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339" r:id="rId2"/>
    <p:sldId id="342" r:id="rId3"/>
    <p:sldId id="343" r:id="rId4"/>
    <p:sldId id="344" r:id="rId5"/>
    <p:sldId id="345" r:id="rId6"/>
    <p:sldId id="286" r:id="rId7"/>
    <p:sldId id="297" r:id="rId8"/>
    <p:sldId id="328" r:id="rId9"/>
    <p:sldId id="332" r:id="rId10"/>
    <p:sldId id="333" r:id="rId11"/>
    <p:sldId id="346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述职报告2" id="{8ECD2CF8-2742-40BF-A828-BF24FAEE4862}">
          <p14:sldIdLst/>
        </p14:section>
        <p14:section name="述职报告1" id="{3D2FCBFC-830F-40F8-8F44-DF73E3E9849D}">
          <p14:sldIdLst>
            <p14:sldId id="339"/>
            <p14:sldId id="342"/>
            <p14:sldId id="343"/>
            <p14:sldId id="344"/>
            <p14:sldId id="345"/>
          </p14:sldIdLst>
        </p14:section>
        <p14:section name="述职报告3" id="{81CA232F-691B-4DB0-B987-635CB2EE390D}">
          <p14:sldIdLst>
            <p14:sldId id="286"/>
            <p14:sldId id="297"/>
            <p14:sldId id="328"/>
            <p14:sldId id="332"/>
            <p14:sldId id="333"/>
            <p14:sldId id="346"/>
          </p14:sldIdLst>
        </p14:section>
        <p14:section name="原稿" id="{01FB0DDA-6933-4044-9E0C-C9A944F967B0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4509"/>
    <a:srgbClr val="E6EBEB"/>
    <a:srgbClr val="076572"/>
    <a:srgbClr val="354A5D"/>
    <a:srgbClr val="494065"/>
    <a:srgbClr val="006174"/>
    <a:srgbClr val="086E7C"/>
    <a:srgbClr val="E3E5E5"/>
    <a:srgbClr val="C0CBCC"/>
    <a:srgbClr val="DE3F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35" autoAdjust="0"/>
    <p:restoredTop sz="94660"/>
  </p:normalViewPr>
  <p:slideViewPr>
    <p:cSldViewPr>
      <p:cViewPr varScale="1">
        <p:scale>
          <a:sx n="70" d="100"/>
          <a:sy n="70" d="100"/>
        </p:scale>
        <p:origin x="516" y="6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EA6C3A-BDDF-4141-8657-B3734DE86A4C}" type="datetimeFigureOut">
              <a:rPr lang="zh-CN" altLang="en-US" smtClean="0"/>
              <a:t>2017/10/18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5ABE00-07AA-45E1-9CF9-7AB626A0A5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550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8A9B0-80EF-A34D-B345-E2DEC5501E0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613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28149F25-C4B2-46DE-92DF-7AB992C2F1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94"/>
            <a:ext cx="12192000" cy="6864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8255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289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22" userDrawn="1">
          <p15:clr>
            <a:srgbClr val="F26B43"/>
          </p15:clr>
        </p15:guide>
        <p15:guide id="4" pos="7257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31" userDrawn="1">
          <p15:clr>
            <a:srgbClr val="F26B43"/>
          </p15:clr>
        </p15:guide>
        <p15:guide id="8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islide.cc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rcRect/>
            <a:stretch>
              <a:fillRect l="-1753" t="-4486" r="-1753" b="-448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C04E943E-459D-4C37-924D-436A4861F7A0}"/>
              </a:ext>
            </a:extLst>
          </p:cNvPr>
          <p:cNvGrpSpPr/>
          <p:nvPr/>
        </p:nvGrpSpPr>
        <p:grpSpPr>
          <a:xfrm>
            <a:off x="1771040" y="4699654"/>
            <a:ext cx="8649921" cy="918159"/>
            <a:chOff x="966627" y="2287583"/>
            <a:chExt cx="6999289" cy="742950"/>
          </a:xfrm>
        </p:grpSpPr>
        <p:sp>
          <p:nvSpPr>
            <p:cNvPr id="76" name="文本占位符 32">
              <a:extLst>
                <a:ext uri="{FF2B5EF4-FFF2-40B4-BE49-F238E27FC236}">
                  <a16:creationId xmlns="" xmlns:a16="http://schemas.microsoft.com/office/drawing/2014/main" id="{96B02FF1-FB7F-4F5E-8054-E8688D07588B}"/>
                </a:ext>
              </a:extLst>
            </p:cNvPr>
            <p:cNvSpPr txBox="1">
              <a:spLocks/>
            </p:cNvSpPr>
            <p:nvPr/>
          </p:nvSpPr>
          <p:spPr>
            <a:xfrm>
              <a:off x="966627" y="2287583"/>
              <a:ext cx="6999289" cy="371475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zh-CN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汇报人：阿杜</a:t>
              </a:r>
            </a:p>
          </p:txBody>
        </p:sp>
        <p:sp>
          <p:nvSpPr>
            <p:cNvPr id="77" name="文本占位符 33">
              <a:extLst>
                <a:ext uri="{FF2B5EF4-FFF2-40B4-BE49-F238E27FC236}">
                  <a16:creationId xmlns="" xmlns:a16="http://schemas.microsoft.com/office/drawing/2014/main" id="{193D5027-70F3-4967-B324-0E3CC4AE5BCB}"/>
                </a:ext>
              </a:extLst>
            </p:cNvPr>
            <p:cNvSpPr txBox="1">
              <a:spLocks/>
            </p:cNvSpPr>
            <p:nvPr/>
          </p:nvSpPr>
          <p:spPr>
            <a:xfrm>
              <a:off x="966627" y="2659058"/>
              <a:ext cx="6999289" cy="371475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zh-CN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这里输入您的单位</a:t>
              </a:r>
              <a:r>
                <a:rPr lang="en-US" altLang="zh-CN" sz="1400" dirty="0">
                  <a:solidFill>
                    <a:schemeClr val="bg1"/>
                  </a:solidFill>
                </a:rPr>
                <a:t>/</a:t>
              </a:r>
              <a:r>
                <a:rPr lang="zh-CN" altLang="en-US" sz="1400" dirty="0">
                  <a:solidFill>
                    <a:schemeClr val="bg1"/>
                  </a:solidFill>
                </a:rPr>
                <a:t>部门名称</a:t>
              </a:r>
            </a:p>
          </p:txBody>
        </p:sp>
      </p:grpSp>
      <p:sp>
        <p:nvSpPr>
          <p:cNvPr id="78" name="TextBox 33">
            <a:extLst>
              <a:ext uri="{FF2B5EF4-FFF2-40B4-BE49-F238E27FC236}">
                <a16:creationId xmlns="" xmlns:a16="http://schemas.microsoft.com/office/drawing/2014/main" id="{1E10CC82-0EF1-46F2-9316-C9702D1F78AB}"/>
              </a:ext>
            </a:extLst>
          </p:cNvPr>
          <p:cNvSpPr txBox="1"/>
          <p:nvPr/>
        </p:nvSpPr>
        <p:spPr>
          <a:xfrm>
            <a:off x="2731438" y="2663945"/>
            <a:ext cx="65056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spc="300" dirty="0">
                <a:solidFill>
                  <a:schemeClr val="bg1"/>
                </a:solidFill>
                <a:latin typeface="+mj-ea"/>
                <a:ea typeface="+mj-ea"/>
                <a:cs typeface="Playfair Display SC" charset="0"/>
              </a:rPr>
              <a:t>个人述职报告</a:t>
            </a:r>
          </a:p>
        </p:txBody>
      </p:sp>
      <p:sp>
        <p:nvSpPr>
          <p:cNvPr id="79" name="TextBox 34">
            <a:extLst>
              <a:ext uri="{FF2B5EF4-FFF2-40B4-BE49-F238E27FC236}">
                <a16:creationId xmlns="" xmlns:a16="http://schemas.microsoft.com/office/drawing/2014/main" id="{7FAAF40D-1F3A-4BB1-9C20-7BB184547FC1}"/>
              </a:ext>
            </a:extLst>
          </p:cNvPr>
          <p:cNvSpPr txBox="1"/>
          <p:nvPr/>
        </p:nvSpPr>
        <p:spPr>
          <a:xfrm>
            <a:off x="3688088" y="2098595"/>
            <a:ext cx="4640160" cy="507831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pc="600" dirty="0" smtClean="0">
                <a:solidFill>
                  <a:schemeClr val="bg1"/>
                </a:solidFill>
                <a:ea typeface="Montserrat Semi" charset="0"/>
                <a:cs typeface="Montserrat Semi" charset="0"/>
              </a:rPr>
              <a:t>ANNUAL WORK REPORT</a:t>
            </a:r>
            <a:endParaRPr lang="en-US" spc="600" dirty="0">
              <a:solidFill>
                <a:schemeClr val="bg1"/>
              </a:solidFill>
              <a:ea typeface="Montserrat Semi" charset="0"/>
              <a:cs typeface="Montserrat Semi" charset="0"/>
            </a:endParaRPr>
          </a:p>
        </p:txBody>
      </p:sp>
      <p:sp>
        <p:nvSpPr>
          <p:cNvPr id="82" name="TextBox 34">
            <a:extLst>
              <a:ext uri="{FF2B5EF4-FFF2-40B4-BE49-F238E27FC236}">
                <a16:creationId xmlns="" xmlns:a16="http://schemas.microsoft.com/office/drawing/2014/main" id="{7FAAF40D-1F3A-4BB1-9C20-7BB184547FC1}"/>
              </a:ext>
            </a:extLst>
          </p:cNvPr>
          <p:cNvSpPr txBox="1"/>
          <p:nvPr/>
        </p:nvSpPr>
        <p:spPr>
          <a:xfrm>
            <a:off x="4095600" y="5480761"/>
            <a:ext cx="4000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b="1" dirty="0" smtClean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DESIGNED BY </a:t>
            </a:r>
            <a:r>
              <a:rPr lang="en-US" sz="1400" dirty="0" smtClean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ISLIDE</a:t>
            </a:r>
            <a:r>
              <a:rPr lang="en-US" sz="1400" b="1" dirty="0" smtClean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™</a:t>
            </a:r>
            <a:endParaRPr lang="en-US" sz="1400" b="1" dirty="0">
              <a:solidFill>
                <a:schemeClr val="bg1"/>
              </a:solidFill>
              <a:latin typeface="Montserrat Semi" charset="0"/>
              <a:ea typeface="Montserrat Semi" charset="0"/>
              <a:cs typeface="Montserrat Sem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03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3">
            <a:extLst>
              <a:ext uri="{FF2B5EF4-FFF2-40B4-BE49-F238E27FC236}">
                <a16:creationId xmlns="" xmlns:a16="http://schemas.microsoft.com/office/drawing/2014/main" id="{CF83C26A-EC80-4F3A-BCF9-877E2B12F750}"/>
              </a:ext>
            </a:extLst>
          </p:cNvPr>
          <p:cNvSpPr txBox="1">
            <a:spLocks/>
          </p:cNvSpPr>
          <p:nvPr/>
        </p:nvSpPr>
        <p:spPr>
          <a:xfrm>
            <a:off x="7176120" y="3552833"/>
            <a:ext cx="3624399" cy="31087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dirty="0"/>
              <a:t>公司与署名</a:t>
            </a:r>
          </a:p>
        </p:txBody>
      </p:sp>
      <p:sp>
        <p:nvSpPr>
          <p:cNvPr id="12" name="文本占位符 4">
            <a:extLst>
              <a:ext uri="{FF2B5EF4-FFF2-40B4-BE49-F238E27FC236}">
                <a16:creationId xmlns="" xmlns:a16="http://schemas.microsoft.com/office/drawing/2014/main" id="{9EB2AF76-6A1F-415F-AEC2-D7800F311D1C}"/>
              </a:ext>
            </a:extLst>
          </p:cNvPr>
          <p:cNvSpPr txBox="1">
            <a:spLocks/>
          </p:cNvSpPr>
          <p:nvPr/>
        </p:nvSpPr>
        <p:spPr>
          <a:xfrm>
            <a:off x="7176120" y="3868467"/>
            <a:ext cx="3624399" cy="31087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/>
              <a:t>www.islide.cc</a:t>
            </a:r>
            <a:endParaRPr lang="zh-CN" altLang="en-US" sz="1600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5A3BA90A-8C7E-4B68-AE1C-55C96E7E3659}"/>
              </a:ext>
            </a:extLst>
          </p:cNvPr>
          <p:cNvCxnSpPr>
            <a:cxnSpLocks/>
          </p:cNvCxnSpPr>
          <p:nvPr/>
        </p:nvCxnSpPr>
        <p:spPr>
          <a:xfrm>
            <a:off x="7296933" y="2465211"/>
            <a:ext cx="22061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7D9FD55F-2898-4E29-ACD8-7F5BCE713085}"/>
              </a:ext>
            </a:extLst>
          </p:cNvPr>
          <p:cNvCxnSpPr>
            <a:cxnSpLocks/>
          </p:cNvCxnSpPr>
          <p:nvPr/>
        </p:nvCxnSpPr>
        <p:spPr>
          <a:xfrm>
            <a:off x="7296933" y="3379610"/>
            <a:ext cx="22061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33FDFE30-233A-44A4-B032-0C8137A09417}"/>
              </a:ext>
            </a:extLst>
          </p:cNvPr>
          <p:cNvSpPr txBox="1"/>
          <p:nvPr/>
        </p:nvSpPr>
        <p:spPr>
          <a:xfrm>
            <a:off x="7176120" y="2471669"/>
            <a:ext cx="284529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00" b="1" dirty="0"/>
              <a:t>添加</a:t>
            </a:r>
            <a:r>
              <a:rPr lang="en-US" altLang="zh-CN" sz="2900" b="1" dirty="0"/>
              <a:t>SLOGAN</a:t>
            </a:r>
            <a:r>
              <a:rPr lang="en-US" altLang="zh-CN" sz="2800" b="1" dirty="0"/>
              <a:t/>
            </a:r>
            <a:br>
              <a:rPr lang="en-US" altLang="zh-CN" sz="2800" b="1" dirty="0"/>
            </a:br>
            <a:r>
              <a:rPr lang="zh-CN" altLang="en-US" sz="2400" dirty="0"/>
              <a:t>或结束语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1A566DB7-CA19-4919-996A-6F8D9440F924}"/>
              </a:ext>
            </a:extLst>
          </p:cNvPr>
          <p:cNvGrpSpPr/>
          <p:nvPr/>
        </p:nvGrpSpPr>
        <p:grpSpPr>
          <a:xfrm>
            <a:off x="10117" y="4221088"/>
            <a:ext cx="12214757" cy="2636912"/>
            <a:chOff x="10118" y="5377500"/>
            <a:chExt cx="6858002" cy="1480500"/>
          </a:xfrm>
        </p:grpSpPr>
        <p:sp>
          <p:nvSpPr>
            <p:cNvPr id="26" name="Shape 26">
              <a:extLst>
                <a:ext uri="{FF2B5EF4-FFF2-40B4-BE49-F238E27FC236}">
                  <a16:creationId xmlns="" xmlns:a16="http://schemas.microsoft.com/office/drawing/2014/main" id="{43652F8A-3D5C-4BEE-A39B-189F76483E84}"/>
                </a:ext>
              </a:extLst>
            </p:cNvPr>
            <p:cNvSpPr/>
            <p:nvPr/>
          </p:nvSpPr>
          <p:spPr>
            <a:xfrm flipH="1">
              <a:off x="10118" y="5919093"/>
              <a:ext cx="6858002" cy="93890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0" y="102222"/>
                  </a:lnTo>
                  <a:lnTo>
                    <a:pt x="583" y="102222"/>
                  </a:lnTo>
                  <a:lnTo>
                    <a:pt x="583" y="89777"/>
                  </a:lnTo>
                  <a:lnTo>
                    <a:pt x="4166" y="89777"/>
                  </a:lnTo>
                  <a:lnTo>
                    <a:pt x="4166" y="79111"/>
                  </a:lnTo>
                  <a:lnTo>
                    <a:pt x="6416" y="79111"/>
                  </a:lnTo>
                  <a:lnTo>
                    <a:pt x="6416" y="91111"/>
                  </a:lnTo>
                  <a:lnTo>
                    <a:pt x="7625" y="91111"/>
                  </a:lnTo>
                  <a:lnTo>
                    <a:pt x="7625" y="79111"/>
                  </a:lnTo>
                  <a:lnTo>
                    <a:pt x="8958" y="79111"/>
                  </a:lnTo>
                  <a:lnTo>
                    <a:pt x="8958" y="45333"/>
                  </a:lnTo>
                  <a:lnTo>
                    <a:pt x="9541" y="45333"/>
                  </a:lnTo>
                  <a:lnTo>
                    <a:pt x="9541" y="39111"/>
                  </a:lnTo>
                  <a:lnTo>
                    <a:pt x="10958" y="39111"/>
                  </a:lnTo>
                  <a:lnTo>
                    <a:pt x="10958" y="45333"/>
                  </a:lnTo>
                  <a:lnTo>
                    <a:pt x="11583" y="45333"/>
                  </a:lnTo>
                  <a:lnTo>
                    <a:pt x="11583" y="76000"/>
                  </a:lnTo>
                  <a:lnTo>
                    <a:pt x="12083" y="76000"/>
                  </a:lnTo>
                  <a:lnTo>
                    <a:pt x="12083" y="95555"/>
                  </a:lnTo>
                  <a:lnTo>
                    <a:pt x="13250" y="95555"/>
                  </a:lnTo>
                  <a:lnTo>
                    <a:pt x="13250" y="60000"/>
                  </a:lnTo>
                  <a:lnTo>
                    <a:pt x="14041" y="60000"/>
                  </a:lnTo>
                  <a:lnTo>
                    <a:pt x="14041" y="45333"/>
                  </a:lnTo>
                  <a:lnTo>
                    <a:pt x="14583" y="45333"/>
                  </a:lnTo>
                  <a:lnTo>
                    <a:pt x="14583" y="27555"/>
                  </a:lnTo>
                  <a:lnTo>
                    <a:pt x="14958" y="27555"/>
                  </a:lnTo>
                  <a:lnTo>
                    <a:pt x="14958" y="14222"/>
                  </a:lnTo>
                  <a:lnTo>
                    <a:pt x="15333" y="14222"/>
                  </a:lnTo>
                  <a:lnTo>
                    <a:pt x="15333" y="0"/>
                  </a:lnTo>
                  <a:lnTo>
                    <a:pt x="15958" y="0"/>
                  </a:lnTo>
                  <a:lnTo>
                    <a:pt x="15958" y="13777"/>
                  </a:lnTo>
                  <a:lnTo>
                    <a:pt x="16416" y="13777"/>
                  </a:lnTo>
                  <a:lnTo>
                    <a:pt x="16416" y="24888"/>
                  </a:lnTo>
                  <a:lnTo>
                    <a:pt x="16791" y="24888"/>
                  </a:lnTo>
                  <a:lnTo>
                    <a:pt x="16791" y="46222"/>
                  </a:lnTo>
                  <a:lnTo>
                    <a:pt x="17333" y="46222"/>
                  </a:lnTo>
                  <a:lnTo>
                    <a:pt x="17333" y="61333"/>
                  </a:lnTo>
                  <a:lnTo>
                    <a:pt x="17916" y="61333"/>
                  </a:lnTo>
                  <a:lnTo>
                    <a:pt x="17916" y="101333"/>
                  </a:lnTo>
                  <a:lnTo>
                    <a:pt x="18875" y="101333"/>
                  </a:lnTo>
                  <a:lnTo>
                    <a:pt x="18875" y="92000"/>
                  </a:lnTo>
                  <a:lnTo>
                    <a:pt x="20958" y="92000"/>
                  </a:lnTo>
                  <a:lnTo>
                    <a:pt x="20958" y="96444"/>
                  </a:lnTo>
                  <a:lnTo>
                    <a:pt x="21750" y="96444"/>
                  </a:lnTo>
                  <a:lnTo>
                    <a:pt x="21750" y="54666"/>
                  </a:lnTo>
                  <a:lnTo>
                    <a:pt x="22333" y="54666"/>
                  </a:lnTo>
                  <a:lnTo>
                    <a:pt x="22333" y="42666"/>
                  </a:lnTo>
                  <a:lnTo>
                    <a:pt x="24166" y="42666"/>
                  </a:lnTo>
                  <a:lnTo>
                    <a:pt x="24166" y="53777"/>
                  </a:lnTo>
                  <a:lnTo>
                    <a:pt x="24583" y="56888"/>
                  </a:lnTo>
                  <a:lnTo>
                    <a:pt x="24583" y="85777"/>
                  </a:lnTo>
                  <a:lnTo>
                    <a:pt x="25291" y="85777"/>
                  </a:lnTo>
                  <a:lnTo>
                    <a:pt x="25291" y="79555"/>
                  </a:lnTo>
                  <a:lnTo>
                    <a:pt x="27125" y="79555"/>
                  </a:lnTo>
                  <a:lnTo>
                    <a:pt x="27125" y="86222"/>
                  </a:lnTo>
                  <a:lnTo>
                    <a:pt x="28208" y="86222"/>
                  </a:lnTo>
                  <a:lnTo>
                    <a:pt x="28208" y="92000"/>
                  </a:lnTo>
                  <a:lnTo>
                    <a:pt x="29416" y="92000"/>
                  </a:lnTo>
                  <a:lnTo>
                    <a:pt x="29416" y="83555"/>
                  </a:lnTo>
                  <a:lnTo>
                    <a:pt x="30250" y="83555"/>
                  </a:lnTo>
                  <a:lnTo>
                    <a:pt x="30250" y="65777"/>
                  </a:lnTo>
                  <a:lnTo>
                    <a:pt x="35041" y="65777"/>
                  </a:lnTo>
                  <a:lnTo>
                    <a:pt x="35041" y="83555"/>
                  </a:lnTo>
                  <a:lnTo>
                    <a:pt x="35875" y="83555"/>
                  </a:lnTo>
                  <a:lnTo>
                    <a:pt x="35875" y="65777"/>
                  </a:lnTo>
                  <a:lnTo>
                    <a:pt x="39916" y="65777"/>
                  </a:lnTo>
                  <a:lnTo>
                    <a:pt x="39916" y="72888"/>
                  </a:lnTo>
                  <a:lnTo>
                    <a:pt x="41041" y="72888"/>
                  </a:lnTo>
                  <a:lnTo>
                    <a:pt x="41041" y="99555"/>
                  </a:lnTo>
                  <a:lnTo>
                    <a:pt x="42583" y="99555"/>
                  </a:lnTo>
                  <a:lnTo>
                    <a:pt x="42583" y="76888"/>
                  </a:lnTo>
                  <a:lnTo>
                    <a:pt x="45250" y="56000"/>
                  </a:lnTo>
                  <a:lnTo>
                    <a:pt x="47875" y="76888"/>
                  </a:lnTo>
                  <a:lnTo>
                    <a:pt x="47875" y="88888"/>
                  </a:lnTo>
                  <a:lnTo>
                    <a:pt x="48666" y="88888"/>
                  </a:lnTo>
                  <a:lnTo>
                    <a:pt x="48666" y="104000"/>
                  </a:lnTo>
                  <a:lnTo>
                    <a:pt x="49208" y="104000"/>
                  </a:lnTo>
                  <a:lnTo>
                    <a:pt x="49208" y="73333"/>
                  </a:lnTo>
                  <a:lnTo>
                    <a:pt x="51500" y="73333"/>
                  </a:lnTo>
                  <a:lnTo>
                    <a:pt x="51500" y="85777"/>
                  </a:lnTo>
                  <a:lnTo>
                    <a:pt x="53708" y="85777"/>
                  </a:lnTo>
                  <a:lnTo>
                    <a:pt x="53708" y="94666"/>
                  </a:lnTo>
                  <a:lnTo>
                    <a:pt x="54500" y="94666"/>
                  </a:lnTo>
                  <a:lnTo>
                    <a:pt x="54500" y="85777"/>
                  </a:lnTo>
                  <a:lnTo>
                    <a:pt x="57125" y="85777"/>
                  </a:lnTo>
                  <a:lnTo>
                    <a:pt x="57125" y="102222"/>
                  </a:lnTo>
                  <a:lnTo>
                    <a:pt x="57625" y="102222"/>
                  </a:lnTo>
                  <a:lnTo>
                    <a:pt x="57625" y="104888"/>
                  </a:lnTo>
                  <a:lnTo>
                    <a:pt x="58875" y="104888"/>
                  </a:lnTo>
                  <a:lnTo>
                    <a:pt x="58875" y="94222"/>
                  </a:lnTo>
                  <a:lnTo>
                    <a:pt x="61666" y="94222"/>
                  </a:lnTo>
                  <a:lnTo>
                    <a:pt x="61666" y="89777"/>
                  </a:lnTo>
                  <a:lnTo>
                    <a:pt x="62250" y="89777"/>
                  </a:lnTo>
                  <a:lnTo>
                    <a:pt x="62250" y="84000"/>
                  </a:lnTo>
                  <a:lnTo>
                    <a:pt x="62833" y="84000"/>
                  </a:lnTo>
                  <a:lnTo>
                    <a:pt x="62833" y="88888"/>
                  </a:lnTo>
                  <a:lnTo>
                    <a:pt x="63500" y="88888"/>
                  </a:lnTo>
                  <a:lnTo>
                    <a:pt x="63500" y="83111"/>
                  </a:lnTo>
                  <a:lnTo>
                    <a:pt x="64999" y="83111"/>
                  </a:lnTo>
                  <a:lnTo>
                    <a:pt x="64999" y="88444"/>
                  </a:lnTo>
                  <a:lnTo>
                    <a:pt x="65666" y="88444"/>
                  </a:lnTo>
                  <a:lnTo>
                    <a:pt x="65666" y="103111"/>
                  </a:lnTo>
                  <a:lnTo>
                    <a:pt x="66916" y="103111"/>
                  </a:lnTo>
                  <a:lnTo>
                    <a:pt x="66916" y="82666"/>
                  </a:lnTo>
                  <a:lnTo>
                    <a:pt x="69375" y="82666"/>
                  </a:lnTo>
                  <a:lnTo>
                    <a:pt x="69375" y="88888"/>
                  </a:lnTo>
                  <a:lnTo>
                    <a:pt x="70416" y="88888"/>
                  </a:lnTo>
                  <a:lnTo>
                    <a:pt x="70416" y="46222"/>
                  </a:lnTo>
                  <a:lnTo>
                    <a:pt x="71500" y="35111"/>
                  </a:lnTo>
                  <a:lnTo>
                    <a:pt x="72458" y="45777"/>
                  </a:lnTo>
                  <a:lnTo>
                    <a:pt x="72458" y="103111"/>
                  </a:lnTo>
                  <a:lnTo>
                    <a:pt x="73583" y="103111"/>
                  </a:lnTo>
                  <a:lnTo>
                    <a:pt x="73583" y="47555"/>
                  </a:lnTo>
                  <a:lnTo>
                    <a:pt x="76916" y="47555"/>
                  </a:lnTo>
                  <a:lnTo>
                    <a:pt x="76916" y="97777"/>
                  </a:lnTo>
                  <a:lnTo>
                    <a:pt x="77541" y="97777"/>
                  </a:lnTo>
                  <a:lnTo>
                    <a:pt x="77541" y="85777"/>
                  </a:lnTo>
                  <a:lnTo>
                    <a:pt x="79000" y="85777"/>
                  </a:lnTo>
                  <a:lnTo>
                    <a:pt x="79000" y="92888"/>
                  </a:lnTo>
                  <a:lnTo>
                    <a:pt x="82000" y="92888"/>
                  </a:lnTo>
                  <a:lnTo>
                    <a:pt x="82000" y="102222"/>
                  </a:lnTo>
                  <a:lnTo>
                    <a:pt x="84333" y="102222"/>
                  </a:lnTo>
                  <a:lnTo>
                    <a:pt x="84333" y="88000"/>
                  </a:lnTo>
                  <a:lnTo>
                    <a:pt x="85583" y="88000"/>
                  </a:lnTo>
                  <a:lnTo>
                    <a:pt x="85583" y="96000"/>
                  </a:lnTo>
                  <a:lnTo>
                    <a:pt x="86500" y="96000"/>
                  </a:lnTo>
                  <a:lnTo>
                    <a:pt x="86500" y="91111"/>
                  </a:lnTo>
                  <a:lnTo>
                    <a:pt x="87791" y="91111"/>
                  </a:lnTo>
                  <a:lnTo>
                    <a:pt x="87791" y="84888"/>
                  </a:lnTo>
                  <a:lnTo>
                    <a:pt x="89375" y="84888"/>
                  </a:lnTo>
                  <a:lnTo>
                    <a:pt x="89375" y="100888"/>
                  </a:lnTo>
                  <a:lnTo>
                    <a:pt x="90541" y="100888"/>
                  </a:lnTo>
                  <a:lnTo>
                    <a:pt x="90541" y="63111"/>
                  </a:lnTo>
                  <a:lnTo>
                    <a:pt x="92458" y="63555"/>
                  </a:lnTo>
                  <a:lnTo>
                    <a:pt x="92458" y="84444"/>
                  </a:lnTo>
                  <a:lnTo>
                    <a:pt x="93750" y="84444"/>
                  </a:lnTo>
                  <a:lnTo>
                    <a:pt x="93750" y="97333"/>
                  </a:lnTo>
                  <a:lnTo>
                    <a:pt x="95375" y="97333"/>
                  </a:lnTo>
                  <a:lnTo>
                    <a:pt x="95375" y="83111"/>
                  </a:lnTo>
                  <a:lnTo>
                    <a:pt x="96500" y="83111"/>
                  </a:lnTo>
                  <a:lnTo>
                    <a:pt x="96500" y="77333"/>
                  </a:lnTo>
                  <a:lnTo>
                    <a:pt x="98000" y="77333"/>
                  </a:lnTo>
                  <a:lnTo>
                    <a:pt x="98000" y="81333"/>
                  </a:lnTo>
                  <a:lnTo>
                    <a:pt x="99041" y="81333"/>
                  </a:lnTo>
                  <a:lnTo>
                    <a:pt x="99041" y="75111"/>
                  </a:lnTo>
                  <a:lnTo>
                    <a:pt x="101000" y="59555"/>
                  </a:lnTo>
                  <a:lnTo>
                    <a:pt x="102916" y="75111"/>
                  </a:lnTo>
                  <a:lnTo>
                    <a:pt x="102916" y="96444"/>
                  </a:lnTo>
                  <a:lnTo>
                    <a:pt x="103250" y="96444"/>
                  </a:lnTo>
                  <a:lnTo>
                    <a:pt x="103250" y="92000"/>
                  </a:lnTo>
                  <a:lnTo>
                    <a:pt x="104750" y="92000"/>
                  </a:lnTo>
                  <a:lnTo>
                    <a:pt x="104750" y="111111"/>
                  </a:lnTo>
                  <a:lnTo>
                    <a:pt x="105125" y="111111"/>
                  </a:lnTo>
                  <a:lnTo>
                    <a:pt x="105125" y="101777"/>
                  </a:lnTo>
                  <a:lnTo>
                    <a:pt x="106291" y="101777"/>
                  </a:lnTo>
                  <a:lnTo>
                    <a:pt x="106291" y="81777"/>
                  </a:lnTo>
                  <a:lnTo>
                    <a:pt x="107791" y="81777"/>
                  </a:lnTo>
                  <a:lnTo>
                    <a:pt x="107791" y="101777"/>
                  </a:lnTo>
                  <a:lnTo>
                    <a:pt x="107833" y="101777"/>
                  </a:lnTo>
                  <a:lnTo>
                    <a:pt x="107833" y="93777"/>
                  </a:lnTo>
                  <a:lnTo>
                    <a:pt x="108583" y="93777"/>
                  </a:lnTo>
                  <a:lnTo>
                    <a:pt x="108583" y="89777"/>
                  </a:lnTo>
                  <a:lnTo>
                    <a:pt x="110166" y="89777"/>
                  </a:lnTo>
                  <a:lnTo>
                    <a:pt x="110166" y="103111"/>
                  </a:lnTo>
                  <a:lnTo>
                    <a:pt x="110416" y="103111"/>
                  </a:lnTo>
                  <a:lnTo>
                    <a:pt x="110416" y="93777"/>
                  </a:lnTo>
                  <a:lnTo>
                    <a:pt x="110625" y="93777"/>
                  </a:lnTo>
                  <a:lnTo>
                    <a:pt x="110625" y="76444"/>
                  </a:lnTo>
                  <a:lnTo>
                    <a:pt x="111416" y="76444"/>
                  </a:lnTo>
                  <a:lnTo>
                    <a:pt x="111416" y="68444"/>
                  </a:lnTo>
                  <a:lnTo>
                    <a:pt x="111833" y="68444"/>
                  </a:lnTo>
                  <a:lnTo>
                    <a:pt x="111833" y="64000"/>
                  </a:lnTo>
                  <a:lnTo>
                    <a:pt x="112916" y="64000"/>
                  </a:lnTo>
                  <a:lnTo>
                    <a:pt x="112916" y="68444"/>
                  </a:lnTo>
                  <a:lnTo>
                    <a:pt x="113375" y="68444"/>
                  </a:lnTo>
                  <a:lnTo>
                    <a:pt x="113375" y="91555"/>
                  </a:lnTo>
                  <a:lnTo>
                    <a:pt x="113416" y="91555"/>
                  </a:lnTo>
                  <a:lnTo>
                    <a:pt x="113416" y="91555"/>
                  </a:lnTo>
                  <a:lnTo>
                    <a:pt x="114666" y="91555"/>
                  </a:lnTo>
                  <a:lnTo>
                    <a:pt x="114666" y="79555"/>
                  </a:lnTo>
                  <a:lnTo>
                    <a:pt x="115250" y="79555"/>
                  </a:lnTo>
                  <a:lnTo>
                    <a:pt x="115250" y="68444"/>
                  </a:lnTo>
                  <a:lnTo>
                    <a:pt x="115625" y="68444"/>
                  </a:lnTo>
                  <a:lnTo>
                    <a:pt x="115625" y="55111"/>
                  </a:lnTo>
                  <a:lnTo>
                    <a:pt x="115916" y="55111"/>
                  </a:lnTo>
                  <a:lnTo>
                    <a:pt x="115916" y="44888"/>
                  </a:lnTo>
                  <a:lnTo>
                    <a:pt x="116250" y="44888"/>
                  </a:lnTo>
                  <a:lnTo>
                    <a:pt x="116250" y="34222"/>
                  </a:lnTo>
                  <a:lnTo>
                    <a:pt x="116666" y="34222"/>
                  </a:lnTo>
                  <a:lnTo>
                    <a:pt x="116666" y="44444"/>
                  </a:lnTo>
                  <a:lnTo>
                    <a:pt x="117000" y="44444"/>
                  </a:lnTo>
                  <a:lnTo>
                    <a:pt x="117000" y="52888"/>
                  </a:lnTo>
                  <a:lnTo>
                    <a:pt x="117333" y="52888"/>
                  </a:lnTo>
                  <a:lnTo>
                    <a:pt x="117333" y="68888"/>
                  </a:lnTo>
                  <a:lnTo>
                    <a:pt x="117708" y="68888"/>
                  </a:lnTo>
                  <a:lnTo>
                    <a:pt x="117708" y="80444"/>
                  </a:lnTo>
                  <a:lnTo>
                    <a:pt x="118166" y="80444"/>
                  </a:lnTo>
                  <a:lnTo>
                    <a:pt x="118166" y="92000"/>
                  </a:lnTo>
                  <a:lnTo>
                    <a:pt x="120000" y="92000"/>
                  </a:ln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DEDDDD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35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549FA580-4FCB-4C57-98C6-85A5F472E8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b="27358"/>
            <a:stretch/>
          </p:blipFill>
          <p:spPr>
            <a:xfrm flipH="1">
              <a:off x="1367070" y="5377500"/>
              <a:ext cx="3517131" cy="1411808"/>
            </a:xfrm>
            <a:prstGeom prst="rect">
              <a:avLst/>
            </a:prstGeom>
          </p:spPr>
        </p:pic>
      </p:grp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12C138B9-6A07-47DA-A126-A53937FBCE83}"/>
              </a:ext>
            </a:extLst>
          </p:cNvPr>
          <p:cNvSpPr/>
          <p:nvPr/>
        </p:nvSpPr>
        <p:spPr>
          <a:xfrm rot="10800000" flipH="1">
            <a:off x="6689477" y="-17256"/>
            <a:ext cx="5522830" cy="2488924"/>
          </a:xfrm>
          <a:custGeom>
            <a:avLst/>
            <a:gdLst>
              <a:gd name="connsiteX0" fmla="*/ 4629710 w 4629710"/>
              <a:gd name="connsiteY0" fmla="*/ 2062620 h 2086429"/>
              <a:gd name="connsiteX1" fmla="*/ 4629710 w 4629710"/>
              <a:gd name="connsiteY1" fmla="*/ 2086429 h 2086429"/>
              <a:gd name="connsiteX2" fmla="*/ 4606079 w 4629710"/>
              <a:gd name="connsiteY2" fmla="*/ 2086429 h 2086429"/>
              <a:gd name="connsiteX3" fmla="*/ 1769949 w 4629710"/>
              <a:gd name="connsiteY3" fmla="*/ 1893739 h 2086429"/>
              <a:gd name="connsiteX4" fmla="*/ 1847524 w 4629710"/>
              <a:gd name="connsiteY4" fmla="*/ 1926988 h 2086429"/>
              <a:gd name="connsiteX5" fmla="*/ 1847524 w 4629710"/>
              <a:gd name="connsiteY5" fmla="*/ 2082151 h 2086429"/>
              <a:gd name="connsiteX6" fmla="*/ 1845924 w 4629710"/>
              <a:gd name="connsiteY6" fmla="*/ 2083764 h 2086429"/>
              <a:gd name="connsiteX7" fmla="*/ 1843281 w 4629710"/>
              <a:gd name="connsiteY7" fmla="*/ 2086429 h 2086429"/>
              <a:gd name="connsiteX8" fmla="*/ 1534067 w 4629710"/>
              <a:gd name="connsiteY8" fmla="*/ 2086429 h 2086429"/>
              <a:gd name="connsiteX9" fmla="*/ 1692374 w 4629710"/>
              <a:gd name="connsiteY9" fmla="*/ 1926988 h 2086429"/>
              <a:gd name="connsiteX10" fmla="*/ 1769949 w 4629710"/>
              <a:gd name="connsiteY10" fmla="*/ 1893739 h 2086429"/>
              <a:gd name="connsiteX11" fmla="*/ 2462350 w 4629710"/>
              <a:gd name="connsiteY11" fmla="*/ 1712302 h 2086429"/>
              <a:gd name="connsiteX12" fmla="*/ 2539931 w 4629710"/>
              <a:gd name="connsiteY12" fmla="*/ 1744168 h 2086429"/>
              <a:gd name="connsiteX13" fmla="*/ 2539931 w 4629710"/>
              <a:gd name="connsiteY13" fmla="*/ 1901188 h 2086429"/>
              <a:gd name="connsiteX14" fmla="*/ 2369776 w 4629710"/>
              <a:gd name="connsiteY14" fmla="*/ 2072642 h 2086429"/>
              <a:gd name="connsiteX15" fmla="*/ 2356093 w 4629710"/>
              <a:gd name="connsiteY15" fmla="*/ 2086429 h 2086429"/>
              <a:gd name="connsiteX16" fmla="*/ 2045101 w 4629710"/>
              <a:gd name="connsiteY16" fmla="*/ 2086429 h 2086429"/>
              <a:gd name="connsiteX17" fmla="*/ 2115833 w 4629710"/>
              <a:gd name="connsiteY17" fmla="*/ 2015158 h 2086429"/>
              <a:gd name="connsiteX18" fmla="*/ 2384770 w 4629710"/>
              <a:gd name="connsiteY18" fmla="*/ 1744168 h 2086429"/>
              <a:gd name="connsiteX19" fmla="*/ 2462350 w 4629710"/>
              <a:gd name="connsiteY19" fmla="*/ 1712302 h 2086429"/>
              <a:gd name="connsiteX20" fmla="*/ 4629710 w 4629710"/>
              <a:gd name="connsiteY20" fmla="*/ 1546814 h 2086429"/>
              <a:gd name="connsiteX21" fmla="*/ 4629710 w 4629710"/>
              <a:gd name="connsiteY21" fmla="*/ 1858916 h 2086429"/>
              <a:gd name="connsiteX22" fmla="*/ 4619307 w 4629710"/>
              <a:gd name="connsiteY22" fmla="*/ 1869385 h 2086429"/>
              <a:gd name="connsiteX23" fmla="*/ 4413580 w 4629710"/>
              <a:gd name="connsiteY23" fmla="*/ 2076441 h 2086429"/>
              <a:gd name="connsiteX24" fmla="*/ 4403656 w 4629710"/>
              <a:gd name="connsiteY24" fmla="*/ 2086429 h 2086429"/>
              <a:gd name="connsiteX25" fmla="*/ 4093847 w 4629710"/>
              <a:gd name="connsiteY25" fmla="*/ 2086429 h 2086429"/>
              <a:gd name="connsiteX26" fmla="*/ 4162148 w 4629710"/>
              <a:gd name="connsiteY26" fmla="*/ 2017650 h 2086429"/>
              <a:gd name="connsiteX27" fmla="*/ 4608252 w 4629710"/>
              <a:gd name="connsiteY27" fmla="*/ 1568422 h 2086429"/>
              <a:gd name="connsiteX28" fmla="*/ 2238267 w 4629710"/>
              <a:gd name="connsiteY28" fmla="*/ 1422274 h 2086429"/>
              <a:gd name="connsiteX29" fmla="*/ 2315838 w 4629710"/>
              <a:gd name="connsiteY29" fmla="*/ 1455593 h 2086429"/>
              <a:gd name="connsiteX30" fmla="*/ 2315838 w 4629710"/>
              <a:gd name="connsiteY30" fmla="*/ 1611082 h 2086429"/>
              <a:gd name="connsiteX31" fmla="*/ 2083124 w 4629710"/>
              <a:gd name="connsiteY31" fmla="*/ 1848018 h 2086429"/>
              <a:gd name="connsiteX32" fmla="*/ 1927981 w 4629710"/>
              <a:gd name="connsiteY32" fmla="*/ 1848018 h 2086429"/>
              <a:gd name="connsiteX33" fmla="*/ 1927981 w 4629710"/>
              <a:gd name="connsiteY33" fmla="*/ 1690678 h 2086429"/>
              <a:gd name="connsiteX34" fmla="*/ 2160695 w 4629710"/>
              <a:gd name="connsiteY34" fmla="*/ 1455593 h 2086429"/>
              <a:gd name="connsiteX35" fmla="*/ 2238267 w 4629710"/>
              <a:gd name="connsiteY35" fmla="*/ 1422274 h 2086429"/>
              <a:gd name="connsiteX36" fmla="*/ 828764 w 4629710"/>
              <a:gd name="connsiteY36" fmla="*/ 1296841 h 2086429"/>
              <a:gd name="connsiteX37" fmla="*/ 906376 w 4629710"/>
              <a:gd name="connsiteY37" fmla="*/ 1330096 h 2086429"/>
              <a:gd name="connsiteX38" fmla="*/ 906376 w 4629710"/>
              <a:gd name="connsiteY38" fmla="*/ 1485289 h 2086429"/>
              <a:gd name="connsiteX39" fmla="*/ 442282 w 4629710"/>
              <a:gd name="connsiteY39" fmla="*/ 1952837 h 2086429"/>
              <a:gd name="connsiteX40" fmla="*/ 309677 w 4629710"/>
              <a:gd name="connsiteY40" fmla="*/ 2086429 h 2086429"/>
              <a:gd name="connsiteX41" fmla="*/ 0 w 4629710"/>
              <a:gd name="connsiteY41" fmla="*/ 2086429 h 2086429"/>
              <a:gd name="connsiteX42" fmla="*/ 86087 w 4629710"/>
              <a:gd name="connsiteY42" fmla="*/ 1999748 h 2086429"/>
              <a:gd name="connsiteX43" fmla="*/ 751152 w 4629710"/>
              <a:gd name="connsiteY43" fmla="*/ 1330096 h 2086429"/>
              <a:gd name="connsiteX44" fmla="*/ 828764 w 4629710"/>
              <a:gd name="connsiteY44" fmla="*/ 1296841 h 2086429"/>
              <a:gd name="connsiteX45" fmla="*/ 2890951 w 4629710"/>
              <a:gd name="connsiteY45" fmla="*/ 1280952 h 2086429"/>
              <a:gd name="connsiteX46" fmla="*/ 2968547 w 4629710"/>
              <a:gd name="connsiteY46" fmla="*/ 1314167 h 2086429"/>
              <a:gd name="connsiteX47" fmla="*/ 2968547 w 4629710"/>
              <a:gd name="connsiteY47" fmla="*/ 1471018 h 2086429"/>
              <a:gd name="connsiteX48" fmla="*/ 2781947 w 4629710"/>
              <a:gd name="connsiteY48" fmla="*/ 1657393 h 2086429"/>
              <a:gd name="connsiteX49" fmla="*/ 2626756 w 4629710"/>
              <a:gd name="connsiteY49" fmla="*/ 1657393 h 2086429"/>
              <a:gd name="connsiteX50" fmla="*/ 2626756 w 4629710"/>
              <a:gd name="connsiteY50" fmla="*/ 1500543 h 2086429"/>
              <a:gd name="connsiteX51" fmla="*/ 2813355 w 4629710"/>
              <a:gd name="connsiteY51" fmla="*/ 1314167 h 2086429"/>
              <a:gd name="connsiteX52" fmla="*/ 2890951 w 4629710"/>
              <a:gd name="connsiteY52" fmla="*/ 1280952 h 2086429"/>
              <a:gd name="connsiteX53" fmla="*/ 2489546 w 4629710"/>
              <a:gd name="connsiteY53" fmla="*/ 1169336 h 2086429"/>
              <a:gd name="connsiteX54" fmla="*/ 2568346 w 4629710"/>
              <a:gd name="connsiteY54" fmla="*/ 1201077 h 2086429"/>
              <a:gd name="connsiteX55" fmla="*/ 2568346 w 4629710"/>
              <a:gd name="connsiteY55" fmla="*/ 1357482 h 2086429"/>
              <a:gd name="connsiteX56" fmla="*/ 2410746 w 4629710"/>
              <a:gd name="connsiteY56" fmla="*/ 1357482 h 2086429"/>
              <a:gd name="connsiteX57" fmla="*/ 2410746 w 4629710"/>
              <a:gd name="connsiteY57" fmla="*/ 1201077 h 2086429"/>
              <a:gd name="connsiteX58" fmla="*/ 2489546 w 4629710"/>
              <a:gd name="connsiteY58" fmla="*/ 1169336 h 2086429"/>
              <a:gd name="connsiteX59" fmla="*/ 4629710 w 4629710"/>
              <a:gd name="connsiteY59" fmla="*/ 1030758 h 2086429"/>
              <a:gd name="connsiteX60" fmla="*/ 4629710 w 4629710"/>
              <a:gd name="connsiteY60" fmla="*/ 1344123 h 2086429"/>
              <a:gd name="connsiteX61" fmla="*/ 4521168 w 4629710"/>
              <a:gd name="connsiteY61" fmla="*/ 1453492 h 2086429"/>
              <a:gd name="connsiteX62" fmla="*/ 4045104 w 4629710"/>
              <a:gd name="connsiteY62" fmla="*/ 1933189 h 2086429"/>
              <a:gd name="connsiteX63" fmla="*/ 3893025 w 4629710"/>
              <a:gd name="connsiteY63" fmla="*/ 2086429 h 2086429"/>
              <a:gd name="connsiteX64" fmla="*/ 3582033 w 4629710"/>
              <a:gd name="connsiteY64" fmla="*/ 2086429 h 2086429"/>
              <a:gd name="connsiteX65" fmla="*/ 3589225 w 4629710"/>
              <a:gd name="connsiteY65" fmla="*/ 2079182 h 2086429"/>
              <a:gd name="connsiteX66" fmla="*/ 4626351 w 4629710"/>
              <a:gd name="connsiteY66" fmla="*/ 1034143 h 2086429"/>
              <a:gd name="connsiteX67" fmla="*/ 1614625 w 4629710"/>
              <a:gd name="connsiteY67" fmla="*/ 1018568 h 2086429"/>
              <a:gd name="connsiteX68" fmla="*/ 1692206 w 4629710"/>
              <a:gd name="connsiteY68" fmla="*/ 1050446 h 2086429"/>
              <a:gd name="connsiteX69" fmla="*/ 1692206 w 4629710"/>
              <a:gd name="connsiteY69" fmla="*/ 1207526 h 2086429"/>
              <a:gd name="connsiteX70" fmla="*/ 904454 w 4629710"/>
              <a:gd name="connsiteY70" fmla="*/ 2001593 h 2086429"/>
              <a:gd name="connsiteX71" fmla="*/ 820292 w 4629710"/>
              <a:gd name="connsiteY71" fmla="*/ 2086429 h 2086429"/>
              <a:gd name="connsiteX72" fmla="*/ 509300 w 4629710"/>
              <a:gd name="connsiteY72" fmla="*/ 2086429 h 2086429"/>
              <a:gd name="connsiteX73" fmla="*/ 535713 w 4629710"/>
              <a:gd name="connsiteY73" fmla="*/ 2059804 h 2086429"/>
              <a:gd name="connsiteX74" fmla="*/ 1537045 w 4629710"/>
              <a:gd name="connsiteY74" fmla="*/ 1050446 h 2086429"/>
              <a:gd name="connsiteX75" fmla="*/ 1614625 w 4629710"/>
              <a:gd name="connsiteY75" fmla="*/ 1018568 h 2086429"/>
              <a:gd name="connsiteX76" fmla="*/ 2303600 w 4629710"/>
              <a:gd name="connsiteY76" fmla="*/ 841225 h 2086429"/>
              <a:gd name="connsiteX77" fmla="*/ 2381181 w 4629710"/>
              <a:gd name="connsiteY77" fmla="*/ 874475 h 2086429"/>
              <a:gd name="connsiteX78" fmla="*/ 2381181 w 4629710"/>
              <a:gd name="connsiteY78" fmla="*/ 1031485 h 2086429"/>
              <a:gd name="connsiteX79" fmla="*/ 1379622 w 4629710"/>
              <a:gd name="connsiteY79" fmla="*/ 2040153 h 2086429"/>
              <a:gd name="connsiteX80" fmla="*/ 1333672 w 4629710"/>
              <a:gd name="connsiteY80" fmla="*/ 2086429 h 2086429"/>
              <a:gd name="connsiteX81" fmla="*/ 1022608 w 4629710"/>
              <a:gd name="connsiteY81" fmla="*/ 2086429 h 2086429"/>
              <a:gd name="connsiteX82" fmla="*/ 1076516 w 4629710"/>
              <a:gd name="connsiteY82" fmla="*/ 2032139 h 2086429"/>
              <a:gd name="connsiteX83" fmla="*/ 2226020 w 4629710"/>
              <a:gd name="connsiteY83" fmla="*/ 874475 h 2086429"/>
              <a:gd name="connsiteX84" fmla="*/ 2303600 w 4629710"/>
              <a:gd name="connsiteY84" fmla="*/ 841225 h 2086429"/>
              <a:gd name="connsiteX85" fmla="*/ 1838798 w 4629710"/>
              <a:gd name="connsiteY85" fmla="*/ 795146 h 2086429"/>
              <a:gd name="connsiteX86" fmla="*/ 1916161 w 4629710"/>
              <a:gd name="connsiteY86" fmla="*/ 828267 h 2086429"/>
              <a:gd name="connsiteX87" fmla="*/ 1916161 w 4629710"/>
              <a:gd name="connsiteY87" fmla="*/ 984672 h 2086429"/>
              <a:gd name="connsiteX88" fmla="*/ 1761434 w 4629710"/>
              <a:gd name="connsiteY88" fmla="*/ 984672 h 2086429"/>
              <a:gd name="connsiteX89" fmla="*/ 1761434 w 4629710"/>
              <a:gd name="connsiteY89" fmla="*/ 828267 h 2086429"/>
              <a:gd name="connsiteX90" fmla="*/ 1838798 w 4629710"/>
              <a:gd name="connsiteY90" fmla="*/ 795146 h 2086429"/>
              <a:gd name="connsiteX91" fmla="*/ 4629710 w 4629710"/>
              <a:gd name="connsiteY91" fmla="*/ 514384 h 2086429"/>
              <a:gd name="connsiteX92" fmla="*/ 4629710 w 4629710"/>
              <a:gd name="connsiteY92" fmla="*/ 828997 h 2086429"/>
              <a:gd name="connsiteX93" fmla="*/ 4595945 w 4629710"/>
              <a:gd name="connsiteY93" fmla="*/ 863022 h 2086429"/>
              <a:gd name="connsiteX94" fmla="*/ 3437297 w 4629710"/>
              <a:gd name="connsiteY94" fmla="*/ 2030584 h 2086429"/>
              <a:gd name="connsiteX95" fmla="*/ 3381878 w 4629710"/>
              <a:gd name="connsiteY95" fmla="*/ 2086429 h 2086429"/>
              <a:gd name="connsiteX96" fmla="*/ 3070403 w 4629710"/>
              <a:gd name="connsiteY96" fmla="*/ 2086429 h 2086429"/>
              <a:gd name="connsiteX97" fmla="*/ 3214665 w 4629710"/>
              <a:gd name="connsiteY97" fmla="*/ 1940988 h 2086429"/>
              <a:gd name="connsiteX98" fmla="*/ 4469965 w 4629710"/>
              <a:gd name="connsiteY98" fmla="*/ 675434 h 2086429"/>
              <a:gd name="connsiteX99" fmla="*/ 4629710 w 4629710"/>
              <a:gd name="connsiteY99" fmla="*/ 0 h 2086429"/>
              <a:gd name="connsiteX100" fmla="*/ 4629710 w 4629710"/>
              <a:gd name="connsiteY100" fmla="*/ 314353 h 2086429"/>
              <a:gd name="connsiteX101" fmla="*/ 4558252 w 4629710"/>
              <a:gd name="connsiteY101" fmla="*/ 386295 h 2086429"/>
              <a:gd name="connsiteX102" fmla="*/ 3117080 w 4629710"/>
              <a:gd name="connsiteY102" fmla="*/ 1837231 h 2086429"/>
              <a:gd name="connsiteX103" fmla="*/ 2869559 w 4629710"/>
              <a:gd name="connsiteY103" fmla="*/ 2086429 h 2086429"/>
              <a:gd name="connsiteX104" fmla="*/ 2558298 w 4629710"/>
              <a:gd name="connsiteY104" fmla="*/ 2086429 h 2086429"/>
              <a:gd name="connsiteX105" fmla="*/ 2623869 w 4629710"/>
              <a:gd name="connsiteY105" fmla="*/ 2020383 h 2086429"/>
              <a:gd name="connsiteX106" fmla="*/ 4514978 w 4629710"/>
              <a:gd name="connsiteY106" fmla="*/ 115564 h 2086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4629710" h="2086429">
                <a:moveTo>
                  <a:pt x="4629710" y="2062620"/>
                </a:moveTo>
                <a:lnTo>
                  <a:pt x="4629710" y="2086429"/>
                </a:lnTo>
                <a:lnTo>
                  <a:pt x="4606079" y="2086429"/>
                </a:lnTo>
                <a:close/>
                <a:moveTo>
                  <a:pt x="1769949" y="1893739"/>
                </a:moveTo>
                <a:cubicBezTo>
                  <a:pt x="1798116" y="1893739"/>
                  <a:pt x="1826283" y="1904822"/>
                  <a:pt x="1847524" y="1926988"/>
                </a:cubicBezTo>
                <a:cubicBezTo>
                  <a:pt x="1891853" y="1969473"/>
                  <a:pt x="1891853" y="2039666"/>
                  <a:pt x="1847524" y="2082151"/>
                </a:cubicBezTo>
                <a:cubicBezTo>
                  <a:pt x="1847524" y="2082151"/>
                  <a:pt x="1847524" y="2082151"/>
                  <a:pt x="1845924" y="2083764"/>
                </a:cubicBezTo>
                <a:lnTo>
                  <a:pt x="1843281" y="2086429"/>
                </a:lnTo>
                <a:lnTo>
                  <a:pt x="1534067" y="2086429"/>
                </a:lnTo>
                <a:lnTo>
                  <a:pt x="1692374" y="1926988"/>
                </a:lnTo>
                <a:cubicBezTo>
                  <a:pt x="1713615" y="1904822"/>
                  <a:pt x="1741782" y="1893739"/>
                  <a:pt x="1769949" y="1893739"/>
                </a:cubicBezTo>
                <a:close/>
                <a:moveTo>
                  <a:pt x="2462350" y="1712302"/>
                </a:moveTo>
                <a:cubicBezTo>
                  <a:pt x="2490519" y="1712302"/>
                  <a:pt x="2518688" y="1722924"/>
                  <a:pt x="2539931" y="1744168"/>
                </a:cubicBezTo>
                <a:cubicBezTo>
                  <a:pt x="2582415" y="1788503"/>
                  <a:pt x="2582415" y="1858701"/>
                  <a:pt x="2539931" y="1901188"/>
                </a:cubicBezTo>
                <a:cubicBezTo>
                  <a:pt x="2539931" y="1901188"/>
                  <a:pt x="2539931" y="1901188"/>
                  <a:pt x="2369776" y="2072642"/>
                </a:cubicBezTo>
                <a:lnTo>
                  <a:pt x="2356093" y="2086429"/>
                </a:lnTo>
                <a:lnTo>
                  <a:pt x="2045101" y="2086429"/>
                </a:lnTo>
                <a:lnTo>
                  <a:pt x="2115833" y="2015158"/>
                </a:lnTo>
                <a:cubicBezTo>
                  <a:pt x="2203361" y="1926962"/>
                  <a:pt x="2292990" y="1836649"/>
                  <a:pt x="2384770" y="1744168"/>
                </a:cubicBezTo>
                <a:cubicBezTo>
                  <a:pt x="2406013" y="1722924"/>
                  <a:pt x="2434181" y="1712302"/>
                  <a:pt x="2462350" y="1712302"/>
                </a:cubicBezTo>
                <a:close/>
                <a:moveTo>
                  <a:pt x="4629710" y="1546814"/>
                </a:moveTo>
                <a:lnTo>
                  <a:pt x="4629710" y="1858916"/>
                </a:lnTo>
                <a:lnTo>
                  <a:pt x="4619307" y="1869385"/>
                </a:lnTo>
                <a:cubicBezTo>
                  <a:pt x="4552784" y="1936338"/>
                  <a:pt x="4484229" y="2005336"/>
                  <a:pt x="4413580" y="2076441"/>
                </a:cubicBezTo>
                <a:lnTo>
                  <a:pt x="4403656" y="2086429"/>
                </a:lnTo>
                <a:lnTo>
                  <a:pt x="4093847" y="2086429"/>
                </a:lnTo>
                <a:lnTo>
                  <a:pt x="4162148" y="2017650"/>
                </a:lnTo>
                <a:cubicBezTo>
                  <a:pt x="4291492" y="1887401"/>
                  <a:pt x="4439313" y="1738544"/>
                  <a:pt x="4608252" y="1568422"/>
                </a:cubicBezTo>
                <a:close/>
                <a:moveTo>
                  <a:pt x="2238267" y="1422274"/>
                </a:moveTo>
                <a:cubicBezTo>
                  <a:pt x="2266433" y="1422274"/>
                  <a:pt x="2294599" y="1433380"/>
                  <a:pt x="2315838" y="1455593"/>
                </a:cubicBezTo>
                <a:cubicBezTo>
                  <a:pt x="2360165" y="1498167"/>
                  <a:pt x="2360165" y="1568507"/>
                  <a:pt x="2315838" y="1611082"/>
                </a:cubicBezTo>
                <a:cubicBezTo>
                  <a:pt x="2315838" y="1611082"/>
                  <a:pt x="2315838" y="1611082"/>
                  <a:pt x="2083124" y="1848018"/>
                </a:cubicBezTo>
                <a:cubicBezTo>
                  <a:pt x="2040645" y="1890592"/>
                  <a:pt x="1970461" y="1890592"/>
                  <a:pt x="1927981" y="1848018"/>
                </a:cubicBezTo>
                <a:cubicBezTo>
                  <a:pt x="1885502" y="1803592"/>
                  <a:pt x="1885502" y="1733252"/>
                  <a:pt x="1927981" y="1690678"/>
                </a:cubicBezTo>
                <a:cubicBezTo>
                  <a:pt x="1927981" y="1690678"/>
                  <a:pt x="1927981" y="1690678"/>
                  <a:pt x="2160695" y="1455593"/>
                </a:cubicBezTo>
                <a:cubicBezTo>
                  <a:pt x="2181935" y="1433380"/>
                  <a:pt x="2210101" y="1422274"/>
                  <a:pt x="2238267" y="1422274"/>
                </a:cubicBezTo>
                <a:close/>
                <a:moveTo>
                  <a:pt x="828764" y="1296841"/>
                </a:moveTo>
                <a:cubicBezTo>
                  <a:pt x="856944" y="1296841"/>
                  <a:pt x="885125" y="1307926"/>
                  <a:pt x="906376" y="1330096"/>
                </a:cubicBezTo>
                <a:cubicBezTo>
                  <a:pt x="948878" y="1372589"/>
                  <a:pt x="948878" y="1442796"/>
                  <a:pt x="906376" y="1485289"/>
                </a:cubicBezTo>
                <a:cubicBezTo>
                  <a:pt x="906376" y="1485289"/>
                  <a:pt x="906376" y="1485289"/>
                  <a:pt x="442282" y="1952837"/>
                </a:cubicBezTo>
                <a:lnTo>
                  <a:pt x="309677" y="2086429"/>
                </a:lnTo>
                <a:lnTo>
                  <a:pt x="0" y="2086429"/>
                </a:lnTo>
                <a:lnTo>
                  <a:pt x="86087" y="1999748"/>
                </a:lnTo>
                <a:cubicBezTo>
                  <a:pt x="291823" y="1792593"/>
                  <a:pt x="513120" y="1569771"/>
                  <a:pt x="751152" y="1330096"/>
                </a:cubicBezTo>
                <a:cubicBezTo>
                  <a:pt x="772404" y="1307926"/>
                  <a:pt x="800583" y="1296841"/>
                  <a:pt x="828764" y="1296841"/>
                </a:cubicBezTo>
                <a:close/>
                <a:moveTo>
                  <a:pt x="2890951" y="1280952"/>
                </a:moveTo>
                <a:cubicBezTo>
                  <a:pt x="2919126" y="1280952"/>
                  <a:pt x="2947301" y="1292024"/>
                  <a:pt x="2968547" y="1314167"/>
                </a:cubicBezTo>
                <a:cubicBezTo>
                  <a:pt x="3011040" y="1356609"/>
                  <a:pt x="3011040" y="1426731"/>
                  <a:pt x="2968547" y="1471018"/>
                </a:cubicBezTo>
                <a:cubicBezTo>
                  <a:pt x="2968547" y="1471018"/>
                  <a:pt x="2968547" y="1471018"/>
                  <a:pt x="2781947" y="1657393"/>
                </a:cubicBezTo>
                <a:cubicBezTo>
                  <a:pt x="2739454" y="1701680"/>
                  <a:pt x="2669249" y="1701680"/>
                  <a:pt x="2626756" y="1657393"/>
                </a:cubicBezTo>
                <a:cubicBezTo>
                  <a:pt x="2582415" y="1614951"/>
                  <a:pt x="2582415" y="1544830"/>
                  <a:pt x="2626756" y="1500543"/>
                </a:cubicBezTo>
                <a:cubicBezTo>
                  <a:pt x="2626756" y="1500543"/>
                  <a:pt x="2626756" y="1500543"/>
                  <a:pt x="2813355" y="1314167"/>
                </a:cubicBezTo>
                <a:cubicBezTo>
                  <a:pt x="2834601" y="1292024"/>
                  <a:pt x="2862776" y="1280952"/>
                  <a:pt x="2890951" y="1280952"/>
                </a:cubicBezTo>
                <a:close/>
                <a:moveTo>
                  <a:pt x="2489546" y="1169336"/>
                </a:moveTo>
                <a:cubicBezTo>
                  <a:pt x="2517821" y="1169336"/>
                  <a:pt x="2546097" y="1179916"/>
                  <a:pt x="2568346" y="1201077"/>
                </a:cubicBezTo>
                <a:cubicBezTo>
                  <a:pt x="2610990" y="1245238"/>
                  <a:pt x="2610990" y="1315160"/>
                  <a:pt x="2568346" y="1357482"/>
                </a:cubicBezTo>
                <a:cubicBezTo>
                  <a:pt x="2523847" y="1401643"/>
                  <a:pt x="2455245" y="1401643"/>
                  <a:pt x="2410746" y="1357482"/>
                </a:cubicBezTo>
                <a:cubicBezTo>
                  <a:pt x="2368102" y="1315160"/>
                  <a:pt x="2368102" y="1245238"/>
                  <a:pt x="2410746" y="1201077"/>
                </a:cubicBezTo>
                <a:cubicBezTo>
                  <a:pt x="2432996" y="1179916"/>
                  <a:pt x="2461271" y="1169336"/>
                  <a:pt x="2489546" y="1169336"/>
                </a:cubicBezTo>
                <a:close/>
                <a:moveTo>
                  <a:pt x="4629710" y="1030758"/>
                </a:moveTo>
                <a:lnTo>
                  <a:pt x="4629710" y="1344123"/>
                </a:lnTo>
                <a:lnTo>
                  <a:pt x="4521168" y="1453492"/>
                </a:lnTo>
                <a:cubicBezTo>
                  <a:pt x="4370413" y="1605399"/>
                  <a:pt x="4211859" y="1765162"/>
                  <a:pt x="4045104" y="1933189"/>
                </a:cubicBezTo>
                <a:lnTo>
                  <a:pt x="3893025" y="2086429"/>
                </a:lnTo>
                <a:lnTo>
                  <a:pt x="3582033" y="2086429"/>
                </a:lnTo>
                <a:lnTo>
                  <a:pt x="3589225" y="2079182"/>
                </a:lnTo>
                <a:cubicBezTo>
                  <a:pt x="3763876" y="1903199"/>
                  <a:pt x="4074367" y="1590339"/>
                  <a:pt x="4626351" y="1034143"/>
                </a:cubicBezTo>
                <a:close/>
                <a:moveTo>
                  <a:pt x="1614625" y="1018568"/>
                </a:moveTo>
                <a:cubicBezTo>
                  <a:pt x="1642794" y="1018568"/>
                  <a:pt x="1670963" y="1029194"/>
                  <a:pt x="1692206" y="1050446"/>
                </a:cubicBezTo>
                <a:cubicBezTo>
                  <a:pt x="1734690" y="1094798"/>
                  <a:pt x="1734690" y="1165022"/>
                  <a:pt x="1692206" y="1207526"/>
                </a:cubicBezTo>
                <a:cubicBezTo>
                  <a:pt x="1692206" y="1207526"/>
                  <a:pt x="1692206" y="1207526"/>
                  <a:pt x="904454" y="2001593"/>
                </a:cubicBezTo>
                <a:lnTo>
                  <a:pt x="820292" y="2086429"/>
                </a:lnTo>
                <a:lnTo>
                  <a:pt x="509300" y="2086429"/>
                </a:lnTo>
                <a:lnTo>
                  <a:pt x="535713" y="2059804"/>
                </a:lnTo>
                <a:cubicBezTo>
                  <a:pt x="837224" y="1755877"/>
                  <a:pt x="1169926" y="1420508"/>
                  <a:pt x="1537045" y="1050446"/>
                </a:cubicBezTo>
                <a:cubicBezTo>
                  <a:pt x="1558288" y="1029194"/>
                  <a:pt x="1586457" y="1018568"/>
                  <a:pt x="1614625" y="1018568"/>
                </a:cubicBezTo>
                <a:close/>
                <a:moveTo>
                  <a:pt x="2303600" y="841225"/>
                </a:moveTo>
                <a:cubicBezTo>
                  <a:pt x="2331769" y="841225"/>
                  <a:pt x="2359938" y="852309"/>
                  <a:pt x="2381181" y="874475"/>
                </a:cubicBezTo>
                <a:cubicBezTo>
                  <a:pt x="2423665" y="916960"/>
                  <a:pt x="2423665" y="987153"/>
                  <a:pt x="2381181" y="1031485"/>
                </a:cubicBezTo>
                <a:cubicBezTo>
                  <a:pt x="2381181" y="1031485"/>
                  <a:pt x="2381181" y="1031485"/>
                  <a:pt x="1379622" y="2040153"/>
                </a:cubicBezTo>
                <a:lnTo>
                  <a:pt x="1333672" y="2086429"/>
                </a:lnTo>
                <a:lnTo>
                  <a:pt x="1022608" y="2086429"/>
                </a:lnTo>
                <a:lnTo>
                  <a:pt x="1076516" y="2032139"/>
                </a:lnTo>
                <a:cubicBezTo>
                  <a:pt x="1416254" y="1689990"/>
                  <a:pt x="1797714" y="1305822"/>
                  <a:pt x="2226020" y="874475"/>
                </a:cubicBezTo>
                <a:cubicBezTo>
                  <a:pt x="2247263" y="852309"/>
                  <a:pt x="2275431" y="841225"/>
                  <a:pt x="2303600" y="841225"/>
                </a:cubicBezTo>
                <a:close/>
                <a:moveTo>
                  <a:pt x="1838798" y="795146"/>
                </a:moveTo>
                <a:cubicBezTo>
                  <a:pt x="1866888" y="795146"/>
                  <a:pt x="1894978" y="806186"/>
                  <a:pt x="1916161" y="828267"/>
                </a:cubicBezTo>
                <a:cubicBezTo>
                  <a:pt x="1958527" y="870588"/>
                  <a:pt x="1958527" y="940510"/>
                  <a:pt x="1916161" y="984672"/>
                </a:cubicBezTo>
                <a:cubicBezTo>
                  <a:pt x="1873795" y="1026993"/>
                  <a:pt x="1803800" y="1026993"/>
                  <a:pt x="1761434" y="984672"/>
                </a:cubicBezTo>
                <a:cubicBezTo>
                  <a:pt x="1717227" y="940510"/>
                  <a:pt x="1717227" y="870588"/>
                  <a:pt x="1761434" y="828267"/>
                </a:cubicBezTo>
                <a:cubicBezTo>
                  <a:pt x="1782617" y="806186"/>
                  <a:pt x="1810708" y="795146"/>
                  <a:pt x="1838798" y="795146"/>
                </a:cubicBezTo>
                <a:close/>
                <a:moveTo>
                  <a:pt x="4629710" y="514384"/>
                </a:moveTo>
                <a:lnTo>
                  <a:pt x="4629710" y="828997"/>
                </a:lnTo>
                <a:lnTo>
                  <a:pt x="4595945" y="863022"/>
                </a:lnTo>
                <a:cubicBezTo>
                  <a:pt x="4281421" y="1179966"/>
                  <a:pt x="3899954" y="1564368"/>
                  <a:pt x="3437297" y="2030584"/>
                </a:cubicBezTo>
                <a:lnTo>
                  <a:pt x="3381878" y="2086429"/>
                </a:lnTo>
                <a:lnTo>
                  <a:pt x="3070403" y="2086429"/>
                </a:lnTo>
                <a:lnTo>
                  <a:pt x="3214665" y="1940988"/>
                </a:lnTo>
                <a:cubicBezTo>
                  <a:pt x="3538718" y="1614288"/>
                  <a:pt x="3949427" y="1200224"/>
                  <a:pt x="4469965" y="675434"/>
                </a:cubicBezTo>
                <a:close/>
                <a:moveTo>
                  <a:pt x="4629710" y="0"/>
                </a:moveTo>
                <a:lnTo>
                  <a:pt x="4629710" y="314353"/>
                </a:lnTo>
                <a:lnTo>
                  <a:pt x="4558252" y="386295"/>
                </a:lnTo>
                <a:cubicBezTo>
                  <a:pt x="4166000" y="781204"/>
                  <a:pt x="3691376" y="1259044"/>
                  <a:pt x="3117080" y="1837231"/>
                </a:cubicBezTo>
                <a:lnTo>
                  <a:pt x="2869559" y="2086429"/>
                </a:lnTo>
                <a:lnTo>
                  <a:pt x="2558298" y="2086429"/>
                </a:lnTo>
                <a:lnTo>
                  <a:pt x="2623869" y="2020383"/>
                </a:lnTo>
                <a:cubicBezTo>
                  <a:pt x="2894027" y="1748266"/>
                  <a:pt x="3434344" y="1204032"/>
                  <a:pt x="4514978" y="1155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0450D75-A83F-46E4-AF7F-F65060124F64}"/>
              </a:ext>
            </a:extLst>
          </p:cNvPr>
          <p:cNvGrpSpPr/>
          <p:nvPr/>
        </p:nvGrpSpPr>
        <p:grpSpPr>
          <a:xfrm>
            <a:off x="1487488" y="2459200"/>
            <a:ext cx="2745512" cy="1192977"/>
            <a:chOff x="2855913" y="-477838"/>
            <a:chExt cx="5757862" cy="2501900"/>
          </a:xfrm>
          <a:solidFill>
            <a:schemeClr val="bg1">
              <a:lumMod val="75000"/>
            </a:schemeClr>
          </a:solidFill>
        </p:grpSpPr>
        <p:sp>
          <p:nvSpPr>
            <p:cNvPr id="29" name="Freeform 5">
              <a:extLst>
                <a:ext uri="{FF2B5EF4-FFF2-40B4-BE49-F238E27FC236}">
                  <a16:creationId xmlns="" xmlns:a16="http://schemas.microsoft.com/office/drawing/2014/main" id="{79A85521-104C-4FDC-80DA-E88C34F7C8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5913" y="76200"/>
              <a:ext cx="1317625" cy="1687513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">
              <a:extLst>
                <a:ext uri="{FF2B5EF4-FFF2-40B4-BE49-F238E27FC236}">
                  <a16:creationId xmlns="" xmlns:a16="http://schemas.microsoft.com/office/drawing/2014/main" id="{7E2A909B-DF22-4434-9ED9-39E42B9E18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2950" y="-236538"/>
              <a:ext cx="796925" cy="1274763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7">
              <a:extLst>
                <a:ext uri="{FF2B5EF4-FFF2-40B4-BE49-F238E27FC236}">
                  <a16:creationId xmlns="" xmlns:a16="http://schemas.microsoft.com/office/drawing/2014/main" id="{B5BD5BAF-1A96-46BC-83D9-3B32FB2E15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1425" y="1284287"/>
              <a:ext cx="4832350" cy="739775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">
              <a:extLst>
                <a:ext uri="{FF2B5EF4-FFF2-40B4-BE49-F238E27FC236}">
                  <a16:creationId xmlns="" xmlns:a16="http://schemas.microsoft.com/office/drawing/2014/main" id="{3D6972E6-E7C4-426D-BCC4-4511B7A08FA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29063" y="6350"/>
              <a:ext cx="1911350" cy="1619250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">
              <a:extLst>
                <a:ext uri="{FF2B5EF4-FFF2-40B4-BE49-F238E27FC236}">
                  <a16:creationId xmlns="" xmlns:a16="http://schemas.microsoft.com/office/drawing/2014/main" id="{692BE91E-7266-46E6-A73E-7A1E20EF6FE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92888" y="-477838"/>
              <a:ext cx="1638300" cy="194786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6796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4">
            <a:extLst>
              <a:ext uri="{FF2B5EF4-FFF2-40B4-BE49-F238E27FC236}">
                <a16:creationId xmlns="" xmlns:a16="http://schemas.microsoft.com/office/drawing/2014/main" id="{9EB2AF76-6A1F-415F-AEC2-D7800F311D1C}"/>
              </a:ext>
            </a:extLst>
          </p:cNvPr>
          <p:cNvSpPr txBox="1">
            <a:spLocks/>
          </p:cNvSpPr>
          <p:nvPr/>
        </p:nvSpPr>
        <p:spPr>
          <a:xfrm>
            <a:off x="3503712" y="2348880"/>
            <a:ext cx="3624399" cy="31087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 smtClean="0">
                <a:hlinkClick r:id="rId2"/>
              </a:rPr>
              <a:t>www.islide.cc</a:t>
            </a:r>
            <a:r>
              <a:rPr lang="en-US" altLang="zh-CN" sz="1600" dirty="0" smtClean="0"/>
              <a:t>   </a:t>
            </a:r>
            <a:r>
              <a:rPr lang="zh-CN" altLang="en-US" sz="1600" dirty="0" smtClean="0"/>
              <a:t>原创作品</a:t>
            </a:r>
            <a:endParaRPr lang="en-US" altLang="zh-CN" sz="1600" dirty="0" smtClean="0"/>
          </a:p>
          <a:p>
            <a:pPr marL="0" indent="0">
              <a:buNone/>
            </a:pPr>
            <a:endParaRPr lang="en-US" altLang="zh-CN" sz="1600" dirty="0"/>
          </a:p>
          <a:p>
            <a:pPr marL="0" indent="0">
              <a:buNone/>
            </a:pPr>
            <a:endParaRPr lang="en-US" altLang="zh-CN" sz="1600" dirty="0" smtClean="0"/>
          </a:p>
          <a:p>
            <a:pPr marL="0" indent="0">
              <a:buNone/>
            </a:pPr>
            <a:endParaRPr lang="en-US" altLang="zh-CN" sz="1600" dirty="0"/>
          </a:p>
          <a:p>
            <a:pPr marL="0" indent="0">
              <a:buNone/>
            </a:pPr>
            <a:endParaRPr lang="en-US" altLang="zh-CN" sz="1600" dirty="0" smtClean="0"/>
          </a:p>
          <a:p>
            <a:pPr marL="0" indent="0">
              <a:buNone/>
            </a:pPr>
            <a:r>
              <a:rPr lang="en-US" altLang="zh-CN" sz="1600" dirty="0" smtClean="0"/>
              <a:t>51PPT</a:t>
            </a:r>
            <a:r>
              <a:rPr lang="zh-CN" altLang="en-US" sz="1600" dirty="0" smtClean="0"/>
              <a:t>模板网   </a:t>
            </a:r>
            <a:r>
              <a:rPr lang="en-US" altLang="zh-CN" sz="1600" dirty="0" smtClean="0">
                <a:hlinkClick r:id="rId3"/>
              </a:rPr>
              <a:t>www.51pptmoban.com</a:t>
            </a:r>
            <a:r>
              <a:rPr lang="en-US" altLang="zh-CN" sz="1600" dirty="0" smtClean="0"/>
              <a:t>   </a:t>
            </a:r>
            <a:r>
              <a:rPr lang="zh-CN" altLang="en-US" sz="1600" smtClean="0"/>
              <a:t>授权发布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26406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16832"/>
            <a:ext cx="5663952" cy="2232248"/>
          </a:xfrm>
          <a:prstGeom prst="rect">
            <a:avLst/>
          </a:prstGeom>
          <a:blipFill>
            <a:blip r:embed="rId2"/>
            <a:srcRect/>
            <a:stretch>
              <a:fillRect t="-26269" b="-2597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916832"/>
            <a:ext cx="5663952" cy="2232248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9" name="组合 98">
            <a:extLst>
              <a:ext uri="{FF2B5EF4-FFF2-40B4-BE49-F238E27FC236}">
                <a16:creationId xmlns="" xmlns:lc="http://schemas.openxmlformats.org/drawingml/2006/lockedCanvas" xmlns:a16="http://schemas.microsoft.com/office/drawing/2014/main" id="{D387F287-B76A-4DE0-9CC1-33518CC75AB3}"/>
              </a:ext>
            </a:extLst>
          </p:cNvPr>
          <p:cNvGrpSpPr/>
          <p:nvPr/>
        </p:nvGrpSpPr>
        <p:grpSpPr>
          <a:xfrm>
            <a:off x="6023992" y="2060848"/>
            <a:ext cx="5040561" cy="1832871"/>
            <a:chOff x="2246620" y="2453498"/>
            <a:chExt cx="6408711" cy="2330364"/>
          </a:xfrm>
        </p:grpSpPr>
        <p:grpSp>
          <p:nvGrpSpPr>
            <p:cNvPr id="100" name="组合 99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1C81871A-1947-48E0-9D91-612C9BA3B8E9}"/>
                </a:ext>
              </a:extLst>
            </p:cNvPr>
            <p:cNvGrpSpPr/>
            <p:nvPr/>
          </p:nvGrpSpPr>
          <p:grpSpPr>
            <a:xfrm>
              <a:off x="2283143" y="2460974"/>
              <a:ext cx="2710087" cy="970279"/>
              <a:chOff x="4999650" y="4179692"/>
              <a:chExt cx="2710088" cy="970279"/>
            </a:xfrm>
          </p:grpSpPr>
          <p:sp>
            <p:nvSpPr>
              <p:cNvPr id="115" name="ïṧḷïḓê-Rectangle 30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70CC1149-E0E1-4512-A649-EA39B5A8A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/>
                  <a:t>谈近来的工作情况</a:t>
                </a:r>
              </a:p>
            </p:txBody>
          </p:sp>
          <p:sp>
            <p:nvSpPr>
              <p:cNvPr id="116" name="ïṧḷïḓê-TextBox 31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D1C04AE9-F12D-4D06-A9AD-288A7A0021F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zh-CN" altLang="en-US" sz="1600" b="1" dirty="0"/>
                  <a:t>工作回顾</a:t>
                </a:r>
              </a:p>
            </p:txBody>
          </p:sp>
          <p:sp>
            <p:nvSpPr>
              <p:cNvPr id="117" name="ïṧḷïḓê-Freeform 14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90795CE2-19B6-48F9-8674-C6B89423CE5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999650" y="4272441"/>
                <a:ext cx="388035" cy="461080"/>
              </a:xfrm>
              <a:custGeom>
                <a:avLst/>
                <a:gdLst>
                  <a:gd name="connsiteX0" fmla="*/ 286916 w 511317"/>
                  <a:gd name="connsiteY0" fmla="*/ 435774 h 607568"/>
                  <a:gd name="connsiteX1" fmla="*/ 273787 w 511317"/>
                  <a:gd name="connsiteY1" fmla="*/ 481438 h 607568"/>
                  <a:gd name="connsiteX2" fmla="*/ 285558 w 511317"/>
                  <a:gd name="connsiteY2" fmla="*/ 492289 h 607568"/>
                  <a:gd name="connsiteX3" fmla="*/ 329701 w 511317"/>
                  <a:gd name="connsiteY3" fmla="*/ 475560 h 607568"/>
                  <a:gd name="connsiteX4" fmla="*/ 328570 w 511317"/>
                  <a:gd name="connsiteY4" fmla="*/ 471491 h 607568"/>
                  <a:gd name="connsiteX5" fmla="*/ 290538 w 511317"/>
                  <a:gd name="connsiteY5" fmla="*/ 436452 h 607568"/>
                  <a:gd name="connsiteX6" fmla="*/ 108472 w 511317"/>
                  <a:gd name="connsiteY6" fmla="*/ 368422 h 607568"/>
                  <a:gd name="connsiteX7" fmla="*/ 198345 w 511317"/>
                  <a:gd name="connsiteY7" fmla="*/ 368422 h 607568"/>
                  <a:gd name="connsiteX8" fmla="*/ 209438 w 511317"/>
                  <a:gd name="connsiteY8" fmla="*/ 379494 h 607568"/>
                  <a:gd name="connsiteX9" fmla="*/ 198345 w 511317"/>
                  <a:gd name="connsiteY9" fmla="*/ 390791 h 607568"/>
                  <a:gd name="connsiteX10" fmla="*/ 108472 w 511317"/>
                  <a:gd name="connsiteY10" fmla="*/ 390791 h 607568"/>
                  <a:gd name="connsiteX11" fmla="*/ 97380 w 511317"/>
                  <a:gd name="connsiteY11" fmla="*/ 379494 h 607568"/>
                  <a:gd name="connsiteX12" fmla="*/ 108472 w 511317"/>
                  <a:gd name="connsiteY12" fmla="*/ 368422 h 607568"/>
                  <a:gd name="connsiteX13" fmla="*/ 406216 w 511317"/>
                  <a:gd name="connsiteY13" fmla="*/ 304207 h 607568"/>
                  <a:gd name="connsiteX14" fmla="*/ 395577 w 511317"/>
                  <a:gd name="connsiteY14" fmla="*/ 315736 h 607568"/>
                  <a:gd name="connsiteX15" fmla="*/ 441078 w 511317"/>
                  <a:gd name="connsiteY15" fmla="*/ 357783 h 607568"/>
                  <a:gd name="connsiteX16" fmla="*/ 451718 w 511317"/>
                  <a:gd name="connsiteY16" fmla="*/ 346028 h 607568"/>
                  <a:gd name="connsiteX17" fmla="*/ 431627 w 511317"/>
                  <a:gd name="connsiteY17" fmla="*/ 283833 h 607568"/>
                  <a:gd name="connsiteX18" fmla="*/ 458283 w 511317"/>
                  <a:gd name="connsiteY18" fmla="*/ 293582 h 607568"/>
                  <a:gd name="connsiteX19" fmla="*/ 460320 w 511317"/>
                  <a:gd name="connsiteY19" fmla="*/ 345802 h 607568"/>
                  <a:gd name="connsiteX20" fmla="*/ 445606 w 511317"/>
                  <a:gd name="connsiteY20" fmla="*/ 361852 h 607568"/>
                  <a:gd name="connsiteX21" fmla="*/ 436551 w 511317"/>
                  <a:gd name="connsiteY21" fmla="*/ 371573 h 607568"/>
                  <a:gd name="connsiteX22" fmla="*/ 336945 w 511317"/>
                  <a:gd name="connsiteY22" fmla="*/ 479177 h 607568"/>
                  <a:gd name="connsiteX23" fmla="*/ 290538 w 511317"/>
                  <a:gd name="connsiteY23" fmla="*/ 496810 h 607568"/>
                  <a:gd name="connsiteX24" fmla="*/ 259751 w 511317"/>
                  <a:gd name="connsiteY24" fmla="*/ 508565 h 607568"/>
                  <a:gd name="connsiteX25" fmla="*/ 268806 w 511317"/>
                  <a:gd name="connsiteY25" fmla="*/ 476917 h 607568"/>
                  <a:gd name="connsiteX26" fmla="*/ 282615 w 511317"/>
                  <a:gd name="connsiteY26" fmla="*/ 429218 h 607568"/>
                  <a:gd name="connsiteX27" fmla="*/ 381994 w 511317"/>
                  <a:gd name="connsiteY27" fmla="*/ 321387 h 607568"/>
                  <a:gd name="connsiteX28" fmla="*/ 391049 w 511317"/>
                  <a:gd name="connsiteY28" fmla="*/ 311667 h 607568"/>
                  <a:gd name="connsiteX29" fmla="*/ 405990 w 511317"/>
                  <a:gd name="connsiteY29" fmla="*/ 295616 h 607568"/>
                  <a:gd name="connsiteX30" fmla="*/ 431627 w 511317"/>
                  <a:gd name="connsiteY30" fmla="*/ 283833 h 607568"/>
                  <a:gd name="connsiteX31" fmla="*/ 108476 w 511317"/>
                  <a:gd name="connsiteY31" fmla="*/ 267866 h 607568"/>
                  <a:gd name="connsiteX32" fmla="*/ 236871 w 511317"/>
                  <a:gd name="connsiteY32" fmla="*/ 267866 h 607568"/>
                  <a:gd name="connsiteX33" fmla="*/ 247967 w 511317"/>
                  <a:gd name="connsiteY33" fmla="*/ 279163 h 607568"/>
                  <a:gd name="connsiteX34" fmla="*/ 236871 w 511317"/>
                  <a:gd name="connsiteY34" fmla="*/ 290235 h 607568"/>
                  <a:gd name="connsiteX35" fmla="*/ 108476 w 511317"/>
                  <a:gd name="connsiteY35" fmla="*/ 290235 h 607568"/>
                  <a:gd name="connsiteX36" fmla="*/ 97380 w 511317"/>
                  <a:gd name="connsiteY36" fmla="*/ 279163 h 607568"/>
                  <a:gd name="connsiteX37" fmla="*/ 108476 w 511317"/>
                  <a:gd name="connsiteY37" fmla="*/ 267866 h 607568"/>
                  <a:gd name="connsiteX38" fmla="*/ 108474 w 511317"/>
                  <a:gd name="connsiteY38" fmla="*/ 216989 h 607568"/>
                  <a:gd name="connsiteX39" fmla="*/ 365231 w 511317"/>
                  <a:gd name="connsiteY39" fmla="*/ 216989 h 607568"/>
                  <a:gd name="connsiteX40" fmla="*/ 376325 w 511317"/>
                  <a:gd name="connsiteY40" fmla="*/ 228286 h 607568"/>
                  <a:gd name="connsiteX41" fmla="*/ 365231 w 511317"/>
                  <a:gd name="connsiteY41" fmla="*/ 239358 h 607568"/>
                  <a:gd name="connsiteX42" fmla="*/ 108474 w 511317"/>
                  <a:gd name="connsiteY42" fmla="*/ 239358 h 607568"/>
                  <a:gd name="connsiteX43" fmla="*/ 97380 w 511317"/>
                  <a:gd name="connsiteY43" fmla="*/ 228286 h 607568"/>
                  <a:gd name="connsiteX44" fmla="*/ 108474 w 511317"/>
                  <a:gd name="connsiteY44" fmla="*/ 216989 h 607568"/>
                  <a:gd name="connsiteX45" fmla="*/ 108474 w 511317"/>
                  <a:gd name="connsiteY45" fmla="*/ 166111 h 607568"/>
                  <a:gd name="connsiteX46" fmla="*/ 365231 w 511317"/>
                  <a:gd name="connsiteY46" fmla="*/ 166111 h 607568"/>
                  <a:gd name="connsiteX47" fmla="*/ 376325 w 511317"/>
                  <a:gd name="connsiteY47" fmla="*/ 177408 h 607568"/>
                  <a:gd name="connsiteX48" fmla="*/ 365231 w 511317"/>
                  <a:gd name="connsiteY48" fmla="*/ 188480 h 607568"/>
                  <a:gd name="connsiteX49" fmla="*/ 108474 w 511317"/>
                  <a:gd name="connsiteY49" fmla="*/ 188480 h 607568"/>
                  <a:gd name="connsiteX50" fmla="*/ 97380 w 511317"/>
                  <a:gd name="connsiteY50" fmla="*/ 177408 h 607568"/>
                  <a:gd name="connsiteX51" fmla="*/ 108474 w 511317"/>
                  <a:gd name="connsiteY51" fmla="*/ 166111 h 607568"/>
                  <a:gd name="connsiteX52" fmla="*/ 108474 w 511317"/>
                  <a:gd name="connsiteY52" fmla="*/ 115304 h 607568"/>
                  <a:gd name="connsiteX53" fmla="*/ 365231 w 511317"/>
                  <a:gd name="connsiteY53" fmla="*/ 115304 h 607568"/>
                  <a:gd name="connsiteX54" fmla="*/ 376325 w 511317"/>
                  <a:gd name="connsiteY54" fmla="*/ 126375 h 607568"/>
                  <a:gd name="connsiteX55" fmla="*/ 365231 w 511317"/>
                  <a:gd name="connsiteY55" fmla="*/ 137673 h 607568"/>
                  <a:gd name="connsiteX56" fmla="*/ 108474 w 511317"/>
                  <a:gd name="connsiteY56" fmla="*/ 137673 h 607568"/>
                  <a:gd name="connsiteX57" fmla="*/ 97380 w 511317"/>
                  <a:gd name="connsiteY57" fmla="*/ 126375 h 607568"/>
                  <a:gd name="connsiteX58" fmla="*/ 108474 w 511317"/>
                  <a:gd name="connsiteY58" fmla="*/ 115304 h 607568"/>
                  <a:gd name="connsiteX59" fmla="*/ 60914 w 511317"/>
                  <a:gd name="connsiteY59" fmla="*/ 24185 h 607568"/>
                  <a:gd name="connsiteX60" fmla="*/ 24456 w 511317"/>
                  <a:gd name="connsiteY60" fmla="*/ 60802 h 607568"/>
                  <a:gd name="connsiteX61" fmla="*/ 24456 w 511317"/>
                  <a:gd name="connsiteY61" fmla="*/ 546766 h 607568"/>
                  <a:gd name="connsiteX62" fmla="*/ 60914 w 511317"/>
                  <a:gd name="connsiteY62" fmla="*/ 583383 h 607568"/>
                  <a:gd name="connsiteX63" fmla="*/ 450403 w 511317"/>
                  <a:gd name="connsiteY63" fmla="*/ 583383 h 607568"/>
                  <a:gd name="connsiteX64" fmla="*/ 486861 w 511317"/>
                  <a:gd name="connsiteY64" fmla="*/ 546766 h 607568"/>
                  <a:gd name="connsiteX65" fmla="*/ 486861 w 511317"/>
                  <a:gd name="connsiteY65" fmla="*/ 60802 h 607568"/>
                  <a:gd name="connsiteX66" fmla="*/ 450403 w 511317"/>
                  <a:gd name="connsiteY66" fmla="*/ 24185 h 607568"/>
                  <a:gd name="connsiteX67" fmla="*/ 60914 w 511317"/>
                  <a:gd name="connsiteY67" fmla="*/ 0 h 607568"/>
                  <a:gd name="connsiteX68" fmla="*/ 450403 w 511317"/>
                  <a:gd name="connsiteY68" fmla="*/ 0 h 607568"/>
                  <a:gd name="connsiteX69" fmla="*/ 511317 w 511317"/>
                  <a:gd name="connsiteY69" fmla="*/ 60802 h 607568"/>
                  <a:gd name="connsiteX70" fmla="*/ 511317 w 511317"/>
                  <a:gd name="connsiteY70" fmla="*/ 546766 h 607568"/>
                  <a:gd name="connsiteX71" fmla="*/ 450403 w 511317"/>
                  <a:gd name="connsiteY71" fmla="*/ 607568 h 607568"/>
                  <a:gd name="connsiteX72" fmla="*/ 60914 w 511317"/>
                  <a:gd name="connsiteY72" fmla="*/ 607568 h 607568"/>
                  <a:gd name="connsiteX73" fmla="*/ 0 w 511317"/>
                  <a:gd name="connsiteY73" fmla="*/ 546766 h 607568"/>
                  <a:gd name="connsiteX74" fmla="*/ 0 w 511317"/>
                  <a:gd name="connsiteY74" fmla="*/ 60802 h 607568"/>
                  <a:gd name="connsiteX75" fmla="*/ 60914 w 511317"/>
                  <a:gd name="connsiteY75" fmla="*/ 0 h 607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511317" h="607568">
                    <a:moveTo>
                      <a:pt x="286916" y="435774"/>
                    </a:moveTo>
                    <a:lnTo>
                      <a:pt x="273787" y="481438"/>
                    </a:lnTo>
                    <a:lnTo>
                      <a:pt x="285558" y="492289"/>
                    </a:lnTo>
                    <a:lnTo>
                      <a:pt x="329701" y="475560"/>
                    </a:lnTo>
                    <a:lnTo>
                      <a:pt x="328570" y="471491"/>
                    </a:lnTo>
                    <a:lnTo>
                      <a:pt x="290538" y="436452"/>
                    </a:lnTo>
                    <a:close/>
                    <a:moveTo>
                      <a:pt x="108472" y="368422"/>
                    </a:moveTo>
                    <a:lnTo>
                      <a:pt x="198345" y="368422"/>
                    </a:lnTo>
                    <a:cubicBezTo>
                      <a:pt x="204457" y="368422"/>
                      <a:pt x="209438" y="373393"/>
                      <a:pt x="209438" y="379494"/>
                    </a:cubicBezTo>
                    <a:cubicBezTo>
                      <a:pt x="209438" y="385820"/>
                      <a:pt x="204457" y="390791"/>
                      <a:pt x="198345" y="390791"/>
                    </a:cubicBezTo>
                    <a:lnTo>
                      <a:pt x="108472" y="390791"/>
                    </a:lnTo>
                    <a:cubicBezTo>
                      <a:pt x="102360" y="390791"/>
                      <a:pt x="97380" y="385820"/>
                      <a:pt x="97380" y="379494"/>
                    </a:cubicBezTo>
                    <a:cubicBezTo>
                      <a:pt x="97380" y="373393"/>
                      <a:pt x="102360" y="368422"/>
                      <a:pt x="108472" y="368422"/>
                    </a:cubicBezTo>
                    <a:close/>
                    <a:moveTo>
                      <a:pt x="406216" y="304207"/>
                    </a:moveTo>
                    <a:lnTo>
                      <a:pt x="395577" y="315736"/>
                    </a:lnTo>
                    <a:lnTo>
                      <a:pt x="441078" y="357783"/>
                    </a:lnTo>
                    <a:lnTo>
                      <a:pt x="451718" y="346028"/>
                    </a:lnTo>
                    <a:close/>
                    <a:moveTo>
                      <a:pt x="431627" y="283833"/>
                    </a:moveTo>
                    <a:cubicBezTo>
                      <a:pt x="441078" y="283466"/>
                      <a:pt x="450699" y="286687"/>
                      <a:pt x="458283" y="293582"/>
                    </a:cubicBezTo>
                    <a:cubicBezTo>
                      <a:pt x="473224" y="307371"/>
                      <a:pt x="474129" y="330882"/>
                      <a:pt x="460320" y="345802"/>
                    </a:cubicBezTo>
                    <a:lnTo>
                      <a:pt x="445606" y="361852"/>
                    </a:lnTo>
                    <a:lnTo>
                      <a:pt x="436551" y="371573"/>
                    </a:lnTo>
                    <a:lnTo>
                      <a:pt x="336945" y="479177"/>
                    </a:lnTo>
                    <a:lnTo>
                      <a:pt x="290538" y="496810"/>
                    </a:lnTo>
                    <a:lnTo>
                      <a:pt x="259751" y="508565"/>
                    </a:lnTo>
                    <a:lnTo>
                      <a:pt x="268806" y="476917"/>
                    </a:lnTo>
                    <a:lnTo>
                      <a:pt x="282615" y="429218"/>
                    </a:lnTo>
                    <a:lnTo>
                      <a:pt x="381994" y="321387"/>
                    </a:lnTo>
                    <a:lnTo>
                      <a:pt x="391049" y="311667"/>
                    </a:lnTo>
                    <a:lnTo>
                      <a:pt x="405990" y="295616"/>
                    </a:lnTo>
                    <a:cubicBezTo>
                      <a:pt x="412895" y="288156"/>
                      <a:pt x="422176" y="284200"/>
                      <a:pt x="431627" y="283833"/>
                    </a:cubicBezTo>
                    <a:close/>
                    <a:moveTo>
                      <a:pt x="108476" y="267866"/>
                    </a:moveTo>
                    <a:lnTo>
                      <a:pt x="236871" y="267866"/>
                    </a:lnTo>
                    <a:cubicBezTo>
                      <a:pt x="242985" y="267866"/>
                      <a:pt x="247967" y="272837"/>
                      <a:pt x="247967" y="279163"/>
                    </a:cubicBezTo>
                    <a:cubicBezTo>
                      <a:pt x="247967" y="285264"/>
                      <a:pt x="242985" y="290235"/>
                      <a:pt x="236871" y="290235"/>
                    </a:cubicBezTo>
                    <a:lnTo>
                      <a:pt x="108476" y="290235"/>
                    </a:lnTo>
                    <a:cubicBezTo>
                      <a:pt x="102362" y="290235"/>
                      <a:pt x="97380" y="285264"/>
                      <a:pt x="97380" y="279163"/>
                    </a:cubicBezTo>
                    <a:cubicBezTo>
                      <a:pt x="97380" y="273063"/>
                      <a:pt x="102362" y="267866"/>
                      <a:pt x="108476" y="267866"/>
                    </a:cubicBezTo>
                    <a:close/>
                    <a:moveTo>
                      <a:pt x="108474" y="216989"/>
                    </a:moveTo>
                    <a:lnTo>
                      <a:pt x="365231" y="216989"/>
                    </a:lnTo>
                    <a:cubicBezTo>
                      <a:pt x="371344" y="216989"/>
                      <a:pt x="376325" y="221960"/>
                      <a:pt x="376325" y="228286"/>
                    </a:cubicBezTo>
                    <a:cubicBezTo>
                      <a:pt x="376325" y="234387"/>
                      <a:pt x="371344" y="239358"/>
                      <a:pt x="365231" y="239358"/>
                    </a:cubicBezTo>
                    <a:lnTo>
                      <a:pt x="108474" y="239358"/>
                    </a:lnTo>
                    <a:cubicBezTo>
                      <a:pt x="102361" y="239358"/>
                      <a:pt x="97380" y="234387"/>
                      <a:pt x="97380" y="228286"/>
                    </a:cubicBezTo>
                    <a:cubicBezTo>
                      <a:pt x="97380" y="221960"/>
                      <a:pt x="102361" y="216989"/>
                      <a:pt x="108474" y="216989"/>
                    </a:cubicBezTo>
                    <a:close/>
                    <a:moveTo>
                      <a:pt x="108474" y="166111"/>
                    </a:moveTo>
                    <a:lnTo>
                      <a:pt x="365231" y="166111"/>
                    </a:lnTo>
                    <a:cubicBezTo>
                      <a:pt x="371344" y="166111"/>
                      <a:pt x="376325" y="171082"/>
                      <a:pt x="376325" y="177408"/>
                    </a:cubicBezTo>
                    <a:cubicBezTo>
                      <a:pt x="376325" y="183509"/>
                      <a:pt x="371344" y="188480"/>
                      <a:pt x="365231" y="188480"/>
                    </a:cubicBezTo>
                    <a:lnTo>
                      <a:pt x="108474" y="188480"/>
                    </a:lnTo>
                    <a:cubicBezTo>
                      <a:pt x="102361" y="188480"/>
                      <a:pt x="97380" y="183509"/>
                      <a:pt x="97380" y="177408"/>
                    </a:cubicBezTo>
                    <a:cubicBezTo>
                      <a:pt x="97380" y="171082"/>
                      <a:pt x="102361" y="166111"/>
                      <a:pt x="108474" y="166111"/>
                    </a:cubicBezTo>
                    <a:close/>
                    <a:moveTo>
                      <a:pt x="108474" y="115304"/>
                    </a:moveTo>
                    <a:lnTo>
                      <a:pt x="365231" y="115304"/>
                    </a:lnTo>
                    <a:cubicBezTo>
                      <a:pt x="371344" y="115304"/>
                      <a:pt x="376325" y="120275"/>
                      <a:pt x="376325" y="126375"/>
                    </a:cubicBezTo>
                    <a:cubicBezTo>
                      <a:pt x="376325" y="132702"/>
                      <a:pt x="371344" y="137673"/>
                      <a:pt x="365231" y="137673"/>
                    </a:cubicBezTo>
                    <a:lnTo>
                      <a:pt x="108474" y="137673"/>
                    </a:lnTo>
                    <a:cubicBezTo>
                      <a:pt x="102361" y="137673"/>
                      <a:pt x="97380" y="132702"/>
                      <a:pt x="97380" y="126375"/>
                    </a:cubicBezTo>
                    <a:cubicBezTo>
                      <a:pt x="97380" y="120275"/>
                      <a:pt x="102361" y="115304"/>
                      <a:pt x="108474" y="115304"/>
                    </a:cubicBezTo>
                    <a:close/>
                    <a:moveTo>
                      <a:pt x="60914" y="24185"/>
                    </a:moveTo>
                    <a:cubicBezTo>
                      <a:pt x="40760" y="24185"/>
                      <a:pt x="24456" y="40685"/>
                      <a:pt x="24456" y="60802"/>
                    </a:cubicBezTo>
                    <a:lnTo>
                      <a:pt x="24456" y="546766"/>
                    </a:lnTo>
                    <a:cubicBezTo>
                      <a:pt x="24456" y="566883"/>
                      <a:pt x="40760" y="583383"/>
                      <a:pt x="60914" y="583383"/>
                    </a:cubicBezTo>
                    <a:lnTo>
                      <a:pt x="450403" y="583383"/>
                    </a:lnTo>
                    <a:cubicBezTo>
                      <a:pt x="470557" y="583383"/>
                      <a:pt x="486861" y="566883"/>
                      <a:pt x="486861" y="546766"/>
                    </a:cubicBezTo>
                    <a:lnTo>
                      <a:pt x="486861" y="60802"/>
                    </a:lnTo>
                    <a:cubicBezTo>
                      <a:pt x="486861" y="40685"/>
                      <a:pt x="470557" y="24185"/>
                      <a:pt x="450403" y="24185"/>
                    </a:cubicBezTo>
                    <a:close/>
                    <a:moveTo>
                      <a:pt x="60914" y="0"/>
                    </a:moveTo>
                    <a:lnTo>
                      <a:pt x="450403" y="0"/>
                    </a:lnTo>
                    <a:cubicBezTo>
                      <a:pt x="483917" y="0"/>
                      <a:pt x="511317" y="27124"/>
                      <a:pt x="511317" y="60802"/>
                    </a:cubicBezTo>
                    <a:lnTo>
                      <a:pt x="511317" y="546766"/>
                    </a:lnTo>
                    <a:cubicBezTo>
                      <a:pt x="511317" y="580218"/>
                      <a:pt x="483917" y="607568"/>
                      <a:pt x="450403" y="607568"/>
                    </a:cubicBezTo>
                    <a:lnTo>
                      <a:pt x="60914" y="607568"/>
                    </a:lnTo>
                    <a:cubicBezTo>
                      <a:pt x="27400" y="607568"/>
                      <a:pt x="0" y="580218"/>
                      <a:pt x="0" y="546766"/>
                    </a:cubicBezTo>
                    <a:lnTo>
                      <a:pt x="0" y="60802"/>
                    </a:lnTo>
                    <a:cubicBezTo>
                      <a:pt x="0" y="27124"/>
                      <a:pt x="27400" y="0"/>
                      <a:pt x="60914" y="0"/>
                    </a:cubicBezTo>
                    <a:close/>
                  </a:path>
                </a:pathLst>
              </a:custGeom>
              <a:solidFill>
                <a:srgbClr val="CC4509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01" name="组合 100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C9B7A967-E80B-45AC-9AB0-56D0A2971959}"/>
                </a:ext>
              </a:extLst>
            </p:cNvPr>
            <p:cNvGrpSpPr/>
            <p:nvPr/>
          </p:nvGrpSpPr>
          <p:grpSpPr>
            <a:xfrm>
              <a:off x="5732298" y="2460974"/>
              <a:ext cx="2746609" cy="970279"/>
              <a:chOff x="4963128" y="4179692"/>
              <a:chExt cx="2746610" cy="970279"/>
            </a:xfrm>
          </p:grpSpPr>
          <p:sp>
            <p:nvSpPr>
              <p:cNvPr id="112" name="ïṧḷïḓê-Rectangle 30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351BD038-4309-4C41-B6A4-C6FE19223D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/>
                  <a:t>对本人和工作都可以评价</a:t>
                </a:r>
              </a:p>
            </p:txBody>
          </p:sp>
          <p:sp>
            <p:nvSpPr>
              <p:cNvPr id="113" name="ïṧḷïḓê-TextBox 31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5B2DE7F5-506A-4F11-8DFE-5E482F093DB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600" b="1" dirty="0"/>
                  <a:t>自我评价</a:t>
                </a:r>
              </a:p>
            </p:txBody>
          </p:sp>
          <p:sp>
            <p:nvSpPr>
              <p:cNvPr id="114" name="ïṧḷïḓê-Freeform 14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8DA90FAF-8940-4545-A257-4CBEF145B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3128" y="4272789"/>
                <a:ext cx="461080" cy="460384"/>
              </a:xfrm>
              <a:custGeom>
                <a:avLst/>
                <a:gdLst>
                  <a:gd name="connsiteX0" fmla="*/ 303782 w 607639"/>
                  <a:gd name="connsiteY0" fmla="*/ 203581 h 606722"/>
                  <a:gd name="connsiteX1" fmla="*/ 323628 w 607639"/>
                  <a:gd name="connsiteY1" fmla="*/ 223399 h 606722"/>
                  <a:gd name="connsiteX2" fmla="*/ 323628 w 607639"/>
                  <a:gd name="connsiteY2" fmla="*/ 295117 h 606722"/>
                  <a:gd name="connsiteX3" fmla="*/ 350326 w 607639"/>
                  <a:gd name="connsiteY3" fmla="*/ 321777 h 606722"/>
                  <a:gd name="connsiteX4" fmla="*/ 350326 w 607639"/>
                  <a:gd name="connsiteY4" fmla="*/ 349771 h 606722"/>
                  <a:gd name="connsiteX5" fmla="*/ 322293 w 607639"/>
                  <a:gd name="connsiteY5" fmla="*/ 349771 h 606722"/>
                  <a:gd name="connsiteX6" fmla="*/ 289811 w 607639"/>
                  <a:gd name="connsiteY6" fmla="*/ 317334 h 606722"/>
                  <a:gd name="connsiteX7" fmla="*/ 284026 w 607639"/>
                  <a:gd name="connsiteY7" fmla="*/ 303293 h 606722"/>
                  <a:gd name="connsiteX8" fmla="*/ 284026 w 607639"/>
                  <a:gd name="connsiteY8" fmla="*/ 223399 h 606722"/>
                  <a:gd name="connsiteX9" fmla="*/ 303782 w 607639"/>
                  <a:gd name="connsiteY9" fmla="*/ 203581 h 606722"/>
                  <a:gd name="connsiteX10" fmla="*/ 303775 w 607639"/>
                  <a:gd name="connsiteY10" fmla="*/ 170021 h 606722"/>
                  <a:gd name="connsiteX11" fmla="*/ 170288 w 607639"/>
                  <a:gd name="connsiteY11" fmla="*/ 303317 h 606722"/>
                  <a:gd name="connsiteX12" fmla="*/ 303775 w 607639"/>
                  <a:gd name="connsiteY12" fmla="*/ 436702 h 606722"/>
                  <a:gd name="connsiteX13" fmla="*/ 437351 w 607639"/>
                  <a:gd name="connsiteY13" fmla="*/ 303317 h 606722"/>
                  <a:gd name="connsiteX14" fmla="*/ 303775 w 607639"/>
                  <a:gd name="connsiteY14" fmla="*/ 170021 h 606722"/>
                  <a:gd name="connsiteX15" fmla="*/ 303775 w 607639"/>
                  <a:gd name="connsiteY15" fmla="*/ 130476 h 606722"/>
                  <a:gd name="connsiteX16" fmla="*/ 476952 w 607639"/>
                  <a:gd name="connsiteY16" fmla="*/ 303317 h 606722"/>
                  <a:gd name="connsiteX17" fmla="*/ 303775 w 607639"/>
                  <a:gd name="connsiteY17" fmla="*/ 476247 h 606722"/>
                  <a:gd name="connsiteX18" fmla="*/ 130687 w 607639"/>
                  <a:gd name="connsiteY18" fmla="*/ 303317 h 606722"/>
                  <a:gd name="connsiteX19" fmla="*/ 303775 w 607639"/>
                  <a:gd name="connsiteY19" fmla="*/ 130476 h 606722"/>
                  <a:gd name="connsiteX20" fmla="*/ 283571 w 607639"/>
                  <a:gd name="connsiteY20" fmla="*/ 39548 h 606722"/>
                  <a:gd name="connsiteX21" fmla="*/ 268707 w 607639"/>
                  <a:gd name="connsiteY21" fmla="*/ 86116 h 606722"/>
                  <a:gd name="connsiteX22" fmla="*/ 254466 w 607639"/>
                  <a:gd name="connsiteY22" fmla="*/ 99269 h 606722"/>
                  <a:gd name="connsiteX23" fmla="*/ 194210 w 607639"/>
                  <a:gd name="connsiteY23" fmla="*/ 124242 h 606722"/>
                  <a:gd name="connsiteX24" fmla="*/ 174806 w 607639"/>
                  <a:gd name="connsiteY24" fmla="*/ 124953 h 606722"/>
                  <a:gd name="connsiteX25" fmla="*/ 131283 w 607639"/>
                  <a:gd name="connsiteY25" fmla="*/ 102557 h 606722"/>
                  <a:gd name="connsiteX26" fmla="*/ 102712 w 607639"/>
                  <a:gd name="connsiteY26" fmla="*/ 131085 h 606722"/>
                  <a:gd name="connsiteX27" fmla="*/ 125141 w 607639"/>
                  <a:gd name="connsiteY27" fmla="*/ 174543 h 606722"/>
                  <a:gd name="connsiteX28" fmla="*/ 124429 w 607639"/>
                  <a:gd name="connsiteY28" fmla="*/ 193916 h 606722"/>
                  <a:gd name="connsiteX29" fmla="*/ 99419 w 607639"/>
                  <a:gd name="connsiteY29" fmla="*/ 254082 h 606722"/>
                  <a:gd name="connsiteX30" fmla="*/ 86246 w 607639"/>
                  <a:gd name="connsiteY30" fmla="*/ 268301 h 606722"/>
                  <a:gd name="connsiteX31" fmla="*/ 39607 w 607639"/>
                  <a:gd name="connsiteY31" fmla="*/ 283143 h 606722"/>
                  <a:gd name="connsiteX32" fmla="*/ 39607 w 607639"/>
                  <a:gd name="connsiteY32" fmla="*/ 323579 h 606722"/>
                  <a:gd name="connsiteX33" fmla="*/ 86246 w 607639"/>
                  <a:gd name="connsiteY33" fmla="*/ 338421 h 606722"/>
                  <a:gd name="connsiteX34" fmla="*/ 99419 w 607639"/>
                  <a:gd name="connsiteY34" fmla="*/ 352640 h 606722"/>
                  <a:gd name="connsiteX35" fmla="*/ 124429 w 607639"/>
                  <a:gd name="connsiteY35" fmla="*/ 412806 h 606722"/>
                  <a:gd name="connsiteX36" fmla="*/ 125141 w 607639"/>
                  <a:gd name="connsiteY36" fmla="*/ 432179 h 606722"/>
                  <a:gd name="connsiteX37" fmla="*/ 102712 w 607639"/>
                  <a:gd name="connsiteY37" fmla="*/ 475548 h 606722"/>
                  <a:gd name="connsiteX38" fmla="*/ 131283 w 607639"/>
                  <a:gd name="connsiteY38" fmla="*/ 504165 h 606722"/>
                  <a:gd name="connsiteX39" fmla="*/ 174806 w 607639"/>
                  <a:gd name="connsiteY39" fmla="*/ 481769 h 606722"/>
                  <a:gd name="connsiteX40" fmla="*/ 194210 w 607639"/>
                  <a:gd name="connsiteY40" fmla="*/ 482480 h 606722"/>
                  <a:gd name="connsiteX41" fmla="*/ 254466 w 607639"/>
                  <a:gd name="connsiteY41" fmla="*/ 507364 h 606722"/>
                  <a:gd name="connsiteX42" fmla="*/ 268707 w 607639"/>
                  <a:gd name="connsiteY42" fmla="*/ 520606 h 606722"/>
                  <a:gd name="connsiteX43" fmla="*/ 283571 w 607639"/>
                  <a:gd name="connsiteY43" fmla="*/ 567086 h 606722"/>
                  <a:gd name="connsiteX44" fmla="*/ 324068 w 607639"/>
                  <a:gd name="connsiteY44" fmla="*/ 567086 h 606722"/>
                  <a:gd name="connsiteX45" fmla="*/ 338932 w 607639"/>
                  <a:gd name="connsiteY45" fmla="*/ 520606 h 606722"/>
                  <a:gd name="connsiteX46" fmla="*/ 353173 w 607639"/>
                  <a:gd name="connsiteY46" fmla="*/ 507364 h 606722"/>
                  <a:gd name="connsiteX47" fmla="*/ 413430 w 607639"/>
                  <a:gd name="connsiteY47" fmla="*/ 482480 h 606722"/>
                  <a:gd name="connsiteX48" fmla="*/ 432833 w 607639"/>
                  <a:gd name="connsiteY48" fmla="*/ 481769 h 606722"/>
                  <a:gd name="connsiteX49" fmla="*/ 476267 w 607639"/>
                  <a:gd name="connsiteY49" fmla="*/ 504165 h 606722"/>
                  <a:gd name="connsiteX50" fmla="*/ 504927 w 607639"/>
                  <a:gd name="connsiteY50" fmla="*/ 475548 h 606722"/>
                  <a:gd name="connsiteX51" fmla="*/ 482498 w 607639"/>
                  <a:gd name="connsiteY51" fmla="*/ 432179 h 606722"/>
                  <a:gd name="connsiteX52" fmla="*/ 483210 w 607639"/>
                  <a:gd name="connsiteY52" fmla="*/ 412806 h 606722"/>
                  <a:gd name="connsiteX53" fmla="*/ 508131 w 607639"/>
                  <a:gd name="connsiteY53" fmla="*/ 352640 h 606722"/>
                  <a:gd name="connsiteX54" fmla="*/ 521393 w 607639"/>
                  <a:gd name="connsiteY54" fmla="*/ 338421 h 606722"/>
                  <a:gd name="connsiteX55" fmla="*/ 567943 w 607639"/>
                  <a:gd name="connsiteY55" fmla="*/ 323579 h 606722"/>
                  <a:gd name="connsiteX56" fmla="*/ 567943 w 607639"/>
                  <a:gd name="connsiteY56" fmla="*/ 283143 h 606722"/>
                  <a:gd name="connsiteX57" fmla="*/ 521393 w 607639"/>
                  <a:gd name="connsiteY57" fmla="*/ 268301 h 606722"/>
                  <a:gd name="connsiteX58" fmla="*/ 508131 w 607639"/>
                  <a:gd name="connsiteY58" fmla="*/ 254082 h 606722"/>
                  <a:gd name="connsiteX59" fmla="*/ 483210 w 607639"/>
                  <a:gd name="connsiteY59" fmla="*/ 193916 h 606722"/>
                  <a:gd name="connsiteX60" fmla="*/ 482498 w 607639"/>
                  <a:gd name="connsiteY60" fmla="*/ 174543 h 606722"/>
                  <a:gd name="connsiteX61" fmla="*/ 504927 w 607639"/>
                  <a:gd name="connsiteY61" fmla="*/ 131085 h 606722"/>
                  <a:gd name="connsiteX62" fmla="*/ 476267 w 607639"/>
                  <a:gd name="connsiteY62" fmla="*/ 102557 h 606722"/>
                  <a:gd name="connsiteX63" fmla="*/ 432833 w 607639"/>
                  <a:gd name="connsiteY63" fmla="*/ 124953 h 606722"/>
                  <a:gd name="connsiteX64" fmla="*/ 413430 w 607639"/>
                  <a:gd name="connsiteY64" fmla="*/ 124242 h 606722"/>
                  <a:gd name="connsiteX65" fmla="*/ 353173 w 607639"/>
                  <a:gd name="connsiteY65" fmla="*/ 99269 h 606722"/>
                  <a:gd name="connsiteX66" fmla="*/ 338932 w 607639"/>
                  <a:gd name="connsiteY66" fmla="*/ 86116 h 606722"/>
                  <a:gd name="connsiteX67" fmla="*/ 324068 w 607639"/>
                  <a:gd name="connsiteY67" fmla="*/ 39548 h 606722"/>
                  <a:gd name="connsiteX68" fmla="*/ 269063 w 607639"/>
                  <a:gd name="connsiteY68" fmla="*/ 0 h 606722"/>
                  <a:gd name="connsiteX69" fmla="*/ 338487 w 607639"/>
                  <a:gd name="connsiteY69" fmla="*/ 0 h 606722"/>
                  <a:gd name="connsiteX70" fmla="*/ 357356 w 607639"/>
                  <a:gd name="connsiteY70" fmla="*/ 13775 h 606722"/>
                  <a:gd name="connsiteX71" fmla="*/ 373377 w 607639"/>
                  <a:gd name="connsiteY71" fmla="*/ 63720 h 606722"/>
                  <a:gd name="connsiteX72" fmla="*/ 424288 w 607639"/>
                  <a:gd name="connsiteY72" fmla="*/ 84783 h 606722"/>
                  <a:gd name="connsiteX73" fmla="*/ 471016 w 607639"/>
                  <a:gd name="connsiteY73" fmla="*/ 60788 h 606722"/>
                  <a:gd name="connsiteX74" fmla="*/ 494068 w 607639"/>
                  <a:gd name="connsiteY74" fmla="*/ 64343 h 606722"/>
                  <a:gd name="connsiteX75" fmla="*/ 543199 w 607639"/>
                  <a:gd name="connsiteY75" fmla="*/ 113399 h 606722"/>
                  <a:gd name="connsiteX76" fmla="*/ 546759 w 607639"/>
                  <a:gd name="connsiteY76" fmla="*/ 136417 h 606722"/>
                  <a:gd name="connsiteX77" fmla="*/ 522728 w 607639"/>
                  <a:gd name="connsiteY77" fmla="*/ 183074 h 606722"/>
                  <a:gd name="connsiteX78" fmla="*/ 543822 w 607639"/>
                  <a:gd name="connsiteY78" fmla="*/ 233908 h 606722"/>
                  <a:gd name="connsiteX79" fmla="*/ 593843 w 607639"/>
                  <a:gd name="connsiteY79" fmla="*/ 249816 h 606722"/>
                  <a:gd name="connsiteX80" fmla="*/ 607639 w 607639"/>
                  <a:gd name="connsiteY80" fmla="*/ 268657 h 606722"/>
                  <a:gd name="connsiteX81" fmla="*/ 607639 w 607639"/>
                  <a:gd name="connsiteY81" fmla="*/ 337976 h 606722"/>
                  <a:gd name="connsiteX82" fmla="*/ 593843 w 607639"/>
                  <a:gd name="connsiteY82" fmla="*/ 356817 h 606722"/>
                  <a:gd name="connsiteX83" fmla="*/ 543822 w 607639"/>
                  <a:gd name="connsiteY83" fmla="*/ 372814 h 606722"/>
                  <a:gd name="connsiteX84" fmla="*/ 522728 w 607639"/>
                  <a:gd name="connsiteY84" fmla="*/ 423648 h 606722"/>
                  <a:gd name="connsiteX85" fmla="*/ 546759 w 607639"/>
                  <a:gd name="connsiteY85" fmla="*/ 470305 h 606722"/>
                  <a:gd name="connsiteX86" fmla="*/ 543199 w 607639"/>
                  <a:gd name="connsiteY86" fmla="*/ 493323 h 606722"/>
                  <a:gd name="connsiteX87" fmla="*/ 494068 w 607639"/>
                  <a:gd name="connsiteY87" fmla="*/ 542379 h 606722"/>
                  <a:gd name="connsiteX88" fmla="*/ 471016 w 607639"/>
                  <a:gd name="connsiteY88" fmla="*/ 545934 h 606722"/>
                  <a:gd name="connsiteX89" fmla="*/ 424288 w 607639"/>
                  <a:gd name="connsiteY89" fmla="*/ 521939 h 606722"/>
                  <a:gd name="connsiteX90" fmla="*/ 373377 w 607639"/>
                  <a:gd name="connsiteY90" fmla="*/ 543002 h 606722"/>
                  <a:gd name="connsiteX91" fmla="*/ 357356 w 607639"/>
                  <a:gd name="connsiteY91" fmla="*/ 592947 h 606722"/>
                  <a:gd name="connsiteX92" fmla="*/ 338487 w 607639"/>
                  <a:gd name="connsiteY92" fmla="*/ 606722 h 606722"/>
                  <a:gd name="connsiteX93" fmla="*/ 269063 w 607639"/>
                  <a:gd name="connsiteY93" fmla="*/ 606722 h 606722"/>
                  <a:gd name="connsiteX94" fmla="*/ 250194 w 607639"/>
                  <a:gd name="connsiteY94" fmla="*/ 592947 h 606722"/>
                  <a:gd name="connsiteX95" fmla="*/ 234262 w 607639"/>
                  <a:gd name="connsiteY95" fmla="*/ 543002 h 606722"/>
                  <a:gd name="connsiteX96" fmla="*/ 183351 w 607639"/>
                  <a:gd name="connsiteY96" fmla="*/ 521939 h 606722"/>
                  <a:gd name="connsiteX97" fmla="*/ 136623 w 607639"/>
                  <a:gd name="connsiteY97" fmla="*/ 545934 h 606722"/>
                  <a:gd name="connsiteX98" fmla="*/ 113571 w 607639"/>
                  <a:gd name="connsiteY98" fmla="*/ 542379 h 606722"/>
                  <a:gd name="connsiteX99" fmla="*/ 64440 w 607639"/>
                  <a:gd name="connsiteY99" fmla="*/ 493323 h 606722"/>
                  <a:gd name="connsiteX100" fmla="*/ 60880 w 607639"/>
                  <a:gd name="connsiteY100" fmla="*/ 470305 h 606722"/>
                  <a:gd name="connsiteX101" fmla="*/ 84911 w 607639"/>
                  <a:gd name="connsiteY101" fmla="*/ 423648 h 606722"/>
                  <a:gd name="connsiteX102" fmla="*/ 63817 w 607639"/>
                  <a:gd name="connsiteY102" fmla="*/ 372814 h 606722"/>
                  <a:gd name="connsiteX103" fmla="*/ 13796 w 607639"/>
                  <a:gd name="connsiteY103" fmla="*/ 356817 h 606722"/>
                  <a:gd name="connsiteX104" fmla="*/ 0 w 607639"/>
                  <a:gd name="connsiteY104" fmla="*/ 337976 h 606722"/>
                  <a:gd name="connsiteX105" fmla="*/ 0 w 607639"/>
                  <a:gd name="connsiteY105" fmla="*/ 268657 h 606722"/>
                  <a:gd name="connsiteX106" fmla="*/ 13796 w 607639"/>
                  <a:gd name="connsiteY106" fmla="*/ 249816 h 606722"/>
                  <a:gd name="connsiteX107" fmla="*/ 63817 w 607639"/>
                  <a:gd name="connsiteY107" fmla="*/ 233908 h 606722"/>
                  <a:gd name="connsiteX108" fmla="*/ 84911 w 607639"/>
                  <a:gd name="connsiteY108" fmla="*/ 183074 h 606722"/>
                  <a:gd name="connsiteX109" fmla="*/ 60880 w 607639"/>
                  <a:gd name="connsiteY109" fmla="*/ 136417 h 606722"/>
                  <a:gd name="connsiteX110" fmla="*/ 64440 w 607639"/>
                  <a:gd name="connsiteY110" fmla="*/ 113399 h 606722"/>
                  <a:gd name="connsiteX111" fmla="*/ 113571 w 607639"/>
                  <a:gd name="connsiteY111" fmla="*/ 64343 h 606722"/>
                  <a:gd name="connsiteX112" fmla="*/ 136623 w 607639"/>
                  <a:gd name="connsiteY112" fmla="*/ 60788 h 606722"/>
                  <a:gd name="connsiteX113" fmla="*/ 183351 w 607639"/>
                  <a:gd name="connsiteY113" fmla="*/ 84783 h 606722"/>
                  <a:gd name="connsiteX114" fmla="*/ 234262 w 607639"/>
                  <a:gd name="connsiteY114" fmla="*/ 63720 h 606722"/>
                  <a:gd name="connsiteX115" fmla="*/ 250194 w 607639"/>
                  <a:gd name="connsiteY115" fmla="*/ 13775 h 606722"/>
                  <a:gd name="connsiteX116" fmla="*/ 269063 w 607639"/>
                  <a:gd name="connsiteY116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</a:cxnLst>
                <a:rect l="l" t="t" r="r" b="b"/>
                <a:pathLst>
                  <a:path w="607639" h="606722">
                    <a:moveTo>
                      <a:pt x="303782" y="203581"/>
                    </a:moveTo>
                    <a:cubicBezTo>
                      <a:pt x="314729" y="203581"/>
                      <a:pt x="323628" y="212468"/>
                      <a:pt x="323628" y="223399"/>
                    </a:cubicBezTo>
                    <a:lnTo>
                      <a:pt x="323628" y="295117"/>
                    </a:lnTo>
                    <a:lnTo>
                      <a:pt x="350326" y="321777"/>
                    </a:lnTo>
                    <a:cubicBezTo>
                      <a:pt x="357979" y="329509"/>
                      <a:pt x="357979" y="342040"/>
                      <a:pt x="350326" y="349771"/>
                    </a:cubicBezTo>
                    <a:cubicBezTo>
                      <a:pt x="342583" y="357414"/>
                      <a:pt x="330035" y="357414"/>
                      <a:pt x="322293" y="349771"/>
                    </a:cubicBezTo>
                    <a:lnTo>
                      <a:pt x="289811" y="317334"/>
                    </a:lnTo>
                    <a:cubicBezTo>
                      <a:pt x="286073" y="313601"/>
                      <a:pt x="284026" y="308536"/>
                      <a:pt x="284026" y="303293"/>
                    </a:cubicBezTo>
                    <a:lnTo>
                      <a:pt x="284026" y="223399"/>
                    </a:lnTo>
                    <a:cubicBezTo>
                      <a:pt x="284026" y="212468"/>
                      <a:pt x="292836" y="203581"/>
                      <a:pt x="303782" y="203581"/>
                    </a:cubicBezTo>
                    <a:close/>
                    <a:moveTo>
                      <a:pt x="303775" y="170021"/>
                    </a:moveTo>
                    <a:cubicBezTo>
                      <a:pt x="230179" y="170021"/>
                      <a:pt x="170288" y="229826"/>
                      <a:pt x="170288" y="303317"/>
                    </a:cubicBezTo>
                    <a:cubicBezTo>
                      <a:pt x="170288" y="376897"/>
                      <a:pt x="230179" y="436702"/>
                      <a:pt x="303775" y="436702"/>
                    </a:cubicBezTo>
                    <a:cubicBezTo>
                      <a:pt x="377460" y="436702"/>
                      <a:pt x="437351" y="376897"/>
                      <a:pt x="437351" y="303317"/>
                    </a:cubicBezTo>
                    <a:cubicBezTo>
                      <a:pt x="437351" y="229826"/>
                      <a:pt x="377460" y="170021"/>
                      <a:pt x="303775" y="170021"/>
                    </a:cubicBezTo>
                    <a:close/>
                    <a:moveTo>
                      <a:pt x="303775" y="130476"/>
                    </a:moveTo>
                    <a:cubicBezTo>
                      <a:pt x="399263" y="130476"/>
                      <a:pt x="476952" y="208055"/>
                      <a:pt x="476952" y="303317"/>
                    </a:cubicBezTo>
                    <a:cubicBezTo>
                      <a:pt x="476952" y="398668"/>
                      <a:pt x="399263" y="476247"/>
                      <a:pt x="303775" y="476247"/>
                    </a:cubicBezTo>
                    <a:cubicBezTo>
                      <a:pt x="208376" y="476247"/>
                      <a:pt x="130687" y="398668"/>
                      <a:pt x="130687" y="303317"/>
                    </a:cubicBezTo>
                    <a:cubicBezTo>
                      <a:pt x="130687" y="208055"/>
                      <a:pt x="208376" y="130476"/>
                      <a:pt x="303775" y="130476"/>
                    </a:cubicBezTo>
                    <a:close/>
                    <a:moveTo>
                      <a:pt x="283571" y="39548"/>
                    </a:moveTo>
                    <a:lnTo>
                      <a:pt x="268707" y="86116"/>
                    </a:lnTo>
                    <a:cubicBezTo>
                      <a:pt x="266571" y="92692"/>
                      <a:pt x="261141" y="97669"/>
                      <a:pt x="254466" y="99269"/>
                    </a:cubicBezTo>
                    <a:cubicBezTo>
                      <a:pt x="233194" y="104423"/>
                      <a:pt x="212901" y="112777"/>
                      <a:pt x="194210" y="124242"/>
                    </a:cubicBezTo>
                    <a:cubicBezTo>
                      <a:pt x="188335" y="127796"/>
                      <a:pt x="180948" y="128063"/>
                      <a:pt x="174806" y="124953"/>
                    </a:cubicBezTo>
                    <a:lnTo>
                      <a:pt x="131283" y="102557"/>
                    </a:lnTo>
                    <a:lnTo>
                      <a:pt x="102712" y="131085"/>
                    </a:lnTo>
                    <a:lnTo>
                      <a:pt x="125141" y="174543"/>
                    </a:lnTo>
                    <a:cubicBezTo>
                      <a:pt x="128257" y="180675"/>
                      <a:pt x="127990" y="188051"/>
                      <a:pt x="124429" y="193916"/>
                    </a:cubicBezTo>
                    <a:cubicBezTo>
                      <a:pt x="112948" y="212579"/>
                      <a:pt x="104581" y="232842"/>
                      <a:pt x="99419" y="254082"/>
                    </a:cubicBezTo>
                    <a:cubicBezTo>
                      <a:pt x="97817" y="260747"/>
                      <a:pt x="92833" y="266169"/>
                      <a:pt x="86246" y="268301"/>
                    </a:cubicBezTo>
                    <a:lnTo>
                      <a:pt x="39607" y="283143"/>
                    </a:lnTo>
                    <a:lnTo>
                      <a:pt x="39607" y="323579"/>
                    </a:lnTo>
                    <a:lnTo>
                      <a:pt x="86246" y="338421"/>
                    </a:lnTo>
                    <a:cubicBezTo>
                      <a:pt x="92833" y="340554"/>
                      <a:pt x="97817" y="345886"/>
                      <a:pt x="99419" y="352640"/>
                    </a:cubicBezTo>
                    <a:cubicBezTo>
                      <a:pt x="104581" y="373880"/>
                      <a:pt x="112948" y="394143"/>
                      <a:pt x="124429" y="412806"/>
                    </a:cubicBezTo>
                    <a:cubicBezTo>
                      <a:pt x="127990" y="418671"/>
                      <a:pt x="128257" y="426047"/>
                      <a:pt x="125141" y="432179"/>
                    </a:cubicBezTo>
                    <a:lnTo>
                      <a:pt x="102712" y="475548"/>
                    </a:lnTo>
                    <a:lnTo>
                      <a:pt x="131283" y="504165"/>
                    </a:lnTo>
                    <a:lnTo>
                      <a:pt x="174806" y="481769"/>
                    </a:lnTo>
                    <a:cubicBezTo>
                      <a:pt x="180948" y="478570"/>
                      <a:pt x="188335" y="478837"/>
                      <a:pt x="194210" y="482480"/>
                    </a:cubicBezTo>
                    <a:cubicBezTo>
                      <a:pt x="212901" y="493945"/>
                      <a:pt x="233194" y="502299"/>
                      <a:pt x="254466" y="507364"/>
                    </a:cubicBezTo>
                    <a:cubicBezTo>
                      <a:pt x="261141" y="509053"/>
                      <a:pt x="266571" y="514030"/>
                      <a:pt x="268707" y="520606"/>
                    </a:cubicBezTo>
                    <a:lnTo>
                      <a:pt x="283571" y="567086"/>
                    </a:lnTo>
                    <a:lnTo>
                      <a:pt x="324068" y="567086"/>
                    </a:lnTo>
                    <a:lnTo>
                      <a:pt x="338932" y="520606"/>
                    </a:lnTo>
                    <a:cubicBezTo>
                      <a:pt x="341068" y="514030"/>
                      <a:pt x="346409" y="509053"/>
                      <a:pt x="353173" y="507364"/>
                    </a:cubicBezTo>
                    <a:cubicBezTo>
                      <a:pt x="374445" y="502299"/>
                      <a:pt x="394738" y="493945"/>
                      <a:pt x="413430" y="482480"/>
                    </a:cubicBezTo>
                    <a:cubicBezTo>
                      <a:pt x="419304" y="478837"/>
                      <a:pt x="426691" y="478570"/>
                      <a:pt x="432833" y="481769"/>
                    </a:cubicBezTo>
                    <a:lnTo>
                      <a:pt x="476267" y="504165"/>
                    </a:lnTo>
                    <a:lnTo>
                      <a:pt x="504927" y="475548"/>
                    </a:lnTo>
                    <a:lnTo>
                      <a:pt x="482498" y="432179"/>
                    </a:lnTo>
                    <a:cubicBezTo>
                      <a:pt x="479293" y="426047"/>
                      <a:pt x="479560" y="418671"/>
                      <a:pt x="483210" y="412806"/>
                    </a:cubicBezTo>
                    <a:cubicBezTo>
                      <a:pt x="494691" y="394143"/>
                      <a:pt x="503058" y="373880"/>
                      <a:pt x="508131" y="352640"/>
                    </a:cubicBezTo>
                    <a:cubicBezTo>
                      <a:pt x="509822" y="345886"/>
                      <a:pt x="514807" y="340554"/>
                      <a:pt x="521393" y="338421"/>
                    </a:cubicBezTo>
                    <a:lnTo>
                      <a:pt x="567943" y="323579"/>
                    </a:lnTo>
                    <a:lnTo>
                      <a:pt x="567943" y="283143"/>
                    </a:lnTo>
                    <a:lnTo>
                      <a:pt x="521393" y="268301"/>
                    </a:lnTo>
                    <a:cubicBezTo>
                      <a:pt x="514807" y="266169"/>
                      <a:pt x="509822" y="260747"/>
                      <a:pt x="508131" y="254082"/>
                    </a:cubicBezTo>
                    <a:cubicBezTo>
                      <a:pt x="503058" y="232842"/>
                      <a:pt x="494691" y="212579"/>
                      <a:pt x="483210" y="193916"/>
                    </a:cubicBezTo>
                    <a:cubicBezTo>
                      <a:pt x="479560" y="188051"/>
                      <a:pt x="479293" y="180675"/>
                      <a:pt x="482498" y="174543"/>
                    </a:cubicBezTo>
                    <a:lnTo>
                      <a:pt x="504927" y="131085"/>
                    </a:lnTo>
                    <a:lnTo>
                      <a:pt x="476267" y="102557"/>
                    </a:lnTo>
                    <a:lnTo>
                      <a:pt x="432833" y="124953"/>
                    </a:lnTo>
                    <a:cubicBezTo>
                      <a:pt x="426691" y="128063"/>
                      <a:pt x="419304" y="127796"/>
                      <a:pt x="413430" y="124242"/>
                    </a:cubicBezTo>
                    <a:cubicBezTo>
                      <a:pt x="394738" y="112777"/>
                      <a:pt x="374445" y="104423"/>
                      <a:pt x="353173" y="99269"/>
                    </a:cubicBezTo>
                    <a:cubicBezTo>
                      <a:pt x="346409" y="97669"/>
                      <a:pt x="341068" y="92692"/>
                      <a:pt x="338932" y="86116"/>
                    </a:cubicBezTo>
                    <a:lnTo>
                      <a:pt x="324068" y="39548"/>
                    </a:lnTo>
                    <a:close/>
                    <a:moveTo>
                      <a:pt x="269063" y="0"/>
                    </a:moveTo>
                    <a:lnTo>
                      <a:pt x="338487" y="0"/>
                    </a:lnTo>
                    <a:cubicBezTo>
                      <a:pt x="347121" y="0"/>
                      <a:pt x="354775" y="5599"/>
                      <a:pt x="357356" y="13775"/>
                    </a:cubicBezTo>
                    <a:lnTo>
                      <a:pt x="373377" y="63720"/>
                    </a:lnTo>
                    <a:cubicBezTo>
                      <a:pt x="391089" y="68786"/>
                      <a:pt x="408178" y="75896"/>
                      <a:pt x="424288" y="84783"/>
                    </a:cubicBezTo>
                    <a:lnTo>
                      <a:pt x="471016" y="60788"/>
                    </a:lnTo>
                    <a:cubicBezTo>
                      <a:pt x="478670" y="56789"/>
                      <a:pt x="488016" y="58299"/>
                      <a:pt x="494068" y="64343"/>
                    </a:cubicBezTo>
                    <a:lnTo>
                      <a:pt x="543199" y="113399"/>
                    </a:lnTo>
                    <a:cubicBezTo>
                      <a:pt x="549252" y="119443"/>
                      <a:pt x="550676" y="128774"/>
                      <a:pt x="546759" y="136417"/>
                    </a:cubicBezTo>
                    <a:lnTo>
                      <a:pt x="522728" y="183074"/>
                    </a:lnTo>
                    <a:cubicBezTo>
                      <a:pt x="531629" y="199160"/>
                      <a:pt x="538660" y="216223"/>
                      <a:pt x="543822" y="233908"/>
                    </a:cubicBezTo>
                    <a:lnTo>
                      <a:pt x="593843" y="249816"/>
                    </a:lnTo>
                    <a:cubicBezTo>
                      <a:pt x="602032" y="252482"/>
                      <a:pt x="607639" y="260125"/>
                      <a:pt x="607639" y="268657"/>
                    </a:cubicBezTo>
                    <a:lnTo>
                      <a:pt x="607639" y="337976"/>
                    </a:lnTo>
                    <a:cubicBezTo>
                      <a:pt x="607639" y="346597"/>
                      <a:pt x="602032" y="354240"/>
                      <a:pt x="593843" y="356817"/>
                    </a:cubicBezTo>
                    <a:lnTo>
                      <a:pt x="543822" y="372814"/>
                    </a:lnTo>
                    <a:cubicBezTo>
                      <a:pt x="538660" y="390499"/>
                      <a:pt x="531629" y="407562"/>
                      <a:pt x="522728" y="423648"/>
                    </a:cubicBezTo>
                    <a:lnTo>
                      <a:pt x="546759" y="470305"/>
                    </a:lnTo>
                    <a:cubicBezTo>
                      <a:pt x="550765" y="477948"/>
                      <a:pt x="549252" y="487279"/>
                      <a:pt x="543199" y="493323"/>
                    </a:cubicBezTo>
                    <a:lnTo>
                      <a:pt x="494068" y="542379"/>
                    </a:lnTo>
                    <a:cubicBezTo>
                      <a:pt x="488016" y="548423"/>
                      <a:pt x="478670" y="549933"/>
                      <a:pt x="471016" y="545934"/>
                    </a:cubicBezTo>
                    <a:lnTo>
                      <a:pt x="424288" y="521939"/>
                    </a:lnTo>
                    <a:cubicBezTo>
                      <a:pt x="408178" y="530826"/>
                      <a:pt x="391089" y="537847"/>
                      <a:pt x="373377" y="543002"/>
                    </a:cubicBezTo>
                    <a:lnTo>
                      <a:pt x="357356" y="592947"/>
                    </a:lnTo>
                    <a:cubicBezTo>
                      <a:pt x="354775" y="601123"/>
                      <a:pt x="347121" y="606722"/>
                      <a:pt x="338487" y="606722"/>
                    </a:cubicBezTo>
                    <a:lnTo>
                      <a:pt x="269063" y="606722"/>
                    </a:lnTo>
                    <a:cubicBezTo>
                      <a:pt x="260518" y="606722"/>
                      <a:pt x="252864" y="601123"/>
                      <a:pt x="250194" y="592947"/>
                    </a:cubicBezTo>
                    <a:lnTo>
                      <a:pt x="234262" y="543002"/>
                    </a:lnTo>
                    <a:cubicBezTo>
                      <a:pt x="216550" y="537847"/>
                      <a:pt x="199461" y="530826"/>
                      <a:pt x="183351" y="521939"/>
                    </a:cubicBezTo>
                    <a:lnTo>
                      <a:pt x="136623" y="545934"/>
                    </a:lnTo>
                    <a:cubicBezTo>
                      <a:pt x="128969" y="549933"/>
                      <a:pt x="119623" y="548423"/>
                      <a:pt x="113571" y="542379"/>
                    </a:cubicBezTo>
                    <a:lnTo>
                      <a:pt x="64440" y="493323"/>
                    </a:lnTo>
                    <a:cubicBezTo>
                      <a:pt x="58387" y="487279"/>
                      <a:pt x="56874" y="477948"/>
                      <a:pt x="60880" y="470305"/>
                    </a:cubicBezTo>
                    <a:lnTo>
                      <a:pt x="84911" y="423648"/>
                    </a:lnTo>
                    <a:cubicBezTo>
                      <a:pt x="76011" y="407562"/>
                      <a:pt x="68890" y="390499"/>
                      <a:pt x="63817" y="372814"/>
                    </a:cubicBezTo>
                    <a:lnTo>
                      <a:pt x="13796" y="356817"/>
                    </a:lnTo>
                    <a:cubicBezTo>
                      <a:pt x="5607" y="354240"/>
                      <a:pt x="0" y="346597"/>
                      <a:pt x="0" y="337976"/>
                    </a:cubicBezTo>
                    <a:lnTo>
                      <a:pt x="0" y="268657"/>
                    </a:lnTo>
                    <a:cubicBezTo>
                      <a:pt x="0" y="260125"/>
                      <a:pt x="5607" y="252482"/>
                      <a:pt x="13796" y="249816"/>
                    </a:cubicBezTo>
                    <a:lnTo>
                      <a:pt x="63817" y="233908"/>
                    </a:lnTo>
                    <a:cubicBezTo>
                      <a:pt x="68890" y="216223"/>
                      <a:pt x="76011" y="199160"/>
                      <a:pt x="84911" y="183074"/>
                    </a:cubicBezTo>
                    <a:lnTo>
                      <a:pt x="60880" y="136417"/>
                    </a:lnTo>
                    <a:cubicBezTo>
                      <a:pt x="56874" y="128774"/>
                      <a:pt x="58387" y="119443"/>
                      <a:pt x="64440" y="113399"/>
                    </a:cubicBezTo>
                    <a:lnTo>
                      <a:pt x="113571" y="64343"/>
                    </a:lnTo>
                    <a:cubicBezTo>
                      <a:pt x="119623" y="58299"/>
                      <a:pt x="128969" y="56789"/>
                      <a:pt x="136623" y="60788"/>
                    </a:cubicBezTo>
                    <a:lnTo>
                      <a:pt x="183351" y="84783"/>
                    </a:lnTo>
                    <a:cubicBezTo>
                      <a:pt x="199461" y="75896"/>
                      <a:pt x="216550" y="68786"/>
                      <a:pt x="234262" y="63720"/>
                    </a:cubicBezTo>
                    <a:lnTo>
                      <a:pt x="250194" y="13775"/>
                    </a:lnTo>
                    <a:cubicBezTo>
                      <a:pt x="252864" y="5599"/>
                      <a:pt x="260429" y="0"/>
                      <a:pt x="269063" y="0"/>
                    </a:cubicBezTo>
                    <a:close/>
                  </a:path>
                </a:pathLst>
              </a:custGeom>
              <a:solidFill>
                <a:srgbClr val="CC4509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02" name="组合 10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A26F708A-1C69-439A-9C1A-9B06ED0F1D27}"/>
                </a:ext>
              </a:extLst>
            </p:cNvPr>
            <p:cNvGrpSpPr/>
            <p:nvPr/>
          </p:nvGrpSpPr>
          <p:grpSpPr>
            <a:xfrm>
              <a:off x="2246620" y="3813583"/>
              <a:ext cx="2746609" cy="970279"/>
              <a:chOff x="4963128" y="4179692"/>
              <a:chExt cx="2746610" cy="970279"/>
            </a:xfrm>
          </p:grpSpPr>
          <p:sp>
            <p:nvSpPr>
              <p:cNvPr id="109" name="ïṧḷïḓê-Rectangle 30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8628B3A0-3BF2-411F-84B8-E92600CCD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/>
                  <a:t>谈工作感想领悟、体会</a:t>
                </a:r>
              </a:p>
            </p:txBody>
          </p:sp>
          <p:sp>
            <p:nvSpPr>
              <p:cNvPr id="110" name="ïṧḷïḓê-TextBox 31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0AEEDDAF-0574-4030-B0AA-EAD5E4D507F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600" b="1" dirty="0"/>
                  <a:t>工作体会</a:t>
                </a:r>
              </a:p>
            </p:txBody>
          </p:sp>
          <p:sp>
            <p:nvSpPr>
              <p:cNvPr id="111" name="ïṧḷïḓê-Freeform 14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D9A5B1E9-5215-41A3-8625-28B600D071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3128" y="4315149"/>
                <a:ext cx="461080" cy="375663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608697" h="495934">
                    <a:moveTo>
                      <a:pt x="274757" y="203328"/>
                    </a:moveTo>
                    <a:cubicBezTo>
                      <a:pt x="262375" y="203328"/>
                      <a:pt x="252305" y="213383"/>
                      <a:pt x="252305" y="225746"/>
                    </a:cubicBezTo>
                    <a:cubicBezTo>
                      <a:pt x="252305" y="238110"/>
                      <a:pt x="262375" y="248164"/>
                      <a:pt x="274757" y="248164"/>
                    </a:cubicBezTo>
                    <a:lnTo>
                      <a:pt x="505837" y="248164"/>
                    </a:lnTo>
                    <a:cubicBezTo>
                      <a:pt x="518219" y="248164"/>
                      <a:pt x="528289" y="238110"/>
                      <a:pt x="528289" y="225746"/>
                    </a:cubicBezTo>
                    <a:cubicBezTo>
                      <a:pt x="528289" y="213383"/>
                      <a:pt x="518219" y="203328"/>
                      <a:pt x="505837" y="203328"/>
                    </a:cubicBezTo>
                    <a:close/>
                    <a:moveTo>
                      <a:pt x="274757" y="85949"/>
                    </a:moveTo>
                    <a:cubicBezTo>
                      <a:pt x="262375" y="85949"/>
                      <a:pt x="252305" y="95929"/>
                      <a:pt x="252305" y="108293"/>
                    </a:cubicBezTo>
                    <a:cubicBezTo>
                      <a:pt x="252305" y="120656"/>
                      <a:pt x="262375" y="130711"/>
                      <a:pt x="274757" y="130711"/>
                    </a:cubicBezTo>
                    <a:lnTo>
                      <a:pt x="505837" y="130711"/>
                    </a:lnTo>
                    <a:cubicBezTo>
                      <a:pt x="518219" y="130711"/>
                      <a:pt x="528289" y="120656"/>
                      <a:pt x="528289" y="108293"/>
                    </a:cubicBezTo>
                    <a:cubicBezTo>
                      <a:pt x="528289" y="95929"/>
                      <a:pt x="518219" y="85949"/>
                      <a:pt x="505837" y="85949"/>
                    </a:cubicBezTo>
                    <a:close/>
                    <a:moveTo>
                      <a:pt x="36405" y="60757"/>
                    </a:moveTo>
                    <a:lnTo>
                      <a:pt x="135995" y="60757"/>
                    </a:lnTo>
                    <a:lnTo>
                      <a:pt x="135995" y="146720"/>
                    </a:lnTo>
                    <a:lnTo>
                      <a:pt x="102873" y="146720"/>
                    </a:lnTo>
                    <a:cubicBezTo>
                      <a:pt x="90490" y="146720"/>
                      <a:pt x="80419" y="156702"/>
                      <a:pt x="80419" y="169067"/>
                    </a:cubicBezTo>
                    <a:cubicBezTo>
                      <a:pt x="80419" y="181433"/>
                      <a:pt x="90490" y="191489"/>
                      <a:pt x="102873" y="191489"/>
                    </a:cubicBezTo>
                    <a:lnTo>
                      <a:pt x="135995" y="191489"/>
                    </a:lnTo>
                    <a:lnTo>
                      <a:pt x="135995" y="264118"/>
                    </a:lnTo>
                    <a:lnTo>
                      <a:pt x="102873" y="264118"/>
                    </a:lnTo>
                    <a:cubicBezTo>
                      <a:pt x="90490" y="264118"/>
                      <a:pt x="80419" y="274174"/>
                      <a:pt x="80419" y="286540"/>
                    </a:cubicBezTo>
                    <a:cubicBezTo>
                      <a:pt x="80419" y="298905"/>
                      <a:pt x="90490" y="308961"/>
                      <a:pt x="102873" y="308961"/>
                    </a:cubicBezTo>
                    <a:lnTo>
                      <a:pt x="136816" y="308961"/>
                    </a:lnTo>
                    <a:cubicBezTo>
                      <a:pt x="142262" y="343451"/>
                      <a:pt x="172176" y="369970"/>
                      <a:pt x="208208" y="369970"/>
                    </a:cubicBezTo>
                    <a:lnTo>
                      <a:pt x="430515" y="369970"/>
                    </a:lnTo>
                    <a:lnTo>
                      <a:pt x="433201" y="374439"/>
                    </a:lnTo>
                    <a:cubicBezTo>
                      <a:pt x="427308" y="386507"/>
                      <a:pt x="414924" y="394850"/>
                      <a:pt x="400526" y="394850"/>
                    </a:cubicBezTo>
                    <a:lnTo>
                      <a:pt x="157779" y="394850"/>
                    </a:lnTo>
                    <a:lnTo>
                      <a:pt x="103022" y="487144"/>
                    </a:lnTo>
                    <a:cubicBezTo>
                      <a:pt x="99665" y="492731"/>
                      <a:pt x="93772" y="495934"/>
                      <a:pt x="87580" y="495934"/>
                    </a:cubicBezTo>
                    <a:cubicBezTo>
                      <a:pt x="85939" y="495934"/>
                      <a:pt x="84372" y="495711"/>
                      <a:pt x="82806" y="495264"/>
                    </a:cubicBezTo>
                    <a:cubicBezTo>
                      <a:pt x="74973" y="493178"/>
                      <a:pt x="69602" y="486101"/>
                      <a:pt x="69602" y="477982"/>
                    </a:cubicBezTo>
                    <a:lnTo>
                      <a:pt x="69602" y="394850"/>
                    </a:lnTo>
                    <a:lnTo>
                      <a:pt x="36405" y="394850"/>
                    </a:lnTo>
                    <a:cubicBezTo>
                      <a:pt x="16263" y="394850"/>
                      <a:pt x="0" y="378611"/>
                      <a:pt x="0" y="358572"/>
                    </a:cubicBezTo>
                    <a:lnTo>
                      <a:pt x="0" y="97034"/>
                    </a:lnTo>
                    <a:cubicBezTo>
                      <a:pt x="0" y="76996"/>
                      <a:pt x="16263" y="60757"/>
                      <a:pt x="36405" y="60757"/>
                    </a:cubicBezTo>
                    <a:close/>
                    <a:moveTo>
                      <a:pt x="208222" y="0"/>
                    </a:moveTo>
                    <a:lnTo>
                      <a:pt x="572297" y="0"/>
                    </a:lnTo>
                    <a:cubicBezTo>
                      <a:pt x="592436" y="0"/>
                      <a:pt x="608697" y="16236"/>
                      <a:pt x="608697" y="36346"/>
                    </a:cubicBezTo>
                    <a:lnTo>
                      <a:pt x="608697" y="297768"/>
                    </a:lnTo>
                    <a:cubicBezTo>
                      <a:pt x="608697" y="317802"/>
                      <a:pt x="592436" y="334039"/>
                      <a:pt x="572297" y="334039"/>
                    </a:cubicBezTo>
                    <a:lnTo>
                      <a:pt x="539104" y="334039"/>
                    </a:lnTo>
                    <a:lnTo>
                      <a:pt x="539104" y="417232"/>
                    </a:lnTo>
                    <a:cubicBezTo>
                      <a:pt x="539104" y="425276"/>
                      <a:pt x="533734" y="432351"/>
                      <a:pt x="525902" y="434511"/>
                    </a:cubicBezTo>
                    <a:cubicBezTo>
                      <a:pt x="524336" y="434884"/>
                      <a:pt x="522769" y="435107"/>
                      <a:pt x="521203" y="435107"/>
                    </a:cubicBezTo>
                    <a:cubicBezTo>
                      <a:pt x="514937" y="435107"/>
                      <a:pt x="509045" y="431904"/>
                      <a:pt x="505763" y="426318"/>
                    </a:cubicBezTo>
                    <a:lnTo>
                      <a:pt x="450939" y="334039"/>
                    </a:lnTo>
                    <a:lnTo>
                      <a:pt x="208222" y="334039"/>
                    </a:lnTo>
                    <a:cubicBezTo>
                      <a:pt x="188158" y="334039"/>
                      <a:pt x="171897" y="317802"/>
                      <a:pt x="171897" y="297768"/>
                    </a:cubicBezTo>
                    <a:lnTo>
                      <a:pt x="171897" y="36346"/>
                    </a:lnTo>
                    <a:cubicBezTo>
                      <a:pt x="171897" y="16236"/>
                      <a:pt x="188158" y="0"/>
                      <a:pt x="208222" y="0"/>
                    </a:cubicBezTo>
                    <a:close/>
                  </a:path>
                </a:pathLst>
              </a:custGeom>
              <a:solidFill>
                <a:srgbClr val="CC4509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03" name="组合 102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F8920E9C-2032-4DCE-B19C-51D913A42692}"/>
                </a:ext>
              </a:extLst>
            </p:cNvPr>
            <p:cNvGrpSpPr/>
            <p:nvPr/>
          </p:nvGrpSpPr>
          <p:grpSpPr>
            <a:xfrm>
              <a:off x="5775012" y="3813583"/>
              <a:ext cx="2746609" cy="970279"/>
              <a:chOff x="4963128" y="4179692"/>
              <a:chExt cx="2746610" cy="970279"/>
            </a:xfrm>
          </p:grpSpPr>
          <p:sp>
            <p:nvSpPr>
              <p:cNvPr id="106" name="ïṧḷïḓê-Rectangle 30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5AE81E10-1129-4607-A3E8-9223DD509B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/>
                  <a:t>谈下一步工作计划或长远职业规划</a:t>
                </a:r>
              </a:p>
            </p:txBody>
          </p:sp>
          <p:sp>
            <p:nvSpPr>
              <p:cNvPr id="107" name="îṣļîḑé-TextBox 31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EED3E5EF-03C6-49A7-9AA5-5D37B9B0D25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600" b="1" dirty="0"/>
                  <a:t>工作规划和展望</a:t>
                </a:r>
              </a:p>
            </p:txBody>
          </p:sp>
          <p:sp>
            <p:nvSpPr>
              <p:cNvPr id="108" name="îṣļîḑé-Freeform 14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496EC8BE-885B-459C-B3CD-06AA37CF80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3128" y="4272705"/>
                <a:ext cx="461080" cy="460552"/>
              </a:xfrm>
              <a:custGeom>
                <a:avLst/>
                <a:gdLst>
                  <a:gd name="connsiteX0" fmla="*/ 335879 w 602788"/>
                  <a:gd name="connsiteY0" fmla="*/ 397031 h 602098"/>
                  <a:gd name="connsiteX1" fmla="*/ 335879 w 602788"/>
                  <a:gd name="connsiteY1" fmla="*/ 520255 h 602098"/>
                  <a:gd name="connsiteX2" fmla="*/ 280014 w 602788"/>
                  <a:gd name="connsiteY2" fmla="*/ 520255 h 602098"/>
                  <a:gd name="connsiteX3" fmla="*/ 280014 w 602788"/>
                  <a:gd name="connsiteY3" fmla="*/ 445748 h 602098"/>
                  <a:gd name="connsiteX4" fmla="*/ 190813 w 602788"/>
                  <a:gd name="connsiteY4" fmla="*/ 352661 h 602098"/>
                  <a:gd name="connsiteX5" fmla="*/ 190813 w 602788"/>
                  <a:gd name="connsiteY5" fmla="*/ 520255 h 602098"/>
                  <a:gd name="connsiteX6" fmla="*/ 136328 w 602788"/>
                  <a:gd name="connsiteY6" fmla="*/ 520255 h 602098"/>
                  <a:gd name="connsiteX7" fmla="*/ 136328 w 602788"/>
                  <a:gd name="connsiteY7" fmla="*/ 382742 h 602098"/>
                  <a:gd name="connsiteX8" fmla="*/ 221001 w 602788"/>
                  <a:gd name="connsiteY8" fmla="*/ 335418 h 602098"/>
                  <a:gd name="connsiteX9" fmla="*/ 264151 w 602788"/>
                  <a:gd name="connsiteY9" fmla="*/ 414224 h 602098"/>
                  <a:gd name="connsiteX10" fmla="*/ 264151 w 602788"/>
                  <a:gd name="connsiteY10" fmla="*/ 520254 h 602098"/>
                  <a:gd name="connsiteX11" fmla="*/ 208056 w 602788"/>
                  <a:gd name="connsiteY11" fmla="*/ 520254 h 602098"/>
                  <a:gd name="connsiteX12" fmla="*/ 208056 w 602788"/>
                  <a:gd name="connsiteY12" fmla="*/ 342582 h 602098"/>
                  <a:gd name="connsiteX13" fmla="*/ 407606 w 602788"/>
                  <a:gd name="connsiteY13" fmla="*/ 334039 h 602098"/>
                  <a:gd name="connsiteX14" fmla="*/ 407606 w 602788"/>
                  <a:gd name="connsiteY14" fmla="*/ 520255 h 602098"/>
                  <a:gd name="connsiteX15" fmla="*/ 353121 w 602788"/>
                  <a:gd name="connsiteY15" fmla="*/ 520255 h 602098"/>
                  <a:gd name="connsiteX16" fmla="*/ 353121 w 602788"/>
                  <a:gd name="connsiteY16" fmla="*/ 382742 h 602098"/>
                  <a:gd name="connsiteX17" fmla="*/ 443546 w 602788"/>
                  <a:gd name="connsiteY17" fmla="*/ 303923 h 602098"/>
                  <a:gd name="connsiteX18" fmla="*/ 480943 w 602788"/>
                  <a:gd name="connsiteY18" fmla="*/ 341172 h 602098"/>
                  <a:gd name="connsiteX19" fmla="*/ 480943 w 602788"/>
                  <a:gd name="connsiteY19" fmla="*/ 520255 h 602098"/>
                  <a:gd name="connsiteX20" fmla="*/ 424848 w 602788"/>
                  <a:gd name="connsiteY20" fmla="*/ 520255 h 602098"/>
                  <a:gd name="connsiteX21" fmla="*/ 424848 w 602788"/>
                  <a:gd name="connsiteY21" fmla="*/ 319682 h 602098"/>
                  <a:gd name="connsiteX22" fmla="*/ 498186 w 602788"/>
                  <a:gd name="connsiteY22" fmla="*/ 179089 h 602098"/>
                  <a:gd name="connsiteX23" fmla="*/ 470910 w 602788"/>
                  <a:gd name="connsiteY23" fmla="*/ 296703 h 602098"/>
                  <a:gd name="connsiteX24" fmla="*/ 445069 w 602788"/>
                  <a:gd name="connsiteY24" fmla="*/ 270886 h 602098"/>
                  <a:gd name="connsiteX25" fmla="*/ 288589 w 602788"/>
                  <a:gd name="connsiteY25" fmla="*/ 407146 h 602098"/>
                  <a:gd name="connsiteX26" fmla="*/ 229730 w 602788"/>
                  <a:gd name="connsiteY26" fmla="*/ 303875 h 602098"/>
                  <a:gd name="connsiteX27" fmla="*/ 132109 w 602788"/>
                  <a:gd name="connsiteY27" fmla="*/ 356945 h 602098"/>
                  <a:gd name="connsiteX28" fmla="*/ 104833 w 602788"/>
                  <a:gd name="connsiteY28" fmla="*/ 306744 h 602098"/>
                  <a:gd name="connsiteX29" fmla="*/ 251264 w 602788"/>
                  <a:gd name="connsiteY29" fmla="*/ 226422 h 602098"/>
                  <a:gd name="connsiteX30" fmla="*/ 302945 w 602788"/>
                  <a:gd name="connsiteY30" fmla="*/ 318218 h 602098"/>
                  <a:gd name="connsiteX31" fmla="*/ 403437 w 602788"/>
                  <a:gd name="connsiteY31" fmla="*/ 230725 h 602098"/>
                  <a:gd name="connsiteX32" fmla="*/ 379032 w 602788"/>
                  <a:gd name="connsiteY32" fmla="*/ 206341 h 602098"/>
                  <a:gd name="connsiteX33" fmla="*/ 28704 w 602788"/>
                  <a:gd name="connsiteY33" fmla="*/ 129021 h 602098"/>
                  <a:gd name="connsiteX34" fmla="*/ 28704 w 602788"/>
                  <a:gd name="connsiteY34" fmla="*/ 549056 h 602098"/>
                  <a:gd name="connsiteX35" fmla="*/ 53103 w 602788"/>
                  <a:gd name="connsiteY35" fmla="*/ 573427 h 602098"/>
                  <a:gd name="connsiteX36" fmla="*/ 479360 w 602788"/>
                  <a:gd name="connsiteY36" fmla="*/ 573427 h 602098"/>
                  <a:gd name="connsiteX37" fmla="*/ 485101 w 602788"/>
                  <a:gd name="connsiteY37" fmla="*/ 567693 h 602098"/>
                  <a:gd name="connsiteX38" fmla="*/ 485101 w 602788"/>
                  <a:gd name="connsiteY38" fmla="*/ 521818 h 602098"/>
                  <a:gd name="connsiteX39" fmla="*/ 522416 w 602788"/>
                  <a:gd name="connsiteY39" fmla="*/ 484546 h 602098"/>
                  <a:gd name="connsiteX40" fmla="*/ 568343 w 602788"/>
                  <a:gd name="connsiteY40" fmla="*/ 484546 h 602098"/>
                  <a:gd name="connsiteX41" fmla="*/ 574084 w 602788"/>
                  <a:gd name="connsiteY41" fmla="*/ 478811 h 602098"/>
                  <a:gd name="connsiteX42" fmla="*/ 574084 w 602788"/>
                  <a:gd name="connsiteY42" fmla="*/ 129021 h 602098"/>
                  <a:gd name="connsiteX43" fmla="*/ 470749 w 602788"/>
                  <a:gd name="connsiteY43" fmla="*/ 38706 h 602098"/>
                  <a:gd name="connsiteX44" fmla="*/ 442045 w 602788"/>
                  <a:gd name="connsiteY44" fmla="*/ 67378 h 602098"/>
                  <a:gd name="connsiteX45" fmla="*/ 470749 w 602788"/>
                  <a:gd name="connsiteY45" fmla="*/ 96049 h 602098"/>
                  <a:gd name="connsiteX46" fmla="*/ 498018 w 602788"/>
                  <a:gd name="connsiteY46" fmla="*/ 67378 h 602098"/>
                  <a:gd name="connsiteX47" fmla="*/ 470749 w 602788"/>
                  <a:gd name="connsiteY47" fmla="*/ 38706 h 602098"/>
                  <a:gd name="connsiteX48" fmla="*/ 386071 w 602788"/>
                  <a:gd name="connsiteY48" fmla="*/ 38706 h 602098"/>
                  <a:gd name="connsiteX49" fmla="*/ 357367 w 602788"/>
                  <a:gd name="connsiteY49" fmla="*/ 67378 h 602098"/>
                  <a:gd name="connsiteX50" fmla="*/ 386071 w 602788"/>
                  <a:gd name="connsiteY50" fmla="*/ 96049 h 602098"/>
                  <a:gd name="connsiteX51" fmla="*/ 414776 w 602788"/>
                  <a:gd name="connsiteY51" fmla="*/ 67378 h 602098"/>
                  <a:gd name="connsiteX52" fmla="*/ 386071 w 602788"/>
                  <a:gd name="connsiteY52" fmla="*/ 38706 h 602098"/>
                  <a:gd name="connsiteX53" fmla="*/ 301394 w 602788"/>
                  <a:gd name="connsiteY53" fmla="*/ 38706 h 602098"/>
                  <a:gd name="connsiteX54" fmla="*/ 272690 w 602788"/>
                  <a:gd name="connsiteY54" fmla="*/ 67378 h 602098"/>
                  <a:gd name="connsiteX55" fmla="*/ 301394 w 602788"/>
                  <a:gd name="connsiteY55" fmla="*/ 96049 h 602098"/>
                  <a:gd name="connsiteX56" fmla="*/ 330098 w 602788"/>
                  <a:gd name="connsiteY56" fmla="*/ 67378 h 602098"/>
                  <a:gd name="connsiteX57" fmla="*/ 301394 w 602788"/>
                  <a:gd name="connsiteY57" fmla="*/ 38706 h 602098"/>
                  <a:gd name="connsiteX58" fmla="*/ 216717 w 602788"/>
                  <a:gd name="connsiteY58" fmla="*/ 38706 h 602098"/>
                  <a:gd name="connsiteX59" fmla="*/ 188012 w 602788"/>
                  <a:gd name="connsiteY59" fmla="*/ 67378 h 602098"/>
                  <a:gd name="connsiteX60" fmla="*/ 216717 w 602788"/>
                  <a:gd name="connsiteY60" fmla="*/ 96049 h 602098"/>
                  <a:gd name="connsiteX61" fmla="*/ 245421 w 602788"/>
                  <a:gd name="connsiteY61" fmla="*/ 67378 h 602098"/>
                  <a:gd name="connsiteX62" fmla="*/ 216717 w 602788"/>
                  <a:gd name="connsiteY62" fmla="*/ 38706 h 602098"/>
                  <a:gd name="connsiteX63" fmla="*/ 132039 w 602788"/>
                  <a:gd name="connsiteY63" fmla="*/ 38706 h 602098"/>
                  <a:gd name="connsiteX64" fmla="*/ 104770 w 602788"/>
                  <a:gd name="connsiteY64" fmla="*/ 67378 h 602098"/>
                  <a:gd name="connsiteX65" fmla="*/ 132039 w 602788"/>
                  <a:gd name="connsiteY65" fmla="*/ 96049 h 602098"/>
                  <a:gd name="connsiteX66" fmla="*/ 160743 w 602788"/>
                  <a:gd name="connsiteY66" fmla="*/ 67378 h 602098"/>
                  <a:gd name="connsiteX67" fmla="*/ 132039 w 602788"/>
                  <a:gd name="connsiteY67" fmla="*/ 38706 h 602098"/>
                  <a:gd name="connsiteX68" fmla="*/ 53103 w 602788"/>
                  <a:gd name="connsiteY68" fmla="*/ 0 h 602098"/>
                  <a:gd name="connsiteX69" fmla="*/ 549685 w 602788"/>
                  <a:gd name="connsiteY69" fmla="*/ 0 h 602098"/>
                  <a:gd name="connsiteX70" fmla="*/ 602788 w 602788"/>
                  <a:gd name="connsiteY70" fmla="*/ 53042 h 602098"/>
                  <a:gd name="connsiteX71" fmla="*/ 602788 w 602788"/>
                  <a:gd name="connsiteY71" fmla="*/ 490280 h 602098"/>
                  <a:gd name="connsiteX72" fmla="*/ 490842 w 602788"/>
                  <a:gd name="connsiteY72" fmla="*/ 602098 h 602098"/>
                  <a:gd name="connsiteX73" fmla="*/ 53103 w 602788"/>
                  <a:gd name="connsiteY73" fmla="*/ 602098 h 602098"/>
                  <a:gd name="connsiteX74" fmla="*/ 0 w 602788"/>
                  <a:gd name="connsiteY74" fmla="*/ 549056 h 602098"/>
                  <a:gd name="connsiteX75" fmla="*/ 0 w 602788"/>
                  <a:gd name="connsiteY75" fmla="*/ 53042 h 602098"/>
                  <a:gd name="connsiteX76" fmla="*/ 53103 w 602788"/>
                  <a:gd name="connsiteY76" fmla="*/ 0 h 60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</a:cxnLst>
                <a:rect l="l" t="t" r="r" b="b"/>
                <a:pathLst>
                  <a:path w="602788" h="602098">
                    <a:moveTo>
                      <a:pt x="335879" y="397031"/>
                    </a:moveTo>
                    <a:lnTo>
                      <a:pt x="335879" y="520255"/>
                    </a:lnTo>
                    <a:lnTo>
                      <a:pt x="280014" y="520255"/>
                    </a:lnTo>
                    <a:lnTo>
                      <a:pt x="280014" y="445748"/>
                    </a:lnTo>
                    <a:close/>
                    <a:moveTo>
                      <a:pt x="190813" y="352661"/>
                    </a:moveTo>
                    <a:lnTo>
                      <a:pt x="190813" y="520255"/>
                    </a:lnTo>
                    <a:lnTo>
                      <a:pt x="136328" y="520255"/>
                    </a:lnTo>
                    <a:lnTo>
                      <a:pt x="136328" y="382742"/>
                    </a:lnTo>
                    <a:close/>
                    <a:moveTo>
                      <a:pt x="221001" y="335418"/>
                    </a:moveTo>
                    <a:lnTo>
                      <a:pt x="264151" y="414224"/>
                    </a:lnTo>
                    <a:lnTo>
                      <a:pt x="264151" y="520254"/>
                    </a:lnTo>
                    <a:lnTo>
                      <a:pt x="208056" y="520254"/>
                    </a:lnTo>
                    <a:lnTo>
                      <a:pt x="208056" y="342582"/>
                    </a:lnTo>
                    <a:close/>
                    <a:moveTo>
                      <a:pt x="407606" y="334039"/>
                    </a:moveTo>
                    <a:lnTo>
                      <a:pt x="407606" y="520255"/>
                    </a:lnTo>
                    <a:lnTo>
                      <a:pt x="353121" y="520255"/>
                    </a:lnTo>
                    <a:lnTo>
                      <a:pt x="353121" y="382742"/>
                    </a:lnTo>
                    <a:close/>
                    <a:moveTo>
                      <a:pt x="443546" y="303923"/>
                    </a:moveTo>
                    <a:lnTo>
                      <a:pt x="480943" y="341172"/>
                    </a:lnTo>
                    <a:lnTo>
                      <a:pt x="480943" y="520255"/>
                    </a:lnTo>
                    <a:lnTo>
                      <a:pt x="424848" y="520255"/>
                    </a:lnTo>
                    <a:lnTo>
                      <a:pt x="424848" y="319682"/>
                    </a:lnTo>
                    <a:close/>
                    <a:moveTo>
                      <a:pt x="498186" y="179089"/>
                    </a:moveTo>
                    <a:lnTo>
                      <a:pt x="470910" y="296703"/>
                    </a:lnTo>
                    <a:lnTo>
                      <a:pt x="445069" y="270886"/>
                    </a:lnTo>
                    <a:lnTo>
                      <a:pt x="288589" y="407146"/>
                    </a:lnTo>
                    <a:lnTo>
                      <a:pt x="229730" y="303875"/>
                    </a:lnTo>
                    <a:lnTo>
                      <a:pt x="132109" y="356945"/>
                    </a:lnTo>
                    <a:lnTo>
                      <a:pt x="104833" y="306744"/>
                    </a:lnTo>
                    <a:lnTo>
                      <a:pt x="251264" y="226422"/>
                    </a:lnTo>
                    <a:lnTo>
                      <a:pt x="302945" y="318218"/>
                    </a:lnTo>
                    <a:lnTo>
                      <a:pt x="403437" y="230725"/>
                    </a:lnTo>
                    <a:lnTo>
                      <a:pt x="379032" y="206341"/>
                    </a:lnTo>
                    <a:close/>
                    <a:moveTo>
                      <a:pt x="28704" y="129021"/>
                    </a:moveTo>
                    <a:lnTo>
                      <a:pt x="28704" y="549056"/>
                    </a:lnTo>
                    <a:cubicBezTo>
                      <a:pt x="28704" y="563392"/>
                      <a:pt x="38751" y="573427"/>
                      <a:pt x="53103" y="573427"/>
                    </a:cubicBezTo>
                    <a:lnTo>
                      <a:pt x="479360" y="573427"/>
                    </a:lnTo>
                    <a:lnTo>
                      <a:pt x="485101" y="567693"/>
                    </a:lnTo>
                    <a:lnTo>
                      <a:pt x="485101" y="521818"/>
                    </a:lnTo>
                    <a:cubicBezTo>
                      <a:pt x="485101" y="501748"/>
                      <a:pt x="502323" y="484546"/>
                      <a:pt x="522416" y="484546"/>
                    </a:cubicBezTo>
                    <a:lnTo>
                      <a:pt x="568343" y="484546"/>
                    </a:lnTo>
                    <a:lnTo>
                      <a:pt x="574084" y="478811"/>
                    </a:lnTo>
                    <a:lnTo>
                      <a:pt x="574084" y="129021"/>
                    </a:lnTo>
                    <a:close/>
                    <a:moveTo>
                      <a:pt x="470749" y="38706"/>
                    </a:moveTo>
                    <a:cubicBezTo>
                      <a:pt x="454961" y="38706"/>
                      <a:pt x="442045" y="51608"/>
                      <a:pt x="442045" y="67378"/>
                    </a:cubicBezTo>
                    <a:cubicBezTo>
                      <a:pt x="442045" y="83147"/>
                      <a:pt x="454961" y="96049"/>
                      <a:pt x="470749" y="96049"/>
                    </a:cubicBezTo>
                    <a:cubicBezTo>
                      <a:pt x="486536" y="96049"/>
                      <a:pt x="498018" y="83147"/>
                      <a:pt x="498018" y="67378"/>
                    </a:cubicBezTo>
                    <a:cubicBezTo>
                      <a:pt x="498018" y="51608"/>
                      <a:pt x="486536" y="38706"/>
                      <a:pt x="470749" y="38706"/>
                    </a:cubicBezTo>
                    <a:close/>
                    <a:moveTo>
                      <a:pt x="386071" y="38706"/>
                    </a:moveTo>
                    <a:cubicBezTo>
                      <a:pt x="370284" y="38706"/>
                      <a:pt x="357367" y="51608"/>
                      <a:pt x="357367" y="67378"/>
                    </a:cubicBezTo>
                    <a:cubicBezTo>
                      <a:pt x="357367" y="83147"/>
                      <a:pt x="370284" y="96049"/>
                      <a:pt x="386071" y="96049"/>
                    </a:cubicBezTo>
                    <a:cubicBezTo>
                      <a:pt x="401859" y="96049"/>
                      <a:pt x="414776" y="83147"/>
                      <a:pt x="414776" y="67378"/>
                    </a:cubicBezTo>
                    <a:cubicBezTo>
                      <a:pt x="414776" y="51608"/>
                      <a:pt x="401859" y="38706"/>
                      <a:pt x="386071" y="38706"/>
                    </a:cubicBezTo>
                    <a:close/>
                    <a:moveTo>
                      <a:pt x="301394" y="38706"/>
                    </a:moveTo>
                    <a:cubicBezTo>
                      <a:pt x="285607" y="38706"/>
                      <a:pt x="272690" y="51608"/>
                      <a:pt x="272690" y="67378"/>
                    </a:cubicBezTo>
                    <a:cubicBezTo>
                      <a:pt x="272690" y="83147"/>
                      <a:pt x="285607" y="96049"/>
                      <a:pt x="301394" y="96049"/>
                    </a:cubicBezTo>
                    <a:cubicBezTo>
                      <a:pt x="317181" y="96049"/>
                      <a:pt x="330098" y="83147"/>
                      <a:pt x="330098" y="67378"/>
                    </a:cubicBezTo>
                    <a:cubicBezTo>
                      <a:pt x="330098" y="51608"/>
                      <a:pt x="317181" y="38706"/>
                      <a:pt x="301394" y="38706"/>
                    </a:cubicBezTo>
                    <a:close/>
                    <a:moveTo>
                      <a:pt x="216717" y="38706"/>
                    </a:moveTo>
                    <a:cubicBezTo>
                      <a:pt x="200929" y="38706"/>
                      <a:pt x="188012" y="51608"/>
                      <a:pt x="188012" y="67378"/>
                    </a:cubicBezTo>
                    <a:cubicBezTo>
                      <a:pt x="188012" y="83147"/>
                      <a:pt x="200929" y="96049"/>
                      <a:pt x="216717" y="96049"/>
                    </a:cubicBezTo>
                    <a:cubicBezTo>
                      <a:pt x="232504" y="96049"/>
                      <a:pt x="245421" y="83147"/>
                      <a:pt x="245421" y="67378"/>
                    </a:cubicBezTo>
                    <a:cubicBezTo>
                      <a:pt x="245421" y="51608"/>
                      <a:pt x="232504" y="38706"/>
                      <a:pt x="216717" y="38706"/>
                    </a:cubicBezTo>
                    <a:close/>
                    <a:moveTo>
                      <a:pt x="132039" y="38706"/>
                    </a:moveTo>
                    <a:cubicBezTo>
                      <a:pt x="116252" y="38706"/>
                      <a:pt x="104770" y="51608"/>
                      <a:pt x="104770" y="67378"/>
                    </a:cubicBezTo>
                    <a:cubicBezTo>
                      <a:pt x="104770" y="83147"/>
                      <a:pt x="116252" y="96049"/>
                      <a:pt x="132039" y="96049"/>
                    </a:cubicBezTo>
                    <a:cubicBezTo>
                      <a:pt x="147827" y="96049"/>
                      <a:pt x="160743" y="83147"/>
                      <a:pt x="160743" y="67378"/>
                    </a:cubicBezTo>
                    <a:cubicBezTo>
                      <a:pt x="160743" y="51608"/>
                      <a:pt x="147827" y="38706"/>
                      <a:pt x="132039" y="38706"/>
                    </a:cubicBezTo>
                    <a:close/>
                    <a:moveTo>
                      <a:pt x="53103" y="0"/>
                    </a:moveTo>
                    <a:lnTo>
                      <a:pt x="549685" y="0"/>
                    </a:lnTo>
                    <a:cubicBezTo>
                      <a:pt x="579825" y="0"/>
                      <a:pt x="602788" y="22937"/>
                      <a:pt x="602788" y="53042"/>
                    </a:cubicBezTo>
                    <a:lnTo>
                      <a:pt x="602788" y="490280"/>
                    </a:lnTo>
                    <a:lnTo>
                      <a:pt x="490842" y="602098"/>
                    </a:lnTo>
                    <a:lnTo>
                      <a:pt x="53103" y="602098"/>
                    </a:lnTo>
                    <a:cubicBezTo>
                      <a:pt x="22963" y="602098"/>
                      <a:pt x="0" y="579161"/>
                      <a:pt x="0" y="549056"/>
                    </a:cubicBezTo>
                    <a:lnTo>
                      <a:pt x="0" y="53042"/>
                    </a:lnTo>
                    <a:cubicBezTo>
                      <a:pt x="0" y="22937"/>
                      <a:pt x="22963" y="0"/>
                      <a:pt x="53103" y="0"/>
                    </a:cubicBezTo>
                    <a:close/>
                  </a:path>
                </a:pathLst>
              </a:custGeom>
              <a:solidFill>
                <a:srgbClr val="CC4509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04" name="îṣļîḑé-Straight Connector 10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0E22902E-7E0D-4E7C-92F6-6AF8E9A5CCEA}"/>
                </a:ext>
              </a:extLst>
            </p:cNvPr>
            <p:cNvCxnSpPr/>
            <p:nvPr/>
          </p:nvCxnSpPr>
          <p:spPr>
            <a:xfrm>
              <a:off x="2261773" y="3552134"/>
              <a:ext cx="639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îṣļîḑé-Straight Connector 1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AE3365FF-24E7-436B-A977-ED082A99A0D7}"/>
                </a:ext>
              </a:extLst>
            </p:cNvPr>
            <p:cNvCxnSpPr/>
            <p:nvPr/>
          </p:nvCxnSpPr>
          <p:spPr>
            <a:xfrm>
              <a:off x="5342964" y="2453498"/>
              <a:ext cx="0" cy="233036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" name="组合 121"/>
          <p:cNvGrpSpPr/>
          <p:nvPr/>
        </p:nvGrpSpPr>
        <p:grpSpPr>
          <a:xfrm>
            <a:off x="4356633" y="2092943"/>
            <a:ext cx="827693" cy="615978"/>
            <a:chOff x="631840" y="409223"/>
            <a:chExt cx="990213" cy="736927"/>
          </a:xfrm>
        </p:grpSpPr>
        <p:sp>
          <p:nvSpPr>
            <p:cNvPr id="123" name="Freeform 7">
              <a:extLst>
                <a:ext uri="{FF2B5EF4-FFF2-40B4-BE49-F238E27FC236}">
                  <a16:creationId xmlns="" xmlns:a16="http://schemas.microsoft.com/office/drawing/2014/main" id="{7E2E474D-3AAF-4FA9-B21E-C00F4042CB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1840" y="944616"/>
              <a:ext cx="990213" cy="201534"/>
            </a:xfrm>
            <a:custGeom>
              <a:avLst/>
              <a:gdLst>
                <a:gd name="T0" fmla="*/ 22141 w 2195"/>
                <a:gd name="T1" fmla="*/ 126007 h 445"/>
                <a:gd name="T2" fmla="*/ 113870 w 2195"/>
                <a:gd name="T3" fmla="*/ 125101 h 445"/>
                <a:gd name="T4" fmla="*/ 68684 w 2195"/>
                <a:gd name="T5" fmla="*/ 200795 h 445"/>
                <a:gd name="T6" fmla="*/ 70491 w 2195"/>
                <a:gd name="T7" fmla="*/ 47593 h 445"/>
                <a:gd name="T8" fmla="*/ 68684 w 2195"/>
                <a:gd name="T9" fmla="*/ 200795 h 445"/>
                <a:gd name="T10" fmla="*/ 300490 w 2195"/>
                <a:gd name="T11" fmla="*/ 196716 h 445"/>
                <a:gd name="T12" fmla="*/ 279253 w 2195"/>
                <a:gd name="T13" fmla="*/ 106064 h 445"/>
                <a:gd name="T14" fmla="*/ 201532 w 2195"/>
                <a:gd name="T15" fmla="*/ 106970 h 445"/>
                <a:gd name="T16" fmla="*/ 180746 w 2195"/>
                <a:gd name="T17" fmla="*/ 197623 h 445"/>
                <a:gd name="T18" fmla="*/ 201532 w 2195"/>
                <a:gd name="T19" fmla="*/ 50312 h 445"/>
                <a:gd name="T20" fmla="*/ 249881 w 2195"/>
                <a:gd name="T21" fmla="*/ 46233 h 445"/>
                <a:gd name="T22" fmla="*/ 405323 w 2195"/>
                <a:gd name="T23" fmla="*/ 184478 h 445"/>
                <a:gd name="T24" fmla="*/ 387248 w 2195"/>
                <a:gd name="T25" fmla="*/ 199889 h 445"/>
                <a:gd name="T26" fmla="*/ 356973 w 2195"/>
                <a:gd name="T27" fmla="*/ 68443 h 445"/>
                <a:gd name="T28" fmla="*/ 336640 w 2195"/>
                <a:gd name="T29" fmla="*/ 50312 h 445"/>
                <a:gd name="T30" fmla="*/ 356973 w 2195"/>
                <a:gd name="T31" fmla="*/ 10878 h 445"/>
                <a:gd name="T32" fmla="*/ 378211 w 2195"/>
                <a:gd name="T33" fmla="*/ 50312 h 445"/>
                <a:gd name="T34" fmla="*/ 405323 w 2195"/>
                <a:gd name="T35" fmla="*/ 68443 h 445"/>
                <a:gd name="T36" fmla="*/ 378211 w 2195"/>
                <a:gd name="T37" fmla="*/ 167707 h 445"/>
                <a:gd name="T38" fmla="*/ 405323 w 2195"/>
                <a:gd name="T39" fmla="*/ 184478 h 445"/>
                <a:gd name="T40" fmla="*/ 548564 w 2195"/>
                <a:gd name="T41" fmla="*/ 112862 h 445"/>
                <a:gd name="T42" fmla="*/ 460902 w 2195"/>
                <a:gd name="T43" fmla="*/ 112862 h 445"/>
                <a:gd name="T44" fmla="*/ 570706 w 2195"/>
                <a:gd name="T45" fmla="*/ 157282 h 445"/>
                <a:gd name="T46" fmla="*/ 436502 w 2195"/>
                <a:gd name="T47" fmla="*/ 126007 h 445"/>
                <a:gd name="T48" fmla="*/ 571609 w 2195"/>
                <a:gd name="T49" fmla="*/ 126007 h 445"/>
                <a:gd name="T50" fmla="*/ 459999 w 2195"/>
                <a:gd name="T51" fmla="*/ 130993 h 445"/>
                <a:gd name="T52" fmla="*/ 548564 w 2195"/>
                <a:gd name="T53" fmla="*/ 151390 h 445"/>
                <a:gd name="T54" fmla="*/ 734733 w 2195"/>
                <a:gd name="T55" fmla="*/ 196716 h 445"/>
                <a:gd name="T56" fmla="*/ 713947 w 2195"/>
                <a:gd name="T57" fmla="*/ 106064 h 445"/>
                <a:gd name="T58" fmla="*/ 636226 w 2195"/>
                <a:gd name="T59" fmla="*/ 106970 h 445"/>
                <a:gd name="T60" fmla="*/ 614988 w 2195"/>
                <a:gd name="T61" fmla="*/ 197623 h 445"/>
                <a:gd name="T62" fmla="*/ 636226 w 2195"/>
                <a:gd name="T63" fmla="*/ 50312 h 445"/>
                <a:gd name="T64" fmla="*/ 684576 w 2195"/>
                <a:gd name="T65" fmla="*/ 46233 h 445"/>
                <a:gd name="T66" fmla="*/ 840017 w 2195"/>
                <a:gd name="T67" fmla="*/ 184478 h 445"/>
                <a:gd name="T68" fmla="*/ 821491 w 2195"/>
                <a:gd name="T69" fmla="*/ 199889 h 445"/>
                <a:gd name="T70" fmla="*/ 791668 w 2195"/>
                <a:gd name="T71" fmla="*/ 68443 h 445"/>
                <a:gd name="T72" fmla="*/ 771334 w 2195"/>
                <a:gd name="T73" fmla="*/ 50312 h 445"/>
                <a:gd name="T74" fmla="*/ 791668 w 2195"/>
                <a:gd name="T75" fmla="*/ 10878 h 445"/>
                <a:gd name="T76" fmla="*/ 812454 w 2195"/>
                <a:gd name="T77" fmla="*/ 50312 h 445"/>
                <a:gd name="T78" fmla="*/ 840017 w 2195"/>
                <a:gd name="T79" fmla="*/ 68443 h 445"/>
                <a:gd name="T80" fmla="*/ 812454 w 2195"/>
                <a:gd name="T81" fmla="*/ 167707 h 445"/>
                <a:gd name="T82" fmla="*/ 840017 w 2195"/>
                <a:gd name="T83" fmla="*/ 184478 h 445"/>
                <a:gd name="T84" fmla="*/ 985066 w 2195"/>
                <a:gd name="T85" fmla="*/ 85667 h 445"/>
                <a:gd name="T86" fmla="*/ 875263 w 2195"/>
                <a:gd name="T87" fmla="*/ 87933 h 445"/>
                <a:gd name="T88" fmla="*/ 968799 w 2195"/>
                <a:gd name="T89" fmla="*/ 159549 h 445"/>
                <a:gd name="T90" fmla="*/ 890174 w 2195"/>
                <a:gd name="T91" fmla="*/ 151390 h 445"/>
                <a:gd name="T92" fmla="*/ 931746 w 2195"/>
                <a:gd name="T93" fmla="*/ 200795 h 445"/>
                <a:gd name="T94" fmla="*/ 937620 w 2195"/>
                <a:gd name="T95" fmla="*/ 114222 h 445"/>
                <a:gd name="T96" fmla="*/ 929487 w 2195"/>
                <a:gd name="T97" fmla="*/ 65723 h 44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95" h="445">
                  <a:moveTo>
                    <a:pt x="154" y="142"/>
                  </a:moveTo>
                  <a:cubicBezTo>
                    <a:pt x="86" y="144"/>
                    <a:pt x="51" y="189"/>
                    <a:pt x="49" y="278"/>
                  </a:cubicBezTo>
                  <a:cubicBezTo>
                    <a:pt x="51" y="361"/>
                    <a:pt x="86" y="405"/>
                    <a:pt x="154" y="407"/>
                  </a:cubicBezTo>
                  <a:cubicBezTo>
                    <a:pt x="218" y="405"/>
                    <a:pt x="251" y="361"/>
                    <a:pt x="252" y="276"/>
                  </a:cubicBezTo>
                  <a:cubicBezTo>
                    <a:pt x="248" y="193"/>
                    <a:pt x="215" y="148"/>
                    <a:pt x="154" y="142"/>
                  </a:cubicBezTo>
                  <a:close/>
                  <a:moveTo>
                    <a:pt x="152" y="443"/>
                  </a:moveTo>
                  <a:cubicBezTo>
                    <a:pt x="55" y="437"/>
                    <a:pt x="5" y="383"/>
                    <a:pt x="0" y="280"/>
                  </a:cubicBezTo>
                  <a:cubicBezTo>
                    <a:pt x="3" y="166"/>
                    <a:pt x="55" y="107"/>
                    <a:pt x="156" y="105"/>
                  </a:cubicBezTo>
                  <a:cubicBezTo>
                    <a:pt x="250" y="109"/>
                    <a:pt x="299" y="165"/>
                    <a:pt x="303" y="274"/>
                  </a:cubicBezTo>
                  <a:cubicBezTo>
                    <a:pt x="302" y="385"/>
                    <a:pt x="251" y="442"/>
                    <a:pt x="152" y="443"/>
                  </a:cubicBezTo>
                  <a:close/>
                  <a:moveTo>
                    <a:pt x="665" y="227"/>
                  </a:moveTo>
                  <a:lnTo>
                    <a:pt x="665" y="434"/>
                  </a:lnTo>
                  <a:lnTo>
                    <a:pt x="618" y="434"/>
                  </a:lnTo>
                  <a:lnTo>
                    <a:pt x="618" y="234"/>
                  </a:lnTo>
                  <a:cubicBezTo>
                    <a:pt x="616" y="174"/>
                    <a:pt x="591" y="144"/>
                    <a:pt x="542" y="142"/>
                  </a:cubicBezTo>
                  <a:cubicBezTo>
                    <a:pt x="484" y="150"/>
                    <a:pt x="452" y="181"/>
                    <a:pt x="446" y="236"/>
                  </a:cubicBezTo>
                  <a:lnTo>
                    <a:pt x="446" y="434"/>
                  </a:lnTo>
                  <a:lnTo>
                    <a:pt x="400" y="436"/>
                  </a:lnTo>
                  <a:lnTo>
                    <a:pt x="400" y="111"/>
                  </a:lnTo>
                  <a:lnTo>
                    <a:pt x="446" y="111"/>
                  </a:lnTo>
                  <a:lnTo>
                    <a:pt x="446" y="160"/>
                  </a:lnTo>
                  <a:cubicBezTo>
                    <a:pt x="472" y="123"/>
                    <a:pt x="507" y="104"/>
                    <a:pt x="553" y="102"/>
                  </a:cubicBezTo>
                  <a:cubicBezTo>
                    <a:pt x="628" y="102"/>
                    <a:pt x="665" y="144"/>
                    <a:pt x="665" y="227"/>
                  </a:cubicBezTo>
                  <a:close/>
                  <a:moveTo>
                    <a:pt x="897" y="407"/>
                  </a:moveTo>
                  <a:lnTo>
                    <a:pt x="906" y="432"/>
                  </a:lnTo>
                  <a:cubicBezTo>
                    <a:pt x="891" y="438"/>
                    <a:pt x="875" y="441"/>
                    <a:pt x="857" y="441"/>
                  </a:cubicBezTo>
                  <a:cubicBezTo>
                    <a:pt x="811" y="442"/>
                    <a:pt x="788" y="419"/>
                    <a:pt x="790" y="370"/>
                  </a:cubicBezTo>
                  <a:lnTo>
                    <a:pt x="790" y="151"/>
                  </a:lnTo>
                  <a:lnTo>
                    <a:pt x="745" y="151"/>
                  </a:lnTo>
                  <a:lnTo>
                    <a:pt x="745" y="111"/>
                  </a:lnTo>
                  <a:lnTo>
                    <a:pt x="790" y="111"/>
                  </a:lnTo>
                  <a:lnTo>
                    <a:pt x="790" y="24"/>
                  </a:lnTo>
                  <a:lnTo>
                    <a:pt x="837" y="0"/>
                  </a:lnTo>
                  <a:lnTo>
                    <a:pt x="837" y="111"/>
                  </a:lnTo>
                  <a:lnTo>
                    <a:pt x="897" y="111"/>
                  </a:lnTo>
                  <a:lnTo>
                    <a:pt x="897" y="151"/>
                  </a:lnTo>
                  <a:lnTo>
                    <a:pt x="837" y="151"/>
                  </a:lnTo>
                  <a:lnTo>
                    <a:pt x="837" y="370"/>
                  </a:lnTo>
                  <a:cubicBezTo>
                    <a:pt x="835" y="398"/>
                    <a:pt x="847" y="411"/>
                    <a:pt x="872" y="410"/>
                  </a:cubicBezTo>
                  <a:cubicBezTo>
                    <a:pt x="881" y="410"/>
                    <a:pt x="890" y="409"/>
                    <a:pt x="897" y="407"/>
                  </a:cubicBezTo>
                  <a:close/>
                  <a:moveTo>
                    <a:pt x="1020" y="249"/>
                  </a:moveTo>
                  <a:lnTo>
                    <a:pt x="1214" y="249"/>
                  </a:lnTo>
                  <a:cubicBezTo>
                    <a:pt x="1211" y="184"/>
                    <a:pt x="1179" y="150"/>
                    <a:pt x="1118" y="147"/>
                  </a:cubicBezTo>
                  <a:cubicBezTo>
                    <a:pt x="1057" y="153"/>
                    <a:pt x="1024" y="187"/>
                    <a:pt x="1020" y="249"/>
                  </a:cubicBezTo>
                  <a:close/>
                  <a:moveTo>
                    <a:pt x="1214" y="334"/>
                  </a:moveTo>
                  <a:lnTo>
                    <a:pt x="1263" y="347"/>
                  </a:lnTo>
                  <a:cubicBezTo>
                    <a:pt x="1245" y="413"/>
                    <a:pt x="1198" y="445"/>
                    <a:pt x="1120" y="443"/>
                  </a:cubicBezTo>
                  <a:cubicBezTo>
                    <a:pt x="1021" y="439"/>
                    <a:pt x="969" y="384"/>
                    <a:pt x="966" y="278"/>
                  </a:cubicBezTo>
                  <a:cubicBezTo>
                    <a:pt x="971" y="167"/>
                    <a:pt x="1021" y="109"/>
                    <a:pt x="1118" y="105"/>
                  </a:cubicBezTo>
                  <a:cubicBezTo>
                    <a:pt x="1213" y="107"/>
                    <a:pt x="1262" y="165"/>
                    <a:pt x="1265" y="278"/>
                  </a:cubicBezTo>
                  <a:cubicBezTo>
                    <a:pt x="1265" y="284"/>
                    <a:pt x="1265" y="288"/>
                    <a:pt x="1265" y="289"/>
                  </a:cubicBezTo>
                  <a:lnTo>
                    <a:pt x="1018" y="289"/>
                  </a:lnTo>
                  <a:cubicBezTo>
                    <a:pt x="1021" y="362"/>
                    <a:pt x="1054" y="401"/>
                    <a:pt x="1118" y="405"/>
                  </a:cubicBezTo>
                  <a:cubicBezTo>
                    <a:pt x="1169" y="405"/>
                    <a:pt x="1200" y="382"/>
                    <a:pt x="1214" y="334"/>
                  </a:cubicBezTo>
                  <a:close/>
                  <a:moveTo>
                    <a:pt x="1626" y="227"/>
                  </a:moveTo>
                  <a:lnTo>
                    <a:pt x="1626" y="434"/>
                  </a:lnTo>
                  <a:lnTo>
                    <a:pt x="1580" y="434"/>
                  </a:lnTo>
                  <a:lnTo>
                    <a:pt x="1580" y="234"/>
                  </a:lnTo>
                  <a:cubicBezTo>
                    <a:pt x="1578" y="174"/>
                    <a:pt x="1553" y="144"/>
                    <a:pt x="1504" y="142"/>
                  </a:cubicBezTo>
                  <a:cubicBezTo>
                    <a:pt x="1446" y="150"/>
                    <a:pt x="1414" y="181"/>
                    <a:pt x="1408" y="236"/>
                  </a:cubicBezTo>
                  <a:lnTo>
                    <a:pt x="1408" y="434"/>
                  </a:lnTo>
                  <a:lnTo>
                    <a:pt x="1361" y="436"/>
                  </a:lnTo>
                  <a:lnTo>
                    <a:pt x="1361" y="111"/>
                  </a:lnTo>
                  <a:lnTo>
                    <a:pt x="1408" y="111"/>
                  </a:lnTo>
                  <a:lnTo>
                    <a:pt x="1408" y="160"/>
                  </a:lnTo>
                  <a:cubicBezTo>
                    <a:pt x="1433" y="123"/>
                    <a:pt x="1469" y="104"/>
                    <a:pt x="1515" y="102"/>
                  </a:cubicBezTo>
                  <a:cubicBezTo>
                    <a:pt x="1589" y="102"/>
                    <a:pt x="1626" y="144"/>
                    <a:pt x="1626" y="227"/>
                  </a:cubicBezTo>
                  <a:close/>
                  <a:moveTo>
                    <a:pt x="1859" y="407"/>
                  </a:moveTo>
                  <a:lnTo>
                    <a:pt x="1868" y="432"/>
                  </a:lnTo>
                  <a:cubicBezTo>
                    <a:pt x="1853" y="438"/>
                    <a:pt x="1836" y="441"/>
                    <a:pt x="1818" y="441"/>
                  </a:cubicBezTo>
                  <a:cubicBezTo>
                    <a:pt x="1772" y="442"/>
                    <a:pt x="1750" y="419"/>
                    <a:pt x="1752" y="370"/>
                  </a:cubicBezTo>
                  <a:lnTo>
                    <a:pt x="1752" y="151"/>
                  </a:lnTo>
                  <a:lnTo>
                    <a:pt x="1707" y="151"/>
                  </a:lnTo>
                  <a:lnTo>
                    <a:pt x="1707" y="111"/>
                  </a:lnTo>
                  <a:lnTo>
                    <a:pt x="1752" y="111"/>
                  </a:lnTo>
                  <a:lnTo>
                    <a:pt x="1752" y="24"/>
                  </a:lnTo>
                  <a:lnTo>
                    <a:pt x="1798" y="0"/>
                  </a:lnTo>
                  <a:lnTo>
                    <a:pt x="1798" y="111"/>
                  </a:lnTo>
                  <a:lnTo>
                    <a:pt x="1859" y="111"/>
                  </a:lnTo>
                  <a:lnTo>
                    <a:pt x="1859" y="151"/>
                  </a:lnTo>
                  <a:lnTo>
                    <a:pt x="1798" y="151"/>
                  </a:lnTo>
                  <a:lnTo>
                    <a:pt x="1798" y="370"/>
                  </a:lnTo>
                  <a:cubicBezTo>
                    <a:pt x="1797" y="398"/>
                    <a:pt x="1809" y="411"/>
                    <a:pt x="1834" y="410"/>
                  </a:cubicBezTo>
                  <a:cubicBezTo>
                    <a:pt x="1843" y="410"/>
                    <a:pt x="1851" y="409"/>
                    <a:pt x="1859" y="407"/>
                  </a:cubicBezTo>
                  <a:close/>
                  <a:moveTo>
                    <a:pt x="2131" y="203"/>
                  </a:moveTo>
                  <a:lnTo>
                    <a:pt x="2180" y="189"/>
                  </a:lnTo>
                  <a:cubicBezTo>
                    <a:pt x="2167" y="133"/>
                    <a:pt x="2125" y="104"/>
                    <a:pt x="2055" y="102"/>
                  </a:cubicBezTo>
                  <a:cubicBezTo>
                    <a:pt x="1982" y="105"/>
                    <a:pt x="1943" y="136"/>
                    <a:pt x="1937" y="194"/>
                  </a:cubicBezTo>
                  <a:cubicBezTo>
                    <a:pt x="1934" y="249"/>
                    <a:pt x="1976" y="281"/>
                    <a:pt x="2062" y="292"/>
                  </a:cubicBezTo>
                  <a:cubicBezTo>
                    <a:pt x="2118" y="302"/>
                    <a:pt x="2146" y="322"/>
                    <a:pt x="2144" y="352"/>
                  </a:cubicBezTo>
                  <a:cubicBezTo>
                    <a:pt x="2143" y="387"/>
                    <a:pt x="2115" y="406"/>
                    <a:pt x="2062" y="407"/>
                  </a:cubicBezTo>
                  <a:cubicBezTo>
                    <a:pt x="2013" y="409"/>
                    <a:pt x="1982" y="384"/>
                    <a:pt x="1970" y="334"/>
                  </a:cubicBezTo>
                  <a:lnTo>
                    <a:pt x="1924" y="347"/>
                  </a:lnTo>
                  <a:cubicBezTo>
                    <a:pt x="1941" y="413"/>
                    <a:pt x="1988" y="445"/>
                    <a:pt x="2062" y="443"/>
                  </a:cubicBezTo>
                  <a:cubicBezTo>
                    <a:pt x="2148" y="442"/>
                    <a:pt x="2192" y="410"/>
                    <a:pt x="2193" y="350"/>
                  </a:cubicBezTo>
                  <a:cubicBezTo>
                    <a:pt x="2195" y="298"/>
                    <a:pt x="2155" y="265"/>
                    <a:pt x="2075" y="252"/>
                  </a:cubicBezTo>
                  <a:cubicBezTo>
                    <a:pt x="2014" y="241"/>
                    <a:pt x="1985" y="222"/>
                    <a:pt x="1986" y="194"/>
                  </a:cubicBezTo>
                  <a:cubicBezTo>
                    <a:pt x="1990" y="162"/>
                    <a:pt x="2014" y="146"/>
                    <a:pt x="2057" y="145"/>
                  </a:cubicBezTo>
                  <a:cubicBezTo>
                    <a:pt x="2097" y="145"/>
                    <a:pt x="2122" y="164"/>
                    <a:pt x="2131" y="2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398" tIns="45699" rIns="91398" bIns="45699"/>
            <a:lstStyle/>
            <a:p>
              <a:endParaRPr lang="zh-CN" altLang="en-US" sz="1799">
                <a:solidFill>
                  <a:schemeClr val="bg1"/>
                </a:solidFill>
              </a:endParaRPr>
            </a:p>
          </p:txBody>
        </p:sp>
        <p:sp>
          <p:nvSpPr>
            <p:cNvPr id="124" name="Freeform 8">
              <a:extLst>
                <a:ext uri="{FF2B5EF4-FFF2-40B4-BE49-F238E27FC236}">
                  <a16:creationId xmlns="" xmlns:a16="http://schemas.microsoft.com/office/drawing/2014/main" id="{07C95C20-D6E9-499F-9D4C-D35F64B309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9925" y="409223"/>
              <a:ext cx="952128" cy="447500"/>
            </a:xfrm>
            <a:custGeom>
              <a:avLst/>
              <a:gdLst>
                <a:gd name="T0" fmla="*/ 345008 w 2109"/>
                <a:gd name="T1" fmla="*/ 0 h 986"/>
                <a:gd name="T2" fmla="*/ 305269 w 2109"/>
                <a:gd name="T3" fmla="*/ 447253 h 986"/>
                <a:gd name="T4" fmla="*/ 37933 w 2109"/>
                <a:gd name="T5" fmla="*/ 409150 h 986"/>
                <a:gd name="T6" fmla="*/ 0 w 2109"/>
                <a:gd name="T7" fmla="*/ 447253 h 986"/>
                <a:gd name="T8" fmla="*/ 37933 w 2109"/>
                <a:gd name="T9" fmla="*/ 36288 h 986"/>
                <a:gd name="T10" fmla="*/ 305269 w 2109"/>
                <a:gd name="T11" fmla="*/ 126555 h 986"/>
                <a:gd name="T12" fmla="*/ 37933 w 2109"/>
                <a:gd name="T13" fmla="*/ 36288 h 986"/>
                <a:gd name="T14" fmla="*/ 37933 w 2109"/>
                <a:gd name="T15" fmla="*/ 376944 h 986"/>
                <a:gd name="T16" fmla="*/ 305269 w 2109"/>
                <a:gd name="T17" fmla="*/ 284863 h 986"/>
                <a:gd name="T18" fmla="*/ 37933 w 2109"/>
                <a:gd name="T19" fmla="*/ 160576 h 986"/>
                <a:gd name="T20" fmla="*/ 305269 w 2109"/>
                <a:gd name="T21" fmla="*/ 252657 h 986"/>
                <a:gd name="T22" fmla="*/ 37933 w 2109"/>
                <a:gd name="T23" fmla="*/ 160576 h 986"/>
                <a:gd name="T24" fmla="*/ 912645 w 2109"/>
                <a:gd name="T25" fmla="*/ 250843 h 986"/>
                <a:gd name="T26" fmla="*/ 808781 w 2109"/>
                <a:gd name="T27" fmla="*/ 314801 h 986"/>
                <a:gd name="T28" fmla="*/ 926644 w 2109"/>
                <a:gd name="T29" fmla="*/ 415047 h 986"/>
                <a:gd name="T30" fmla="*/ 731109 w 2109"/>
                <a:gd name="T31" fmla="*/ 371048 h 986"/>
                <a:gd name="T32" fmla="*/ 605118 w 2109"/>
                <a:gd name="T33" fmla="*/ 441356 h 986"/>
                <a:gd name="T34" fmla="*/ 658856 w 2109"/>
                <a:gd name="T35" fmla="*/ 403253 h 986"/>
                <a:gd name="T36" fmla="*/ 694983 w 2109"/>
                <a:gd name="T37" fmla="*/ 202761 h 986"/>
                <a:gd name="T38" fmla="*/ 477321 w 2109"/>
                <a:gd name="T39" fmla="*/ 170555 h 986"/>
                <a:gd name="T40" fmla="*/ 834973 w 2109"/>
                <a:gd name="T41" fmla="*/ 118391 h 986"/>
                <a:gd name="T42" fmla="*/ 537381 w 2109"/>
                <a:gd name="T43" fmla="*/ 86185 h 986"/>
                <a:gd name="T44" fmla="*/ 834973 w 2109"/>
                <a:gd name="T45" fmla="*/ 34020 h 986"/>
                <a:gd name="T46" fmla="*/ 529253 w 2109"/>
                <a:gd name="T47" fmla="*/ 2268 h 986"/>
                <a:gd name="T48" fmla="*/ 872454 w 2109"/>
                <a:gd name="T49" fmla="*/ 170555 h 986"/>
                <a:gd name="T50" fmla="*/ 948771 w 2109"/>
                <a:gd name="T51" fmla="*/ 202761 h 986"/>
                <a:gd name="T52" fmla="*/ 731109 w 2109"/>
                <a:gd name="T53" fmla="*/ 218637 h 986"/>
                <a:gd name="T54" fmla="*/ 886453 w 2109"/>
                <a:gd name="T55" fmla="*/ 218637 h 986"/>
                <a:gd name="T56" fmla="*/ 675113 w 2109"/>
                <a:gd name="T57" fmla="*/ 293028 h 986"/>
                <a:gd name="T58" fmla="*/ 485449 w 2109"/>
                <a:gd name="T59" fmla="*/ 403253 h 986"/>
                <a:gd name="T60" fmla="*/ 537381 w 2109"/>
                <a:gd name="T61" fmla="*/ 214554 h 986"/>
                <a:gd name="T62" fmla="*/ 631310 w 2109"/>
                <a:gd name="T63" fmla="*/ 276698 h 986"/>
                <a:gd name="T64" fmla="*/ 549122 w 2109"/>
                <a:gd name="T65" fmla="*/ 266719 h 986"/>
                <a:gd name="T66" fmla="*/ 537381 w 2109"/>
                <a:gd name="T67" fmla="*/ 214554 h 98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109" h="986">
                  <a:moveTo>
                    <a:pt x="0" y="0"/>
                  </a:moveTo>
                  <a:lnTo>
                    <a:pt x="764" y="0"/>
                  </a:lnTo>
                  <a:lnTo>
                    <a:pt x="764" y="986"/>
                  </a:lnTo>
                  <a:lnTo>
                    <a:pt x="676" y="986"/>
                  </a:lnTo>
                  <a:lnTo>
                    <a:pt x="676" y="902"/>
                  </a:lnTo>
                  <a:lnTo>
                    <a:pt x="84" y="902"/>
                  </a:lnTo>
                  <a:lnTo>
                    <a:pt x="84" y="986"/>
                  </a:lnTo>
                  <a:lnTo>
                    <a:pt x="0" y="986"/>
                  </a:lnTo>
                  <a:lnTo>
                    <a:pt x="0" y="0"/>
                  </a:lnTo>
                  <a:close/>
                  <a:moveTo>
                    <a:pt x="84" y="80"/>
                  </a:moveTo>
                  <a:lnTo>
                    <a:pt x="84" y="279"/>
                  </a:lnTo>
                  <a:lnTo>
                    <a:pt x="676" y="279"/>
                  </a:lnTo>
                  <a:lnTo>
                    <a:pt x="676" y="80"/>
                  </a:lnTo>
                  <a:lnTo>
                    <a:pt x="84" y="80"/>
                  </a:lnTo>
                  <a:close/>
                  <a:moveTo>
                    <a:pt x="84" y="628"/>
                  </a:moveTo>
                  <a:lnTo>
                    <a:pt x="84" y="831"/>
                  </a:lnTo>
                  <a:lnTo>
                    <a:pt x="676" y="831"/>
                  </a:lnTo>
                  <a:lnTo>
                    <a:pt x="676" y="628"/>
                  </a:lnTo>
                  <a:lnTo>
                    <a:pt x="84" y="628"/>
                  </a:lnTo>
                  <a:close/>
                  <a:moveTo>
                    <a:pt x="84" y="354"/>
                  </a:moveTo>
                  <a:lnTo>
                    <a:pt x="84" y="557"/>
                  </a:lnTo>
                  <a:lnTo>
                    <a:pt x="676" y="557"/>
                  </a:lnTo>
                  <a:lnTo>
                    <a:pt x="676" y="354"/>
                  </a:lnTo>
                  <a:lnTo>
                    <a:pt x="84" y="354"/>
                  </a:lnTo>
                  <a:close/>
                  <a:moveTo>
                    <a:pt x="1963" y="482"/>
                  </a:moveTo>
                  <a:lnTo>
                    <a:pt x="2021" y="553"/>
                  </a:lnTo>
                  <a:cubicBezTo>
                    <a:pt x="2000" y="568"/>
                    <a:pt x="1958" y="594"/>
                    <a:pt x="1893" y="632"/>
                  </a:cubicBezTo>
                  <a:cubicBezTo>
                    <a:pt x="1849" y="659"/>
                    <a:pt x="1815" y="679"/>
                    <a:pt x="1791" y="694"/>
                  </a:cubicBezTo>
                  <a:cubicBezTo>
                    <a:pt x="1859" y="753"/>
                    <a:pt x="1965" y="800"/>
                    <a:pt x="2109" y="836"/>
                  </a:cubicBezTo>
                  <a:cubicBezTo>
                    <a:pt x="2089" y="856"/>
                    <a:pt x="2070" y="883"/>
                    <a:pt x="2052" y="915"/>
                  </a:cubicBezTo>
                  <a:cubicBezTo>
                    <a:pt x="1849" y="856"/>
                    <a:pt x="1704" y="756"/>
                    <a:pt x="1619" y="615"/>
                  </a:cubicBezTo>
                  <a:lnTo>
                    <a:pt x="1619" y="818"/>
                  </a:lnTo>
                  <a:cubicBezTo>
                    <a:pt x="1624" y="924"/>
                    <a:pt x="1573" y="976"/>
                    <a:pt x="1464" y="973"/>
                  </a:cubicBezTo>
                  <a:cubicBezTo>
                    <a:pt x="1423" y="973"/>
                    <a:pt x="1381" y="973"/>
                    <a:pt x="1340" y="973"/>
                  </a:cubicBezTo>
                  <a:cubicBezTo>
                    <a:pt x="1337" y="937"/>
                    <a:pt x="1331" y="908"/>
                    <a:pt x="1322" y="884"/>
                  </a:cubicBezTo>
                  <a:cubicBezTo>
                    <a:pt x="1358" y="887"/>
                    <a:pt x="1403" y="889"/>
                    <a:pt x="1459" y="889"/>
                  </a:cubicBezTo>
                  <a:cubicBezTo>
                    <a:pt x="1515" y="892"/>
                    <a:pt x="1542" y="867"/>
                    <a:pt x="1539" y="814"/>
                  </a:cubicBezTo>
                  <a:lnTo>
                    <a:pt x="1539" y="447"/>
                  </a:lnTo>
                  <a:lnTo>
                    <a:pt x="1057" y="447"/>
                  </a:lnTo>
                  <a:lnTo>
                    <a:pt x="1057" y="376"/>
                  </a:lnTo>
                  <a:lnTo>
                    <a:pt x="1849" y="376"/>
                  </a:lnTo>
                  <a:lnTo>
                    <a:pt x="1849" y="261"/>
                  </a:lnTo>
                  <a:lnTo>
                    <a:pt x="1190" y="261"/>
                  </a:lnTo>
                  <a:lnTo>
                    <a:pt x="1190" y="190"/>
                  </a:lnTo>
                  <a:lnTo>
                    <a:pt x="1849" y="190"/>
                  </a:lnTo>
                  <a:lnTo>
                    <a:pt x="1849" y="75"/>
                  </a:lnTo>
                  <a:lnTo>
                    <a:pt x="1172" y="75"/>
                  </a:lnTo>
                  <a:lnTo>
                    <a:pt x="1172" y="5"/>
                  </a:lnTo>
                  <a:lnTo>
                    <a:pt x="1932" y="5"/>
                  </a:lnTo>
                  <a:lnTo>
                    <a:pt x="1932" y="376"/>
                  </a:lnTo>
                  <a:lnTo>
                    <a:pt x="2101" y="376"/>
                  </a:lnTo>
                  <a:lnTo>
                    <a:pt x="2101" y="447"/>
                  </a:lnTo>
                  <a:lnTo>
                    <a:pt x="1619" y="447"/>
                  </a:lnTo>
                  <a:lnTo>
                    <a:pt x="1619" y="482"/>
                  </a:lnTo>
                  <a:cubicBezTo>
                    <a:pt x="1654" y="544"/>
                    <a:pt x="1692" y="597"/>
                    <a:pt x="1733" y="641"/>
                  </a:cubicBezTo>
                  <a:cubicBezTo>
                    <a:pt x="1822" y="582"/>
                    <a:pt x="1899" y="529"/>
                    <a:pt x="1963" y="482"/>
                  </a:cubicBezTo>
                  <a:close/>
                  <a:moveTo>
                    <a:pt x="1044" y="814"/>
                  </a:moveTo>
                  <a:cubicBezTo>
                    <a:pt x="1168" y="772"/>
                    <a:pt x="1318" y="716"/>
                    <a:pt x="1495" y="646"/>
                  </a:cubicBezTo>
                  <a:cubicBezTo>
                    <a:pt x="1501" y="672"/>
                    <a:pt x="1507" y="699"/>
                    <a:pt x="1513" y="725"/>
                  </a:cubicBezTo>
                  <a:cubicBezTo>
                    <a:pt x="1351" y="784"/>
                    <a:pt x="1205" y="839"/>
                    <a:pt x="1075" y="889"/>
                  </a:cubicBezTo>
                  <a:lnTo>
                    <a:pt x="1044" y="814"/>
                  </a:lnTo>
                  <a:close/>
                  <a:moveTo>
                    <a:pt x="1190" y="473"/>
                  </a:moveTo>
                  <a:cubicBezTo>
                    <a:pt x="1202" y="482"/>
                    <a:pt x="1218" y="492"/>
                    <a:pt x="1238" y="504"/>
                  </a:cubicBezTo>
                  <a:cubicBezTo>
                    <a:pt x="1303" y="545"/>
                    <a:pt x="1356" y="581"/>
                    <a:pt x="1398" y="610"/>
                  </a:cubicBezTo>
                  <a:lnTo>
                    <a:pt x="1349" y="681"/>
                  </a:lnTo>
                  <a:cubicBezTo>
                    <a:pt x="1317" y="658"/>
                    <a:pt x="1272" y="627"/>
                    <a:pt x="1216" y="588"/>
                  </a:cubicBezTo>
                  <a:cubicBezTo>
                    <a:pt x="1184" y="565"/>
                    <a:pt x="1159" y="547"/>
                    <a:pt x="1141" y="535"/>
                  </a:cubicBezTo>
                  <a:lnTo>
                    <a:pt x="1190" y="4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398" tIns="45699" rIns="91398" bIns="45699"/>
            <a:lstStyle/>
            <a:p>
              <a:endParaRPr lang="zh-CN" altLang="en-US" sz="1799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301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0" y="0"/>
            <a:ext cx="12192000" cy="2708920"/>
          </a:xfrm>
          <a:prstGeom prst="rect">
            <a:avLst/>
          </a:prstGeom>
          <a:blipFill>
            <a:blip r:embed="rId2"/>
            <a:srcRect/>
            <a:stretch>
              <a:fillRect t="-3616" b="-36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0" y="0"/>
            <a:ext cx="12192000" cy="270892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385570" y="2420888"/>
            <a:ext cx="1997256" cy="1850080"/>
            <a:chOff x="1385570" y="1823217"/>
            <a:chExt cx="1997256" cy="1850080"/>
          </a:xfrm>
        </p:grpSpPr>
        <p:grpSp>
          <p:nvGrpSpPr>
            <p:cNvPr id="31" name="组合 30"/>
            <p:cNvGrpSpPr/>
            <p:nvPr/>
          </p:nvGrpSpPr>
          <p:grpSpPr>
            <a:xfrm>
              <a:off x="1385570" y="2759750"/>
              <a:ext cx="1997256" cy="913547"/>
              <a:chOff x="2334172" y="3159889"/>
              <a:chExt cx="2782933" cy="913547"/>
            </a:xfrm>
          </p:grpSpPr>
          <p:sp>
            <p:nvSpPr>
              <p:cNvPr id="5" name="TextBox 27">
                <a:extLst>
                  <a:ext uri="{FF2B5EF4-FFF2-40B4-BE49-F238E27FC236}">
                    <a16:creationId xmlns="" xmlns:a16="http://schemas.microsoft.com/office/drawing/2014/main" id="{4AD56F75-1968-407B-A9AB-4E93D136B608}"/>
                  </a:ext>
                </a:extLst>
              </p:cNvPr>
              <p:cNvSpPr txBox="1"/>
              <p:nvPr/>
            </p:nvSpPr>
            <p:spPr>
              <a:xfrm>
                <a:off x="2334172" y="3159889"/>
                <a:ext cx="2782933" cy="369289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pPr algn="ctr"/>
                <a:r>
                  <a:rPr lang="zh-CN" altLang="en-US" b="1" dirty="0">
                    <a:latin typeface="+mj-ea"/>
                    <a:ea typeface="+mj-ea"/>
                  </a:rPr>
                  <a:t>协助部门领导</a:t>
                </a:r>
              </a:p>
            </p:txBody>
          </p:sp>
          <p:sp>
            <p:nvSpPr>
              <p:cNvPr id="6" name="TextBox 28">
                <a:extLst>
                  <a:ext uri="{FF2B5EF4-FFF2-40B4-BE49-F238E27FC236}">
                    <a16:creationId xmlns="" xmlns:a16="http://schemas.microsoft.com/office/drawing/2014/main" id="{E91E4FAB-7603-48AA-8B2E-6195A341A6A8}"/>
                  </a:ext>
                </a:extLst>
              </p:cNvPr>
              <p:cNvSpPr txBox="1"/>
              <p:nvPr/>
            </p:nvSpPr>
            <p:spPr>
              <a:xfrm>
                <a:off x="2334172" y="3611814"/>
                <a:ext cx="2782933" cy="461622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latin typeface="+mn-ea"/>
                  </a:rPr>
                  <a:t>协助部门领导的资料收集、整理、打印，领导交办的其他</a:t>
                </a:r>
                <a:r>
                  <a:rPr lang="zh-CN" altLang="en-US" sz="1000" dirty="0" smtClean="0">
                    <a:latin typeface="+mn-ea"/>
                  </a:rPr>
                  <a:t>工作</a:t>
                </a:r>
                <a:endParaRPr lang="zh-CN" altLang="en-US" sz="1000" dirty="0">
                  <a:latin typeface="+mn-ea"/>
                </a:endParaRPr>
              </a:p>
            </p:txBody>
          </p:sp>
        </p:grpSp>
        <p:sp>
          <p:nvSpPr>
            <p:cNvPr id="28" name="Oval 6">
              <a:extLst>
                <a:ext uri="{FF2B5EF4-FFF2-40B4-BE49-F238E27FC236}">
                  <a16:creationId xmlns="" xmlns:a16="http://schemas.microsoft.com/office/drawing/2014/main" id="{69ED94BD-7D29-4966-BD05-B574C038F2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8124" y="1823217"/>
              <a:ext cx="652148" cy="652148"/>
            </a:xfrm>
            <a:prstGeom prst="ellipse">
              <a:avLst/>
            </a:prstGeom>
            <a:solidFill>
              <a:srgbClr val="D64F34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</a:rPr>
                <a:t>1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842814" y="2420888"/>
            <a:ext cx="1998754" cy="1839320"/>
            <a:chOff x="3899255" y="1823217"/>
            <a:chExt cx="1998754" cy="1839320"/>
          </a:xfrm>
        </p:grpSpPr>
        <p:grpSp>
          <p:nvGrpSpPr>
            <p:cNvPr id="33" name="组合 32"/>
            <p:cNvGrpSpPr/>
            <p:nvPr/>
          </p:nvGrpSpPr>
          <p:grpSpPr>
            <a:xfrm>
              <a:off x="3899255" y="2759750"/>
              <a:ext cx="1998754" cy="902787"/>
              <a:chOff x="4489205" y="5169033"/>
              <a:chExt cx="2785022" cy="902787"/>
            </a:xfrm>
          </p:grpSpPr>
          <p:sp>
            <p:nvSpPr>
              <p:cNvPr id="13" name="TextBox 27">
                <a:extLst>
                  <a:ext uri="{FF2B5EF4-FFF2-40B4-BE49-F238E27FC236}">
                    <a16:creationId xmlns="" xmlns:a16="http://schemas.microsoft.com/office/drawing/2014/main" id="{F28F868A-28DE-4387-B058-8974BA10E041}"/>
                  </a:ext>
                </a:extLst>
              </p:cNvPr>
              <p:cNvSpPr txBox="1"/>
              <p:nvPr/>
            </p:nvSpPr>
            <p:spPr>
              <a:xfrm>
                <a:off x="4491294" y="5169033"/>
                <a:ext cx="2782933" cy="369289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pPr algn="ctr"/>
                <a:r>
                  <a:rPr lang="zh-CN" altLang="en-US" b="1" dirty="0">
                    <a:latin typeface="+mj-ea"/>
                    <a:ea typeface="+mj-ea"/>
                  </a:rPr>
                  <a:t>资料室管理</a:t>
                </a:r>
              </a:p>
            </p:txBody>
          </p:sp>
          <p:sp>
            <p:nvSpPr>
              <p:cNvPr id="14" name="TextBox 28">
                <a:extLst>
                  <a:ext uri="{FF2B5EF4-FFF2-40B4-BE49-F238E27FC236}">
                    <a16:creationId xmlns="" xmlns:a16="http://schemas.microsoft.com/office/drawing/2014/main" id="{C18D9A58-FEA5-481C-8A93-24B37C89DEAF}"/>
                  </a:ext>
                </a:extLst>
              </p:cNvPr>
              <p:cNvSpPr txBox="1"/>
              <p:nvPr/>
            </p:nvSpPr>
            <p:spPr>
              <a:xfrm>
                <a:off x="4489205" y="5610198"/>
                <a:ext cx="2782933" cy="461622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latin typeface="+mn-ea"/>
                  </a:rPr>
                  <a:t>资料室的管理工作，具体资料的存档</a:t>
                </a:r>
                <a:r>
                  <a:rPr lang="zh-CN" altLang="en-US" sz="1000" dirty="0" smtClean="0">
                    <a:latin typeface="+mn-ea"/>
                  </a:rPr>
                  <a:t>，资料室</a:t>
                </a:r>
                <a:r>
                  <a:rPr lang="zh-CN" altLang="en-US" sz="1000" dirty="0">
                    <a:latin typeface="+mn-ea"/>
                  </a:rPr>
                  <a:t>的日常维护</a:t>
                </a:r>
                <a:r>
                  <a:rPr lang="zh-CN" altLang="en-US" sz="1000" dirty="0" smtClean="0">
                    <a:latin typeface="+mn-ea"/>
                  </a:rPr>
                  <a:t>工作</a:t>
                </a:r>
                <a:endParaRPr lang="zh-CN" altLang="en-US" sz="1000" dirty="0">
                  <a:latin typeface="+mn-ea"/>
                </a:endParaRPr>
              </a:p>
            </p:txBody>
          </p:sp>
        </p:grpSp>
        <p:sp>
          <p:nvSpPr>
            <p:cNvPr id="26" name="Oval 6">
              <a:extLst>
                <a:ext uri="{FF2B5EF4-FFF2-40B4-BE49-F238E27FC236}">
                  <a16:creationId xmlns="" xmlns:a16="http://schemas.microsoft.com/office/drawing/2014/main" id="{98F687EB-854C-4A4D-840B-76D757892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2558" y="1823217"/>
              <a:ext cx="652148" cy="652148"/>
            </a:xfrm>
            <a:prstGeom prst="ellipse">
              <a:avLst/>
            </a:prstGeom>
            <a:solidFill>
              <a:srgbClr val="D64F34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</a:rPr>
                <a:t>2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301556" y="2420888"/>
            <a:ext cx="1998754" cy="1839320"/>
            <a:chOff x="6126507" y="1823217"/>
            <a:chExt cx="1998754" cy="1839320"/>
          </a:xfrm>
        </p:grpSpPr>
        <p:grpSp>
          <p:nvGrpSpPr>
            <p:cNvPr id="32" name="组合 31"/>
            <p:cNvGrpSpPr/>
            <p:nvPr/>
          </p:nvGrpSpPr>
          <p:grpSpPr>
            <a:xfrm>
              <a:off x="6126507" y="2759750"/>
              <a:ext cx="1998754" cy="902787"/>
              <a:chOff x="6340956" y="1607243"/>
              <a:chExt cx="2785022" cy="902787"/>
            </a:xfrm>
          </p:grpSpPr>
          <p:sp>
            <p:nvSpPr>
              <p:cNvPr id="15" name="TextBox 27">
                <a:extLst>
                  <a:ext uri="{FF2B5EF4-FFF2-40B4-BE49-F238E27FC236}">
                    <a16:creationId xmlns="" xmlns:a16="http://schemas.microsoft.com/office/drawing/2014/main" id="{FB6A5797-0577-45C7-B53D-85DB581D6674}"/>
                  </a:ext>
                </a:extLst>
              </p:cNvPr>
              <p:cNvSpPr txBox="1"/>
              <p:nvPr/>
            </p:nvSpPr>
            <p:spPr>
              <a:xfrm>
                <a:off x="6343045" y="1607243"/>
                <a:ext cx="2782933" cy="369289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latin typeface="+mj-ea"/>
                    <a:ea typeface="+mj-ea"/>
                  </a:rPr>
                  <a:t>会议</a:t>
                </a:r>
                <a:r>
                  <a:rPr lang="zh-CN" altLang="en-US" b="1" dirty="0">
                    <a:latin typeface="+mj-ea"/>
                    <a:ea typeface="+mj-ea"/>
                  </a:rPr>
                  <a:t>并</a:t>
                </a:r>
                <a:r>
                  <a:rPr lang="zh-CN" altLang="en-US" b="1" dirty="0" smtClean="0">
                    <a:latin typeface="+mj-ea"/>
                    <a:ea typeface="+mj-ea"/>
                  </a:rPr>
                  <a:t>记录</a:t>
                </a:r>
                <a:endParaRPr lang="zh-CN" altLang="en-US" b="1" dirty="0">
                  <a:latin typeface="+mj-ea"/>
                  <a:ea typeface="+mj-ea"/>
                </a:endParaRPr>
              </a:p>
            </p:txBody>
          </p:sp>
          <p:sp>
            <p:nvSpPr>
              <p:cNvPr id="16" name="TextBox 28">
                <a:extLst>
                  <a:ext uri="{FF2B5EF4-FFF2-40B4-BE49-F238E27FC236}">
                    <a16:creationId xmlns="" xmlns:a16="http://schemas.microsoft.com/office/drawing/2014/main" id="{CC2DDFAD-AA03-41C0-B732-1AD9C7D71EBD}"/>
                  </a:ext>
                </a:extLst>
              </p:cNvPr>
              <p:cNvSpPr txBox="1"/>
              <p:nvPr/>
            </p:nvSpPr>
            <p:spPr>
              <a:xfrm>
                <a:off x="6340956" y="2048408"/>
                <a:ext cx="2782933" cy="461622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latin typeface="+mn-ea"/>
                  </a:rPr>
                  <a:t>组织通知部门会议，打印会议材料，并对每次会做</a:t>
                </a:r>
                <a:r>
                  <a:rPr lang="zh-CN" altLang="en-US" sz="1000" dirty="0" smtClean="0">
                    <a:latin typeface="+mn-ea"/>
                  </a:rPr>
                  <a:t>会议记录</a:t>
                </a:r>
                <a:endParaRPr lang="zh-CN" altLang="en-US" sz="1000" dirty="0">
                  <a:latin typeface="+mn-ea"/>
                </a:endParaRPr>
              </a:p>
            </p:txBody>
          </p:sp>
        </p:grpSp>
        <p:sp>
          <p:nvSpPr>
            <p:cNvPr id="24" name="Oval 6">
              <a:extLst>
                <a:ext uri="{FF2B5EF4-FFF2-40B4-BE49-F238E27FC236}">
                  <a16:creationId xmlns="" xmlns:a16="http://schemas.microsoft.com/office/drawing/2014/main" id="{CB9748E3-CF34-4014-A4DF-032E73919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99810" y="1823217"/>
              <a:ext cx="652148" cy="652148"/>
            </a:xfrm>
            <a:prstGeom prst="ellipse">
              <a:avLst/>
            </a:prstGeom>
            <a:solidFill>
              <a:srgbClr val="D64F34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</a:rPr>
                <a:t>3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760296" y="2420888"/>
            <a:ext cx="1997256" cy="1837262"/>
            <a:chOff x="8283358" y="1823217"/>
            <a:chExt cx="1997256" cy="1837262"/>
          </a:xfrm>
        </p:grpSpPr>
        <p:grpSp>
          <p:nvGrpSpPr>
            <p:cNvPr id="34" name="组合 33"/>
            <p:cNvGrpSpPr/>
            <p:nvPr/>
          </p:nvGrpSpPr>
          <p:grpSpPr>
            <a:xfrm>
              <a:off x="8283358" y="2759750"/>
              <a:ext cx="1997256" cy="900729"/>
              <a:chOff x="7686948" y="4065823"/>
              <a:chExt cx="2782933" cy="900729"/>
            </a:xfrm>
          </p:grpSpPr>
          <p:sp>
            <p:nvSpPr>
              <p:cNvPr id="17" name="TextBox 27">
                <a:extLst>
                  <a:ext uri="{FF2B5EF4-FFF2-40B4-BE49-F238E27FC236}">
                    <a16:creationId xmlns="" xmlns:a16="http://schemas.microsoft.com/office/drawing/2014/main" id="{ED2BB6B9-2F9E-4B5A-BFD8-D235758985E9}"/>
                  </a:ext>
                </a:extLst>
              </p:cNvPr>
              <p:cNvSpPr txBox="1"/>
              <p:nvPr/>
            </p:nvSpPr>
            <p:spPr>
              <a:xfrm>
                <a:off x="7686948" y="4065823"/>
                <a:ext cx="2782933" cy="369289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pPr algn="ctr"/>
                <a:r>
                  <a:rPr lang="zh-CN" altLang="en-US" b="1" dirty="0" smtClean="0">
                    <a:latin typeface="+mj-ea"/>
                    <a:ea typeface="+mj-ea"/>
                  </a:rPr>
                  <a:t>门户运维</a:t>
                </a:r>
                <a:endParaRPr lang="zh-CN" altLang="en-US" b="1" dirty="0">
                  <a:latin typeface="+mj-ea"/>
                  <a:ea typeface="+mj-ea"/>
                </a:endParaRPr>
              </a:p>
            </p:txBody>
          </p:sp>
          <p:sp>
            <p:nvSpPr>
              <p:cNvPr id="18" name="TextBox 28">
                <a:extLst>
                  <a:ext uri="{FF2B5EF4-FFF2-40B4-BE49-F238E27FC236}">
                    <a16:creationId xmlns="" xmlns:a16="http://schemas.microsoft.com/office/drawing/2014/main" id="{59898594-1DB9-4A5D-B6D8-7D1CB43B41C0}"/>
                  </a:ext>
                </a:extLst>
              </p:cNvPr>
              <p:cNvSpPr txBox="1"/>
              <p:nvPr/>
            </p:nvSpPr>
            <p:spPr>
              <a:xfrm>
                <a:off x="7686948" y="4504930"/>
                <a:ext cx="2782933" cy="461622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latin typeface="+mn-ea"/>
                  </a:rPr>
                  <a:t>负责管理本部门的网站、微信微博的更新与管理工作。</a:t>
                </a:r>
              </a:p>
            </p:txBody>
          </p:sp>
        </p:grpSp>
        <p:sp>
          <p:nvSpPr>
            <p:cNvPr id="22" name="Oval 6">
              <a:extLst>
                <a:ext uri="{FF2B5EF4-FFF2-40B4-BE49-F238E27FC236}">
                  <a16:creationId xmlns="" xmlns:a16="http://schemas.microsoft.com/office/drawing/2014/main" id="{3D8AC4DB-0C38-4BEF-9890-69B7F00396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5912" y="1823217"/>
              <a:ext cx="652148" cy="652148"/>
            </a:xfrm>
            <a:prstGeom prst="ellipse">
              <a:avLst/>
            </a:prstGeom>
            <a:solidFill>
              <a:srgbClr val="D64F34"/>
            </a:solidFill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</a:rPr>
                <a:t>4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3612820" y="2298479"/>
            <a:ext cx="0" cy="295232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071562" y="2298479"/>
            <a:ext cx="0" cy="295232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8530304" y="2298479"/>
            <a:ext cx="0" cy="295232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26">
            <a:extLst>
              <a:ext uri="{FF2B5EF4-FFF2-40B4-BE49-F238E27FC236}">
                <a16:creationId xmlns="" xmlns:a16="http://schemas.microsoft.com/office/drawing/2014/main" id="{5F8186DF-9AF1-40B2-818F-170A6F698E06}"/>
              </a:ext>
            </a:extLst>
          </p:cNvPr>
          <p:cNvSpPr txBox="1"/>
          <p:nvPr/>
        </p:nvSpPr>
        <p:spPr>
          <a:xfrm>
            <a:off x="4530509" y="876546"/>
            <a:ext cx="2826592" cy="707844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+mj-ea"/>
                <a:ea typeface="+mj-ea"/>
              </a:rPr>
              <a:t>行政助理</a:t>
            </a:r>
            <a:endParaRPr lang="en-US" altLang="zh-CN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5" name="TextBox 54">
            <a:extLst>
              <a:ext uri="{FF2B5EF4-FFF2-40B4-BE49-F238E27FC236}">
                <a16:creationId xmlns="" xmlns:a16="http://schemas.microsoft.com/office/drawing/2014/main" id="{A50A42F0-8479-4291-8841-791E73A8F026}"/>
              </a:ext>
            </a:extLst>
          </p:cNvPr>
          <p:cNvSpPr txBox="1"/>
          <p:nvPr/>
        </p:nvSpPr>
        <p:spPr>
          <a:xfrm>
            <a:off x="4851129" y="1584390"/>
            <a:ext cx="2185354" cy="338512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/>
                <a:ea typeface="微软雅黑"/>
              </a:rPr>
              <a:t>工作岗位及职责</a:t>
            </a:r>
          </a:p>
        </p:txBody>
      </p:sp>
    </p:spTree>
    <p:extLst>
      <p:ext uri="{BB962C8B-B14F-4D97-AF65-F5344CB8AC3E}">
        <p14:creationId xmlns:p14="http://schemas.microsoft.com/office/powerpoint/2010/main" val="1530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5951984" cy="6858000"/>
          </a:xfrm>
          <a:prstGeom prst="rect">
            <a:avLst/>
          </a:prstGeom>
          <a:blipFill>
            <a:blip r:embed="rId2"/>
            <a:srcRect/>
            <a:stretch>
              <a:fillRect t="-3616" b="-36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0" y="0"/>
            <a:ext cx="5951984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663952" y="3717033"/>
            <a:ext cx="5555872" cy="2251948"/>
            <a:chOff x="4871864" y="2780929"/>
            <a:chExt cx="7133681" cy="2891478"/>
          </a:xfrm>
        </p:grpSpPr>
        <p:grpSp>
          <p:nvGrpSpPr>
            <p:cNvPr id="9" name="090c0fe6-0805-44aa-8ca5-0d312577b881" descr="rwUAAB+LCAAAAAAABADNU8tuwjAQ/Be3vaXIoAIlNx6iyoGCCmoPFQeTLInbxEHGqUAo/951Ql4igOip8iVZz+zO7K4P5F7tN0BMMg+YVCPOXMkCS0FADGI5xBSR7xtkwIXDhfsiw2izJebnIaeVbz648oahH8p35kegEwiuOPPTX/OEVMHOJEcF+yR2Douwk1zT9Zrb8AY2CJWB3twVMTu02+m1ULuMth4C78bj4fCpTXsIWCTcZhwbZA52KJy/V154EECGWXCh+sKZe8xBBG1QXZ67nhKwxb490kazbZDp6gtsVSKaVZmjZ31ymVTLPNfDrH0TLngQBUdYUnnCdqVQk6ZB7jg+lGGWUCB/8ik1dSz5niuJBcahDJjCggcaPxRt6CFX67KEAztkZWJJZahHkXqfatdGX+Rbk+xQQZox3ERAbTWuT3kF2iB94fqZu6yFeVqczQZeEasFHY3qEFlWLWRqMDFu1qm52DiragE7dZsPzSg7qGv9RQtJycLBUUFF+1XZ2RLf2v+ycHwTW1B9u3iN6RjSePkt0Ea3fXU8A2Z/106ndjD/yVy+eq1b5nbJ2xLPL7wtCrGvBQAA">
              <a:extLst>
                <a:ext uri="{FF2B5EF4-FFF2-40B4-BE49-F238E27FC236}">
                  <a16:creationId xmlns="" xmlns:a16="http://schemas.microsoft.com/office/drawing/2014/main" id="{546C919A-9789-4B85-8425-7AB7B865A60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71864" y="2780929"/>
              <a:ext cx="7133681" cy="768195"/>
              <a:chOff x="2277102" y="1625349"/>
              <a:chExt cx="9038590" cy="973325"/>
            </a:xfrm>
          </p:grpSpPr>
          <p:sp>
            <p:nvSpPr>
              <p:cNvPr id="10" name="BackShape1">
                <a:extLst>
                  <a:ext uri="{FF2B5EF4-FFF2-40B4-BE49-F238E27FC236}">
                    <a16:creationId xmlns="" xmlns:a16="http://schemas.microsoft.com/office/drawing/2014/main" id="{6CC13F53-EAF5-418B-B7A2-4C9950F8AB8F}"/>
                  </a:ext>
                </a:extLst>
              </p:cNvPr>
              <p:cNvSpPr/>
              <p:nvPr/>
            </p:nvSpPr>
            <p:spPr>
              <a:xfrm>
                <a:off x="2277102" y="1982733"/>
                <a:ext cx="6383504" cy="51996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ValueShape">
                <a:extLst>
                  <a:ext uri="{FF2B5EF4-FFF2-40B4-BE49-F238E27FC236}">
                    <a16:creationId xmlns="" xmlns:a16="http://schemas.microsoft.com/office/drawing/2014/main" id="{EBAA1A86-E5B7-40E6-ACBF-A7D8E4343834}"/>
                  </a:ext>
                </a:extLst>
              </p:cNvPr>
              <p:cNvSpPr/>
              <p:nvPr/>
            </p:nvSpPr>
            <p:spPr>
              <a:xfrm>
                <a:off x="2493845" y="2105989"/>
                <a:ext cx="5950016" cy="273457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CC4509"/>
                  </a:gs>
                  <a:gs pos="100000">
                    <a:schemeClr val="lt1">
                      <a:lumMod val="85000"/>
                    </a:schemeClr>
                  </a:gs>
                  <a:gs pos="90000">
                    <a:srgbClr val="CC4509"/>
                  </a:gs>
                  <a:gs pos="90100">
                    <a:schemeClr val="lt1">
                      <a:lumMod val="85000"/>
                    </a:schemeClr>
                  </a:gs>
                </a:gsLst>
                <a:lin ang="0" scaled="1"/>
                <a:tileRect/>
              </a:gradFill>
              <a:ln w="28575">
                <a:solidFill>
                  <a:schemeClr val="bg1">
                    <a:alpha val="83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ValueText">
                <a:extLst>
                  <a:ext uri="{FF2B5EF4-FFF2-40B4-BE49-F238E27FC236}">
                    <a16:creationId xmlns="" xmlns:a16="http://schemas.microsoft.com/office/drawing/2014/main" id="{E7A9E925-BDE9-4DA4-9C76-C2885FFFCA96}"/>
                  </a:ext>
                </a:extLst>
              </p:cNvPr>
              <p:cNvSpPr txBox="1"/>
              <p:nvPr/>
            </p:nvSpPr>
            <p:spPr>
              <a:xfrm>
                <a:off x="8824110" y="1886760"/>
                <a:ext cx="949220" cy="711914"/>
              </a:xfrm>
              <a:prstGeom prst="rect">
                <a:avLst/>
              </a:prstGeom>
              <a:noFill/>
            </p:spPr>
            <p:txBody>
              <a:bodyPr wrap="square" anchor="ctr" anchorCtr="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pPr algn="ctr"/>
                <a:r>
                  <a:rPr lang="en-US" altLang="zh-CN" sz="6000" dirty="0" smtClean="0">
                    <a:solidFill>
                      <a:srgbClr val="CC4509"/>
                    </a:solidFill>
                    <a:latin typeface="Impact" panose="020B0806030902050204" pitchFamily="34" charset="0"/>
                  </a:rPr>
                  <a:t>90%</a:t>
                </a:r>
                <a:endParaRPr lang="en-US" altLang="zh-CN" sz="6000" dirty="0">
                  <a:solidFill>
                    <a:srgbClr val="CC4509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3" name="CustomText1">
                <a:extLst>
                  <a:ext uri="{FF2B5EF4-FFF2-40B4-BE49-F238E27FC236}">
                    <a16:creationId xmlns="" xmlns:a16="http://schemas.microsoft.com/office/drawing/2014/main" id="{A3D862C4-AB0B-405F-9745-CC2CB2940886}"/>
                  </a:ext>
                </a:extLst>
              </p:cNvPr>
              <p:cNvSpPr/>
              <p:nvPr/>
            </p:nvSpPr>
            <p:spPr>
              <a:xfrm>
                <a:off x="4101828" y="1625349"/>
                <a:ext cx="7213864" cy="274833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70000" lnSpcReduction="20000"/>
              </a:bodyPr>
              <a:lstStyle/>
              <a:p>
                <a:r>
                  <a:rPr lang="zh-CN" altLang="en-US" b="1" dirty="0"/>
                  <a:t>协助领导工作</a:t>
                </a:r>
              </a:p>
            </p:txBody>
          </p:sp>
        </p:grpSp>
        <p:grpSp>
          <p:nvGrpSpPr>
            <p:cNvPr id="14" name="090c0fe6-0805-44aa-8ca5-0d312577b881" descr="rQUAAB+LCAAAAAAABADNU01vgkAQ/S/b9kYatFUrN7XacLCaYtpD42GFEbaFxSxLozH8984inxE19tRwgeG9nffmze7JrdxtgBjECqiQz4y6ggamhIBoxHSIwWPf18iQcYdx90WE8SYixue+oFX/fDDpjUI/FO/Uj0EdwJlk1D98GkekGnYuGCrYpbVTWIQdnTVbr5kNb2ADlznozV0Ro6v3uv02ahdx5CHwZjIZjR47eh8Bi5TbShKNWGCH3Pl754UHAeSYBeNywB3Low4i9HtdtWeuJzlEkSo8aWS2+gJbVmhGpyZy3BoPJg+FSF2JPDXBfHhTxlkQBxks7Tul20qppR+KzHF8qMJMLkH8FBm1VC19t6TABpNQBFRiw72e3JVD6CFX6TK5A1tk5WJJLdJMpNqmxqVRP4qdSTeoJM0p7iGgtgbXx7wSrZEBd/3cXT7C4lhMZgOviFWCMqOqRJZ1C7kaPBj36thcop1UtYCtvM6HYlQdNI3+rIW0ZekgU1DTflF2vsLXzr8qHG9EBHJgl3fxEMOhXr8Jvc7FeIbU/m5MpzGY/2SuWL32Nbmd87bE5xctw5efrQUAAA==">
              <a:extLst>
                <a:ext uri="{FF2B5EF4-FFF2-40B4-BE49-F238E27FC236}">
                  <a16:creationId xmlns="" xmlns:a16="http://schemas.microsoft.com/office/drawing/2014/main" id="{688E19EE-F170-48B6-AD10-6AD72DAFCD2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71864" y="3842571"/>
              <a:ext cx="7133681" cy="768195"/>
              <a:chOff x="2277102" y="1625349"/>
              <a:chExt cx="9038590" cy="973325"/>
            </a:xfrm>
          </p:grpSpPr>
          <p:sp>
            <p:nvSpPr>
              <p:cNvPr id="15" name="BackShape1">
                <a:extLst>
                  <a:ext uri="{FF2B5EF4-FFF2-40B4-BE49-F238E27FC236}">
                    <a16:creationId xmlns="" xmlns:a16="http://schemas.microsoft.com/office/drawing/2014/main" id="{5DFFAC58-F3C1-42DB-9F23-9A1D2EA1293C}"/>
                  </a:ext>
                </a:extLst>
              </p:cNvPr>
              <p:cNvSpPr/>
              <p:nvPr/>
            </p:nvSpPr>
            <p:spPr>
              <a:xfrm>
                <a:off x="2277102" y="1982733"/>
                <a:ext cx="6383504" cy="51996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ValueShape">
                <a:extLst>
                  <a:ext uri="{FF2B5EF4-FFF2-40B4-BE49-F238E27FC236}">
                    <a16:creationId xmlns="" xmlns:a16="http://schemas.microsoft.com/office/drawing/2014/main" id="{33B6D9DD-02E1-46DA-AB74-DC4CA5415ACB}"/>
                  </a:ext>
                </a:extLst>
              </p:cNvPr>
              <p:cNvSpPr/>
              <p:nvPr/>
            </p:nvSpPr>
            <p:spPr>
              <a:xfrm>
                <a:off x="2493845" y="2105989"/>
                <a:ext cx="5950016" cy="273456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CC4509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  <a:gs pos="70000">
                    <a:srgbClr val="CC4509"/>
                  </a:gs>
                  <a:gs pos="70100">
                    <a:schemeClr val="accent1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  <a:ln w="28575">
                <a:solidFill>
                  <a:schemeClr val="bg1">
                    <a:alpha val="83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ValueText">
                <a:extLst>
                  <a:ext uri="{FF2B5EF4-FFF2-40B4-BE49-F238E27FC236}">
                    <a16:creationId xmlns="" xmlns:a16="http://schemas.microsoft.com/office/drawing/2014/main" id="{DFDCBD2F-5C03-4B04-91D7-37B6B895688E}"/>
                  </a:ext>
                </a:extLst>
              </p:cNvPr>
              <p:cNvSpPr txBox="1"/>
              <p:nvPr/>
            </p:nvSpPr>
            <p:spPr>
              <a:xfrm>
                <a:off x="8824110" y="1886760"/>
                <a:ext cx="949220" cy="711914"/>
              </a:xfrm>
              <a:prstGeom prst="rect">
                <a:avLst/>
              </a:prstGeom>
              <a:noFill/>
            </p:spPr>
            <p:txBody>
              <a:bodyPr wrap="square" anchor="ctr" anchorCtr="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pPr algn="ctr"/>
                <a:r>
                  <a:rPr lang="en-US" altLang="zh-CN" sz="6000" smtClean="0">
                    <a:solidFill>
                      <a:srgbClr val="CC4509"/>
                    </a:solidFill>
                    <a:latin typeface="Impact" panose="020B0806030902050204" pitchFamily="34" charset="0"/>
                  </a:rPr>
                  <a:t>70%</a:t>
                </a:r>
                <a:endParaRPr lang="en-US" altLang="zh-CN" sz="6000">
                  <a:solidFill>
                    <a:srgbClr val="CC4509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8" name="CustomText1">
                <a:extLst>
                  <a:ext uri="{FF2B5EF4-FFF2-40B4-BE49-F238E27FC236}">
                    <a16:creationId xmlns="" xmlns:a16="http://schemas.microsoft.com/office/drawing/2014/main" id="{37AAAFE0-8CF8-4D6E-8A81-9251B40C2168}"/>
                  </a:ext>
                </a:extLst>
              </p:cNvPr>
              <p:cNvSpPr/>
              <p:nvPr/>
            </p:nvSpPr>
            <p:spPr>
              <a:xfrm>
                <a:off x="4101828" y="1625349"/>
                <a:ext cx="7213864" cy="274833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70000" lnSpcReduction="20000"/>
              </a:bodyPr>
              <a:lstStyle/>
              <a:p>
                <a:r>
                  <a:rPr lang="zh-CN" altLang="en-US" b="1" dirty="0"/>
                  <a:t>网站微信管理</a:t>
                </a:r>
              </a:p>
            </p:txBody>
          </p:sp>
        </p:grpSp>
        <p:grpSp>
          <p:nvGrpSpPr>
            <p:cNvPr id="19" name="090c0fe6-0805-44aa-8ca5-0d312577b881" descr="rQUAAB+LCAAAAAAABADNU01vgkAQ/S/b9kYM2qqVm1ppPFiNkvbQeFhhhG1hMcvSaIz/vbMgXxE19tRwgeHNznvz3u7JvdxtgBhkEVAhXxh1BQ3GEgKikbFDDB77vkYGjDuMu68ijDcRMT73eVv5zweT3jD0Q/FO/RjUAZxJRv300zhpqmBngiGDXVI7h0XYyVnT9ZrZMAcbuMxAc3dFjI7e7fRayF3EkYfAO9McDp/aeg8BVtLbPBw0sgA75M7fJ1seBJBhLMZlnzsLjzqI0Bu6Gs9cT3KIIlV41sh09QW2LLUZ7QrJUXPUNx9zkroieW6D2fImjLMgDo6wZO6Ebkulpp4WmeP4UIaNuQTxk3vUVLXkfSEFDjBDEVCJA/f64aFYwnO7kfAacwe22JWRJRVLjyRVmmpDo37kmUkSVDTNKOYQkFuN6tO+Aq2RPnf9TF22wvxYdGYDb4hVhI5CVYksqxIyNngw5upU3EE7y8qCrbxNh+ooK6hb/UUJychCwZFBhftV2lmEb91/mTjeiAhk3y7uYmpDWq/ehG77qj0Dan/XulNrzH8Sl0evdYtvl7Qt8fkF+oAfbq0FAAA=">
              <a:extLst>
                <a:ext uri="{FF2B5EF4-FFF2-40B4-BE49-F238E27FC236}">
                  <a16:creationId xmlns="" xmlns:a16="http://schemas.microsoft.com/office/drawing/2014/main" id="{3FEA4291-7FD0-479C-9A9E-F21A2C2AB24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71864" y="4904212"/>
              <a:ext cx="7133681" cy="768195"/>
              <a:chOff x="2277102" y="1625349"/>
              <a:chExt cx="9038590" cy="973325"/>
            </a:xfrm>
          </p:grpSpPr>
          <p:sp>
            <p:nvSpPr>
              <p:cNvPr id="20" name="BackShape1">
                <a:extLst>
                  <a:ext uri="{FF2B5EF4-FFF2-40B4-BE49-F238E27FC236}">
                    <a16:creationId xmlns="" xmlns:a16="http://schemas.microsoft.com/office/drawing/2014/main" id="{D27D6946-BABD-45D7-85EF-D027AF8CF401}"/>
                  </a:ext>
                </a:extLst>
              </p:cNvPr>
              <p:cNvSpPr/>
              <p:nvPr/>
            </p:nvSpPr>
            <p:spPr>
              <a:xfrm>
                <a:off x="2277102" y="1982733"/>
                <a:ext cx="6383504" cy="519969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ValueShape">
                <a:extLst>
                  <a:ext uri="{FF2B5EF4-FFF2-40B4-BE49-F238E27FC236}">
                    <a16:creationId xmlns="" xmlns:a16="http://schemas.microsoft.com/office/drawing/2014/main" id="{943BC823-F796-4E4F-8FB0-4CAE8D7D6648}"/>
                  </a:ext>
                </a:extLst>
              </p:cNvPr>
              <p:cNvSpPr/>
              <p:nvPr/>
            </p:nvSpPr>
            <p:spPr>
              <a:xfrm>
                <a:off x="2493845" y="2105989"/>
                <a:ext cx="5950016" cy="273456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CC4509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  <a:gs pos="85000">
                    <a:srgbClr val="CC4509"/>
                  </a:gs>
                  <a:gs pos="85100">
                    <a:schemeClr val="accent1">
                      <a:lumMod val="20000"/>
                      <a:lumOff val="80000"/>
                    </a:schemeClr>
                  </a:gs>
                </a:gsLst>
                <a:lin ang="0" scaled="1"/>
                <a:tileRect/>
              </a:gradFill>
              <a:ln w="28575">
                <a:solidFill>
                  <a:schemeClr val="bg1">
                    <a:alpha val="83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ValueText">
                <a:extLst>
                  <a:ext uri="{FF2B5EF4-FFF2-40B4-BE49-F238E27FC236}">
                    <a16:creationId xmlns="" xmlns:a16="http://schemas.microsoft.com/office/drawing/2014/main" id="{92E7A9E5-484B-4F8A-83A5-EA5A9D30EBE1}"/>
                  </a:ext>
                </a:extLst>
              </p:cNvPr>
              <p:cNvSpPr txBox="1"/>
              <p:nvPr/>
            </p:nvSpPr>
            <p:spPr>
              <a:xfrm>
                <a:off x="8824110" y="1886760"/>
                <a:ext cx="949220" cy="711914"/>
              </a:xfrm>
              <a:prstGeom prst="rect">
                <a:avLst/>
              </a:prstGeom>
              <a:noFill/>
            </p:spPr>
            <p:txBody>
              <a:bodyPr wrap="square" anchor="ctr" anchorCtr="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pPr algn="ctr"/>
                <a:r>
                  <a:rPr lang="en-US" altLang="zh-CN" sz="6000" smtClean="0">
                    <a:solidFill>
                      <a:srgbClr val="CC4509"/>
                    </a:solidFill>
                    <a:latin typeface="Impact" panose="020B0806030902050204" pitchFamily="34" charset="0"/>
                  </a:rPr>
                  <a:t>85%</a:t>
                </a:r>
                <a:endParaRPr lang="en-US" altLang="zh-CN" sz="6000">
                  <a:solidFill>
                    <a:srgbClr val="CC4509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3" name="CustomText1">
                <a:extLst>
                  <a:ext uri="{FF2B5EF4-FFF2-40B4-BE49-F238E27FC236}">
                    <a16:creationId xmlns="" xmlns:a16="http://schemas.microsoft.com/office/drawing/2014/main" id="{69EC0795-7D20-4281-AA85-26A310FFC107}"/>
                  </a:ext>
                </a:extLst>
              </p:cNvPr>
              <p:cNvSpPr/>
              <p:nvPr/>
            </p:nvSpPr>
            <p:spPr>
              <a:xfrm>
                <a:off x="4101828" y="1625349"/>
                <a:ext cx="7213864" cy="274833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70000" lnSpcReduction="20000"/>
              </a:bodyPr>
              <a:lstStyle/>
              <a:p>
                <a:r>
                  <a:rPr lang="zh-CN" altLang="en-US" b="1" dirty="0"/>
                  <a:t>资料管理</a:t>
                </a: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6672064" y="2022829"/>
            <a:ext cx="4104456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这里可以用简要的话描述出工作完成的情况，未完成的工作是什么原因也可以在这里说明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。这里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可以用简要的话描述出工作完成的情况，未完成的工作是什么</a:t>
            </a:r>
          </a:p>
        </p:txBody>
      </p:sp>
      <p:sp>
        <p:nvSpPr>
          <p:cNvPr id="31" name="TextBox 54">
            <a:extLst>
              <a:ext uri="{FF2B5EF4-FFF2-40B4-BE49-F238E27FC236}">
                <a16:creationId xmlns="" xmlns:a16="http://schemas.microsoft.com/office/drawing/2014/main" id="{DB6A2505-5E76-4C9B-8119-54C3A9ECF88E}"/>
              </a:ext>
            </a:extLst>
          </p:cNvPr>
          <p:cNvSpPr txBox="1"/>
          <p:nvPr/>
        </p:nvSpPr>
        <p:spPr>
          <a:xfrm>
            <a:off x="6672064" y="1272163"/>
            <a:ext cx="3484544" cy="400067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  <a:latin typeface="微软雅黑"/>
                <a:ea typeface="微软雅黑"/>
              </a:rPr>
              <a:t>工作完成情况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6672064" y="1169182"/>
            <a:ext cx="48245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672064" y="1799102"/>
            <a:ext cx="48245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782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rcRect/>
            <a:stretch>
              <a:fillRect l="-1753" t="-4486" r="-1753" b="-448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C04E943E-459D-4C37-924D-436A4861F7A0}"/>
              </a:ext>
            </a:extLst>
          </p:cNvPr>
          <p:cNvGrpSpPr/>
          <p:nvPr/>
        </p:nvGrpSpPr>
        <p:grpSpPr>
          <a:xfrm>
            <a:off x="1771040" y="3387813"/>
            <a:ext cx="8649921" cy="918159"/>
            <a:chOff x="966627" y="2287583"/>
            <a:chExt cx="6999289" cy="742950"/>
          </a:xfrm>
        </p:grpSpPr>
        <p:sp>
          <p:nvSpPr>
            <p:cNvPr id="76" name="文本占位符 32">
              <a:extLst>
                <a:ext uri="{FF2B5EF4-FFF2-40B4-BE49-F238E27FC236}">
                  <a16:creationId xmlns="" xmlns:a16="http://schemas.microsoft.com/office/drawing/2014/main" id="{96B02FF1-FB7F-4F5E-8054-E8688D07588B}"/>
                </a:ext>
              </a:extLst>
            </p:cNvPr>
            <p:cNvSpPr txBox="1">
              <a:spLocks/>
            </p:cNvSpPr>
            <p:nvPr/>
          </p:nvSpPr>
          <p:spPr>
            <a:xfrm>
              <a:off x="966627" y="2287583"/>
              <a:ext cx="6999289" cy="371475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zh-CN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汇报人：阿杜</a:t>
              </a:r>
            </a:p>
          </p:txBody>
        </p:sp>
        <p:sp>
          <p:nvSpPr>
            <p:cNvPr id="77" name="文本占位符 33">
              <a:extLst>
                <a:ext uri="{FF2B5EF4-FFF2-40B4-BE49-F238E27FC236}">
                  <a16:creationId xmlns="" xmlns:a16="http://schemas.microsoft.com/office/drawing/2014/main" id="{193D5027-70F3-4967-B324-0E3CC4AE5BCB}"/>
                </a:ext>
              </a:extLst>
            </p:cNvPr>
            <p:cNvSpPr txBox="1">
              <a:spLocks/>
            </p:cNvSpPr>
            <p:nvPr/>
          </p:nvSpPr>
          <p:spPr>
            <a:xfrm>
              <a:off x="966627" y="2659058"/>
              <a:ext cx="6999289" cy="371475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zh-CN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schemeClr val="bg1"/>
                  </a:solidFill>
                </a:rPr>
                <a:t>这里输入您的单位</a:t>
              </a:r>
              <a:r>
                <a:rPr lang="en-US" altLang="zh-CN" sz="1400" dirty="0">
                  <a:solidFill>
                    <a:schemeClr val="bg1"/>
                  </a:solidFill>
                </a:rPr>
                <a:t>/</a:t>
              </a:r>
              <a:r>
                <a:rPr lang="zh-CN" altLang="en-US" sz="1400" dirty="0">
                  <a:solidFill>
                    <a:schemeClr val="bg1"/>
                  </a:solidFill>
                </a:rPr>
                <a:t>部门名称</a:t>
              </a:r>
            </a:p>
          </p:txBody>
        </p:sp>
      </p:grpSp>
      <p:sp>
        <p:nvSpPr>
          <p:cNvPr id="79" name="TextBox 34">
            <a:extLst>
              <a:ext uri="{FF2B5EF4-FFF2-40B4-BE49-F238E27FC236}">
                <a16:creationId xmlns="" xmlns:a16="http://schemas.microsoft.com/office/drawing/2014/main" id="{7FAAF40D-1F3A-4BB1-9C20-7BB184547FC1}"/>
              </a:ext>
            </a:extLst>
          </p:cNvPr>
          <p:cNvSpPr txBox="1"/>
          <p:nvPr/>
        </p:nvSpPr>
        <p:spPr>
          <a:xfrm>
            <a:off x="3688088" y="2580423"/>
            <a:ext cx="4640160" cy="577850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spc="600" dirty="0" smtClean="0">
                <a:solidFill>
                  <a:schemeClr val="bg1"/>
                </a:solidFill>
                <a:ea typeface="Montserrat Semi" charset="0"/>
                <a:cs typeface="Montserrat Semi" charset="0"/>
              </a:rPr>
              <a:t>THANKS</a:t>
            </a:r>
            <a:endParaRPr lang="en-US" sz="2400" spc="600" dirty="0">
              <a:solidFill>
                <a:schemeClr val="bg1"/>
              </a:solidFill>
              <a:ea typeface="Montserrat Semi" charset="0"/>
              <a:cs typeface="Montserrat Semi" charset="0"/>
            </a:endParaRPr>
          </a:p>
        </p:txBody>
      </p:sp>
      <p:sp>
        <p:nvSpPr>
          <p:cNvPr id="82" name="TextBox 34">
            <a:extLst>
              <a:ext uri="{FF2B5EF4-FFF2-40B4-BE49-F238E27FC236}">
                <a16:creationId xmlns="" xmlns:a16="http://schemas.microsoft.com/office/drawing/2014/main" id="{7FAAF40D-1F3A-4BB1-9C20-7BB184547FC1}"/>
              </a:ext>
            </a:extLst>
          </p:cNvPr>
          <p:cNvSpPr txBox="1"/>
          <p:nvPr/>
        </p:nvSpPr>
        <p:spPr>
          <a:xfrm>
            <a:off x="4095600" y="4168920"/>
            <a:ext cx="40008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b="1" dirty="0" smtClean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DESIGNED BY </a:t>
            </a:r>
            <a:r>
              <a:rPr lang="en-US" sz="1400" dirty="0" smtClean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ISLIDE</a:t>
            </a:r>
            <a:r>
              <a:rPr lang="en-US" sz="1400" b="1" dirty="0" smtClean="0">
                <a:solidFill>
                  <a:schemeClr val="bg1"/>
                </a:solidFill>
                <a:latin typeface="Montserrat Semi" charset="0"/>
                <a:ea typeface="Montserrat Semi" charset="0"/>
                <a:cs typeface="Montserrat Semi" charset="0"/>
              </a:rPr>
              <a:t>™</a:t>
            </a:r>
            <a:endParaRPr lang="en-US" sz="1400" b="1" dirty="0">
              <a:solidFill>
                <a:schemeClr val="bg1"/>
              </a:solidFill>
              <a:latin typeface="Montserrat Semi" charset="0"/>
              <a:ea typeface="Montserrat Semi" charset="0"/>
              <a:cs typeface="Montserrat Sem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61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1A566DB7-CA19-4919-996A-6F8D9440F924}"/>
              </a:ext>
            </a:extLst>
          </p:cNvPr>
          <p:cNvGrpSpPr/>
          <p:nvPr/>
        </p:nvGrpSpPr>
        <p:grpSpPr>
          <a:xfrm>
            <a:off x="10117" y="4221088"/>
            <a:ext cx="12214757" cy="2636912"/>
            <a:chOff x="10118" y="5377500"/>
            <a:chExt cx="6858002" cy="1480500"/>
          </a:xfrm>
        </p:grpSpPr>
        <p:sp>
          <p:nvSpPr>
            <p:cNvPr id="17" name="Shape 26">
              <a:extLst>
                <a:ext uri="{FF2B5EF4-FFF2-40B4-BE49-F238E27FC236}">
                  <a16:creationId xmlns="" xmlns:a16="http://schemas.microsoft.com/office/drawing/2014/main" id="{43652F8A-3D5C-4BEE-A39B-189F76483E84}"/>
                </a:ext>
              </a:extLst>
            </p:cNvPr>
            <p:cNvSpPr/>
            <p:nvPr/>
          </p:nvSpPr>
          <p:spPr>
            <a:xfrm flipH="1">
              <a:off x="10118" y="5919093"/>
              <a:ext cx="6858002" cy="93890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0" y="102222"/>
                  </a:lnTo>
                  <a:lnTo>
                    <a:pt x="583" y="102222"/>
                  </a:lnTo>
                  <a:lnTo>
                    <a:pt x="583" y="89777"/>
                  </a:lnTo>
                  <a:lnTo>
                    <a:pt x="4166" y="89777"/>
                  </a:lnTo>
                  <a:lnTo>
                    <a:pt x="4166" y="79111"/>
                  </a:lnTo>
                  <a:lnTo>
                    <a:pt x="6416" y="79111"/>
                  </a:lnTo>
                  <a:lnTo>
                    <a:pt x="6416" y="91111"/>
                  </a:lnTo>
                  <a:lnTo>
                    <a:pt x="7625" y="91111"/>
                  </a:lnTo>
                  <a:lnTo>
                    <a:pt x="7625" y="79111"/>
                  </a:lnTo>
                  <a:lnTo>
                    <a:pt x="8958" y="79111"/>
                  </a:lnTo>
                  <a:lnTo>
                    <a:pt x="8958" y="45333"/>
                  </a:lnTo>
                  <a:lnTo>
                    <a:pt x="9541" y="45333"/>
                  </a:lnTo>
                  <a:lnTo>
                    <a:pt x="9541" y="39111"/>
                  </a:lnTo>
                  <a:lnTo>
                    <a:pt x="10958" y="39111"/>
                  </a:lnTo>
                  <a:lnTo>
                    <a:pt x="10958" y="45333"/>
                  </a:lnTo>
                  <a:lnTo>
                    <a:pt x="11583" y="45333"/>
                  </a:lnTo>
                  <a:lnTo>
                    <a:pt x="11583" y="76000"/>
                  </a:lnTo>
                  <a:lnTo>
                    <a:pt x="12083" y="76000"/>
                  </a:lnTo>
                  <a:lnTo>
                    <a:pt x="12083" y="95555"/>
                  </a:lnTo>
                  <a:lnTo>
                    <a:pt x="13250" y="95555"/>
                  </a:lnTo>
                  <a:lnTo>
                    <a:pt x="13250" y="60000"/>
                  </a:lnTo>
                  <a:lnTo>
                    <a:pt x="14041" y="60000"/>
                  </a:lnTo>
                  <a:lnTo>
                    <a:pt x="14041" y="45333"/>
                  </a:lnTo>
                  <a:lnTo>
                    <a:pt x="14583" y="45333"/>
                  </a:lnTo>
                  <a:lnTo>
                    <a:pt x="14583" y="27555"/>
                  </a:lnTo>
                  <a:lnTo>
                    <a:pt x="14958" y="27555"/>
                  </a:lnTo>
                  <a:lnTo>
                    <a:pt x="14958" y="14222"/>
                  </a:lnTo>
                  <a:lnTo>
                    <a:pt x="15333" y="14222"/>
                  </a:lnTo>
                  <a:lnTo>
                    <a:pt x="15333" y="0"/>
                  </a:lnTo>
                  <a:lnTo>
                    <a:pt x="15958" y="0"/>
                  </a:lnTo>
                  <a:lnTo>
                    <a:pt x="15958" y="13777"/>
                  </a:lnTo>
                  <a:lnTo>
                    <a:pt x="16416" y="13777"/>
                  </a:lnTo>
                  <a:lnTo>
                    <a:pt x="16416" y="24888"/>
                  </a:lnTo>
                  <a:lnTo>
                    <a:pt x="16791" y="24888"/>
                  </a:lnTo>
                  <a:lnTo>
                    <a:pt x="16791" y="46222"/>
                  </a:lnTo>
                  <a:lnTo>
                    <a:pt x="17333" y="46222"/>
                  </a:lnTo>
                  <a:lnTo>
                    <a:pt x="17333" y="61333"/>
                  </a:lnTo>
                  <a:lnTo>
                    <a:pt x="17916" y="61333"/>
                  </a:lnTo>
                  <a:lnTo>
                    <a:pt x="17916" y="101333"/>
                  </a:lnTo>
                  <a:lnTo>
                    <a:pt x="18875" y="101333"/>
                  </a:lnTo>
                  <a:lnTo>
                    <a:pt x="18875" y="92000"/>
                  </a:lnTo>
                  <a:lnTo>
                    <a:pt x="20958" y="92000"/>
                  </a:lnTo>
                  <a:lnTo>
                    <a:pt x="20958" y="96444"/>
                  </a:lnTo>
                  <a:lnTo>
                    <a:pt x="21750" y="96444"/>
                  </a:lnTo>
                  <a:lnTo>
                    <a:pt x="21750" y="54666"/>
                  </a:lnTo>
                  <a:lnTo>
                    <a:pt x="22333" y="54666"/>
                  </a:lnTo>
                  <a:lnTo>
                    <a:pt x="22333" y="42666"/>
                  </a:lnTo>
                  <a:lnTo>
                    <a:pt x="24166" y="42666"/>
                  </a:lnTo>
                  <a:lnTo>
                    <a:pt x="24166" y="53777"/>
                  </a:lnTo>
                  <a:lnTo>
                    <a:pt x="24583" y="56888"/>
                  </a:lnTo>
                  <a:lnTo>
                    <a:pt x="24583" y="85777"/>
                  </a:lnTo>
                  <a:lnTo>
                    <a:pt x="25291" y="85777"/>
                  </a:lnTo>
                  <a:lnTo>
                    <a:pt x="25291" y="79555"/>
                  </a:lnTo>
                  <a:lnTo>
                    <a:pt x="27125" y="79555"/>
                  </a:lnTo>
                  <a:lnTo>
                    <a:pt x="27125" y="86222"/>
                  </a:lnTo>
                  <a:lnTo>
                    <a:pt x="28208" y="86222"/>
                  </a:lnTo>
                  <a:lnTo>
                    <a:pt x="28208" y="92000"/>
                  </a:lnTo>
                  <a:lnTo>
                    <a:pt x="29416" y="92000"/>
                  </a:lnTo>
                  <a:lnTo>
                    <a:pt x="29416" y="83555"/>
                  </a:lnTo>
                  <a:lnTo>
                    <a:pt x="30250" y="83555"/>
                  </a:lnTo>
                  <a:lnTo>
                    <a:pt x="30250" y="65777"/>
                  </a:lnTo>
                  <a:lnTo>
                    <a:pt x="35041" y="65777"/>
                  </a:lnTo>
                  <a:lnTo>
                    <a:pt x="35041" y="83555"/>
                  </a:lnTo>
                  <a:lnTo>
                    <a:pt x="35875" y="83555"/>
                  </a:lnTo>
                  <a:lnTo>
                    <a:pt x="35875" y="65777"/>
                  </a:lnTo>
                  <a:lnTo>
                    <a:pt x="39916" y="65777"/>
                  </a:lnTo>
                  <a:lnTo>
                    <a:pt x="39916" y="72888"/>
                  </a:lnTo>
                  <a:lnTo>
                    <a:pt x="41041" y="72888"/>
                  </a:lnTo>
                  <a:lnTo>
                    <a:pt x="41041" y="99555"/>
                  </a:lnTo>
                  <a:lnTo>
                    <a:pt x="42583" y="99555"/>
                  </a:lnTo>
                  <a:lnTo>
                    <a:pt x="42583" y="76888"/>
                  </a:lnTo>
                  <a:lnTo>
                    <a:pt x="45250" y="56000"/>
                  </a:lnTo>
                  <a:lnTo>
                    <a:pt x="47875" y="76888"/>
                  </a:lnTo>
                  <a:lnTo>
                    <a:pt x="47875" y="88888"/>
                  </a:lnTo>
                  <a:lnTo>
                    <a:pt x="48666" y="88888"/>
                  </a:lnTo>
                  <a:lnTo>
                    <a:pt x="48666" y="104000"/>
                  </a:lnTo>
                  <a:lnTo>
                    <a:pt x="49208" y="104000"/>
                  </a:lnTo>
                  <a:lnTo>
                    <a:pt x="49208" y="73333"/>
                  </a:lnTo>
                  <a:lnTo>
                    <a:pt x="51500" y="73333"/>
                  </a:lnTo>
                  <a:lnTo>
                    <a:pt x="51500" y="85777"/>
                  </a:lnTo>
                  <a:lnTo>
                    <a:pt x="53708" y="85777"/>
                  </a:lnTo>
                  <a:lnTo>
                    <a:pt x="53708" y="94666"/>
                  </a:lnTo>
                  <a:lnTo>
                    <a:pt x="54500" y="94666"/>
                  </a:lnTo>
                  <a:lnTo>
                    <a:pt x="54500" y="85777"/>
                  </a:lnTo>
                  <a:lnTo>
                    <a:pt x="57125" y="85777"/>
                  </a:lnTo>
                  <a:lnTo>
                    <a:pt x="57125" y="102222"/>
                  </a:lnTo>
                  <a:lnTo>
                    <a:pt x="57625" y="102222"/>
                  </a:lnTo>
                  <a:lnTo>
                    <a:pt x="57625" y="104888"/>
                  </a:lnTo>
                  <a:lnTo>
                    <a:pt x="58875" y="104888"/>
                  </a:lnTo>
                  <a:lnTo>
                    <a:pt x="58875" y="94222"/>
                  </a:lnTo>
                  <a:lnTo>
                    <a:pt x="61666" y="94222"/>
                  </a:lnTo>
                  <a:lnTo>
                    <a:pt x="61666" y="89777"/>
                  </a:lnTo>
                  <a:lnTo>
                    <a:pt x="62250" y="89777"/>
                  </a:lnTo>
                  <a:lnTo>
                    <a:pt x="62250" y="84000"/>
                  </a:lnTo>
                  <a:lnTo>
                    <a:pt x="62833" y="84000"/>
                  </a:lnTo>
                  <a:lnTo>
                    <a:pt x="62833" y="88888"/>
                  </a:lnTo>
                  <a:lnTo>
                    <a:pt x="63500" y="88888"/>
                  </a:lnTo>
                  <a:lnTo>
                    <a:pt x="63500" y="83111"/>
                  </a:lnTo>
                  <a:lnTo>
                    <a:pt x="64999" y="83111"/>
                  </a:lnTo>
                  <a:lnTo>
                    <a:pt x="64999" y="88444"/>
                  </a:lnTo>
                  <a:lnTo>
                    <a:pt x="65666" y="88444"/>
                  </a:lnTo>
                  <a:lnTo>
                    <a:pt x="65666" y="103111"/>
                  </a:lnTo>
                  <a:lnTo>
                    <a:pt x="66916" y="103111"/>
                  </a:lnTo>
                  <a:lnTo>
                    <a:pt x="66916" y="82666"/>
                  </a:lnTo>
                  <a:lnTo>
                    <a:pt x="69375" y="82666"/>
                  </a:lnTo>
                  <a:lnTo>
                    <a:pt x="69375" y="88888"/>
                  </a:lnTo>
                  <a:lnTo>
                    <a:pt x="70416" y="88888"/>
                  </a:lnTo>
                  <a:lnTo>
                    <a:pt x="70416" y="46222"/>
                  </a:lnTo>
                  <a:lnTo>
                    <a:pt x="71500" y="35111"/>
                  </a:lnTo>
                  <a:lnTo>
                    <a:pt x="72458" y="45777"/>
                  </a:lnTo>
                  <a:lnTo>
                    <a:pt x="72458" y="103111"/>
                  </a:lnTo>
                  <a:lnTo>
                    <a:pt x="73583" y="103111"/>
                  </a:lnTo>
                  <a:lnTo>
                    <a:pt x="73583" y="47555"/>
                  </a:lnTo>
                  <a:lnTo>
                    <a:pt x="76916" y="47555"/>
                  </a:lnTo>
                  <a:lnTo>
                    <a:pt x="76916" y="97777"/>
                  </a:lnTo>
                  <a:lnTo>
                    <a:pt x="77541" y="97777"/>
                  </a:lnTo>
                  <a:lnTo>
                    <a:pt x="77541" y="85777"/>
                  </a:lnTo>
                  <a:lnTo>
                    <a:pt x="79000" y="85777"/>
                  </a:lnTo>
                  <a:lnTo>
                    <a:pt x="79000" y="92888"/>
                  </a:lnTo>
                  <a:lnTo>
                    <a:pt x="82000" y="92888"/>
                  </a:lnTo>
                  <a:lnTo>
                    <a:pt x="82000" y="102222"/>
                  </a:lnTo>
                  <a:lnTo>
                    <a:pt x="84333" y="102222"/>
                  </a:lnTo>
                  <a:lnTo>
                    <a:pt x="84333" y="88000"/>
                  </a:lnTo>
                  <a:lnTo>
                    <a:pt x="85583" y="88000"/>
                  </a:lnTo>
                  <a:lnTo>
                    <a:pt x="85583" y="96000"/>
                  </a:lnTo>
                  <a:lnTo>
                    <a:pt x="86500" y="96000"/>
                  </a:lnTo>
                  <a:lnTo>
                    <a:pt x="86500" y="91111"/>
                  </a:lnTo>
                  <a:lnTo>
                    <a:pt x="87791" y="91111"/>
                  </a:lnTo>
                  <a:lnTo>
                    <a:pt x="87791" y="84888"/>
                  </a:lnTo>
                  <a:lnTo>
                    <a:pt x="89375" y="84888"/>
                  </a:lnTo>
                  <a:lnTo>
                    <a:pt x="89375" y="100888"/>
                  </a:lnTo>
                  <a:lnTo>
                    <a:pt x="90541" y="100888"/>
                  </a:lnTo>
                  <a:lnTo>
                    <a:pt x="90541" y="63111"/>
                  </a:lnTo>
                  <a:lnTo>
                    <a:pt x="92458" y="63555"/>
                  </a:lnTo>
                  <a:lnTo>
                    <a:pt x="92458" y="84444"/>
                  </a:lnTo>
                  <a:lnTo>
                    <a:pt x="93750" y="84444"/>
                  </a:lnTo>
                  <a:lnTo>
                    <a:pt x="93750" y="97333"/>
                  </a:lnTo>
                  <a:lnTo>
                    <a:pt x="95375" y="97333"/>
                  </a:lnTo>
                  <a:lnTo>
                    <a:pt x="95375" y="83111"/>
                  </a:lnTo>
                  <a:lnTo>
                    <a:pt x="96500" y="83111"/>
                  </a:lnTo>
                  <a:lnTo>
                    <a:pt x="96500" y="77333"/>
                  </a:lnTo>
                  <a:lnTo>
                    <a:pt x="98000" y="77333"/>
                  </a:lnTo>
                  <a:lnTo>
                    <a:pt x="98000" y="81333"/>
                  </a:lnTo>
                  <a:lnTo>
                    <a:pt x="99041" y="81333"/>
                  </a:lnTo>
                  <a:lnTo>
                    <a:pt x="99041" y="75111"/>
                  </a:lnTo>
                  <a:lnTo>
                    <a:pt x="101000" y="59555"/>
                  </a:lnTo>
                  <a:lnTo>
                    <a:pt x="102916" y="75111"/>
                  </a:lnTo>
                  <a:lnTo>
                    <a:pt x="102916" y="96444"/>
                  </a:lnTo>
                  <a:lnTo>
                    <a:pt x="103250" y="96444"/>
                  </a:lnTo>
                  <a:lnTo>
                    <a:pt x="103250" y="92000"/>
                  </a:lnTo>
                  <a:lnTo>
                    <a:pt x="104750" y="92000"/>
                  </a:lnTo>
                  <a:lnTo>
                    <a:pt x="104750" y="111111"/>
                  </a:lnTo>
                  <a:lnTo>
                    <a:pt x="105125" y="111111"/>
                  </a:lnTo>
                  <a:lnTo>
                    <a:pt x="105125" y="101777"/>
                  </a:lnTo>
                  <a:lnTo>
                    <a:pt x="106291" y="101777"/>
                  </a:lnTo>
                  <a:lnTo>
                    <a:pt x="106291" y="81777"/>
                  </a:lnTo>
                  <a:lnTo>
                    <a:pt x="107791" y="81777"/>
                  </a:lnTo>
                  <a:lnTo>
                    <a:pt x="107791" y="101777"/>
                  </a:lnTo>
                  <a:lnTo>
                    <a:pt x="107833" y="101777"/>
                  </a:lnTo>
                  <a:lnTo>
                    <a:pt x="107833" y="93777"/>
                  </a:lnTo>
                  <a:lnTo>
                    <a:pt x="108583" y="93777"/>
                  </a:lnTo>
                  <a:lnTo>
                    <a:pt x="108583" y="89777"/>
                  </a:lnTo>
                  <a:lnTo>
                    <a:pt x="110166" y="89777"/>
                  </a:lnTo>
                  <a:lnTo>
                    <a:pt x="110166" y="103111"/>
                  </a:lnTo>
                  <a:lnTo>
                    <a:pt x="110416" y="103111"/>
                  </a:lnTo>
                  <a:lnTo>
                    <a:pt x="110416" y="93777"/>
                  </a:lnTo>
                  <a:lnTo>
                    <a:pt x="110625" y="93777"/>
                  </a:lnTo>
                  <a:lnTo>
                    <a:pt x="110625" y="76444"/>
                  </a:lnTo>
                  <a:lnTo>
                    <a:pt x="111416" y="76444"/>
                  </a:lnTo>
                  <a:lnTo>
                    <a:pt x="111416" y="68444"/>
                  </a:lnTo>
                  <a:lnTo>
                    <a:pt x="111833" y="68444"/>
                  </a:lnTo>
                  <a:lnTo>
                    <a:pt x="111833" y="64000"/>
                  </a:lnTo>
                  <a:lnTo>
                    <a:pt x="112916" y="64000"/>
                  </a:lnTo>
                  <a:lnTo>
                    <a:pt x="112916" y="68444"/>
                  </a:lnTo>
                  <a:lnTo>
                    <a:pt x="113375" y="68444"/>
                  </a:lnTo>
                  <a:lnTo>
                    <a:pt x="113375" y="91555"/>
                  </a:lnTo>
                  <a:lnTo>
                    <a:pt x="113416" y="91555"/>
                  </a:lnTo>
                  <a:lnTo>
                    <a:pt x="113416" y="91555"/>
                  </a:lnTo>
                  <a:lnTo>
                    <a:pt x="114666" y="91555"/>
                  </a:lnTo>
                  <a:lnTo>
                    <a:pt x="114666" y="79555"/>
                  </a:lnTo>
                  <a:lnTo>
                    <a:pt x="115250" y="79555"/>
                  </a:lnTo>
                  <a:lnTo>
                    <a:pt x="115250" y="68444"/>
                  </a:lnTo>
                  <a:lnTo>
                    <a:pt x="115625" y="68444"/>
                  </a:lnTo>
                  <a:lnTo>
                    <a:pt x="115625" y="55111"/>
                  </a:lnTo>
                  <a:lnTo>
                    <a:pt x="115916" y="55111"/>
                  </a:lnTo>
                  <a:lnTo>
                    <a:pt x="115916" y="44888"/>
                  </a:lnTo>
                  <a:lnTo>
                    <a:pt x="116250" y="44888"/>
                  </a:lnTo>
                  <a:lnTo>
                    <a:pt x="116250" y="34222"/>
                  </a:lnTo>
                  <a:lnTo>
                    <a:pt x="116666" y="34222"/>
                  </a:lnTo>
                  <a:lnTo>
                    <a:pt x="116666" y="44444"/>
                  </a:lnTo>
                  <a:lnTo>
                    <a:pt x="117000" y="44444"/>
                  </a:lnTo>
                  <a:lnTo>
                    <a:pt x="117000" y="52888"/>
                  </a:lnTo>
                  <a:lnTo>
                    <a:pt x="117333" y="52888"/>
                  </a:lnTo>
                  <a:lnTo>
                    <a:pt x="117333" y="68888"/>
                  </a:lnTo>
                  <a:lnTo>
                    <a:pt x="117708" y="68888"/>
                  </a:lnTo>
                  <a:lnTo>
                    <a:pt x="117708" y="80444"/>
                  </a:lnTo>
                  <a:lnTo>
                    <a:pt x="118166" y="80444"/>
                  </a:lnTo>
                  <a:lnTo>
                    <a:pt x="118166" y="92000"/>
                  </a:lnTo>
                  <a:lnTo>
                    <a:pt x="120000" y="92000"/>
                  </a:ln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DEDDDD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35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549FA580-4FCB-4C57-98C6-85A5F472E8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b="27358"/>
            <a:stretch/>
          </p:blipFill>
          <p:spPr>
            <a:xfrm flipH="1">
              <a:off x="1367070" y="5377500"/>
              <a:ext cx="3517131" cy="1411808"/>
            </a:xfrm>
            <a:prstGeom prst="rect">
              <a:avLst/>
            </a:prstGeom>
          </p:spPr>
        </p:pic>
      </p:grpSp>
      <p:sp>
        <p:nvSpPr>
          <p:cNvPr id="16" name="任意多边形 199">
            <a:extLst>
              <a:ext uri="{FF2B5EF4-FFF2-40B4-BE49-F238E27FC236}">
                <a16:creationId xmlns="" xmlns:a16="http://schemas.microsoft.com/office/drawing/2014/main" id="{ACA5AED6-1E12-4BC3-BA69-6A601AE81537}"/>
              </a:ext>
            </a:extLst>
          </p:cNvPr>
          <p:cNvSpPr/>
          <p:nvPr/>
        </p:nvSpPr>
        <p:spPr>
          <a:xfrm>
            <a:off x="1" y="1"/>
            <a:ext cx="5240431" cy="2676823"/>
          </a:xfrm>
          <a:custGeom>
            <a:avLst/>
            <a:gdLst>
              <a:gd name="connsiteX0" fmla="*/ 0 w 5240431"/>
              <a:gd name="connsiteY0" fmla="*/ 2503135 h 2676823"/>
              <a:gd name="connsiteX1" fmla="*/ 9911 w 5240431"/>
              <a:gd name="connsiteY1" fmla="*/ 2509550 h 2676823"/>
              <a:gd name="connsiteX2" fmla="*/ 9911 w 5240431"/>
              <a:gd name="connsiteY2" fmla="*/ 2666890 h 2676823"/>
              <a:gd name="connsiteX3" fmla="*/ 6246 w 5240431"/>
              <a:gd name="connsiteY3" fmla="*/ 2670563 h 2676823"/>
              <a:gd name="connsiteX4" fmla="*/ 0 w 5240431"/>
              <a:gd name="connsiteY4" fmla="*/ 2676823 h 2676823"/>
              <a:gd name="connsiteX5" fmla="*/ 2708616 w 5240431"/>
              <a:gd name="connsiteY5" fmla="*/ 1766419 h 2676823"/>
              <a:gd name="connsiteX6" fmla="*/ 2786187 w 5240431"/>
              <a:gd name="connsiteY6" fmla="*/ 1798350 h 2676823"/>
              <a:gd name="connsiteX7" fmla="*/ 2786187 w 5240431"/>
              <a:gd name="connsiteY7" fmla="*/ 1955690 h 2676823"/>
              <a:gd name="connsiteX8" fmla="*/ 2553473 w 5240431"/>
              <a:gd name="connsiteY8" fmla="*/ 2190775 h 2676823"/>
              <a:gd name="connsiteX9" fmla="*/ 2398330 w 5240431"/>
              <a:gd name="connsiteY9" fmla="*/ 2190775 h 2676823"/>
              <a:gd name="connsiteX10" fmla="*/ 2398330 w 5240431"/>
              <a:gd name="connsiteY10" fmla="*/ 2033434 h 2676823"/>
              <a:gd name="connsiteX11" fmla="*/ 2631044 w 5240431"/>
              <a:gd name="connsiteY11" fmla="*/ 1798350 h 2676823"/>
              <a:gd name="connsiteX12" fmla="*/ 2708616 w 5240431"/>
              <a:gd name="connsiteY12" fmla="*/ 1766419 h 2676823"/>
              <a:gd name="connsiteX13" fmla="*/ 2332831 w 5240431"/>
              <a:gd name="connsiteY13" fmla="*/ 1631499 h 2676823"/>
              <a:gd name="connsiteX14" fmla="*/ 2410277 w 5240431"/>
              <a:gd name="connsiteY14" fmla="*/ 1663483 h 2676823"/>
              <a:gd name="connsiteX15" fmla="*/ 2410277 w 5240431"/>
              <a:gd name="connsiteY15" fmla="*/ 1821082 h 2676823"/>
              <a:gd name="connsiteX16" fmla="*/ 2255386 w 5240431"/>
              <a:gd name="connsiteY16" fmla="*/ 1821082 h 2676823"/>
              <a:gd name="connsiteX17" fmla="*/ 2255386 w 5240431"/>
              <a:gd name="connsiteY17" fmla="*/ 1663483 h 2676823"/>
              <a:gd name="connsiteX18" fmla="*/ 2332831 w 5240431"/>
              <a:gd name="connsiteY18" fmla="*/ 1631499 h 2676823"/>
              <a:gd name="connsiteX19" fmla="*/ 2816565 w 5240431"/>
              <a:gd name="connsiteY19" fmla="*/ 1142958 h 2676823"/>
              <a:gd name="connsiteX20" fmla="*/ 2894136 w 5240431"/>
              <a:gd name="connsiteY20" fmla="*/ 1176167 h 2676823"/>
              <a:gd name="connsiteX21" fmla="*/ 2894136 w 5240431"/>
              <a:gd name="connsiteY21" fmla="*/ 1332986 h 2676823"/>
              <a:gd name="connsiteX22" fmla="*/ 2661422 w 5240431"/>
              <a:gd name="connsiteY22" fmla="*/ 1567293 h 2676823"/>
              <a:gd name="connsiteX23" fmla="*/ 2506280 w 5240431"/>
              <a:gd name="connsiteY23" fmla="*/ 1567293 h 2676823"/>
              <a:gd name="connsiteX24" fmla="*/ 2506280 w 5240431"/>
              <a:gd name="connsiteY24" fmla="*/ 1410473 h 2676823"/>
              <a:gd name="connsiteX25" fmla="*/ 2738994 w 5240431"/>
              <a:gd name="connsiteY25" fmla="*/ 1176167 h 2676823"/>
              <a:gd name="connsiteX26" fmla="*/ 2816565 w 5240431"/>
              <a:gd name="connsiteY26" fmla="*/ 1142958 h 2676823"/>
              <a:gd name="connsiteX27" fmla="*/ 1805646 w 5240431"/>
              <a:gd name="connsiteY27" fmla="*/ 1131410 h 2676823"/>
              <a:gd name="connsiteX28" fmla="*/ 1883180 w 5240431"/>
              <a:gd name="connsiteY28" fmla="*/ 1163314 h 2676823"/>
              <a:gd name="connsiteX29" fmla="*/ 1883180 w 5240431"/>
              <a:gd name="connsiteY29" fmla="*/ 1320523 h 2676823"/>
              <a:gd name="connsiteX30" fmla="*/ 1556429 w 5240431"/>
              <a:gd name="connsiteY30" fmla="*/ 1649736 h 2676823"/>
              <a:gd name="connsiteX31" fmla="*/ 1401360 w 5240431"/>
              <a:gd name="connsiteY31" fmla="*/ 1649736 h 2676823"/>
              <a:gd name="connsiteX32" fmla="*/ 1401360 w 5240431"/>
              <a:gd name="connsiteY32" fmla="*/ 1492528 h 2676823"/>
              <a:gd name="connsiteX33" fmla="*/ 1728111 w 5240431"/>
              <a:gd name="connsiteY33" fmla="*/ 1163314 h 2676823"/>
              <a:gd name="connsiteX34" fmla="*/ 1805646 w 5240431"/>
              <a:gd name="connsiteY34" fmla="*/ 1131410 h 2676823"/>
              <a:gd name="connsiteX35" fmla="*/ 4929462 w 5240431"/>
              <a:gd name="connsiteY35" fmla="*/ 0 h 2676823"/>
              <a:gd name="connsiteX36" fmla="*/ 5240431 w 5240431"/>
              <a:gd name="connsiteY36" fmla="*/ 0 h 2676823"/>
              <a:gd name="connsiteX37" fmla="*/ 5233955 w 5240431"/>
              <a:gd name="connsiteY37" fmla="*/ 6527 h 2676823"/>
              <a:gd name="connsiteX38" fmla="*/ 3277649 w 5240431"/>
              <a:gd name="connsiteY38" fmla="*/ 1978392 h 2676823"/>
              <a:gd name="connsiteX39" fmla="*/ 3122493 w 5240431"/>
              <a:gd name="connsiteY39" fmla="*/ 1978392 h 2676823"/>
              <a:gd name="connsiteX40" fmla="*/ 3122493 w 5240431"/>
              <a:gd name="connsiteY40" fmla="*/ 1821340 h 2676823"/>
              <a:gd name="connsiteX41" fmla="*/ 4736054 w 5240431"/>
              <a:gd name="connsiteY41" fmla="*/ 194947 h 2676823"/>
              <a:gd name="connsiteX42" fmla="*/ 4417601 w 5240431"/>
              <a:gd name="connsiteY42" fmla="*/ 0 h 2676823"/>
              <a:gd name="connsiteX43" fmla="*/ 4728653 w 5240431"/>
              <a:gd name="connsiteY43" fmla="*/ 0 h 2676823"/>
              <a:gd name="connsiteX44" fmla="*/ 4590647 w 5240431"/>
              <a:gd name="connsiteY44" fmla="*/ 139018 h 2676823"/>
              <a:gd name="connsiteX45" fmla="*/ 3021802 w 5240431"/>
              <a:gd name="connsiteY45" fmla="*/ 1719371 h 2676823"/>
              <a:gd name="connsiteX46" fmla="*/ 2866647 w 5240431"/>
              <a:gd name="connsiteY46" fmla="*/ 1719371 h 2676823"/>
              <a:gd name="connsiteX47" fmla="*/ 2866647 w 5240431"/>
              <a:gd name="connsiteY47" fmla="*/ 1562331 h 2676823"/>
              <a:gd name="connsiteX48" fmla="*/ 4294221 w 5240431"/>
              <a:gd name="connsiteY48" fmla="*/ 124285 h 2676823"/>
              <a:gd name="connsiteX49" fmla="*/ 3905776 w 5240431"/>
              <a:gd name="connsiteY49" fmla="*/ 0 h 2676823"/>
              <a:gd name="connsiteX50" fmla="*/ 4216768 w 5240431"/>
              <a:gd name="connsiteY50" fmla="*/ 0 h 2676823"/>
              <a:gd name="connsiteX51" fmla="*/ 4129503 w 5240431"/>
              <a:gd name="connsiteY51" fmla="*/ 87963 h 2676823"/>
              <a:gd name="connsiteX52" fmla="*/ 3128169 w 5240431"/>
              <a:gd name="connsiteY52" fmla="*/ 1097321 h 2676823"/>
              <a:gd name="connsiteX53" fmla="*/ 2973009 w 5240431"/>
              <a:gd name="connsiteY53" fmla="*/ 1097321 h 2676823"/>
              <a:gd name="connsiteX54" fmla="*/ 2973009 w 5240431"/>
              <a:gd name="connsiteY54" fmla="*/ 940241 h 2676823"/>
              <a:gd name="connsiteX55" fmla="*/ 3792695 w 5240431"/>
              <a:gd name="connsiteY55" fmla="*/ 113987 h 2676823"/>
              <a:gd name="connsiteX56" fmla="*/ 3393133 w 5240431"/>
              <a:gd name="connsiteY56" fmla="*/ 0 h 2676823"/>
              <a:gd name="connsiteX57" fmla="*/ 3705157 w 5240431"/>
              <a:gd name="connsiteY57" fmla="*/ 0 h 2676823"/>
              <a:gd name="connsiteX58" fmla="*/ 3581665 w 5240431"/>
              <a:gd name="connsiteY58" fmla="*/ 124500 h 2676823"/>
              <a:gd name="connsiteX59" fmla="*/ 1766420 w 5240431"/>
              <a:gd name="connsiteY59" fmla="*/ 1954571 h 2676823"/>
              <a:gd name="connsiteX60" fmla="*/ 1609362 w 5240431"/>
              <a:gd name="connsiteY60" fmla="*/ 1954571 h 2676823"/>
              <a:gd name="connsiteX61" fmla="*/ 1609362 w 5240431"/>
              <a:gd name="connsiteY61" fmla="*/ 1797491 h 2676823"/>
              <a:gd name="connsiteX62" fmla="*/ 3261929 w 5240431"/>
              <a:gd name="connsiteY62" fmla="*/ 132213 h 2676823"/>
              <a:gd name="connsiteX63" fmla="*/ 2883536 w 5240431"/>
              <a:gd name="connsiteY63" fmla="*/ 0 h 2676823"/>
              <a:gd name="connsiteX64" fmla="*/ 3194511 w 5240431"/>
              <a:gd name="connsiteY64" fmla="*/ 0 h 2676823"/>
              <a:gd name="connsiteX65" fmla="*/ 3120040 w 5240431"/>
              <a:gd name="connsiteY65" fmla="*/ 75068 h 2676823"/>
              <a:gd name="connsiteX66" fmla="*/ 2118769 w 5240431"/>
              <a:gd name="connsiteY66" fmla="*/ 1084363 h 2676823"/>
              <a:gd name="connsiteX67" fmla="*/ 1963618 w 5240431"/>
              <a:gd name="connsiteY67" fmla="*/ 1084363 h 2676823"/>
              <a:gd name="connsiteX68" fmla="*/ 1963618 w 5240431"/>
              <a:gd name="connsiteY68" fmla="*/ 927293 h 2676823"/>
              <a:gd name="connsiteX69" fmla="*/ 2782866 w 5240431"/>
              <a:gd name="connsiteY69" fmla="*/ 101477 h 2676823"/>
              <a:gd name="connsiteX70" fmla="*/ 2346696 w 5240431"/>
              <a:gd name="connsiteY70" fmla="*/ 0 h 2676823"/>
              <a:gd name="connsiteX71" fmla="*/ 2657693 w 5240431"/>
              <a:gd name="connsiteY71" fmla="*/ 0 h 2676823"/>
              <a:gd name="connsiteX72" fmla="*/ 2508369 w 5240431"/>
              <a:gd name="connsiteY72" fmla="*/ 150464 h 2676823"/>
              <a:gd name="connsiteX73" fmla="*/ 245532 w 5240431"/>
              <a:gd name="connsiteY73" fmla="*/ 2430577 h 2676823"/>
              <a:gd name="connsiteX74" fmla="*/ 88525 w 5240431"/>
              <a:gd name="connsiteY74" fmla="*/ 2430577 h 2676823"/>
              <a:gd name="connsiteX75" fmla="*/ 88525 w 5240431"/>
              <a:gd name="connsiteY75" fmla="*/ 2275404 h 2676823"/>
              <a:gd name="connsiteX76" fmla="*/ 2188947 w 5240431"/>
              <a:gd name="connsiteY76" fmla="*/ 158953 h 2676823"/>
              <a:gd name="connsiteX77" fmla="*/ 1833946 w 5240431"/>
              <a:gd name="connsiteY77" fmla="*/ 0 h 2676823"/>
              <a:gd name="connsiteX78" fmla="*/ 2146206 w 5240431"/>
              <a:gd name="connsiteY78" fmla="*/ 0 h 2676823"/>
              <a:gd name="connsiteX79" fmla="*/ 2014475 w 5240431"/>
              <a:gd name="connsiteY79" fmla="*/ 132686 h 2676823"/>
              <a:gd name="connsiteX80" fmla="*/ 241178 w 5240431"/>
              <a:gd name="connsiteY80" fmla="*/ 1918833 h 2676823"/>
              <a:gd name="connsiteX81" fmla="*/ 0 w 5240431"/>
              <a:gd name="connsiteY81" fmla="*/ 2161759 h 2676823"/>
              <a:gd name="connsiteX82" fmla="*/ 0 w 5240431"/>
              <a:gd name="connsiteY82" fmla="*/ 1848108 h 2676823"/>
              <a:gd name="connsiteX83" fmla="*/ 93281 w 5240431"/>
              <a:gd name="connsiteY83" fmla="*/ 1754106 h 2676823"/>
              <a:gd name="connsiteX84" fmla="*/ 1748398 w 5240431"/>
              <a:gd name="connsiteY84" fmla="*/ 86208 h 2676823"/>
              <a:gd name="connsiteX85" fmla="*/ 1322919 w 5240431"/>
              <a:gd name="connsiteY85" fmla="*/ 0 h 2676823"/>
              <a:gd name="connsiteX86" fmla="*/ 1635007 w 5240431"/>
              <a:gd name="connsiteY86" fmla="*/ 0 h 2676823"/>
              <a:gd name="connsiteX87" fmla="*/ 1378646 w 5240431"/>
              <a:gd name="connsiteY87" fmla="*/ 258455 h 2676823"/>
              <a:gd name="connsiteX88" fmla="*/ 86769 w 5240431"/>
              <a:gd name="connsiteY88" fmla="*/ 1560887 h 2676823"/>
              <a:gd name="connsiteX89" fmla="*/ 8271 w 5240431"/>
              <a:gd name="connsiteY89" fmla="*/ 1592753 h 2676823"/>
              <a:gd name="connsiteX90" fmla="*/ 0 w 5240431"/>
              <a:gd name="connsiteY90" fmla="*/ 1591165 h 2676823"/>
              <a:gd name="connsiteX91" fmla="*/ 0 w 5240431"/>
              <a:gd name="connsiteY91" fmla="*/ 1333099 h 2676823"/>
              <a:gd name="connsiteX92" fmla="*/ 49270 w 5240431"/>
              <a:gd name="connsiteY92" fmla="*/ 1283450 h 2676823"/>
              <a:gd name="connsiteX93" fmla="*/ 1202183 w 5240431"/>
              <a:gd name="connsiteY93" fmla="*/ 121665 h 2676823"/>
              <a:gd name="connsiteX94" fmla="*/ 809331 w 5240431"/>
              <a:gd name="connsiteY94" fmla="*/ 0 h 2676823"/>
              <a:gd name="connsiteX95" fmla="*/ 1121527 w 5240431"/>
              <a:gd name="connsiteY95" fmla="*/ 0 h 2676823"/>
              <a:gd name="connsiteX96" fmla="*/ 959769 w 5240431"/>
              <a:gd name="connsiteY96" fmla="*/ 162993 h 2676823"/>
              <a:gd name="connsiteX97" fmla="*/ 85483 w 5240431"/>
              <a:gd name="connsiteY97" fmla="*/ 1043952 h 2676823"/>
              <a:gd name="connsiteX98" fmla="*/ 0 w 5240431"/>
              <a:gd name="connsiteY98" fmla="*/ 1130088 h 2676823"/>
              <a:gd name="connsiteX99" fmla="*/ 0 w 5240431"/>
              <a:gd name="connsiteY99" fmla="*/ 815124 h 2676823"/>
              <a:gd name="connsiteX100" fmla="*/ 59173 w 5240431"/>
              <a:gd name="connsiteY100" fmla="*/ 755527 h 2676823"/>
              <a:gd name="connsiteX101" fmla="*/ 693709 w 5240431"/>
              <a:gd name="connsiteY101" fmla="*/ 116450 h 2676823"/>
              <a:gd name="connsiteX102" fmla="*/ 299211 w 5240431"/>
              <a:gd name="connsiteY102" fmla="*/ 0 h 2676823"/>
              <a:gd name="connsiteX103" fmla="*/ 610181 w 5240431"/>
              <a:gd name="connsiteY103" fmla="*/ 0 h 2676823"/>
              <a:gd name="connsiteX104" fmla="*/ 491626 w 5240431"/>
              <a:gd name="connsiteY104" fmla="*/ 119498 h 2676823"/>
              <a:gd name="connsiteX105" fmla="*/ 5647 w 5240431"/>
              <a:gd name="connsiteY105" fmla="*/ 609341 h 2676823"/>
              <a:gd name="connsiteX106" fmla="*/ 0 w 5240431"/>
              <a:gd name="connsiteY106" fmla="*/ 615034 h 2676823"/>
              <a:gd name="connsiteX107" fmla="*/ 0 w 5240431"/>
              <a:gd name="connsiteY107" fmla="*/ 301591 h 2676823"/>
              <a:gd name="connsiteX108" fmla="*/ 84806 w 5240431"/>
              <a:gd name="connsiteY108" fmla="*/ 216111 h 2676823"/>
              <a:gd name="connsiteX109" fmla="*/ 241670 w 5240431"/>
              <a:gd name="connsiteY109" fmla="*/ 57999 h 267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5240431" h="2676823">
                <a:moveTo>
                  <a:pt x="0" y="2503135"/>
                </a:moveTo>
                <a:lnTo>
                  <a:pt x="9911" y="2509550"/>
                </a:lnTo>
                <a:cubicBezTo>
                  <a:pt x="52390" y="2553975"/>
                  <a:pt x="52390" y="2624315"/>
                  <a:pt x="9911" y="2666890"/>
                </a:cubicBezTo>
                <a:cubicBezTo>
                  <a:pt x="9911" y="2666890"/>
                  <a:pt x="9911" y="2666890"/>
                  <a:pt x="6246" y="2670563"/>
                </a:cubicBezTo>
                <a:lnTo>
                  <a:pt x="0" y="2676823"/>
                </a:lnTo>
                <a:close/>
                <a:moveTo>
                  <a:pt x="2708616" y="1766419"/>
                </a:moveTo>
                <a:cubicBezTo>
                  <a:pt x="2736782" y="1766419"/>
                  <a:pt x="2764947" y="1777062"/>
                  <a:pt x="2786187" y="1798350"/>
                </a:cubicBezTo>
                <a:cubicBezTo>
                  <a:pt x="2830514" y="1842775"/>
                  <a:pt x="2830514" y="1913115"/>
                  <a:pt x="2786187" y="1955690"/>
                </a:cubicBezTo>
                <a:cubicBezTo>
                  <a:pt x="2786187" y="1955690"/>
                  <a:pt x="2786187" y="1955690"/>
                  <a:pt x="2553473" y="2190775"/>
                </a:cubicBezTo>
                <a:cubicBezTo>
                  <a:pt x="2510993" y="2235200"/>
                  <a:pt x="2440810" y="2235200"/>
                  <a:pt x="2398330" y="2190775"/>
                </a:cubicBezTo>
                <a:cubicBezTo>
                  <a:pt x="2355850" y="2148200"/>
                  <a:pt x="2355850" y="2077860"/>
                  <a:pt x="2398330" y="2033434"/>
                </a:cubicBezTo>
                <a:cubicBezTo>
                  <a:pt x="2398330" y="2033434"/>
                  <a:pt x="2398330" y="2033434"/>
                  <a:pt x="2631044" y="1798350"/>
                </a:cubicBezTo>
                <a:cubicBezTo>
                  <a:pt x="2652285" y="1777062"/>
                  <a:pt x="2680450" y="1766419"/>
                  <a:pt x="2708616" y="1766419"/>
                </a:cubicBezTo>
                <a:close/>
                <a:moveTo>
                  <a:pt x="2332831" y="1631499"/>
                </a:moveTo>
                <a:cubicBezTo>
                  <a:pt x="2360952" y="1631499"/>
                  <a:pt x="2389072" y="1642160"/>
                  <a:pt x="2410277" y="1663483"/>
                </a:cubicBezTo>
                <a:cubicBezTo>
                  <a:pt x="2452688" y="1707981"/>
                  <a:pt x="2452688" y="1778437"/>
                  <a:pt x="2410277" y="1821082"/>
                </a:cubicBezTo>
                <a:cubicBezTo>
                  <a:pt x="2367866" y="1863726"/>
                  <a:pt x="2297797" y="1863726"/>
                  <a:pt x="2255386" y="1821082"/>
                </a:cubicBezTo>
                <a:cubicBezTo>
                  <a:pt x="2212975" y="1778437"/>
                  <a:pt x="2212975" y="1707981"/>
                  <a:pt x="2255386" y="1663483"/>
                </a:cubicBezTo>
                <a:cubicBezTo>
                  <a:pt x="2276591" y="1642160"/>
                  <a:pt x="2304711" y="1631499"/>
                  <a:pt x="2332831" y="1631499"/>
                </a:cubicBezTo>
                <a:close/>
                <a:moveTo>
                  <a:pt x="2816565" y="1142958"/>
                </a:moveTo>
                <a:cubicBezTo>
                  <a:pt x="2844731" y="1142958"/>
                  <a:pt x="2872897" y="1154027"/>
                  <a:pt x="2894136" y="1176167"/>
                </a:cubicBezTo>
                <a:cubicBezTo>
                  <a:pt x="2938463" y="1218600"/>
                  <a:pt x="2938463" y="1288708"/>
                  <a:pt x="2894136" y="1332986"/>
                </a:cubicBezTo>
                <a:cubicBezTo>
                  <a:pt x="2894136" y="1332986"/>
                  <a:pt x="2894136" y="1332986"/>
                  <a:pt x="2661422" y="1567293"/>
                </a:cubicBezTo>
                <a:cubicBezTo>
                  <a:pt x="2618943" y="1609726"/>
                  <a:pt x="2548759" y="1609726"/>
                  <a:pt x="2506280" y="1567293"/>
                </a:cubicBezTo>
                <a:cubicBezTo>
                  <a:pt x="2463800" y="1523014"/>
                  <a:pt x="2463800" y="1452907"/>
                  <a:pt x="2506280" y="1410473"/>
                </a:cubicBezTo>
                <a:cubicBezTo>
                  <a:pt x="2506280" y="1410473"/>
                  <a:pt x="2506280" y="1410473"/>
                  <a:pt x="2738994" y="1176167"/>
                </a:cubicBezTo>
                <a:cubicBezTo>
                  <a:pt x="2760234" y="1154027"/>
                  <a:pt x="2788400" y="1142958"/>
                  <a:pt x="2816565" y="1142958"/>
                </a:cubicBezTo>
                <a:close/>
                <a:moveTo>
                  <a:pt x="1805646" y="1131410"/>
                </a:moveTo>
                <a:cubicBezTo>
                  <a:pt x="1833798" y="1131410"/>
                  <a:pt x="1861950" y="1142045"/>
                  <a:pt x="1883180" y="1163314"/>
                </a:cubicBezTo>
                <a:cubicBezTo>
                  <a:pt x="1925639" y="1207702"/>
                  <a:pt x="1925639" y="1277984"/>
                  <a:pt x="1883180" y="1320523"/>
                </a:cubicBezTo>
                <a:cubicBezTo>
                  <a:pt x="1883180" y="1320523"/>
                  <a:pt x="1883180" y="1320523"/>
                  <a:pt x="1556429" y="1649736"/>
                </a:cubicBezTo>
                <a:cubicBezTo>
                  <a:pt x="1513969" y="1692275"/>
                  <a:pt x="1443819" y="1692275"/>
                  <a:pt x="1401360" y="1649736"/>
                </a:cubicBezTo>
                <a:cubicBezTo>
                  <a:pt x="1358901" y="1607198"/>
                  <a:pt x="1358901" y="1536916"/>
                  <a:pt x="1401360" y="1492528"/>
                </a:cubicBezTo>
                <a:cubicBezTo>
                  <a:pt x="1401360" y="1492528"/>
                  <a:pt x="1401360" y="1492528"/>
                  <a:pt x="1728111" y="1163314"/>
                </a:cubicBezTo>
                <a:cubicBezTo>
                  <a:pt x="1749341" y="1142045"/>
                  <a:pt x="1777493" y="1131410"/>
                  <a:pt x="1805646" y="1131410"/>
                </a:cubicBezTo>
                <a:close/>
                <a:moveTo>
                  <a:pt x="4929462" y="0"/>
                </a:moveTo>
                <a:lnTo>
                  <a:pt x="5240431" y="0"/>
                </a:lnTo>
                <a:lnTo>
                  <a:pt x="5233955" y="6527"/>
                </a:lnTo>
                <a:cubicBezTo>
                  <a:pt x="4758097" y="486170"/>
                  <a:pt x="4123619" y="1125694"/>
                  <a:pt x="3277649" y="1978392"/>
                </a:cubicBezTo>
                <a:cubicBezTo>
                  <a:pt x="3235166" y="2020888"/>
                  <a:pt x="3164976" y="2020888"/>
                  <a:pt x="3122493" y="1978392"/>
                </a:cubicBezTo>
                <a:cubicBezTo>
                  <a:pt x="3078163" y="1934048"/>
                  <a:pt x="3078163" y="1863836"/>
                  <a:pt x="3122493" y="1821340"/>
                </a:cubicBezTo>
                <a:cubicBezTo>
                  <a:pt x="3122493" y="1821340"/>
                  <a:pt x="3122493" y="1821340"/>
                  <a:pt x="4736054" y="194947"/>
                </a:cubicBezTo>
                <a:close/>
                <a:moveTo>
                  <a:pt x="4417601" y="0"/>
                </a:moveTo>
                <a:lnTo>
                  <a:pt x="4728653" y="0"/>
                </a:lnTo>
                <a:lnTo>
                  <a:pt x="4590647" y="139018"/>
                </a:lnTo>
                <a:cubicBezTo>
                  <a:pt x="4171793" y="560945"/>
                  <a:pt x="3656280" y="1080239"/>
                  <a:pt x="3021802" y="1719371"/>
                </a:cubicBezTo>
                <a:cubicBezTo>
                  <a:pt x="2979319" y="1763712"/>
                  <a:pt x="2909130" y="1763712"/>
                  <a:pt x="2866647" y="1719371"/>
                </a:cubicBezTo>
                <a:cubicBezTo>
                  <a:pt x="2824164" y="1676878"/>
                  <a:pt x="2824164" y="1606672"/>
                  <a:pt x="2866647" y="1562331"/>
                </a:cubicBezTo>
                <a:cubicBezTo>
                  <a:pt x="2866647" y="1562331"/>
                  <a:pt x="2866647" y="1562331"/>
                  <a:pt x="4294221" y="124285"/>
                </a:cubicBezTo>
                <a:close/>
                <a:moveTo>
                  <a:pt x="3905776" y="0"/>
                </a:moveTo>
                <a:lnTo>
                  <a:pt x="4216768" y="0"/>
                </a:lnTo>
                <a:lnTo>
                  <a:pt x="4129503" y="87963"/>
                </a:lnTo>
                <a:cubicBezTo>
                  <a:pt x="3827992" y="391891"/>
                  <a:pt x="3495289" y="727259"/>
                  <a:pt x="3128169" y="1097321"/>
                </a:cubicBezTo>
                <a:cubicBezTo>
                  <a:pt x="3085685" y="1139825"/>
                  <a:pt x="3015494" y="1139825"/>
                  <a:pt x="2973009" y="1097321"/>
                </a:cubicBezTo>
                <a:cubicBezTo>
                  <a:pt x="2930525" y="1052969"/>
                  <a:pt x="2930525" y="982745"/>
                  <a:pt x="2973009" y="940241"/>
                </a:cubicBezTo>
                <a:cubicBezTo>
                  <a:pt x="2973009" y="940241"/>
                  <a:pt x="2973009" y="940241"/>
                  <a:pt x="3792695" y="113987"/>
                </a:cubicBezTo>
                <a:close/>
                <a:moveTo>
                  <a:pt x="3393133" y="0"/>
                </a:moveTo>
                <a:lnTo>
                  <a:pt x="3705157" y="0"/>
                </a:lnTo>
                <a:lnTo>
                  <a:pt x="3581665" y="124500"/>
                </a:lnTo>
                <a:cubicBezTo>
                  <a:pt x="3097026" y="613097"/>
                  <a:pt x="2500548" y="1214448"/>
                  <a:pt x="1766420" y="1954571"/>
                </a:cubicBezTo>
                <a:cubicBezTo>
                  <a:pt x="1722074" y="1997075"/>
                  <a:pt x="1653708" y="1997075"/>
                  <a:pt x="1609362" y="1954571"/>
                </a:cubicBezTo>
                <a:cubicBezTo>
                  <a:pt x="1566864" y="1910219"/>
                  <a:pt x="1566864" y="1839995"/>
                  <a:pt x="1609362" y="1797491"/>
                </a:cubicBezTo>
                <a:cubicBezTo>
                  <a:pt x="1609362" y="1797491"/>
                  <a:pt x="1609362" y="1797491"/>
                  <a:pt x="3261929" y="132213"/>
                </a:cubicBezTo>
                <a:close/>
                <a:moveTo>
                  <a:pt x="2883536" y="0"/>
                </a:moveTo>
                <a:lnTo>
                  <a:pt x="3194511" y="0"/>
                </a:lnTo>
                <a:lnTo>
                  <a:pt x="3120040" y="75068"/>
                </a:lnTo>
                <a:cubicBezTo>
                  <a:pt x="2818548" y="378977"/>
                  <a:pt x="2485866" y="714324"/>
                  <a:pt x="2118769" y="1084363"/>
                </a:cubicBezTo>
                <a:cubicBezTo>
                  <a:pt x="2076287" y="1128712"/>
                  <a:pt x="2006099" y="1128712"/>
                  <a:pt x="1963618" y="1084363"/>
                </a:cubicBezTo>
                <a:cubicBezTo>
                  <a:pt x="1919289" y="1041862"/>
                  <a:pt x="1919289" y="971642"/>
                  <a:pt x="1963618" y="927293"/>
                </a:cubicBezTo>
                <a:cubicBezTo>
                  <a:pt x="1963618" y="927293"/>
                  <a:pt x="1963618" y="927293"/>
                  <a:pt x="2782866" y="101477"/>
                </a:cubicBezTo>
                <a:close/>
                <a:moveTo>
                  <a:pt x="2346696" y="0"/>
                </a:moveTo>
                <a:lnTo>
                  <a:pt x="2657693" y="0"/>
                </a:lnTo>
                <a:lnTo>
                  <a:pt x="2508369" y="150464"/>
                </a:lnTo>
                <a:cubicBezTo>
                  <a:pt x="1957950" y="705086"/>
                  <a:pt x="1224056" y="1444582"/>
                  <a:pt x="245532" y="2430577"/>
                </a:cubicBezTo>
                <a:cubicBezTo>
                  <a:pt x="201200" y="2474912"/>
                  <a:pt x="132856" y="2474912"/>
                  <a:pt x="88525" y="2430577"/>
                </a:cubicBezTo>
                <a:cubicBezTo>
                  <a:pt x="46040" y="2388089"/>
                  <a:pt x="46040" y="2317892"/>
                  <a:pt x="88525" y="2275404"/>
                </a:cubicBezTo>
                <a:cubicBezTo>
                  <a:pt x="88525" y="2275404"/>
                  <a:pt x="88525" y="2275404"/>
                  <a:pt x="2188947" y="158953"/>
                </a:cubicBezTo>
                <a:close/>
                <a:moveTo>
                  <a:pt x="1833946" y="0"/>
                </a:moveTo>
                <a:lnTo>
                  <a:pt x="2146206" y="0"/>
                </a:lnTo>
                <a:lnTo>
                  <a:pt x="2014475" y="132686"/>
                </a:lnTo>
                <a:cubicBezTo>
                  <a:pt x="1571778" y="578591"/>
                  <a:pt x="994348" y="1160205"/>
                  <a:pt x="241178" y="1918833"/>
                </a:cubicBezTo>
                <a:lnTo>
                  <a:pt x="0" y="2161759"/>
                </a:lnTo>
                <a:lnTo>
                  <a:pt x="0" y="1848108"/>
                </a:lnTo>
                <a:lnTo>
                  <a:pt x="93281" y="1754106"/>
                </a:lnTo>
                <a:cubicBezTo>
                  <a:pt x="441727" y="1402970"/>
                  <a:pt x="964395" y="876265"/>
                  <a:pt x="1748398" y="86208"/>
                </a:cubicBezTo>
                <a:close/>
                <a:moveTo>
                  <a:pt x="1322919" y="0"/>
                </a:moveTo>
                <a:lnTo>
                  <a:pt x="1635007" y="0"/>
                </a:lnTo>
                <a:lnTo>
                  <a:pt x="1378646" y="258455"/>
                </a:lnTo>
                <a:cubicBezTo>
                  <a:pt x="1004078" y="636083"/>
                  <a:pt x="576001" y="1067658"/>
                  <a:pt x="86769" y="1560887"/>
                </a:cubicBezTo>
                <a:cubicBezTo>
                  <a:pt x="64605" y="1582131"/>
                  <a:pt x="36438" y="1592753"/>
                  <a:pt x="8271" y="1592753"/>
                </a:cubicBezTo>
                <a:lnTo>
                  <a:pt x="0" y="1591165"/>
                </a:lnTo>
                <a:lnTo>
                  <a:pt x="0" y="1333099"/>
                </a:lnTo>
                <a:lnTo>
                  <a:pt x="49270" y="1283450"/>
                </a:lnTo>
                <a:cubicBezTo>
                  <a:pt x="192667" y="1138949"/>
                  <a:pt x="508141" y="821048"/>
                  <a:pt x="1202183" y="121665"/>
                </a:cubicBezTo>
                <a:close/>
                <a:moveTo>
                  <a:pt x="809331" y="0"/>
                </a:moveTo>
                <a:lnTo>
                  <a:pt x="1121527" y="0"/>
                </a:lnTo>
                <a:lnTo>
                  <a:pt x="959769" y="162993"/>
                </a:lnTo>
                <a:cubicBezTo>
                  <a:pt x="698451" y="426306"/>
                  <a:pt x="408098" y="718875"/>
                  <a:pt x="85483" y="1043952"/>
                </a:cubicBezTo>
                <a:lnTo>
                  <a:pt x="0" y="1130088"/>
                </a:lnTo>
                <a:lnTo>
                  <a:pt x="0" y="815124"/>
                </a:lnTo>
                <a:lnTo>
                  <a:pt x="59173" y="755527"/>
                </a:lnTo>
                <a:cubicBezTo>
                  <a:pt x="231794" y="581671"/>
                  <a:pt x="440756" y="371214"/>
                  <a:pt x="693709" y="116450"/>
                </a:cubicBezTo>
                <a:close/>
                <a:moveTo>
                  <a:pt x="299211" y="0"/>
                </a:moveTo>
                <a:lnTo>
                  <a:pt x="610181" y="0"/>
                </a:lnTo>
                <a:lnTo>
                  <a:pt x="491626" y="119498"/>
                </a:lnTo>
                <a:cubicBezTo>
                  <a:pt x="341061" y="271260"/>
                  <a:pt x="179344" y="434263"/>
                  <a:pt x="5647" y="609341"/>
                </a:cubicBezTo>
                <a:lnTo>
                  <a:pt x="0" y="615034"/>
                </a:lnTo>
                <a:lnTo>
                  <a:pt x="0" y="301591"/>
                </a:lnTo>
                <a:lnTo>
                  <a:pt x="84806" y="216111"/>
                </a:lnTo>
                <a:cubicBezTo>
                  <a:pt x="134788" y="165732"/>
                  <a:pt x="187041" y="113063"/>
                  <a:pt x="241670" y="579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2FDFA4A3-FCD9-4219-AEE5-A2E6D1507859}"/>
              </a:ext>
            </a:extLst>
          </p:cNvPr>
          <p:cNvGrpSpPr/>
          <p:nvPr/>
        </p:nvGrpSpPr>
        <p:grpSpPr>
          <a:xfrm>
            <a:off x="8040217" y="3396530"/>
            <a:ext cx="3384376" cy="742950"/>
            <a:chOff x="966627" y="2287583"/>
            <a:chExt cx="6999289" cy="742950"/>
          </a:xfrm>
        </p:grpSpPr>
        <p:sp>
          <p:nvSpPr>
            <p:cNvPr id="28" name="文本占位符 32">
              <a:extLst>
                <a:ext uri="{FF2B5EF4-FFF2-40B4-BE49-F238E27FC236}">
                  <a16:creationId xmlns="" xmlns:a16="http://schemas.microsoft.com/office/drawing/2014/main" id="{BF06DCAF-9EFA-46E0-9DBD-6F96C9780314}"/>
                </a:ext>
              </a:extLst>
            </p:cNvPr>
            <p:cNvSpPr txBox="1">
              <a:spLocks/>
            </p:cNvSpPr>
            <p:nvPr/>
          </p:nvSpPr>
          <p:spPr>
            <a:xfrm>
              <a:off x="966627" y="2287583"/>
              <a:ext cx="6999289" cy="371475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zh-CN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400" dirty="0">
                  <a:solidFill>
                    <a:schemeClr val="accent1"/>
                  </a:solidFill>
                </a:rPr>
                <a:t>汇报人：阿杜</a:t>
              </a:r>
            </a:p>
          </p:txBody>
        </p:sp>
        <p:sp>
          <p:nvSpPr>
            <p:cNvPr id="29" name="文本占位符 33">
              <a:extLst>
                <a:ext uri="{FF2B5EF4-FFF2-40B4-BE49-F238E27FC236}">
                  <a16:creationId xmlns="" xmlns:a16="http://schemas.microsoft.com/office/drawing/2014/main" id="{9C70DFE2-A718-4D62-A5FF-527FDC563528}"/>
                </a:ext>
              </a:extLst>
            </p:cNvPr>
            <p:cNvSpPr txBox="1">
              <a:spLocks/>
            </p:cNvSpPr>
            <p:nvPr/>
          </p:nvSpPr>
          <p:spPr>
            <a:xfrm>
              <a:off x="966627" y="2659058"/>
              <a:ext cx="6999289" cy="371475"/>
            </a:xfrm>
            <a:prstGeom prst="rect">
              <a:avLst/>
            </a:prstGeom>
          </p:spPr>
          <p:txBody>
            <a:bodyPr vert="horz" lIns="91440" tIns="45720" rIns="91440" bIns="45720" rtlCol="0" anchor="ctr"/>
            <a:lstStyle>
              <a:defPPr>
                <a:defRPr lang="zh-CN"/>
              </a:defPPr>
              <a:lvl1pPr marL="0" algn="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400" dirty="0">
                  <a:solidFill>
                    <a:schemeClr val="accent1"/>
                  </a:solidFill>
                </a:rPr>
                <a:t>这里输入您的单位</a:t>
              </a:r>
              <a:r>
                <a:rPr lang="en-US" altLang="zh-CN" sz="1400" dirty="0">
                  <a:solidFill>
                    <a:schemeClr val="accent1"/>
                  </a:solidFill>
                </a:rPr>
                <a:t>/</a:t>
              </a:r>
              <a:r>
                <a:rPr lang="zh-CN" altLang="en-US" sz="1400" dirty="0">
                  <a:solidFill>
                    <a:schemeClr val="accent1"/>
                  </a:solidFill>
                </a:rPr>
                <a:t>部门名称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56358" y="2644670"/>
            <a:ext cx="4430161" cy="2488816"/>
            <a:chOff x="856358" y="2644670"/>
            <a:chExt cx="4430161" cy="2488816"/>
          </a:xfrm>
        </p:grpSpPr>
        <p:sp>
          <p:nvSpPr>
            <p:cNvPr id="18" name="副标题 38">
              <a:extLst>
                <a:ext uri="{FF2B5EF4-FFF2-40B4-BE49-F238E27FC236}">
                  <a16:creationId xmlns="" xmlns:a16="http://schemas.microsoft.com/office/drawing/2014/main" id="{88F33283-D59D-4746-9FB8-BDB8C45F3002}"/>
                </a:ext>
              </a:extLst>
            </p:cNvPr>
            <p:cNvSpPr txBox="1">
              <a:spLocks/>
            </p:cNvSpPr>
            <p:nvPr/>
          </p:nvSpPr>
          <p:spPr>
            <a:xfrm>
              <a:off x="856358" y="4574687"/>
              <a:ext cx="4430161" cy="558799"/>
            </a:xfrm>
            <a:prstGeom prst="rect">
              <a:avLst/>
            </a:prstGeom>
          </p:spPr>
          <p:txBody>
            <a:bodyPr wrap="square" lIns="0"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2000" dirty="0">
                  <a:solidFill>
                    <a:schemeClr val="accent1"/>
                  </a:solidFill>
                </a:rPr>
                <a:t>DESIGNED BY ISLIDE</a:t>
              </a:r>
              <a:r>
                <a:rPr lang="zh-CN" altLang="en-US" sz="2000" dirty="0">
                  <a:solidFill>
                    <a:schemeClr val="accent1"/>
                  </a:solidFill>
                </a:rPr>
                <a:t>™</a:t>
              </a:r>
            </a:p>
          </p:txBody>
        </p:sp>
        <p:sp>
          <p:nvSpPr>
            <p:cNvPr id="19" name="标题 1">
              <a:extLst>
                <a:ext uri="{FF2B5EF4-FFF2-40B4-BE49-F238E27FC236}">
                  <a16:creationId xmlns="" xmlns:a16="http://schemas.microsoft.com/office/drawing/2014/main" id="{384B7CF8-26C6-403E-B552-4C783A3224FB}"/>
                </a:ext>
              </a:extLst>
            </p:cNvPr>
            <p:cNvSpPr txBox="1">
              <a:spLocks/>
            </p:cNvSpPr>
            <p:nvPr/>
          </p:nvSpPr>
          <p:spPr>
            <a:xfrm>
              <a:off x="856359" y="2644670"/>
              <a:ext cx="2647354" cy="452108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个人述职报告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56359" y="3472855"/>
              <a:ext cx="4303538" cy="777131"/>
              <a:chOff x="856358" y="3472855"/>
              <a:chExt cx="4735585" cy="1045522"/>
            </a:xfrm>
          </p:grpSpPr>
          <p:sp>
            <p:nvSpPr>
              <p:cNvPr id="30" name="标题 1">
                <a:extLst>
                  <a:ext uri="{FF2B5EF4-FFF2-40B4-BE49-F238E27FC236}">
                    <a16:creationId xmlns="" xmlns:a16="http://schemas.microsoft.com/office/drawing/2014/main" id="{384B7CF8-26C6-403E-B552-4C783A3224F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56358" y="3943330"/>
                <a:ext cx="4735585" cy="575047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l"/>
                <a:r>
                  <a:rPr lang="en-US" altLang="zh-CN" b="1" dirty="0" smtClean="0">
                    <a:solidFill>
                      <a:schemeClr val="accent2"/>
                    </a:solidFill>
                    <a:latin typeface="+mn-lt"/>
                  </a:rPr>
                  <a:t>WORK REPORT</a:t>
                </a:r>
                <a:endParaRPr lang="zh-CN" altLang="en-US" b="1" dirty="0">
                  <a:solidFill>
                    <a:schemeClr val="accent1"/>
                  </a:solidFill>
                  <a:latin typeface="+mn-lt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856359" y="3472855"/>
                <a:ext cx="2143297" cy="397084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ANNUAL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56358" y="3222532"/>
              <a:ext cx="4364617" cy="1250065"/>
              <a:chOff x="856359" y="3222532"/>
              <a:chExt cx="4104456" cy="1250065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856359" y="3222532"/>
                <a:ext cx="410445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856359" y="4472597"/>
                <a:ext cx="357300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9504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1A566DB7-CA19-4919-996A-6F8D9440F924}"/>
              </a:ext>
            </a:extLst>
          </p:cNvPr>
          <p:cNvGrpSpPr/>
          <p:nvPr/>
        </p:nvGrpSpPr>
        <p:grpSpPr>
          <a:xfrm>
            <a:off x="10117" y="4221088"/>
            <a:ext cx="12214757" cy="2636912"/>
            <a:chOff x="10118" y="5377500"/>
            <a:chExt cx="6858002" cy="1480500"/>
          </a:xfrm>
        </p:grpSpPr>
        <p:sp>
          <p:nvSpPr>
            <p:cNvPr id="2" name="Shape 26">
              <a:extLst>
                <a:ext uri="{FF2B5EF4-FFF2-40B4-BE49-F238E27FC236}">
                  <a16:creationId xmlns="" xmlns:a16="http://schemas.microsoft.com/office/drawing/2014/main" id="{43652F8A-3D5C-4BEE-A39B-189F76483E84}"/>
                </a:ext>
              </a:extLst>
            </p:cNvPr>
            <p:cNvSpPr/>
            <p:nvPr/>
          </p:nvSpPr>
          <p:spPr>
            <a:xfrm flipH="1">
              <a:off x="10118" y="5919093"/>
              <a:ext cx="6858002" cy="93890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120000"/>
                  </a:moveTo>
                  <a:lnTo>
                    <a:pt x="0" y="102222"/>
                  </a:lnTo>
                  <a:lnTo>
                    <a:pt x="583" y="102222"/>
                  </a:lnTo>
                  <a:lnTo>
                    <a:pt x="583" y="89777"/>
                  </a:lnTo>
                  <a:lnTo>
                    <a:pt x="4166" y="89777"/>
                  </a:lnTo>
                  <a:lnTo>
                    <a:pt x="4166" y="79111"/>
                  </a:lnTo>
                  <a:lnTo>
                    <a:pt x="6416" y="79111"/>
                  </a:lnTo>
                  <a:lnTo>
                    <a:pt x="6416" y="91111"/>
                  </a:lnTo>
                  <a:lnTo>
                    <a:pt x="7625" y="91111"/>
                  </a:lnTo>
                  <a:lnTo>
                    <a:pt x="7625" y="79111"/>
                  </a:lnTo>
                  <a:lnTo>
                    <a:pt x="8958" y="79111"/>
                  </a:lnTo>
                  <a:lnTo>
                    <a:pt x="8958" y="45333"/>
                  </a:lnTo>
                  <a:lnTo>
                    <a:pt x="9541" y="45333"/>
                  </a:lnTo>
                  <a:lnTo>
                    <a:pt x="9541" y="39111"/>
                  </a:lnTo>
                  <a:lnTo>
                    <a:pt x="10958" y="39111"/>
                  </a:lnTo>
                  <a:lnTo>
                    <a:pt x="10958" y="45333"/>
                  </a:lnTo>
                  <a:lnTo>
                    <a:pt x="11583" y="45333"/>
                  </a:lnTo>
                  <a:lnTo>
                    <a:pt x="11583" y="76000"/>
                  </a:lnTo>
                  <a:lnTo>
                    <a:pt x="12083" y="76000"/>
                  </a:lnTo>
                  <a:lnTo>
                    <a:pt x="12083" y="95555"/>
                  </a:lnTo>
                  <a:lnTo>
                    <a:pt x="13250" y="95555"/>
                  </a:lnTo>
                  <a:lnTo>
                    <a:pt x="13250" y="60000"/>
                  </a:lnTo>
                  <a:lnTo>
                    <a:pt x="14041" y="60000"/>
                  </a:lnTo>
                  <a:lnTo>
                    <a:pt x="14041" y="45333"/>
                  </a:lnTo>
                  <a:lnTo>
                    <a:pt x="14583" y="45333"/>
                  </a:lnTo>
                  <a:lnTo>
                    <a:pt x="14583" y="27555"/>
                  </a:lnTo>
                  <a:lnTo>
                    <a:pt x="14958" y="27555"/>
                  </a:lnTo>
                  <a:lnTo>
                    <a:pt x="14958" y="14222"/>
                  </a:lnTo>
                  <a:lnTo>
                    <a:pt x="15333" y="14222"/>
                  </a:lnTo>
                  <a:lnTo>
                    <a:pt x="15333" y="0"/>
                  </a:lnTo>
                  <a:lnTo>
                    <a:pt x="15958" y="0"/>
                  </a:lnTo>
                  <a:lnTo>
                    <a:pt x="15958" y="13777"/>
                  </a:lnTo>
                  <a:lnTo>
                    <a:pt x="16416" y="13777"/>
                  </a:lnTo>
                  <a:lnTo>
                    <a:pt x="16416" y="24888"/>
                  </a:lnTo>
                  <a:lnTo>
                    <a:pt x="16791" y="24888"/>
                  </a:lnTo>
                  <a:lnTo>
                    <a:pt x="16791" y="46222"/>
                  </a:lnTo>
                  <a:lnTo>
                    <a:pt x="17333" y="46222"/>
                  </a:lnTo>
                  <a:lnTo>
                    <a:pt x="17333" y="61333"/>
                  </a:lnTo>
                  <a:lnTo>
                    <a:pt x="17916" y="61333"/>
                  </a:lnTo>
                  <a:lnTo>
                    <a:pt x="17916" y="101333"/>
                  </a:lnTo>
                  <a:lnTo>
                    <a:pt x="18875" y="101333"/>
                  </a:lnTo>
                  <a:lnTo>
                    <a:pt x="18875" y="92000"/>
                  </a:lnTo>
                  <a:lnTo>
                    <a:pt x="20958" y="92000"/>
                  </a:lnTo>
                  <a:lnTo>
                    <a:pt x="20958" y="96444"/>
                  </a:lnTo>
                  <a:lnTo>
                    <a:pt x="21750" y="96444"/>
                  </a:lnTo>
                  <a:lnTo>
                    <a:pt x="21750" y="54666"/>
                  </a:lnTo>
                  <a:lnTo>
                    <a:pt x="22333" y="54666"/>
                  </a:lnTo>
                  <a:lnTo>
                    <a:pt x="22333" y="42666"/>
                  </a:lnTo>
                  <a:lnTo>
                    <a:pt x="24166" y="42666"/>
                  </a:lnTo>
                  <a:lnTo>
                    <a:pt x="24166" y="53777"/>
                  </a:lnTo>
                  <a:lnTo>
                    <a:pt x="24583" y="56888"/>
                  </a:lnTo>
                  <a:lnTo>
                    <a:pt x="24583" y="85777"/>
                  </a:lnTo>
                  <a:lnTo>
                    <a:pt x="25291" y="85777"/>
                  </a:lnTo>
                  <a:lnTo>
                    <a:pt x="25291" y="79555"/>
                  </a:lnTo>
                  <a:lnTo>
                    <a:pt x="27125" y="79555"/>
                  </a:lnTo>
                  <a:lnTo>
                    <a:pt x="27125" y="86222"/>
                  </a:lnTo>
                  <a:lnTo>
                    <a:pt x="28208" y="86222"/>
                  </a:lnTo>
                  <a:lnTo>
                    <a:pt x="28208" y="92000"/>
                  </a:lnTo>
                  <a:lnTo>
                    <a:pt x="29416" y="92000"/>
                  </a:lnTo>
                  <a:lnTo>
                    <a:pt x="29416" y="83555"/>
                  </a:lnTo>
                  <a:lnTo>
                    <a:pt x="30250" y="83555"/>
                  </a:lnTo>
                  <a:lnTo>
                    <a:pt x="30250" y="65777"/>
                  </a:lnTo>
                  <a:lnTo>
                    <a:pt x="35041" y="65777"/>
                  </a:lnTo>
                  <a:lnTo>
                    <a:pt x="35041" y="83555"/>
                  </a:lnTo>
                  <a:lnTo>
                    <a:pt x="35875" y="83555"/>
                  </a:lnTo>
                  <a:lnTo>
                    <a:pt x="35875" y="65777"/>
                  </a:lnTo>
                  <a:lnTo>
                    <a:pt x="39916" y="65777"/>
                  </a:lnTo>
                  <a:lnTo>
                    <a:pt x="39916" y="72888"/>
                  </a:lnTo>
                  <a:lnTo>
                    <a:pt x="41041" y="72888"/>
                  </a:lnTo>
                  <a:lnTo>
                    <a:pt x="41041" y="99555"/>
                  </a:lnTo>
                  <a:lnTo>
                    <a:pt x="42583" y="99555"/>
                  </a:lnTo>
                  <a:lnTo>
                    <a:pt x="42583" y="76888"/>
                  </a:lnTo>
                  <a:lnTo>
                    <a:pt x="45250" y="56000"/>
                  </a:lnTo>
                  <a:lnTo>
                    <a:pt x="47875" y="76888"/>
                  </a:lnTo>
                  <a:lnTo>
                    <a:pt x="47875" y="88888"/>
                  </a:lnTo>
                  <a:lnTo>
                    <a:pt x="48666" y="88888"/>
                  </a:lnTo>
                  <a:lnTo>
                    <a:pt x="48666" y="104000"/>
                  </a:lnTo>
                  <a:lnTo>
                    <a:pt x="49208" y="104000"/>
                  </a:lnTo>
                  <a:lnTo>
                    <a:pt x="49208" y="73333"/>
                  </a:lnTo>
                  <a:lnTo>
                    <a:pt x="51500" y="73333"/>
                  </a:lnTo>
                  <a:lnTo>
                    <a:pt x="51500" y="85777"/>
                  </a:lnTo>
                  <a:lnTo>
                    <a:pt x="53708" y="85777"/>
                  </a:lnTo>
                  <a:lnTo>
                    <a:pt x="53708" y="94666"/>
                  </a:lnTo>
                  <a:lnTo>
                    <a:pt x="54500" y="94666"/>
                  </a:lnTo>
                  <a:lnTo>
                    <a:pt x="54500" y="85777"/>
                  </a:lnTo>
                  <a:lnTo>
                    <a:pt x="57125" y="85777"/>
                  </a:lnTo>
                  <a:lnTo>
                    <a:pt x="57125" y="102222"/>
                  </a:lnTo>
                  <a:lnTo>
                    <a:pt x="57625" y="102222"/>
                  </a:lnTo>
                  <a:lnTo>
                    <a:pt x="57625" y="104888"/>
                  </a:lnTo>
                  <a:lnTo>
                    <a:pt x="58875" y="104888"/>
                  </a:lnTo>
                  <a:lnTo>
                    <a:pt x="58875" y="94222"/>
                  </a:lnTo>
                  <a:lnTo>
                    <a:pt x="61666" y="94222"/>
                  </a:lnTo>
                  <a:lnTo>
                    <a:pt x="61666" y="89777"/>
                  </a:lnTo>
                  <a:lnTo>
                    <a:pt x="62250" y="89777"/>
                  </a:lnTo>
                  <a:lnTo>
                    <a:pt x="62250" y="84000"/>
                  </a:lnTo>
                  <a:lnTo>
                    <a:pt x="62833" y="84000"/>
                  </a:lnTo>
                  <a:lnTo>
                    <a:pt x="62833" y="88888"/>
                  </a:lnTo>
                  <a:lnTo>
                    <a:pt x="63500" y="88888"/>
                  </a:lnTo>
                  <a:lnTo>
                    <a:pt x="63500" y="83111"/>
                  </a:lnTo>
                  <a:lnTo>
                    <a:pt x="64999" y="83111"/>
                  </a:lnTo>
                  <a:lnTo>
                    <a:pt x="64999" y="88444"/>
                  </a:lnTo>
                  <a:lnTo>
                    <a:pt x="65666" y="88444"/>
                  </a:lnTo>
                  <a:lnTo>
                    <a:pt x="65666" y="103111"/>
                  </a:lnTo>
                  <a:lnTo>
                    <a:pt x="66916" y="103111"/>
                  </a:lnTo>
                  <a:lnTo>
                    <a:pt x="66916" y="82666"/>
                  </a:lnTo>
                  <a:lnTo>
                    <a:pt x="69375" y="82666"/>
                  </a:lnTo>
                  <a:lnTo>
                    <a:pt x="69375" y="88888"/>
                  </a:lnTo>
                  <a:lnTo>
                    <a:pt x="70416" y="88888"/>
                  </a:lnTo>
                  <a:lnTo>
                    <a:pt x="70416" y="46222"/>
                  </a:lnTo>
                  <a:lnTo>
                    <a:pt x="71500" y="35111"/>
                  </a:lnTo>
                  <a:lnTo>
                    <a:pt x="72458" y="45777"/>
                  </a:lnTo>
                  <a:lnTo>
                    <a:pt x="72458" y="103111"/>
                  </a:lnTo>
                  <a:lnTo>
                    <a:pt x="73583" y="103111"/>
                  </a:lnTo>
                  <a:lnTo>
                    <a:pt x="73583" y="47555"/>
                  </a:lnTo>
                  <a:lnTo>
                    <a:pt x="76916" y="47555"/>
                  </a:lnTo>
                  <a:lnTo>
                    <a:pt x="76916" y="97777"/>
                  </a:lnTo>
                  <a:lnTo>
                    <a:pt x="77541" y="97777"/>
                  </a:lnTo>
                  <a:lnTo>
                    <a:pt x="77541" y="85777"/>
                  </a:lnTo>
                  <a:lnTo>
                    <a:pt x="79000" y="85777"/>
                  </a:lnTo>
                  <a:lnTo>
                    <a:pt x="79000" y="92888"/>
                  </a:lnTo>
                  <a:lnTo>
                    <a:pt x="82000" y="92888"/>
                  </a:lnTo>
                  <a:lnTo>
                    <a:pt x="82000" y="102222"/>
                  </a:lnTo>
                  <a:lnTo>
                    <a:pt x="84333" y="102222"/>
                  </a:lnTo>
                  <a:lnTo>
                    <a:pt x="84333" y="88000"/>
                  </a:lnTo>
                  <a:lnTo>
                    <a:pt x="85583" y="88000"/>
                  </a:lnTo>
                  <a:lnTo>
                    <a:pt x="85583" y="96000"/>
                  </a:lnTo>
                  <a:lnTo>
                    <a:pt x="86500" y="96000"/>
                  </a:lnTo>
                  <a:lnTo>
                    <a:pt x="86500" y="91111"/>
                  </a:lnTo>
                  <a:lnTo>
                    <a:pt x="87791" y="91111"/>
                  </a:lnTo>
                  <a:lnTo>
                    <a:pt x="87791" y="84888"/>
                  </a:lnTo>
                  <a:lnTo>
                    <a:pt x="89375" y="84888"/>
                  </a:lnTo>
                  <a:lnTo>
                    <a:pt x="89375" y="100888"/>
                  </a:lnTo>
                  <a:lnTo>
                    <a:pt x="90541" y="100888"/>
                  </a:lnTo>
                  <a:lnTo>
                    <a:pt x="90541" y="63111"/>
                  </a:lnTo>
                  <a:lnTo>
                    <a:pt x="92458" y="63555"/>
                  </a:lnTo>
                  <a:lnTo>
                    <a:pt x="92458" y="84444"/>
                  </a:lnTo>
                  <a:lnTo>
                    <a:pt x="93750" y="84444"/>
                  </a:lnTo>
                  <a:lnTo>
                    <a:pt x="93750" y="97333"/>
                  </a:lnTo>
                  <a:lnTo>
                    <a:pt x="95375" y="97333"/>
                  </a:lnTo>
                  <a:lnTo>
                    <a:pt x="95375" y="83111"/>
                  </a:lnTo>
                  <a:lnTo>
                    <a:pt x="96500" y="83111"/>
                  </a:lnTo>
                  <a:lnTo>
                    <a:pt x="96500" y="77333"/>
                  </a:lnTo>
                  <a:lnTo>
                    <a:pt x="98000" y="77333"/>
                  </a:lnTo>
                  <a:lnTo>
                    <a:pt x="98000" y="81333"/>
                  </a:lnTo>
                  <a:lnTo>
                    <a:pt x="99041" y="81333"/>
                  </a:lnTo>
                  <a:lnTo>
                    <a:pt x="99041" y="75111"/>
                  </a:lnTo>
                  <a:lnTo>
                    <a:pt x="101000" y="59555"/>
                  </a:lnTo>
                  <a:lnTo>
                    <a:pt x="102916" y="75111"/>
                  </a:lnTo>
                  <a:lnTo>
                    <a:pt x="102916" y="96444"/>
                  </a:lnTo>
                  <a:lnTo>
                    <a:pt x="103250" y="96444"/>
                  </a:lnTo>
                  <a:lnTo>
                    <a:pt x="103250" y="92000"/>
                  </a:lnTo>
                  <a:lnTo>
                    <a:pt x="104750" y="92000"/>
                  </a:lnTo>
                  <a:lnTo>
                    <a:pt x="104750" y="111111"/>
                  </a:lnTo>
                  <a:lnTo>
                    <a:pt x="105125" y="111111"/>
                  </a:lnTo>
                  <a:lnTo>
                    <a:pt x="105125" y="101777"/>
                  </a:lnTo>
                  <a:lnTo>
                    <a:pt x="106291" y="101777"/>
                  </a:lnTo>
                  <a:lnTo>
                    <a:pt x="106291" y="81777"/>
                  </a:lnTo>
                  <a:lnTo>
                    <a:pt x="107791" y="81777"/>
                  </a:lnTo>
                  <a:lnTo>
                    <a:pt x="107791" y="101777"/>
                  </a:lnTo>
                  <a:lnTo>
                    <a:pt x="107833" y="101777"/>
                  </a:lnTo>
                  <a:lnTo>
                    <a:pt x="107833" y="93777"/>
                  </a:lnTo>
                  <a:lnTo>
                    <a:pt x="108583" y="93777"/>
                  </a:lnTo>
                  <a:lnTo>
                    <a:pt x="108583" y="89777"/>
                  </a:lnTo>
                  <a:lnTo>
                    <a:pt x="110166" y="89777"/>
                  </a:lnTo>
                  <a:lnTo>
                    <a:pt x="110166" y="103111"/>
                  </a:lnTo>
                  <a:lnTo>
                    <a:pt x="110416" y="103111"/>
                  </a:lnTo>
                  <a:lnTo>
                    <a:pt x="110416" y="93777"/>
                  </a:lnTo>
                  <a:lnTo>
                    <a:pt x="110625" y="93777"/>
                  </a:lnTo>
                  <a:lnTo>
                    <a:pt x="110625" y="76444"/>
                  </a:lnTo>
                  <a:lnTo>
                    <a:pt x="111416" y="76444"/>
                  </a:lnTo>
                  <a:lnTo>
                    <a:pt x="111416" y="68444"/>
                  </a:lnTo>
                  <a:lnTo>
                    <a:pt x="111833" y="68444"/>
                  </a:lnTo>
                  <a:lnTo>
                    <a:pt x="111833" y="64000"/>
                  </a:lnTo>
                  <a:lnTo>
                    <a:pt x="112916" y="64000"/>
                  </a:lnTo>
                  <a:lnTo>
                    <a:pt x="112916" y="68444"/>
                  </a:lnTo>
                  <a:lnTo>
                    <a:pt x="113375" y="68444"/>
                  </a:lnTo>
                  <a:lnTo>
                    <a:pt x="113375" y="91555"/>
                  </a:lnTo>
                  <a:lnTo>
                    <a:pt x="113416" y="91555"/>
                  </a:lnTo>
                  <a:lnTo>
                    <a:pt x="113416" y="91555"/>
                  </a:lnTo>
                  <a:lnTo>
                    <a:pt x="114666" y="91555"/>
                  </a:lnTo>
                  <a:lnTo>
                    <a:pt x="114666" y="79555"/>
                  </a:lnTo>
                  <a:lnTo>
                    <a:pt x="115250" y="79555"/>
                  </a:lnTo>
                  <a:lnTo>
                    <a:pt x="115250" y="68444"/>
                  </a:lnTo>
                  <a:lnTo>
                    <a:pt x="115625" y="68444"/>
                  </a:lnTo>
                  <a:lnTo>
                    <a:pt x="115625" y="55111"/>
                  </a:lnTo>
                  <a:lnTo>
                    <a:pt x="115916" y="55111"/>
                  </a:lnTo>
                  <a:lnTo>
                    <a:pt x="115916" y="44888"/>
                  </a:lnTo>
                  <a:lnTo>
                    <a:pt x="116250" y="44888"/>
                  </a:lnTo>
                  <a:lnTo>
                    <a:pt x="116250" y="34222"/>
                  </a:lnTo>
                  <a:lnTo>
                    <a:pt x="116666" y="34222"/>
                  </a:lnTo>
                  <a:lnTo>
                    <a:pt x="116666" y="44444"/>
                  </a:lnTo>
                  <a:lnTo>
                    <a:pt x="117000" y="44444"/>
                  </a:lnTo>
                  <a:lnTo>
                    <a:pt x="117000" y="52888"/>
                  </a:lnTo>
                  <a:lnTo>
                    <a:pt x="117333" y="52888"/>
                  </a:lnTo>
                  <a:lnTo>
                    <a:pt x="117333" y="68888"/>
                  </a:lnTo>
                  <a:lnTo>
                    <a:pt x="117708" y="68888"/>
                  </a:lnTo>
                  <a:lnTo>
                    <a:pt x="117708" y="80444"/>
                  </a:lnTo>
                  <a:lnTo>
                    <a:pt x="118166" y="80444"/>
                  </a:lnTo>
                  <a:lnTo>
                    <a:pt x="118166" y="92000"/>
                  </a:lnTo>
                  <a:lnTo>
                    <a:pt x="120000" y="92000"/>
                  </a:lnTo>
                  <a:lnTo>
                    <a:pt x="120000" y="120000"/>
                  </a:lnTo>
                  <a:lnTo>
                    <a:pt x="0" y="120000"/>
                  </a:lnTo>
                  <a:close/>
                </a:path>
              </a:pathLst>
            </a:custGeom>
            <a:solidFill>
              <a:srgbClr val="DEDDDD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buNone/>
              </a:pPr>
              <a:endParaRPr sz="135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549FA580-4FCB-4C57-98C6-85A5F472E8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b="27358"/>
            <a:stretch/>
          </p:blipFill>
          <p:spPr>
            <a:xfrm flipH="1">
              <a:off x="1367070" y="5377500"/>
              <a:ext cx="3517131" cy="1411808"/>
            </a:xfrm>
            <a:prstGeom prst="rect">
              <a:avLst/>
            </a:prstGeom>
          </p:spPr>
        </p:pic>
      </p:grp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7FB20999-9532-48E9-88EE-147450DA7FA8}"/>
              </a:ext>
            </a:extLst>
          </p:cNvPr>
          <p:cNvSpPr txBox="1"/>
          <p:nvPr/>
        </p:nvSpPr>
        <p:spPr>
          <a:xfrm>
            <a:off x="445313" y="370627"/>
            <a:ext cx="14351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b="1" dirty="0">
                <a:solidFill>
                  <a:schemeClr val="accent1"/>
                </a:solidFill>
              </a:rPr>
              <a:t>目录</a:t>
            </a:r>
            <a:r>
              <a:rPr lang="en-US" altLang="zh-CN" sz="2800" dirty="0"/>
              <a:t/>
            </a:r>
            <a:br>
              <a:rPr lang="en-US" altLang="zh-CN" sz="2800" dirty="0"/>
            </a:b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</a:rPr>
              <a:t>Contents</a:t>
            </a:r>
            <a:endParaRPr lang="zh-CN" alt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7" name="箭头: V 形 36">
            <a:extLst>
              <a:ext uri="{FF2B5EF4-FFF2-40B4-BE49-F238E27FC236}">
                <a16:creationId xmlns="" xmlns:a16="http://schemas.microsoft.com/office/drawing/2014/main" id="{B2A8F799-6DAF-4E51-BA23-89E10901CA7B}"/>
              </a:ext>
            </a:extLst>
          </p:cNvPr>
          <p:cNvSpPr/>
          <p:nvPr/>
        </p:nvSpPr>
        <p:spPr>
          <a:xfrm>
            <a:off x="292705" y="544963"/>
            <a:ext cx="293484" cy="293484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" name="is1ide-Straight Connector 3">
            <a:extLst>
              <a:ext uri="{FF2B5EF4-FFF2-40B4-BE49-F238E27FC236}">
                <a16:creationId xmlns="" xmlns:a16="http://schemas.microsoft.com/office/drawing/2014/main" id="{3F87A53F-2578-4B39-94D8-1D5D472A8AF7}"/>
              </a:ext>
            </a:extLst>
          </p:cNvPr>
          <p:cNvCxnSpPr/>
          <p:nvPr/>
        </p:nvCxnSpPr>
        <p:spPr>
          <a:xfrm flipH="1">
            <a:off x="1012434" y="2272311"/>
            <a:ext cx="9023020" cy="3794745"/>
          </a:xfrm>
          <a:prstGeom prst="line">
            <a:avLst/>
          </a:prstGeom>
          <a:ln w="76200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FD940C20-FFC0-4512-A503-30C9D2EB592A}"/>
              </a:ext>
            </a:extLst>
          </p:cNvPr>
          <p:cNvGrpSpPr/>
          <p:nvPr/>
        </p:nvGrpSpPr>
        <p:grpSpPr>
          <a:xfrm>
            <a:off x="9545538" y="1571650"/>
            <a:ext cx="1152128" cy="1152128"/>
            <a:chOff x="3025614" y="1870779"/>
            <a:chExt cx="808632" cy="808632"/>
          </a:xfrm>
        </p:grpSpPr>
        <p:sp>
          <p:nvSpPr>
            <p:cNvPr id="32" name="is1ide-PA_形状 6254">
              <a:extLst>
                <a:ext uri="{FF2B5EF4-FFF2-40B4-BE49-F238E27FC236}">
                  <a16:creationId xmlns="" xmlns:a16="http://schemas.microsoft.com/office/drawing/2014/main" id="{F323474D-3A02-4F0D-A59E-BC825BB8C50D}"/>
                </a:ext>
              </a:extLst>
            </p:cNvPr>
            <p:cNvSpPr/>
            <p:nvPr/>
          </p:nvSpPr>
          <p:spPr>
            <a:xfrm>
              <a:off x="3025614" y="1870779"/>
              <a:ext cx="808632" cy="808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63500" cap="flat">
              <a:solidFill>
                <a:schemeClr val="accent2"/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33" name="is1ide-Shape 6254">
              <a:extLst>
                <a:ext uri="{FF2B5EF4-FFF2-40B4-BE49-F238E27FC236}">
                  <a16:creationId xmlns="" xmlns:a16="http://schemas.microsoft.com/office/drawing/2014/main" id="{75C6EFA4-487E-4FA2-B813-B1F93FAB82CF}"/>
                </a:ext>
              </a:extLst>
            </p:cNvPr>
            <p:cNvSpPr/>
            <p:nvPr/>
          </p:nvSpPr>
          <p:spPr>
            <a:xfrm>
              <a:off x="3163933" y="2009098"/>
              <a:ext cx="531993" cy="531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AAAECE9A-8852-48F1-BAE8-64B70DBEA787}"/>
              </a:ext>
            </a:extLst>
          </p:cNvPr>
          <p:cNvGrpSpPr/>
          <p:nvPr/>
        </p:nvGrpSpPr>
        <p:grpSpPr>
          <a:xfrm>
            <a:off x="3731720" y="4451970"/>
            <a:ext cx="808632" cy="808632"/>
            <a:chOff x="3025614" y="1870779"/>
            <a:chExt cx="808632" cy="808632"/>
          </a:xfrm>
        </p:grpSpPr>
        <p:sp>
          <p:nvSpPr>
            <p:cNvPr id="29" name="is1ide-PA_形状 6254">
              <a:extLst>
                <a:ext uri="{FF2B5EF4-FFF2-40B4-BE49-F238E27FC236}">
                  <a16:creationId xmlns="" xmlns:a16="http://schemas.microsoft.com/office/drawing/2014/main" id="{F3B40A62-5952-4D13-A2B4-5AF908498EEE}"/>
                </a:ext>
              </a:extLst>
            </p:cNvPr>
            <p:cNvSpPr/>
            <p:nvPr/>
          </p:nvSpPr>
          <p:spPr>
            <a:xfrm>
              <a:off x="3025614" y="1870779"/>
              <a:ext cx="808632" cy="808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63500" cap="flat">
              <a:solidFill>
                <a:schemeClr val="tx1">
                  <a:lumMod val="50000"/>
                  <a:lumOff val="50000"/>
                </a:schemeClr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s1ide-Shape 6254">
              <a:extLst>
                <a:ext uri="{FF2B5EF4-FFF2-40B4-BE49-F238E27FC236}">
                  <a16:creationId xmlns="" xmlns:a16="http://schemas.microsoft.com/office/drawing/2014/main" id="{56A2271A-B880-4221-BBE9-A14F2D3B6E4E}"/>
                </a:ext>
              </a:extLst>
            </p:cNvPr>
            <p:cNvSpPr/>
            <p:nvPr/>
          </p:nvSpPr>
          <p:spPr>
            <a:xfrm>
              <a:off x="3163933" y="2009098"/>
              <a:ext cx="531993" cy="531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6D53AEB2-86DA-4E11-99CB-92FD1706AF6D}"/>
              </a:ext>
            </a:extLst>
          </p:cNvPr>
          <p:cNvGrpSpPr/>
          <p:nvPr/>
        </p:nvGrpSpPr>
        <p:grpSpPr>
          <a:xfrm>
            <a:off x="5705291" y="3571330"/>
            <a:ext cx="808632" cy="808632"/>
            <a:chOff x="3025614" y="1870779"/>
            <a:chExt cx="808632" cy="808632"/>
          </a:xfrm>
        </p:grpSpPr>
        <p:sp>
          <p:nvSpPr>
            <p:cNvPr id="26" name="is1ide-PA_形状 6254">
              <a:extLst>
                <a:ext uri="{FF2B5EF4-FFF2-40B4-BE49-F238E27FC236}">
                  <a16:creationId xmlns="" xmlns:a16="http://schemas.microsoft.com/office/drawing/2014/main" id="{DEEC5A9B-4D1B-4AE6-9D6C-7EE890A34CF6}"/>
                </a:ext>
              </a:extLst>
            </p:cNvPr>
            <p:cNvSpPr/>
            <p:nvPr/>
          </p:nvSpPr>
          <p:spPr>
            <a:xfrm>
              <a:off x="3025614" y="1870779"/>
              <a:ext cx="808632" cy="808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63500" cap="flat">
              <a:solidFill>
                <a:schemeClr val="tx1">
                  <a:lumMod val="50000"/>
                  <a:lumOff val="50000"/>
                </a:schemeClr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s1ide-Shape 6254">
              <a:extLst>
                <a:ext uri="{FF2B5EF4-FFF2-40B4-BE49-F238E27FC236}">
                  <a16:creationId xmlns="" xmlns:a16="http://schemas.microsoft.com/office/drawing/2014/main" id="{613730F7-92CA-4496-B59D-D960314EE4BB}"/>
                </a:ext>
              </a:extLst>
            </p:cNvPr>
            <p:cNvSpPr/>
            <p:nvPr/>
          </p:nvSpPr>
          <p:spPr>
            <a:xfrm>
              <a:off x="3163933" y="2009098"/>
              <a:ext cx="531993" cy="531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D692D0BF-695A-493F-89F1-CF4DBC41EB6A}"/>
              </a:ext>
            </a:extLst>
          </p:cNvPr>
          <p:cNvGrpSpPr/>
          <p:nvPr/>
        </p:nvGrpSpPr>
        <p:grpSpPr>
          <a:xfrm>
            <a:off x="7673330" y="2707234"/>
            <a:ext cx="808632" cy="808632"/>
            <a:chOff x="3025614" y="1870779"/>
            <a:chExt cx="808632" cy="808632"/>
          </a:xfrm>
        </p:grpSpPr>
        <p:sp>
          <p:nvSpPr>
            <p:cNvPr id="23" name="is1ide-PA_形状 6254">
              <a:extLst>
                <a:ext uri="{FF2B5EF4-FFF2-40B4-BE49-F238E27FC236}">
                  <a16:creationId xmlns="" xmlns:a16="http://schemas.microsoft.com/office/drawing/2014/main" id="{EA73C80C-A5B9-4F2C-B4C7-B99A38EAB748}"/>
                </a:ext>
              </a:extLst>
            </p:cNvPr>
            <p:cNvSpPr/>
            <p:nvPr/>
          </p:nvSpPr>
          <p:spPr>
            <a:xfrm>
              <a:off x="3025614" y="1870779"/>
              <a:ext cx="808632" cy="808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63500" cap="flat">
              <a:solidFill>
                <a:schemeClr val="tx1">
                  <a:lumMod val="50000"/>
                  <a:lumOff val="50000"/>
                </a:schemeClr>
              </a:solidFill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s1ide-Shape 6254">
              <a:extLst>
                <a:ext uri="{FF2B5EF4-FFF2-40B4-BE49-F238E27FC236}">
                  <a16:creationId xmlns="" xmlns:a16="http://schemas.microsoft.com/office/drawing/2014/main" id="{D6F97719-2F53-4A7B-A81B-F58E42A4B07D}"/>
                </a:ext>
              </a:extLst>
            </p:cNvPr>
            <p:cNvSpPr/>
            <p:nvPr/>
          </p:nvSpPr>
          <p:spPr>
            <a:xfrm>
              <a:off x="3163933" y="2009098"/>
              <a:ext cx="531993" cy="5319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9" name="ïṧḷïḓê-Rectangle 30">
            <a:extLst>
              <a:ext uri="{FF2B5EF4-FFF2-40B4-BE49-F238E27FC236}">
                <a16:creationId xmlns="" xmlns:a16="http://schemas.microsoft.com/office/drawing/2014/main" id="{047FD164-46FF-4144-8C73-23948FB33CAC}"/>
              </a:ext>
            </a:extLst>
          </p:cNvPr>
          <p:cNvSpPr>
            <a:spLocks/>
          </p:cNvSpPr>
          <p:nvPr/>
        </p:nvSpPr>
        <p:spPr bwMode="auto">
          <a:xfrm>
            <a:off x="1458262" y="4877499"/>
            <a:ext cx="210806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000" dirty="0"/>
              <a:t>谈近来的工作情况</a:t>
            </a:r>
          </a:p>
        </p:txBody>
      </p:sp>
      <p:sp>
        <p:nvSpPr>
          <p:cNvPr id="40" name="ïṧḷïḓê-TextBox 31">
            <a:extLst>
              <a:ext uri="{FF2B5EF4-FFF2-40B4-BE49-F238E27FC236}">
                <a16:creationId xmlns="" xmlns:a16="http://schemas.microsoft.com/office/drawing/2014/main" id="{C15B715A-241C-41A4-9E50-C75DDBD6FCA1}"/>
              </a:ext>
            </a:extLst>
          </p:cNvPr>
          <p:cNvSpPr txBox="1">
            <a:spLocks/>
          </p:cNvSpPr>
          <p:nvPr/>
        </p:nvSpPr>
        <p:spPr bwMode="auto">
          <a:xfrm>
            <a:off x="1458262" y="4464619"/>
            <a:ext cx="210806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ct val="0"/>
              </a:spcBef>
            </a:pPr>
            <a:r>
              <a:rPr lang="zh-CN" altLang="en-US" sz="2400" b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工作回顾</a:t>
            </a:r>
          </a:p>
        </p:txBody>
      </p:sp>
      <p:sp>
        <p:nvSpPr>
          <p:cNvPr id="41" name="ïṧḷïḓê-Freeform 14">
            <a:extLst>
              <a:ext uri="{FF2B5EF4-FFF2-40B4-BE49-F238E27FC236}">
                <a16:creationId xmlns="" xmlns:a16="http://schemas.microsoft.com/office/drawing/2014/main" id="{CE8A05B1-AD08-43AA-9E08-5A19348BF4CE}"/>
              </a:ext>
            </a:extLst>
          </p:cNvPr>
          <p:cNvSpPr>
            <a:spLocks/>
          </p:cNvSpPr>
          <p:nvPr/>
        </p:nvSpPr>
        <p:spPr bwMode="auto">
          <a:xfrm flipH="1">
            <a:off x="3905495" y="4675100"/>
            <a:ext cx="461080" cy="407498"/>
          </a:xfrm>
          <a:custGeom>
            <a:avLst/>
            <a:gdLst>
              <a:gd name="connsiteX0" fmla="*/ 331146 w 540656"/>
              <a:gd name="connsiteY0" fmla="*/ 175672 h 477827"/>
              <a:gd name="connsiteX1" fmla="*/ 362034 w 540656"/>
              <a:gd name="connsiteY1" fmla="*/ 175672 h 477827"/>
              <a:gd name="connsiteX2" fmla="*/ 374904 w 540656"/>
              <a:gd name="connsiteY2" fmla="*/ 188567 h 477827"/>
              <a:gd name="connsiteX3" fmla="*/ 374904 w 540656"/>
              <a:gd name="connsiteY3" fmla="*/ 281408 h 477827"/>
              <a:gd name="connsiteX4" fmla="*/ 362034 w 540656"/>
              <a:gd name="connsiteY4" fmla="*/ 294302 h 477827"/>
              <a:gd name="connsiteX5" fmla="*/ 331146 w 540656"/>
              <a:gd name="connsiteY5" fmla="*/ 294302 h 477827"/>
              <a:gd name="connsiteX6" fmla="*/ 318276 w 540656"/>
              <a:gd name="connsiteY6" fmla="*/ 281408 h 477827"/>
              <a:gd name="connsiteX7" fmla="*/ 318276 w 540656"/>
              <a:gd name="connsiteY7" fmla="*/ 188567 h 477827"/>
              <a:gd name="connsiteX8" fmla="*/ 331146 w 540656"/>
              <a:gd name="connsiteY8" fmla="*/ 175672 h 477827"/>
              <a:gd name="connsiteX9" fmla="*/ 178302 w 540656"/>
              <a:gd name="connsiteY9" fmla="*/ 113670 h 477827"/>
              <a:gd name="connsiteX10" fmla="*/ 209416 w 540656"/>
              <a:gd name="connsiteY10" fmla="*/ 113670 h 477827"/>
              <a:gd name="connsiteX11" fmla="*/ 222380 w 540656"/>
              <a:gd name="connsiteY11" fmla="*/ 129153 h 477827"/>
              <a:gd name="connsiteX12" fmla="*/ 222380 w 540656"/>
              <a:gd name="connsiteY12" fmla="*/ 281400 h 477827"/>
              <a:gd name="connsiteX13" fmla="*/ 209416 w 540656"/>
              <a:gd name="connsiteY13" fmla="*/ 294302 h 477827"/>
              <a:gd name="connsiteX14" fmla="*/ 178302 w 540656"/>
              <a:gd name="connsiteY14" fmla="*/ 294302 h 477827"/>
              <a:gd name="connsiteX15" fmla="*/ 165338 w 540656"/>
              <a:gd name="connsiteY15" fmla="*/ 281400 h 477827"/>
              <a:gd name="connsiteX16" fmla="*/ 165338 w 540656"/>
              <a:gd name="connsiteY16" fmla="*/ 129153 h 477827"/>
              <a:gd name="connsiteX17" fmla="*/ 178302 w 540656"/>
              <a:gd name="connsiteY17" fmla="*/ 113670 h 477827"/>
              <a:gd name="connsiteX18" fmla="*/ 256011 w 540656"/>
              <a:gd name="connsiteY18" fmla="*/ 97963 h 477827"/>
              <a:gd name="connsiteX19" fmla="*/ 256011 w 540656"/>
              <a:gd name="connsiteY19" fmla="*/ 273635 h 477827"/>
              <a:gd name="connsiteX20" fmla="*/ 287125 w 540656"/>
              <a:gd name="connsiteY20" fmla="*/ 273635 h 477827"/>
              <a:gd name="connsiteX21" fmla="*/ 287125 w 540656"/>
              <a:gd name="connsiteY21" fmla="*/ 97963 h 477827"/>
              <a:gd name="connsiteX22" fmla="*/ 256011 w 540656"/>
              <a:gd name="connsiteY22" fmla="*/ 77296 h 477827"/>
              <a:gd name="connsiteX23" fmla="*/ 284532 w 540656"/>
              <a:gd name="connsiteY23" fmla="*/ 77296 h 477827"/>
              <a:gd name="connsiteX24" fmla="*/ 300089 w 540656"/>
              <a:gd name="connsiteY24" fmla="*/ 90213 h 477827"/>
              <a:gd name="connsiteX25" fmla="*/ 300089 w 540656"/>
              <a:gd name="connsiteY25" fmla="*/ 281385 h 477827"/>
              <a:gd name="connsiteX26" fmla="*/ 284532 w 540656"/>
              <a:gd name="connsiteY26" fmla="*/ 294302 h 477827"/>
              <a:gd name="connsiteX27" fmla="*/ 256011 w 540656"/>
              <a:gd name="connsiteY27" fmla="*/ 294302 h 477827"/>
              <a:gd name="connsiteX28" fmla="*/ 243047 w 540656"/>
              <a:gd name="connsiteY28" fmla="*/ 281385 h 477827"/>
              <a:gd name="connsiteX29" fmla="*/ 243047 w 540656"/>
              <a:gd name="connsiteY29" fmla="*/ 90213 h 477827"/>
              <a:gd name="connsiteX30" fmla="*/ 256011 w 540656"/>
              <a:gd name="connsiteY30" fmla="*/ 77296 h 477827"/>
              <a:gd name="connsiteX31" fmla="*/ 269035 w 540656"/>
              <a:gd name="connsiteY31" fmla="*/ 25828 h 477827"/>
              <a:gd name="connsiteX32" fmla="*/ 25868 w 540656"/>
              <a:gd name="connsiteY32" fmla="*/ 196297 h 477827"/>
              <a:gd name="connsiteX33" fmla="*/ 155212 w 540656"/>
              <a:gd name="connsiteY33" fmla="*/ 343519 h 477827"/>
              <a:gd name="connsiteX34" fmla="*/ 162973 w 540656"/>
              <a:gd name="connsiteY34" fmla="*/ 346102 h 477827"/>
              <a:gd name="connsiteX35" fmla="*/ 165559 w 540656"/>
              <a:gd name="connsiteY35" fmla="*/ 356433 h 477827"/>
              <a:gd name="connsiteX36" fmla="*/ 124170 w 540656"/>
              <a:gd name="connsiteY36" fmla="*/ 444250 h 477827"/>
              <a:gd name="connsiteX37" fmla="*/ 281969 w 540656"/>
              <a:gd name="connsiteY37" fmla="*/ 366765 h 477827"/>
              <a:gd name="connsiteX38" fmla="*/ 284556 w 540656"/>
              <a:gd name="connsiteY38" fmla="*/ 364182 h 477827"/>
              <a:gd name="connsiteX39" fmla="*/ 289730 w 540656"/>
              <a:gd name="connsiteY39" fmla="*/ 364182 h 477827"/>
              <a:gd name="connsiteX40" fmla="*/ 514788 w 540656"/>
              <a:gd name="connsiteY40" fmla="*/ 196297 h 477827"/>
              <a:gd name="connsiteX41" fmla="*/ 269035 w 540656"/>
              <a:gd name="connsiteY41" fmla="*/ 25828 h 477827"/>
              <a:gd name="connsiteX42" fmla="*/ 269035 w 540656"/>
              <a:gd name="connsiteY42" fmla="*/ 0 h 477827"/>
              <a:gd name="connsiteX43" fmla="*/ 540656 w 540656"/>
              <a:gd name="connsiteY43" fmla="*/ 196297 h 477827"/>
              <a:gd name="connsiteX44" fmla="*/ 294904 w 540656"/>
              <a:gd name="connsiteY44" fmla="*/ 390010 h 477827"/>
              <a:gd name="connsiteX45" fmla="*/ 103475 w 540656"/>
              <a:gd name="connsiteY45" fmla="*/ 477827 h 477827"/>
              <a:gd name="connsiteX46" fmla="*/ 98301 w 540656"/>
              <a:gd name="connsiteY46" fmla="*/ 477827 h 477827"/>
              <a:gd name="connsiteX47" fmla="*/ 82780 w 540656"/>
              <a:gd name="connsiteY47" fmla="*/ 467496 h 477827"/>
              <a:gd name="connsiteX48" fmla="*/ 85366 w 540656"/>
              <a:gd name="connsiteY48" fmla="*/ 444250 h 477827"/>
              <a:gd name="connsiteX49" fmla="*/ 137104 w 540656"/>
              <a:gd name="connsiteY49" fmla="*/ 366765 h 477827"/>
              <a:gd name="connsiteX50" fmla="*/ 0 w 540656"/>
              <a:gd name="connsiteY50" fmla="*/ 196297 h 477827"/>
              <a:gd name="connsiteX51" fmla="*/ 269035 w 540656"/>
              <a:gd name="connsiteY51" fmla="*/ 0 h 477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40656" h="477827">
                <a:moveTo>
                  <a:pt x="331146" y="175672"/>
                </a:moveTo>
                <a:lnTo>
                  <a:pt x="362034" y="175672"/>
                </a:lnTo>
                <a:cubicBezTo>
                  <a:pt x="369756" y="175672"/>
                  <a:pt x="374904" y="180830"/>
                  <a:pt x="374904" y="188567"/>
                </a:cubicBezTo>
                <a:lnTo>
                  <a:pt x="374904" y="281408"/>
                </a:lnTo>
                <a:cubicBezTo>
                  <a:pt x="374904" y="286565"/>
                  <a:pt x="369756" y="294302"/>
                  <a:pt x="362034" y="294302"/>
                </a:cubicBezTo>
                <a:lnTo>
                  <a:pt x="331146" y="294302"/>
                </a:lnTo>
                <a:cubicBezTo>
                  <a:pt x="323424" y="294302"/>
                  <a:pt x="318276" y="286565"/>
                  <a:pt x="318276" y="281408"/>
                </a:cubicBezTo>
                <a:lnTo>
                  <a:pt x="318276" y="188567"/>
                </a:lnTo>
                <a:cubicBezTo>
                  <a:pt x="318276" y="180830"/>
                  <a:pt x="323424" y="175672"/>
                  <a:pt x="331146" y="175672"/>
                </a:cubicBezTo>
                <a:close/>
                <a:moveTo>
                  <a:pt x="178302" y="113670"/>
                </a:moveTo>
                <a:lnTo>
                  <a:pt x="209416" y="113670"/>
                </a:lnTo>
                <a:cubicBezTo>
                  <a:pt x="217194" y="113670"/>
                  <a:pt x="222380" y="121411"/>
                  <a:pt x="222380" y="129153"/>
                </a:cubicBezTo>
                <a:lnTo>
                  <a:pt x="222380" y="281400"/>
                </a:lnTo>
                <a:cubicBezTo>
                  <a:pt x="222380" y="286561"/>
                  <a:pt x="217194" y="294302"/>
                  <a:pt x="209416" y="294302"/>
                </a:cubicBezTo>
                <a:lnTo>
                  <a:pt x="178302" y="294302"/>
                </a:lnTo>
                <a:cubicBezTo>
                  <a:pt x="170523" y="294302"/>
                  <a:pt x="165338" y="286561"/>
                  <a:pt x="165338" y="281400"/>
                </a:cubicBezTo>
                <a:lnTo>
                  <a:pt x="165338" y="129153"/>
                </a:lnTo>
                <a:cubicBezTo>
                  <a:pt x="165338" y="121411"/>
                  <a:pt x="170523" y="113670"/>
                  <a:pt x="178302" y="113670"/>
                </a:cubicBezTo>
                <a:close/>
                <a:moveTo>
                  <a:pt x="256011" y="97963"/>
                </a:moveTo>
                <a:lnTo>
                  <a:pt x="256011" y="273635"/>
                </a:lnTo>
                <a:lnTo>
                  <a:pt x="287125" y="273635"/>
                </a:lnTo>
                <a:lnTo>
                  <a:pt x="287125" y="97963"/>
                </a:lnTo>
                <a:close/>
                <a:moveTo>
                  <a:pt x="256011" y="77296"/>
                </a:moveTo>
                <a:lnTo>
                  <a:pt x="284532" y="77296"/>
                </a:lnTo>
                <a:cubicBezTo>
                  <a:pt x="292311" y="77296"/>
                  <a:pt x="300089" y="82463"/>
                  <a:pt x="300089" y="90213"/>
                </a:cubicBezTo>
                <a:lnTo>
                  <a:pt x="300089" y="281385"/>
                </a:lnTo>
                <a:cubicBezTo>
                  <a:pt x="300089" y="286552"/>
                  <a:pt x="292311" y="294302"/>
                  <a:pt x="284532" y="294302"/>
                </a:cubicBezTo>
                <a:lnTo>
                  <a:pt x="256011" y="294302"/>
                </a:lnTo>
                <a:cubicBezTo>
                  <a:pt x="248233" y="294302"/>
                  <a:pt x="243047" y="286552"/>
                  <a:pt x="243047" y="281385"/>
                </a:cubicBezTo>
                <a:lnTo>
                  <a:pt x="243047" y="90213"/>
                </a:lnTo>
                <a:cubicBezTo>
                  <a:pt x="243047" y="82463"/>
                  <a:pt x="248233" y="77296"/>
                  <a:pt x="256011" y="77296"/>
                </a:cubicBezTo>
                <a:close/>
                <a:moveTo>
                  <a:pt x="269035" y="25828"/>
                </a:moveTo>
                <a:cubicBezTo>
                  <a:pt x="137104" y="25828"/>
                  <a:pt x="25868" y="100731"/>
                  <a:pt x="25868" y="196297"/>
                </a:cubicBezTo>
                <a:cubicBezTo>
                  <a:pt x="25868" y="258285"/>
                  <a:pt x="75019" y="315108"/>
                  <a:pt x="155212" y="343519"/>
                </a:cubicBezTo>
                <a:lnTo>
                  <a:pt x="162973" y="346102"/>
                </a:lnTo>
                <a:lnTo>
                  <a:pt x="165559" y="356433"/>
                </a:lnTo>
                <a:cubicBezTo>
                  <a:pt x="165559" y="374513"/>
                  <a:pt x="160386" y="402924"/>
                  <a:pt x="124170" y="444250"/>
                </a:cubicBezTo>
                <a:cubicBezTo>
                  <a:pt x="162973" y="431336"/>
                  <a:pt x="232818" y="405507"/>
                  <a:pt x="281969" y="366765"/>
                </a:cubicBezTo>
                <a:lnTo>
                  <a:pt x="284556" y="364182"/>
                </a:lnTo>
                <a:lnTo>
                  <a:pt x="289730" y="364182"/>
                </a:lnTo>
                <a:cubicBezTo>
                  <a:pt x="413900" y="356433"/>
                  <a:pt x="514788" y="281531"/>
                  <a:pt x="514788" y="196297"/>
                </a:cubicBezTo>
                <a:cubicBezTo>
                  <a:pt x="514788" y="100731"/>
                  <a:pt x="403552" y="25828"/>
                  <a:pt x="269035" y="25828"/>
                </a:cubicBezTo>
                <a:close/>
                <a:moveTo>
                  <a:pt x="269035" y="0"/>
                </a:moveTo>
                <a:cubicBezTo>
                  <a:pt x="419073" y="0"/>
                  <a:pt x="540656" y="87817"/>
                  <a:pt x="540656" y="196297"/>
                </a:cubicBezTo>
                <a:cubicBezTo>
                  <a:pt x="540656" y="297028"/>
                  <a:pt x="432008" y="379679"/>
                  <a:pt x="294904" y="390010"/>
                </a:cubicBezTo>
                <a:cubicBezTo>
                  <a:pt x="222471" y="444250"/>
                  <a:pt x="108648" y="475244"/>
                  <a:pt x="103475" y="477827"/>
                </a:cubicBezTo>
                <a:cubicBezTo>
                  <a:pt x="103475" y="477827"/>
                  <a:pt x="100888" y="477827"/>
                  <a:pt x="98301" y="477827"/>
                </a:cubicBezTo>
                <a:cubicBezTo>
                  <a:pt x="93127" y="477827"/>
                  <a:pt x="85366" y="475244"/>
                  <a:pt x="82780" y="467496"/>
                </a:cubicBezTo>
                <a:cubicBezTo>
                  <a:pt x="77606" y="459747"/>
                  <a:pt x="80193" y="449416"/>
                  <a:pt x="85366" y="444250"/>
                </a:cubicBezTo>
                <a:cubicBezTo>
                  <a:pt x="126756" y="405507"/>
                  <a:pt x="137104" y="379679"/>
                  <a:pt x="137104" y="366765"/>
                </a:cubicBezTo>
                <a:cubicBezTo>
                  <a:pt x="51737" y="330605"/>
                  <a:pt x="0" y="266033"/>
                  <a:pt x="0" y="196297"/>
                </a:cubicBezTo>
                <a:cubicBezTo>
                  <a:pt x="0" y="87817"/>
                  <a:pt x="121583" y="0"/>
                  <a:pt x="26903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3" name="ïṧḷïḓê-Rectangle 30">
            <a:extLst>
              <a:ext uri="{FF2B5EF4-FFF2-40B4-BE49-F238E27FC236}">
                <a16:creationId xmlns="" xmlns:a16="http://schemas.microsoft.com/office/drawing/2014/main" id="{8D0FD39B-EB24-4A94-8C38-FB080904BF42}"/>
              </a:ext>
            </a:extLst>
          </p:cNvPr>
          <p:cNvSpPr>
            <a:spLocks/>
          </p:cNvSpPr>
          <p:nvPr/>
        </p:nvSpPr>
        <p:spPr bwMode="auto">
          <a:xfrm>
            <a:off x="3415882" y="3951263"/>
            <a:ext cx="210806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000" dirty="0"/>
              <a:t>对本人和工作都可以评价</a:t>
            </a:r>
          </a:p>
        </p:txBody>
      </p:sp>
      <p:sp>
        <p:nvSpPr>
          <p:cNvPr id="44" name="ïṧḷïḓê-TextBox 31">
            <a:extLst>
              <a:ext uri="{FF2B5EF4-FFF2-40B4-BE49-F238E27FC236}">
                <a16:creationId xmlns="" xmlns:a16="http://schemas.microsoft.com/office/drawing/2014/main" id="{DAB75D2C-7989-4DB4-BC1A-0B09454C9FB9}"/>
              </a:ext>
            </a:extLst>
          </p:cNvPr>
          <p:cNvSpPr txBox="1">
            <a:spLocks/>
          </p:cNvSpPr>
          <p:nvPr/>
        </p:nvSpPr>
        <p:spPr bwMode="auto">
          <a:xfrm>
            <a:off x="3415882" y="3538383"/>
            <a:ext cx="210806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8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自我评价</a:t>
            </a:r>
          </a:p>
        </p:txBody>
      </p:sp>
      <p:sp>
        <p:nvSpPr>
          <p:cNvPr id="45" name="ïṧḷïḓê-Freeform 14">
            <a:extLst>
              <a:ext uri="{FF2B5EF4-FFF2-40B4-BE49-F238E27FC236}">
                <a16:creationId xmlns="" xmlns:a16="http://schemas.microsoft.com/office/drawing/2014/main" id="{B2DC66F5-B96A-4414-ACB6-9C4DF79C8E0B}"/>
              </a:ext>
            </a:extLst>
          </p:cNvPr>
          <p:cNvSpPr>
            <a:spLocks/>
          </p:cNvSpPr>
          <p:nvPr/>
        </p:nvSpPr>
        <p:spPr bwMode="auto">
          <a:xfrm>
            <a:off x="5989836" y="3779099"/>
            <a:ext cx="290225" cy="461080"/>
          </a:xfrm>
          <a:custGeom>
            <a:avLst/>
            <a:gdLst>
              <a:gd name="T0" fmla="*/ 4047 w 4291"/>
              <a:gd name="T1" fmla="*/ 5801 h 6827"/>
              <a:gd name="T2" fmla="*/ 4115 w 4291"/>
              <a:gd name="T3" fmla="*/ 5265 h 6827"/>
              <a:gd name="T4" fmla="*/ 4124 w 4291"/>
              <a:gd name="T5" fmla="*/ 5241 h 6827"/>
              <a:gd name="T6" fmla="*/ 4215 w 4291"/>
              <a:gd name="T7" fmla="*/ 3572 h 6827"/>
              <a:gd name="T8" fmla="*/ 3734 w 4291"/>
              <a:gd name="T9" fmla="*/ 3089 h 6827"/>
              <a:gd name="T10" fmla="*/ 3425 w 4291"/>
              <a:gd name="T11" fmla="*/ 2952 h 6827"/>
              <a:gd name="T12" fmla="*/ 3088 w 4291"/>
              <a:gd name="T13" fmla="*/ 2816 h 6827"/>
              <a:gd name="T14" fmla="*/ 2451 w 4291"/>
              <a:gd name="T15" fmla="*/ 2500 h 6827"/>
              <a:gd name="T16" fmla="*/ 2277 w 4291"/>
              <a:gd name="T17" fmla="*/ 1819 h 6827"/>
              <a:gd name="T18" fmla="*/ 2641 w 4291"/>
              <a:gd name="T19" fmla="*/ 1190 h 6827"/>
              <a:gd name="T20" fmla="*/ 2523 w 4291"/>
              <a:gd name="T21" fmla="*/ 827 h 6827"/>
              <a:gd name="T22" fmla="*/ 1559 w 4291"/>
              <a:gd name="T23" fmla="*/ 132 h 6827"/>
              <a:gd name="T24" fmla="*/ 1370 w 4291"/>
              <a:gd name="T25" fmla="*/ 0 h 6827"/>
              <a:gd name="T26" fmla="*/ 953 w 4291"/>
              <a:gd name="T27" fmla="*/ 827 h 6827"/>
              <a:gd name="T28" fmla="*/ 27 w 4291"/>
              <a:gd name="T29" fmla="*/ 966 h 6827"/>
              <a:gd name="T30" fmla="*/ 695 w 4291"/>
              <a:gd name="T31" fmla="*/ 1624 h 6827"/>
              <a:gd name="T32" fmla="*/ 540 w 4291"/>
              <a:gd name="T33" fmla="*/ 2550 h 6827"/>
              <a:gd name="T34" fmla="*/ 772 w 4291"/>
              <a:gd name="T35" fmla="*/ 2550 h 6827"/>
              <a:gd name="T36" fmla="*/ 1322 w 4291"/>
              <a:gd name="T37" fmla="*/ 2874 h 6827"/>
              <a:gd name="T38" fmla="*/ 679 w 4291"/>
              <a:gd name="T39" fmla="*/ 3208 h 6827"/>
              <a:gd name="T40" fmla="*/ 1128 w 4291"/>
              <a:gd name="T41" fmla="*/ 4991 h 6827"/>
              <a:gd name="T42" fmla="*/ 1258 w 4291"/>
              <a:gd name="T43" fmla="*/ 5249 h 6827"/>
              <a:gd name="T44" fmla="*/ 1337 w 4291"/>
              <a:gd name="T45" fmla="*/ 5607 h 6827"/>
              <a:gd name="T46" fmla="*/ 1237 w 4291"/>
              <a:gd name="T47" fmla="*/ 5801 h 6827"/>
              <a:gd name="T48" fmla="*/ 1077 w 4291"/>
              <a:gd name="T49" fmla="*/ 6677 h 6827"/>
              <a:gd name="T50" fmla="*/ 4138 w 4291"/>
              <a:gd name="T51" fmla="*/ 6827 h 6827"/>
              <a:gd name="T52" fmla="*/ 4291 w 4291"/>
              <a:gd name="T53" fmla="*/ 5959 h 6827"/>
              <a:gd name="T54" fmla="*/ 1252 w 4291"/>
              <a:gd name="T55" fmla="*/ 1823 h 6827"/>
              <a:gd name="T56" fmla="*/ 1010 w 4291"/>
              <a:gd name="T57" fmla="*/ 1646 h 6827"/>
              <a:gd name="T58" fmla="*/ 545 w 4291"/>
              <a:gd name="T59" fmla="*/ 1133 h 6827"/>
              <a:gd name="T60" fmla="*/ 1220 w 4291"/>
              <a:gd name="T61" fmla="*/ 997 h 6827"/>
              <a:gd name="T62" fmla="*/ 1520 w 4291"/>
              <a:gd name="T63" fmla="*/ 997 h 6827"/>
              <a:gd name="T64" fmla="*/ 2194 w 4291"/>
              <a:gd name="T65" fmla="*/ 1133 h 6827"/>
              <a:gd name="T66" fmla="*/ 1805 w 4291"/>
              <a:gd name="T67" fmla="*/ 1393 h 6827"/>
              <a:gd name="T68" fmla="*/ 1252 w 4291"/>
              <a:gd name="T69" fmla="*/ 1823 h 6827"/>
              <a:gd name="T70" fmla="*/ 985 w 4291"/>
              <a:gd name="T71" fmla="*/ 3208 h 6827"/>
              <a:gd name="T72" fmla="*/ 1250 w 4291"/>
              <a:gd name="T73" fmla="*/ 3193 h 6827"/>
              <a:gd name="T74" fmla="*/ 1327 w 4291"/>
              <a:gd name="T75" fmla="*/ 3769 h 6827"/>
              <a:gd name="T76" fmla="*/ 1480 w 4291"/>
              <a:gd name="T77" fmla="*/ 3918 h 6827"/>
              <a:gd name="T78" fmla="*/ 1628 w 4291"/>
              <a:gd name="T79" fmla="*/ 1871 h 6827"/>
              <a:gd name="T80" fmla="*/ 1980 w 4291"/>
              <a:gd name="T81" fmla="*/ 1869 h 6827"/>
              <a:gd name="T82" fmla="*/ 2123 w 4291"/>
              <a:gd name="T83" fmla="*/ 3393 h 6827"/>
              <a:gd name="T84" fmla="*/ 2286 w 4291"/>
              <a:gd name="T85" fmla="*/ 2934 h 6827"/>
              <a:gd name="T86" fmla="*/ 2623 w 4291"/>
              <a:gd name="T87" fmla="*/ 2981 h 6827"/>
              <a:gd name="T88" fmla="*/ 2766 w 4291"/>
              <a:gd name="T89" fmla="*/ 3522 h 6827"/>
              <a:gd name="T90" fmla="*/ 2933 w 4291"/>
              <a:gd name="T91" fmla="*/ 3239 h 6827"/>
              <a:gd name="T92" fmla="*/ 3211 w 4291"/>
              <a:gd name="T93" fmla="*/ 3171 h 6827"/>
              <a:gd name="T94" fmla="*/ 3266 w 4291"/>
              <a:gd name="T95" fmla="*/ 3565 h 6827"/>
              <a:gd name="T96" fmla="*/ 3422 w 4291"/>
              <a:gd name="T97" fmla="*/ 3718 h 6827"/>
              <a:gd name="T98" fmla="*/ 3572 w 4291"/>
              <a:gd name="T99" fmla="*/ 3565 h 6827"/>
              <a:gd name="T100" fmla="*/ 3737 w 4291"/>
              <a:gd name="T101" fmla="*/ 3395 h 6827"/>
              <a:gd name="T102" fmla="*/ 3909 w 4291"/>
              <a:gd name="T103" fmla="*/ 3572 h 6827"/>
              <a:gd name="T104" fmla="*/ 3842 w 4291"/>
              <a:gd name="T105" fmla="*/ 5121 h 6827"/>
              <a:gd name="T106" fmla="*/ 3833 w 4291"/>
              <a:gd name="T107" fmla="*/ 5145 h 6827"/>
              <a:gd name="T108" fmla="*/ 3740 w 4291"/>
              <a:gd name="T109" fmla="*/ 5801 h 6827"/>
              <a:gd name="T110" fmla="*/ 1643 w 4291"/>
              <a:gd name="T111" fmla="*/ 5607 h 6827"/>
              <a:gd name="T112" fmla="*/ 1536 w 4291"/>
              <a:gd name="T113" fmla="*/ 5121 h 6827"/>
              <a:gd name="T114" fmla="*/ 985 w 4291"/>
              <a:gd name="T115" fmla="*/ 3777 h 6827"/>
              <a:gd name="T116" fmla="*/ 1383 w 4291"/>
              <a:gd name="T117" fmla="*/ 6521 h 6827"/>
              <a:gd name="T118" fmla="*/ 1494 w 4291"/>
              <a:gd name="T119" fmla="*/ 6107 h 6827"/>
              <a:gd name="T120" fmla="*/ 3985 w 4291"/>
              <a:gd name="T121" fmla="*/ 6107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291" h="6827">
                <a:moveTo>
                  <a:pt x="4138" y="5801"/>
                </a:moveTo>
                <a:lnTo>
                  <a:pt x="4047" y="5801"/>
                </a:lnTo>
                <a:lnTo>
                  <a:pt x="4047" y="5600"/>
                </a:lnTo>
                <a:cubicBezTo>
                  <a:pt x="4047" y="5485"/>
                  <a:pt x="4069" y="5373"/>
                  <a:pt x="4115" y="5265"/>
                </a:cubicBezTo>
                <a:cubicBezTo>
                  <a:pt x="4116" y="5265"/>
                  <a:pt x="4116" y="5264"/>
                  <a:pt x="4116" y="5264"/>
                </a:cubicBezTo>
                <a:lnTo>
                  <a:pt x="4124" y="5241"/>
                </a:lnTo>
                <a:cubicBezTo>
                  <a:pt x="4192" y="5081"/>
                  <a:pt x="4215" y="4830"/>
                  <a:pt x="4215" y="4700"/>
                </a:cubicBezTo>
                <a:lnTo>
                  <a:pt x="4215" y="3572"/>
                </a:lnTo>
                <a:cubicBezTo>
                  <a:pt x="4215" y="3443"/>
                  <a:pt x="4163" y="3316"/>
                  <a:pt x="4070" y="3225"/>
                </a:cubicBezTo>
                <a:cubicBezTo>
                  <a:pt x="3979" y="3135"/>
                  <a:pt x="3860" y="3086"/>
                  <a:pt x="3734" y="3089"/>
                </a:cubicBezTo>
                <a:cubicBezTo>
                  <a:pt x="3665" y="3090"/>
                  <a:pt x="3600" y="3106"/>
                  <a:pt x="3542" y="3134"/>
                </a:cubicBezTo>
                <a:cubicBezTo>
                  <a:pt x="3517" y="3066"/>
                  <a:pt x="3477" y="3003"/>
                  <a:pt x="3425" y="2952"/>
                </a:cubicBezTo>
                <a:cubicBezTo>
                  <a:pt x="3336" y="2864"/>
                  <a:pt x="3219" y="2816"/>
                  <a:pt x="3096" y="2816"/>
                </a:cubicBezTo>
                <a:cubicBezTo>
                  <a:pt x="3094" y="2816"/>
                  <a:pt x="3091" y="2816"/>
                  <a:pt x="3088" y="2816"/>
                </a:cubicBezTo>
                <a:cubicBezTo>
                  <a:pt x="3025" y="2817"/>
                  <a:pt x="2965" y="2831"/>
                  <a:pt x="2910" y="2854"/>
                </a:cubicBezTo>
                <a:cubicBezTo>
                  <a:pt x="2857" y="2651"/>
                  <a:pt x="2671" y="2500"/>
                  <a:pt x="2451" y="2500"/>
                </a:cubicBezTo>
                <a:cubicBezTo>
                  <a:pt x="2393" y="2500"/>
                  <a:pt x="2332" y="2511"/>
                  <a:pt x="2286" y="2530"/>
                </a:cubicBezTo>
                <a:cubicBezTo>
                  <a:pt x="2286" y="2530"/>
                  <a:pt x="2283" y="1834"/>
                  <a:pt x="2277" y="1819"/>
                </a:cubicBezTo>
                <a:cubicBezTo>
                  <a:pt x="2266" y="1714"/>
                  <a:pt x="2221" y="1619"/>
                  <a:pt x="2153" y="1546"/>
                </a:cubicBezTo>
                <a:lnTo>
                  <a:pt x="2641" y="1190"/>
                </a:lnTo>
                <a:cubicBezTo>
                  <a:pt x="2710" y="1139"/>
                  <a:pt x="2739" y="1048"/>
                  <a:pt x="2713" y="966"/>
                </a:cubicBezTo>
                <a:cubicBezTo>
                  <a:pt x="2686" y="884"/>
                  <a:pt x="2610" y="827"/>
                  <a:pt x="2523" y="827"/>
                </a:cubicBezTo>
                <a:lnTo>
                  <a:pt x="1787" y="827"/>
                </a:lnTo>
                <a:lnTo>
                  <a:pt x="1559" y="132"/>
                </a:lnTo>
                <a:cubicBezTo>
                  <a:pt x="1532" y="50"/>
                  <a:pt x="1456" y="0"/>
                  <a:pt x="1370" y="0"/>
                </a:cubicBezTo>
                <a:lnTo>
                  <a:pt x="1370" y="0"/>
                </a:lnTo>
                <a:cubicBezTo>
                  <a:pt x="1283" y="0"/>
                  <a:pt x="1207" y="50"/>
                  <a:pt x="1181" y="132"/>
                </a:cubicBezTo>
                <a:lnTo>
                  <a:pt x="953" y="827"/>
                </a:lnTo>
                <a:lnTo>
                  <a:pt x="216" y="827"/>
                </a:lnTo>
                <a:cubicBezTo>
                  <a:pt x="130" y="827"/>
                  <a:pt x="54" y="884"/>
                  <a:pt x="27" y="966"/>
                </a:cubicBezTo>
                <a:cubicBezTo>
                  <a:pt x="0" y="1048"/>
                  <a:pt x="29" y="1138"/>
                  <a:pt x="99" y="1189"/>
                </a:cubicBezTo>
                <a:lnTo>
                  <a:pt x="695" y="1624"/>
                </a:lnTo>
                <a:lnTo>
                  <a:pt x="468" y="2327"/>
                </a:lnTo>
                <a:cubicBezTo>
                  <a:pt x="441" y="2409"/>
                  <a:pt x="470" y="2499"/>
                  <a:pt x="540" y="2550"/>
                </a:cubicBezTo>
                <a:cubicBezTo>
                  <a:pt x="575" y="2575"/>
                  <a:pt x="616" y="2588"/>
                  <a:pt x="657" y="2588"/>
                </a:cubicBezTo>
                <a:cubicBezTo>
                  <a:pt x="698" y="2588"/>
                  <a:pt x="737" y="2575"/>
                  <a:pt x="772" y="2550"/>
                </a:cubicBezTo>
                <a:lnTo>
                  <a:pt x="1322" y="2146"/>
                </a:lnTo>
                <a:lnTo>
                  <a:pt x="1322" y="2874"/>
                </a:lnTo>
                <a:cubicBezTo>
                  <a:pt x="1245" y="2833"/>
                  <a:pt x="1153" y="2813"/>
                  <a:pt x="1060" y="2814"/>
                </a:cubicBezTo>
                <a:cubicBezTo>
                  <a:pt x="849" y="2819"/>
                  <a:pt x="679" y="2995"/>
                  <a:pt x="679" y="3208"/>
                </a:cubicBezTo>
                <a:lnTo>
                  <a:pt x="679" y="3777"/>
                </a:lnTo>
                <a:cubicBezTo>
                  <a:pt x="679" y="4136"/>
                  <a:pt x="939" y="4630"/>
                  <a:pt x="1128" y="4991"/>
                </a:cubicBezTo>
                <a:cubicBezTo>
                  <a:pt x="1182" y="5094"/>
                  <a:pt x="1228" y="5183"/>
                  <a:pt x="1257" y="5247"/>
                </a:cubicBezTo>
                <a:cubicBezTo>
                  <a:pt x="1258" y="5247"/>
                  <a:pt x="1258" y="5249"/>
                  <a:pt x="1258" y="5249"/>
                </a:cubicBezTo>
                <a:lnTo>
                  <a:pt x="1258" y="5252"/>
                </a:lnTo>
                <a:cubicBezTo>
                  <a:pt x="1312" y="5370"/>
                  <a:pt x="1337" y="5489"/>
                  <a:pt x="1337" y="5607"/>
                </a:cubicBezTo>
                <a:lnTo>
                  <a:pt x="1337" y="5801"/>
                </a:lnTo>
                <a:lnTo>
                  <a:pt x="1237" y="5801"/>
                </a:lnTo>
                <a:cubicBezTo>
                  <a:pt x="1152" y="5801"/>
                  <a:pt x="1077" y="5875"/>
                  <a:pt x="1077" y="5959"/>
                </a:cubicBezTo>
                <a:lnTo>
                  <a:pt x="1077" y="6677"/>
                </a:lnTo>
                <a:cubicBezTo>
                  <a:pt x="1077" y="6762"/>
                  <a:pt x="1152" y="6827"/>
                  <a:pt x="1237" y="6827"/>
                </a:cubicBezTo>
                <a:lnTo>
                  <a:pt x="4138" y="6827"/>
                </a:lnTo>
                <a:cubicBezTo>
                  <a:pt x="4222" y="6827"/>
                  <a:pt x="4291" y="6762"/>
                  <a:pt x="4291" y="6677"/>
                </a:cubicBezTo>
                <a:lnTo>
                  <a:pt x="4291" y="5959"/>
                </a:lnTo>
                <a:cubicBezTo>
                  <a:pt x="4291" y="5875"/>
                  <a:pt x="4222" y="5801"/>
                  <a:pt x="4138" y="5801"/>
                </a:cubicBezTo>
                <a:close/>
                <a:moveTo>
                  <a:pt x="1252" y="1823"/>
                </a:moveTo>
                <a:lnTo>
                  <a:pt x="860" y="2108"/>
                </a:lnTo>
                <a:lnTo>
                  <a:pt x="1010" y="1646"/>
                </a:lnTo>
                <a:cubicBezTo>
                  <a:pt x="1037" y="1563"/>
                  <a:pt x="1008" y="1472"/>
                  <a:pt x="938" y="1421"/>
                </a:cubicBezTo>
                <a:lnTo>
                  <a:pt x="545" y="1133"/>
                </a:lnTo>
                <a:lnTo>
                  <a:pt x="1031" y="1133"/>
                </a:lnTo>
                <a:cubicBezTo>
                  <a:pt x="1117" y="1133"/>
                  <a:pt x="1193" y="1079"/>
                  <a:pt x="1220" y="997"/>
                </a:cubicBezTo>
                <a:lnTo>
                  <a:pt x="1370" y="537"/>
                </a:lnTo>
                <a:lnTo>
                  <a:pt x="1520" y="997"/>
                </a:lnTo>
                <a:cubicBezTo>
                  <a:pt x="1546" y="1079"/>
                  <a:pt x="1622" y="1133"/>
                  <a:pt x="1709" y="1133"/>
                </a:cubicBezTo>
                <a:lnTo>
                  <a:pt x="2194" y="1133"/>
                </a:lnTo>
                <a:lnTo>
                  <a:pt x="1839" y="1394"/>
                </a:lnTo>
                <a:cubicBezTo>
                  <a:pt x="1828" y="1393"/>
                  <a:pt x="1817" y="1393"/>
                  <a:pt x="1805" y="1393"/>
                </a:cubicBezTo>
                <a:cubicBezTo>
                  <a:pt x="1570" y="1393"/>
                  <a:pt x="1374" y="1564"/>
                  <a:pt x="1334" y="1788"/>
                </a:cubicBezTo>
                <a:cubicBezTo>
                  <a:pt x="1305" y="1793"/>
                  <a:pt x="1277" y="1805"/>
                  <a:pt x="1252" y="1823"/>
                </a:cubicBezTo>
                <a:close/>
                <a:moveTo>
                  <a:pt x="985" y="3777"/>
                </a:moveTo>
                <a:lnTo>
                  <a:pt x="985" y="3208"/>
                </a:lnTo>
                <a:cubicBezTo>
                  <a:pt x="985" y="3161"/>
                  <a:pt x="1023" y="3121"/>
                  <a:pt x="1068" y="3120"/>
                </a:cubicBezTo>
                <a:cubicBezTo>
                  <a:pt x="1137" y="3119"/>
                  <a:pt x="1202" y="3145"/>
                  <a:pt x="1250" y="3193"/>
                </a:cubicBezTo>
                <a:cubicBezTo>
                  <a:pt x="1299" y="3240"/>
                  <a:pt x="1326" y="3305"/>
                  <a:pt x="1326" y="3373"/>
                </a:cubicBezTo>
                <a:lnTo>
                  <a:pt x="1327" y="3769"/>
                </a:lnTo>
                <a:cubicBezTo>
                  <a:pt x="1327" y="3854"/>
                  <a:pt x="1396" y="3918"/>
                  <a:pt x="1480" y="3918"/>
                </a:cubicBezTo>
                <a:lnTo>
                  <a:pt x="1480" y="3918"/>
                </a:lnTo>
                <a:cubicBezTo>
                  <a:pt x="1562" y="3918"/>
                  <a:pt x="1628" y="3852"/>
                  <a:pt x="1628" y="3770"/>
                </a:cubicBezTo>
                <a:lnTo>
                  <a:pt x="1628" y="1871"/>
                </a:lnTo>
                <a:cubicBezTo>
                  <a:pt x="1628" y="1776"/>
                  <a:pt x="1711" y="1699"/>
                  <a:pt x="1808" y="1699"/>
                </a:cubicBezTo>
                <a:cubicBezTo>
                  <a:pt x="1901" y="1699"/>
                  <a:pt x="1980" y="1773"/>
                  <a:pt x="1980" y="1869"/>
                </a:cubicBezTo>
                <a:lnTo>
                  <a:pt x="1980" y="3235"/>
                </a:lnTo>
                <a:cubicBezTo>
                  <a:pt x="1980" y="3316"/>
                  <a:pt x="2042" y="3388"/>
                  <a:pt x="2123" y="3393"/>
                </a:cubicBezTo>
                <a:cubicBezTo>
                  <a:pt x="2212" y="3399"/>
                  <a:pt x="2286" y="3328"/>
                  <a:pt x="2286" y="3240"/>
                </a:cubicBezTo>
                <a:lnTo>
                  <a:pt x="2286" y="2934"/>
                </a:lnTo>
                <a:cubicBezTo>
                  <a:pt x="2305" y="2845"/>
                  <a:pt x="2406" y="2785"/>
                  <a:pt x="2503" y="2814"/>
                </a:cubicBezTo>
                <a:cubicBezTo>
                  <a:pt x="2576" y="2835"/>
                  <a:pt x="2623" y="2905"/>
                  <a:pt x="2623" y="2981"/>
                </a:cubicBezTo>
                <a:lnTo>
                  <a:pt x="2623" y="3364"/>
                </a:lnTo>
                <a:cubicBezTo>
                  <a:pt x="2623" y="3446"/>
                  <a:pt x="2685" y="3517"/>
                  <a:pt x="2766" y="3522"/>
                </a:cubicBezTo>
                <a:cubicBezTo>
                  <a:pt x="2855" y="3528"/>
                  <a:pt x="2929" y="3457"/>
                  <a:pt x="2929" y="3369"/>
                </a:cubicBezTo>
                <a:cubicBezTo>
                  <a:pt x="2929" y="3369"/>
                  <a:pt x="2929" y="3251"/>
                  <a:pt x="2933" y="3239"/>
                </a:cubicBezTo>
                <a:cubicBezTo>
                  <a:pt x="2956" y="3173"/>
                  <a:pt x="3019" y="3124"/>
                  <a:pt x="3093" y="3122"/>
                </a:cubicBezTo>
                <a:cubicBezTo>
                  <a:pt x="3137" y="3122"/>
                  <a:pt x="3178" y="3139"/>
                  <a:pt x="3211" y="3171"/>
                </a:cubicBezTo>
                <a:cubicBezTo>
                  <a:pt x="3246" y="3205"/>
                  <a:pt x="3266" y="3252"/>
                  <a:pt x="3266" y="3299"/>
                </a:cubicBezTo>
                <a:lnTo>
                  <a:pt x="3266" y="3565"/>
                </a:lnTo>
                <a:cubicBezTo>
                  <a:pt x="3266" y="3650"/>
                  <a:pt x="3334" y="3718"/>
                  <a:pt x="3419" y="3718"/>
                </a:cubicBezTo>
                <a:cubicBezTo>
                  <a:pt x="3420" y="3718"/>
                  <a:pt x="3421" y="3718"/>
                  <a:pt x="3422" y="3718"/>
                </a:cubicBezTo>
                <a:cubicBezTo>
                  <a:pt x="3423" y="3718"/>
                  <a:pt x="3420" y="3718"/>
                  <a:pt x="3423" y="3718"/>
                </a:cubicBezTo>
                <a:cubicBezTo>
                  <a:pt x="3506" y="3716"/>
                  <a:pt x="3569" y="3648"/>
                  <a:pt x="3572" y="3565"/>
                </a:cubicBezTo>
                <a:cubicBezTo>
                  <a:pt x="3573" y="3547"/>
                  <a:pt x="3576" y="3512"/>
                  <a:pt x="3584" y="3497"/>
                </a:cubicBezTo>
                <a:cubicBezTo>
                  <a:pt x="3617" y="3438"/>
                  <a:pt x="3669" y="3396"/>
                  <a:pt x="3737" y="3395"/>
                </a:cubicBezTo>
                <a:cubicBezTo>
                  <a:pt x="3780" y="3394"/>
                  <a:pt x="3822" y="3411"/>
                  <a:pt x="3854" y="3443"/>
                </a:cubicBezTo>
                <a:cubicBezTo>
                  <a:pt x="3889" y="3478"/>
                  <a:pt x="3909" y="3524"/>
                  <a:pt x="3909" y="3572"/>
                </a:cubicBezTo>
                <a:lnTo>
                  <a:pt x="3909" y="4700"/>
                </a:lnTo>
                <a:cubicBezTo>
                  <a:pt x="3909" y="4826"/>
                  <a:pt x="3884" y="5022"/>
                  <a:pt x="3842" y="5121"/>
                </a:cubicBezTo>
                <a:cubicBezTo>
                  <a:pt x="3842" y="5122"/>
                  <a:pt x="3842" y="5122"/>
                  <a:pt x="3842" y="5123"/>
                </a:cubicBezTo>
                <a:lnTo>
                  <a:pt x="3833" y="5145"/>
                </a:lnTo>
                <a:cubicBezTo>
                  <a:pt x="3771" y="5291"/>
                  <a:pt x="3740" y="5444"/>
                  <a:pt x="3740" y="5600"/>
                </a:cubicBezTo>
                <a:lnTo>
                  <a:pt x="3740" y="5801"/>
                </a:lnTo>
                <a:lnTo>
                  <a:pt x="1643" y="5801"/>
                </a:lnTo>
                <a:lnTo>
                  <a:pt x="1643" y="5607"/>
                </a:lnTo>
                <a:cubicBezTo>
                  <a:pt x="1643" y="5445"/>
                  <a:pt x="1609" y="5282"/>
                  <a:pt x="1537" y="5125"/>
                </a:cubicBezTo>
                <a:lnTo>
                  <a:pt x="1536" y="5121"/>
                </a:lnTo>
                <a:cubicBezTo>
                  <a:pt x="1503" y="5049"/>
                  <a:pt x="1454" y="4956"/>
                  <a:pt x="1398" y="4849"/>
                </a:cubicBezTo>
                <a:cubicBezTo>
                  <a:pt x="1234" y="4535"/>
                  <a:pt x="985" y="4061"/>
                  <a:pt x="985" y="3777"/>
                </a:cubicBezTo>
                <a:close/>
                <a:moveTo>
                  <a:pt x="3985" y="6521"/>
                </a:moveTo>
                <a:lnTo>
                  <a:pt x="1383" y="6521"/>
                </a:lnTo>
                <a:lnTo>
                  <a:pt x="1383" y="6107"/>
                </a:lnTo>
                <a:lnTo>
                  <a:pt x="1494" y="6107"/>
                </a:lnTo>
                <a:lnTo>
                  <a:pt x="3893" y="6107"/>
                </a:lnTo>
                <a:lnTo>
                  <a:pt x="3985" y="6107"/>
                </a:lnTo>
                <a:lnTo>
                  <a:pt x="3985" y="65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7" name="ïṧḷïḓê-Rectangle 30">
            <a:extLst>
              <a:ext uri="{FF2B5EF4-FFF2-40B4-BE49-F238E27FC236}">
                <a16:creationId xmlns="" xmlns:a16="http://schemas.microsoft.com/office/drawing/2014/main" id="{E9894EF8-9181-4A55-B4CC-3E6B7808FCBC}"/>
              </a:ext>
            </a:extLst>
          </p:cNvPr>
          <p:cNvSpPr>
            <a:spLocks/>
          </p:cNvSpPr>
          <p:nvPr/>
        </p:nvSpPr>
        <p:spPr bwMode="auto">
          <a:xfrm>
            <a:off x="5416551" y="3006179"/>
            <a:ext cx="210806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000" dirty="0"/>
              <a:t>谈工作感想领悟、体会</a:t>
            </a:r>
          </a:p>
        </p:txBody>
      </p:sp>
      <p:sp>
        <p:nvSpPr>
          <p:cNvPr id="48" name="ïṧḷïḓê-TextBox 31">
            <a:extLst>
              <a:ext uri="{FF2B5EF4-FFF2-40B4-BE49-F238E27FC236}">
                <a16:creationId xmlns="" xmlns:a16="http://schemas.microsoft.com/office/drawing/2014/main" id="{62B1CC8D-6BAA-49E3-8F85-004A341BD88C}"/>
              </a:ext>
            </a:extLst>
          </p:cNvPr>
          <p:cNvSpPr txBox="1">
            <a:spLocks/>
          </p:cNvSpPr>
          <p:nvPr/>
        </p:nvSpPr>
        <p:spPr bwMode="auto">
          <a:xfrm>
            <a:off x="5416551" y="2593298"/>
            <a:ext cx="210806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8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工作体会</a:t>
            </a:r>
          </a:p>
        </p:txBody>
      </p:sp>
      <p:sp>
        <p:nvSpPr>
          <p:cNvPr id="49" name="ïṧḷïḓê-Freeform 14">
            <a:extLst>
              <a:ext uri="{FF2B5EF4-FFF2-40B4-BE49-F238E27FC236}">
                <a16:creationId xmlns="" xmlns:a16="http://schemas.microsoft.com/office/drawing/2014/main" id="{8B9E5C75-2435-48FF-A63E-BEF9C439EE1E}"/>
              </a:ext>
            </a:extLst>
          </p:cNvPr>
          <p:cNvSpPr>
            <a:spLocks/>
          </p:cNvSpPr>
          <p:nvPr/>
        </p:nvSpPr>
        <p:spPr bwMode="auto">
          <a:xfrm>
            <a:off x="7884641" y="2917123"/>
            <a:ext cx="393978" cy="393336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606227" h="605239">
                <a:moveTo>
                  <a:pt x="98960" y="357744"/>
                </a:moveTo>
                <a:cubicBezTo>
                  <a:pt x="96024" y="356493"/>
                  <a:pt x="92659" y="356377"/>
                  <a:pt x="89502" y="357814"/>
                </a:cubicBezTo>
                <a:cubicBezTo>
                  <a:pt x="83281" y="360687"/>
                  <a:pt x="79939" y="367826"/>
                  <a:pt x="82817" y="374129"/>
                </a:cubicBezTo>
                <a:cubicBezTo>
                  <a:pt x="93494" y="399623"/>
                  <a:pt x="144002" y="462476"/>
                  <a:pt x="211314" y="431235"/>
                </a:cubicBezTo>
                <a:cubicBezTo>
                  <a:pt x="217535" y="428361"/>
                  <a:pt x="220877" y="421223"/>
                  <a:pt x="217999" y="414919"/>
                </a:cubicBezTo>
                <a:cubicBezTo>
                  <a:pt x="215121" y="408708"/>
                  <a:pt x="207972" y="405927"/>
                  <a:pt x="201658" y="408244"/>
                </a:cubicBezTo>
                <a:cubicBezTo>
                  <a:pt x="152915" y="432440"/>
                  <a:pt x="113642" y="384234"/>
                  <a:pt x="105843" y="364488"/>
                </a:cubicBezTo>
                <a:cubicBezTo>
                  <a:pt x="104404" y="361383"/>
                  <a:pt x="101897" y="358996"/>
                  <a:pt x="98960" y="357744"/>
                </a:cubicBezTo>
                <a:close/>
                <a:moveTo>
                  <a:pt x="507329" y="357696"/>
                </a:moveTo>
                <a:cubicBezTo>
                  <a:pt x="504369" y="358948"/>
                  <a:pt x="501815" y="361358"/>
                  <a:pt x="500376" y="364510"/>
                </a:cubicBezTo>
                <a:cubicBezTo>
                  <a:pt x="492762" y="384256"/>
                  <a:pt x="453486" y="432462"/>
                  <a:pt x="404553" y="408266"/>
                </a:cubicBezTo>
                <a:cubicBezTo>
                  <a:pt x="398425" y="405763"/>
                  <a:pt x="391090" y="408637"/>
                  <a:pt x="388211" y="414941"/>
                </a:cubicBezTo>
                <a:cubicBezTo>
                  <a:pt x="385240" y="421152"/>
                  <a:pt x="388769" y="428383"/>
                  <a:pt x="394897" y="431256"/>
                </a:cubicBezTo>
                <a:cubicBezTo>
                  <a:pt x="462307" y="462497"/>
                  <a:pt x="512911" y="399644"/>
                  <a:pt x="523403" y="374151"/>
                </a:cubicBezTo>
                <a:cubicBezTo>
                  <a:pt x="526375" y="367940"/>
                  <a:pt x="523032" y="360709"/>
                  <a:pt x="516718" y="357835"/>
                </a:cubicBezTo>
                <a:cubicBezTo>
                  <a:pt x="513654" y="356352"/>
                  <a:pt x="510288" y="356445"/>
                  <a:pt x="507329" y="357696"/>
                </a:cubicBezTo>
                <a:close/>
                <a:moveTo>
                  <a:pt x="401350" y="244042"/>
                </a:moveTo>
                <a:cubicBezTo>
                  <a:pt x="398356" y="244992"/>
                  <a:pt x="395732" y="247147"/>
                  <a:pt x="394061" y="250299"/>
                </a:cubicBezTo>
                <a:cubicBezTo>
                  <a:pt x="390347" y="259292"/>
                  <a:pt x="341971" y="311020"/>
                  <a:pt x="349864" y="367940"/>
                </a:cubicBezTo>
                <a:cubicBezTo>
                  <a:pt x="351442" y="379250"/>
                  <a:pt x="363327" y="378601"/>
                  <a:pt x="364349" y="378508"/>
                </a:cubicBezTo>
                <a:cubicBezTo>
                  <a:pt x="371498" y="377488"/>
                  <a:pt x="375955" y="370721"/>
                  <a:pt x="374841" y="364046"/>
                </a:cubicBezTo>
                <a:cubicBezTo>
                  <a:pt x="367413" y="317324"/>
                  <a:pt x="411424" y="271806"/>
                  <a:pt x="416253" y="261794"/>
                </a:cubicBezTo>
                <a:cubicBezTo>
                  <a:pt x="419595" y="255491"/>
                  <a:pt x="417181" y="248352"/>
                  <a:pt x="410867" y="245015"/>
                </a:cubicBezTo>
                <a:cubicBezTo>
                  <a:pt x="407710" y="243347"/>
                  <a:pt x="404344" y="243092"/>
                  <a:pt x="401350" y="244042"/>
                </a:cubicBezTo>
                <a:close/>
                <a:moveTo>
                  <a:pt x="205001" y="244020"/>
                </a:moveTo>
                <a:cubicBezTo>
                  <a:pt x="201983" y="243070"/>
                  <a:pt x="198595" y="243325"/>
                  <a:pt x="195438" y="244993"/>
                </a:cubicBezTo>
                <a:cubicBezTo>
                  <a:pt x="189124" y="248331"/>
                  <a:pt x="186803" y="255469"/>
                  <a:pt x="190145" y="261773"/>
                </a:cubicBezTo>
                <a:cubicBezTo>
                  <a:pt x="194973" y="271785"/>
                  <a:pt x="238889" y="317302"/>
                  <a:pt x="231461" y="364025"/>
                </a:cubicBezTo>
                <a:cubicBezTo>
                  <a:pt x="230347" y="370792"/>
                  <a:pt x="234804" y="377467"/>
                  <a:pt x="242045" y="378486"/>
                </a:cubicBezTo>
                <a:cubicBezTo>
                  <a:pt x="243160" y="378579"/>
                  <a:pt x="254858" y="379228"/>
                  <a:pt x="256529" y="367918"/>
                </a:cubicBezTo>
                <a:cubicBezTo>
                  <a:pt x="264421" y="310998"/>
                  <a:pt x="216049" y="259270"/>
                  <a:pt x="212335" y="250278"/>
                </a:cubicBezTo>
                <a:cubicBezTo>
                  <a:pt x="210664" y="247126"/>
                  <a:pt x="208018" y="244971"/>
                  <a:pt x="205001" y="244020"/>
                </a:cubicBezTo>
                <a:close/>
                <a:moveTo>
                  <a:pt x="218834" y="71"/>
                </a:moveTo>
                <a:cubicBezTo>
                  <a:pt x="254487" y="71"/>
                  <a:pt x="282897" y="31776"/>
                  <a:pt x="282897" y="70711"/>
                </a:cubicBezTo>
                <a:lnTo>
                  <a:pt x="282897" y="534692"/>
                </a:lnTo>
                <a:cubicBezTo>
                  <a:pt x="282897" y="573627"/>
                  <a:pt x="254022" y="605239"/>
                  <a:pt x="218834" y="605239"/>
                </a:cubicBezTo>
                <a:cubicBezTo>
                  <a:pt x="186710" y="605239"/>
                  <a:pt x="159971" y="579097"/>
                  <a:pt x="155607" y="545538"/>
                </a:cubicBezTo>
                <a:cubicBezTo>
                  <a:pt x="155607" y="545538"/>
                  <a:pt x="172784" y="490287"/>
                  <a:pt x="224219" y="486115"/>
                </a:cubicBezTo>
                <a:cubicBezTo>
                  <a:pt x="231090" y="485652"/>
                  <a:pt x="235361" y="477957"/>
                  <a:pt x="234339" y="471283"/>
                </a:cubicBezTo>
                <a:cubicBezTo>
                  <a:pt x="232947" y="464515"/>
                  <a:pt x="226169" y="460158"/>
                  <a:pt x="219484" y="461178"/>
                </a:cubicBezTo>
                <a:cubicBezTo>
                  <a:pt x="158578" y="466833"/>
                  <a:pt x="130818" y="534692"/>
                  <a:pt x="128961" y="534692"/>
                </a:cubicBezTo>
                <a:cubicBezTo>
                  <a:pt x="93309" y="534692"/>
                  <a:pt x="64991" y="503080"/>
                  <a:pt x="64991" y="464144"/>
                </a:cubicBezTo>
                <a:cubicBezTo>
                  <a:pt x="29339" y="464144"/>
                  <a:pt x="1021" y="432440"/>
                  <a:pt x="1021" y="393504"/>
                </a:cubicBezTo>
                <a:cubicBezTo>
                  <a:pt x="1021" y="382380"/>
                  <a:pt x="3435" y="371904"/>
                  <a:pt x="7335" y="362727"/>
                </a:cubicBezTo>
                <a:cubicBezTo>
                  <a:pt x="36766" y="364859"/>
                  <a:pt x="96280" y="307105"/>
                  <a:pt x="136760" y="335194"/>
                </a:cubicBezTo>
                <a:cubicBezTo>
                  <a:pt x="141959" y="338809"/>
                  <a:pt x="147344" y="343444"/>
                  <a:pt x="149294" y="347802"/>
                </a:cubicBezTo>
                <a:cubicBezTo>
                  <a:pt x="152172" y="354013"/>
                  <a:pt x="159321" y="356794"/>
                  <a:pt x="165634" y="354476"/>
                </a:cubicBezTo>
                <a:cubicBezTo>
                  <a:pt x="171855" y="351602"/>
                  <a:pt x="174640" y="344464"/>
                  <a:pt x="172319" y="338160"/>
                </a:cubicBezTo>
                <a:cubicBezTo>
                  <a:pt x="167027" y="325645"/>
                  <a:pt x="155700" y="316746"/>
                  <a:pt x="149015" y="313038"/>
                </a:cubicBezTo>
                <a:cubicBezTo>
                  <a:pt x="87552" y="278830"/>
                  <a:pt x="37881" y="339922"/>
                  <a:pt x="8820" y="337697"/>
                </a:cubicBezTo>
                <a:cubicBezTo>
                  <a:pt x="2971" y="327036"/>
                  <a:pt x="93" y="315077"/>
                  <a:pt x="93" y="302099"/>
                </a:cubicBezTo>
                <a:cubicBezTo>
                  <a:pt x="93" y="290974"/>
                  <a:pt x="2600" y="280962"/>
                  <a:pt x="6406" y="271785"/>
                </a:cubicBezTo>
                <a:cubicBezTo>
                  <a:pt x="56449" y="215421"/>
                  <a:pt x="165634" y="250648"/>
                  <a:pt x="165634" y="250648"/>
                </a:cubicBezTo>
                <a:cubicBezTo>
                  <a:pt x="172319" y="250648"/>
                  <a:pt x="178168" y="244808"/>
                  <a:pt x="178168" y="238133"/>
                </a:cubicBezTo>
                <a:cubicBezTo>
                  <a:pt x="178168" y="231459"/>
                  <a:pt x="172319" y="225711"/>
                  <a:pt x="165634" y="225711"/>
                </a:cubicBezTo>
                <a:cubicBezTo>
                  <a:pt x="165634" y="225711"/>
                  <a:pt x="45679" y="195304"/>
                  <a:pt x="8170" y="247404"/>
                </a:cubicBezTo>
                <a:cubicBezTo>
                  <a:pt x="2878" y="237299"/>
                  <a:pt x="0" y="225340"/>
                  <a:pt x="0" y="212825"/>
                </a:cubicBezTo>
                <a:cubicBezTo>
                  <a:pt x="0" y="182511"/>
                  <a:pt x="17362" y="156740"/>
                  <a:pt x="41873" y="146542"/>
                </a:cubicBezTo>
                <a:cubicBezTo>
                  <a:pt x="42337" y="147099"/>
                  <a:pt x="87738" y="185756"/>
                  <a:pt x="140009" y="170553"/>
                </a:cubicBezTo>
                <a:cubicBezTo>
                  <a:pt x="146694" y="170553"/>
                  <a:pt x="152543" y="164249"/>
                  <a:pt x="151986" y="157574"/>
                </a:cubicBezTo>
                <a:cubicBezTo>
                  <a:pt x="151986" y="150899"/>
                  <a:pt x="146230" y="145059"/>
                  <a:pt x="138988" y="145615"/>
                </a:cubicBezTo>
                <a:cubicBezTo>
                  <a:pt x="98322" y="161653"/>
                  <a:pt x="72697" y="138385"/>
                  <a:pt x="63970" y="132637"/>
                </a:cubicBezTo>
                <a:cubicBezTo>
                  <a:pt x="80125" y="78591"/>
                  <a:pt x="131746" y="71453"/>
                  <a:pt x="133603" y="71545"/>
                </a:cubicBezTo>
                <a:cubicBezTo>
                  <a:pt x="133603" y="71545"/>
                  <a:pt x="214192" y="121327"/>
                  <a:pt x="206393" y="208005"/>
                </a:cubicBezTo>
                <a:cubicBezTo>
                  <a:pt x="205743" y="214679"/>
                  <a:pt x="211685" y="220983"/>
                  <a:pt x="218370" y="220983"/>
                </a:cubicBezTo>
                <a:lnTo>
                  <a:pt x="218834" y="220983"/>
                </a:lnTo>
                <a:cubicBezTo>
                  <a:pt x="225519" y="220983"/>
                  <a:pt x="231276" y="215792"/>
                  <a:pt x="231368" y="209025"/>
                </a:cubicBezTo>
                <a:cubicBezTo>
                  <a:pt x="233597" y="108163"/>
                  <a:pt x="155886" y="59679"/>
                  <a:pt x="154400" y="59216"/>
                </a:cubicBezTo>
                <a:cubicBezTo>
                  <a:pt x="160714" y="25564"/>
                  <a:pt x="187174" y="71"/>
                  <a:pt x="218834" y="71"/>
                </a:cubicBezTo>
                <a:close/>
                <a:moveTo>
                  <a:pt x="387376" y="0"/>
                </a:moveTo>
                <a:cubicBezTo>
                  <a:pt x="419038" y="0"/>
                  <a:pt x="445594" y="25493"/>
                  <a:pt x="451908" y="59052"/>
                </a:cubicBezTo>
                <a:cubicBezTo>
                  <a:pt x="450422" y="59608"/>
                  <a:pt x="372612" y="108000"/>
                  <a:pt x="374841" y="208861"/>
                </a:cubicBezTo>
                <a:cubicBezTo>
                  <a:pt x="375026" y="215535"/>
                  <a:pt x="380690" y="220912"/>
                  <a:pt x="387376" y="220912"/>
                </a:cubicBezTo>
                <a:lnTo>
                  <a:pt x="387840" y="220912"/>
                </a:lnTo>
                <a:cubicBezTo>
                  <a:pt x="394525" y="220912"/>
                  <a:pt x="400468" y="214608"/>
                  <a:pt x="399911" y="207934"/>
                </a:cubicBezTo>
                <a:cubicBezTo>
                  <a:pt x="392111" y="121256"/>
                  <a:pt x="472706" y="71474"/>
                  <a:pt x="472706" y="71474"/>
                </a:cubicBezTo>
                <a:cubicBezTo>
                  <a:pt x="474563" y="71289"/>
                  <a:pt x="526189" y="78520"/>
                  <a:pt x="542252" y="132473"/>
                </a:cubicBezTo>
                <a:cubicBezTo>
                  <a:pt x="533617" y="138314"/>
                  <a:pt x="508083" y="161675"/>
                  <a:pt x="467228" y="145452"/>
                </a:cubicBezTo>
                <a:cubicBezTo>
                  <a:pt x="460079" y="144988"/>
                  <a:pt x="454229" y="150828"/>
                  <a:pt x="454229" y="157503"/>
                </a:cubicBezTo>
                <a:cubicBezTo>
                  <a:pt x="453765" y="164178"/>
                  <a:pt x="459521" y="170482"/>
                  <a:pt x="466207" y="170482"/>
                </a:cubicBezTo>
                <a:cubicBezTo>
                  <a:pt x="518575" y="185778"/>
                  <a:pt x="563887" y="146935"/>
                  <a:pt x="564444" y="146471"/>
                </a:cubicBezTo>
                <a:cubicBezTo>
                  <a:pt x="588957" y="156483"/>
                  <a:pt x="606227" y="182440"/>
                  <a:pt x="606227" y="212754"/>
                </a:cubicBezTo>
                <a:cubicBezTo>
                  <a:pt x="606227" y="225177"/>
                  <a:pt x="603441" y="237228"/>
                  <a:pt x="598056" y="247333"/>
                </a:cubicBezTo>
                <a:cubicBezTo>
                  <a:pt x="560730" y="195326"/>
                  <a:pt x="440765" y="225733"/>
                  <a:pt x="440765" y="225733"/>
                </a:cubicBezTo>
                <a:cubicBezTo>
                  <a:pt x="434080" y="225733"/>
                  <a:pt x="428230" y="231480"/>
                  <a:pt x="428230" y="238155"/>
                </a:cubicBezTo>
                <a:cubicBezTo>
                  <a:pt x="428230" y="244830"/>
                  <a:pt x="434080" y="250670"/>
                  <a:pt x="440765" y="250670"/>
                </a:cubicBezTo>
                <a:cubicBezTo>
                  <a:pt x="440765" y="250670"/>
                  <a:pt x="549959" y="215443"/>
                  <a:pt x="599913" y="271806"/>
                </a:cubicBezTo>
                <a:cubicBezTo>
                  <a:pt x="603906" y="280984"/>
                  <a:pt x="606227" y="291089"/>
                  <a:pt x="606227" y="302120"/>
                </a:cubicBezTo>
                <a:cubicBezTo>
                  <a:pt x="606227" y="315099"/>
                  <a:pt x="603441" y="327150"/>
                  <a:pt x="597592" y="337719"/>
                </a:cubicBezTo>
                <a:cubicBezTo>
                  <a:pt x="568529" y="339943"/>
                  <a:pt x="518854" y="278759"/>
                  <a:pt x="457293" y="313060"/>
                </a:cubicBezTo>
                <a:cubicBezTo>
                  <a:pt x="450608" y="316768"/>
                  <a:pt x="439373" y="325667"/>
                  <a:pt x="433894" y="338089"/>
                </a:cubicBezTo>
                <a:cubicBezTo>
                  <a:pt x="431480" y="344208"/>
                  <a:pt x="434266" y="351531"/>
                  <a:pt x="440580" y="354405"/>
                </a:cubicBezTo>
                <a:cubicBezTo>
                  <a:pt x="446801" y="356816"/>
                  <a:pt x="454136" y="354034"/>
                  <a:pt x="456922" y="347731"/>
                </a:cubicBezTo>
                <a:cubicBezTo>
                  <a:pt x="458964" y="343374"/>
                  <a:pt x="464257" y="338646"/>
                  <a:pt x="469457" y="335123"/>
                </a:cubicBezTo>
                <a:cubicBezTo>
                  <a:pt x="510033" y="307034"/>
                  <a:pt x="569643" y="364788"/>
                  <a:pt x="598985" y="362656"/>
                </a:cubicBezTo>
                <a:cubicBezTo>
                  <a:pt x="602884" y="371833"/>
                  <a:pt x="605298" y="382402"/>
                  <a:pt x="605298" y="393433"/>
                </a:cubicBezTo>
                <a:cubicBezTo>
                  <a:pt x="605298" y="432369"/>
                  <a:pt x="576886" y="463981"/>
                  <a:pt x="541231" y="463981"/>
                </a:cubicBezTo>
                <a:cubicBezTo>
                  <a:pt x="541231" y="502916"/>
                  <a:pt x="512911" y="534621"/>
                  <a:pt x="477256" y="534621"/>
                </a:cubicBezTo>
                <a:cubicBezTo>
                  <a:pt x="475399" y="534621"/>
                  <a:pt x="447544" y="466576"/>
                  <a:pt x="386726" y="461014"/>
                </a:cubicBezTo>
                <a:cubicBezTo>
                  <a:pt x="380040" y="460180"/>
                  <a:pt x="373355" y="464537"/>
                  <a:pt x="371870" y="471212"/>
                </a:cubicBezTo>
                <a:cubicBezTo>
                  <a:pt x="371034" y="477886"/>
                  <a:pt x="375212" y="485395"/>
                  <a:pt x="382083" y="486044"/>
                </a:cubicBezTo>
                <a:cubicBezTo>
                  <a:pt x="433430" y="490216"/>
                  <a:pt x="450608" y="545467"/>
                  <a:pt x="450608" y="545467"/>
                </a:cubicBezTo>
                <a:cubicBezTo>
                  <a:pt x="446337" y="578933"/>
                  <a:pt x="419688" y="605168"/>
                  <a:pt x="387376" y="605168"/>
                </a:cubicBezTo>
                <a:cubicBezTo>
                  <a:pt x="352185" y="605168"/>
                  <a:pt x="323401" y="573556"/>
                  <a:pt x="323401" y="534621"/>
                </a:cubicBezTo>
                <a:lnTo>
                  <a:pt x="323401" y="70547"/>
                </a:lnTo>
                <a:cubicBezTo>
                  <a:pt x="323401" y="31612"/>
                  <a:pt x="351721" y="0"/>
                  <a:pt x="3873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1" name="ïṧḷïḓê-Rectangle 30">
            <a:extLst>
              <a:ext uri="{FF2B5EF4-FFF2-40B4-BE49-F238E27FC236}">
                <a16:creationId xmlns="" xmlns:a16="http://schemas.microsoft.com/office/drawing/2014/main" id="{4C52CE58-0CA7-40B6-9AC9-B72EDCAF6798}"/>
              </a:ext>
            </a:extLst>
          </p:cNvPr>
          <p:cNvSpPr>
            <a:spLocks/>
          </p:cNvSpPr>
          <p:nvPr/>
        </p:nvSpPr>
        <p:spPr bwMode="auto">
          <a:xfrm>
            <a:off x="7224588" y="1859431"/>
            <a:ext cx="210806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000" dirty="0"/>
              <a:t>谈下一步工作计划或长远职业规划</a:t>
            </a:r>
          </a:p>
        </p:txBody>
      </p:sp>
      <p:sp>
        <p:nvSpPr>
          <p:cNvPr id="52" name="îṣļîḑé-TextBox 31">
            <a:extLst>
              <a:ext uri="{FF2B5EF4-FFF2-40B4-BE49-F238E27FC236}">
                <a16:creationId xmlns="" xmlns:a16="http://schemas.microsoft.com/office/drawing/2014/main" id="{E762B2B0-1EC6-42F8-9F6B-51D90C7907F2}"/>
              </a:ext>
            </a:extLst>
          </p:cNvPr>
          <p:cNvSpPr txBox="1">
            <a:spLocks/>
          </p:cNvSpPr>
          <p:nvPr/>
        </p:nvSpPr>
        <p:spPr bwMode="auto">
          <a:xfrm>
            <a:off x="7224588" y="1446551"/>
            <a:ext cx="210806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/>
          <a:p>
            <a:pPr>
              <a:lnSpc>
                <a:spcPct val="8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工作规划和展望</a:t>
            </a:r>
          </a:p>
        </p:txBody>
      </p:sp>
      <p:sp>
        <p:nvSpPr>
          <p:cNvPr id="53" name="îṣļîḑé-Freeform 14">
            <a:extLst>
              <a:ext uri="{FF2B5EF4-FFF2-40B4-BE49-F238E27FC236}">
                <a16:creationId xmlns="" xmlns:a16="http://schemas.microsoft.com/office/drawing/2014/main" id="{2EC70E6F-1DAC-4701-BEBF-90D0679D4F0E}"/>
              </a:ext>
            </a:extLst>
          </p:cNvPr>
          <p:cNvSpPr>
            <a:spLocks/>
          </p:cNvSpPr>
          <p:nvPr/>
        </p:nvSpPr>
        <p:spPr bwMode="auto">
          <a:xfrm>
            <a:off x="9891061" y="1917520"/>
            <a:ext cx="461080" cy="460387"/>
          </a:xfrm>
          <a:custGeom>
            <a:avLst/>
            <a:gdLst>
              <a:gd name="T0" fmla="*/ 6794 w 6860"/>
              <a:gd name="T1" fmla="*/ 3307 h 6860"/>
              <a:gd name="T2" fmla="*/ 5828 w 6860"/>
              <a:gd name="T3" fmla="*/ 2341 h 6860"/>
              <a:gd name="T4" fmla="*/ 5586 w 6860"/>
              <a:gd name="T5" fmla="*/ 2341 h 6860"/>
              <a:gd name="T6" fmla="*/ 5586 w 6860"/>
              <a:gd name="T7" fmla="*/ 2582 h 6860"/>
              <a:gd name="T8" fmla="*/ 6261 w 6860"/>
              <a:gd name="T9" fmla="*/ 3257 h 6860"/>
              <a:gd name="T10" fmla="*/ 3601 w 6860"/>
              <a:gd name="T11" fmla="*/ 3257 h 6860"/>
              <a:gd name="T12" fmla="*/ 3601 w 6860"/>
              <a:gd name="T13" fmla="*/ 600 h 6860"/>
              <a:gd name="T14" fmla="*/ 4276 w 6860"/>
              <a:gd name="T15" fmla="*/ 1275 h 6860"/>
              <a:gd name="T16" fmla="*/ 4517 w 6860"/>
              <a:gd name="T17" fmla="*/ 1275 h 6860"/>
              <a:gd name="T18" fmla="*/ 4517 w 6860"/>
              <a:gd name="T19" fmla="*/ 1033 h 6860"/>
              <a:gd name="T20" fmla="*/ 3551 w 6860"/>
              <a:gd name="T21" fmla="*/ 67 h 6860"/>
              <a:gd name="T22" fmla="*/ 3310 w 6860"/>
              <a:gd name="T23" fmla="*/ 67 h 6860"/>
              <a:gd name="T24" fmla="*/ 2343 w 6860"/>
              <a:gd name="T25" fmla="*/ 1033 h 6860"/>
              <a:gd name="T26" fmla="*/ 2343 w 6860"/>
              <a:gd name="T27" fmla="*/ 1275 h 6860"/>
              <a:gd name="T28" fmla="*/ 2585 w 6860"/>
              <a:gd name="T29" fmla="*/ 1275 h 6860"/>
              <a:gd name="T30" fmla="*/ 3260 w 6860"/>
              <a:gd name="T31" fmla="*/ 600 h 6860"/>
              <a:gd name="T32" fmla="*/ 3260 w 6860"/>
              <a:gd name="T33" fmla="*/ 3257 h 6860"/>
              <a:gd name="T34" fmla="*/ 600 w 6860"/>
              <a:gd name="T35" fmla="*/ 3257 h 6860"/>
              <a:gd name="T36" fmla="*/ 1275 w 6860"/>
              <a:gd name="T37" fmla="*/ 2583 h 6860"/>
              <a:gd name="T38" fmla="*/ 1275 w 6860"/>
              <a:gd name="T39" fmla="*/ 2341 h 6860"/>
              <a:gd name="T40" fmla="*/ 1033 w 6860"/>
              <a:gd name="T41" fmla="*/ 2341 h 6860"/>
              <a:gd name="T42" fmla="*/ 67 w 6860"/>
              <a:gd name="T43" fmla="*/ 3307 h 6860"/>
              <a:gd name="T44" fmla="*/ 67 w 6860"/>
              <a:gd name="T45" fmla="*/ 3549 h 6860"/>
              <a:gd name="T46" fmla="*/ 1033 w 6860"/>
              <a:gd name="T47" fmla="*/ 4515 h 6860"/>
              <a:gd name="T48" fmla="*/ 1275 w 6860"/>
              <a:gd name="T49" fmla="*/ 4515 h 6860"/>
              <a:gd name="T50" fmla="*/ 1275 w 6860"/>
              <a:gd name="T51" fmla="*/ 4273 h 6860"/>
              <a:gd name="T52" fmla="*/ 600 w 6860"/>
              <a:gd name="T53" fmla="*/ 3599 h 6860"/>
              <a:gd name="T54" fmla="*/ 3260 w 6860"/>
              <a:gd name="T55" fmla="*/ 3599 h 6860"/>
              <a:gd name="T56" fmla="*/ 3260 w 6860"/>
              <a:gd name="T57" fmla="*/ 6261 h 6860"/>
              <a:gd name="T58" fmla="*/ 2585 w 6860"/>
              <a:gd name="T59" fmla="*/ 5586 h 6860"/>
              <a:gd name="T60" fmla="*/ 2344 w 6860"/>
              <a:gd name="T61" fmla="*/ 5586 h 6860"/>
              <a:gd name="T62" fmla="*/ 2344 w 6860"/>
              <a:gd name="T63" fmla="*/ 5827 h 6860"/>
              <a:gd name="T64" fmla="*/ 3310 w 6860"/>
              <a:gd name="T65" fmla="*/ 6794 h 6860"/>
              <a:gd name="T66" fmla="*/ 3551 w 6860"/>
              <a:gd name="T67" fmla="*/ 6794 h 6860"/>
              <a:gd name="T68" fmla="*/ 4517 w 6860"/>
              <a:gd name="T69" fmla="*/ 5828 h 6860"/>
              <a:gd name="T70" fmla="*/ 4517 w 6860"/>
              <a:gd name="T71" fmla="*/ 5586 h 6860"/>
              <a:gd name="T72" fmla="*/ 4276 w 6860"/>
              <a:gd name="T73" fmla="*/ 5586 h 6860"/>
              <a:gd name="T74" fmla="*/ 3601 w 6860"/>
              <a:gd name="T75" fmla="*/ 6261 h 6860"/>
              <a:gd name="T76" fmla="*/ 3601 w 6860"/>
              <a:gd name="T77" fmla="*/ 3599 h 6860"/>
              <a:gd name="T78" fmla="*/ 6261 w 6860"/>
              <a:gd name="T79" fmla="*/ 3599 h 6860"/>
              <a:gd name="T80" fmla="*/ 5586 w 6860"/>
              <a:gd name="T81" fmla="*/ 4273 h 6860"/>
              <a:gd name="T82" fmla="*/ 5586 w 6860"/>
              <a:gd name="T83" fmla="*/ 4515 h 6860"/>
              <a:gd name="T84" fmla="*/ 5828 w 6860"/>
              <a:gd name="T85" fmla="*/ 4515 h 6860"/>
              <a:gd name="T86" fmla="*/ 6794 w 6860"/>
              <a:gd name="T87" fmla="*/ 3549 h 6860"/>
              <a:gd name="T88" fmla="*/ 6794 w 6860"/>
              <a:gd name="T89" fmla="*/ 3307 h 6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860" h="6860">
                <a:moveTo>
                  <a:pt x="6794" y="3307"/>
                </a:moveTo>
                <a:lnTo>
                  <a:pt x="5828" y="2341"/>
                </a:lnTo>
                <a:cubicBezTo>
                  <a:pt x="5761" y="2274"/>
                  <a:pt x="5653" y="2274"/>
                  <a:pt x="5586" y="2341"/>
                </a:cubicBezTo>
                <a:cubicBezTo>
                  <a:pt x="5519" y="2408"/>
                  <a:pt x="5519" y="2516"/>
                  <a:pt x="5586" y="2582"/>
                </a:cubicBezTo>
                <a:lnTo>
                  <a:pt x="6261" y="3257"/>
                </a:lnTo>
                <a:lnTo>
                  <a:pt x="3601" y="3257"/>
                </a:lnTo>
                <a:lnTo>
                  <a:pt x="3601" y="600"/>
                </a:lnTo>
                <a:lnTo>
                  <a:pt x="4276" y="1275"/>
                </a:lnTo>
                <a:cubicBezTo>
                  <a:pt x="4343" y="1342"/>
                  <a:pt x="4450" y="1342"/>
                  <a:pt x="4517" y="1275"/>
                </a:cubicBezTo>
                <a:cubicBezTo>
                  <a:pt x="4584" y="1208"/>
                  <a:pt x="4584" y="1100"/>
                  <a:pt x="4517" y="1033"/>
                </a:cubicBezTo>
                <a:lnTo>
                  <a:pt x="3551" y="67"/>
                </a:lnTo>
                <a:cubicBezTo>
                  <a:pt x="3484" y="0"/>
                  <a:pt x="3376" y="0"/>
                  <a:pt x="3310" y="67"/>
                </a:cubicBezTo>
                <a:lnTo>
                  <a:pt x="2343" y="1033"/>
                </a:lnTo>
                <a:cubicBezTo>
                  <a:pt x="2277" y="1100"/>
                  <a:pt x="2277" y="1208"/>
                  <a:pt x="2343" y="1275"/>
                </a:cubicBezTo>
                <a:cubicBezTo>
                  <a:pt x="2410" y="1342"/>
                  <a:pt x="2518" y="1342"/>
                  <a:pt x="2585" y="1275"/>
                </a:cubicBezTo>
                <a:lnTo>
                  <a:pt x="3260" y="600"/>
                </a:lnTo>
                <a:lnTo>
                  <a:pt x="3260" y="3257"/>
                </a:lnTo>
                <a:lnTo>
                  <a:pt x="600" y="3257"/>
                </a:lnTo>
                <a:lnTo>
                  <a:pt x="1275" y="2583"/>
                </a:lnTo>
                <a:cubicBezTo>
                  <a:pt x="1342" y="2516"/>
                  <a:pt x="1342" y="2408"/>
                  <a:pt x="1275" y="2341"/>
                </a:cubicBezTo>
                <a:cubicBezTo>
                  <a:pt x="1208" y="2274"/>
                  <a:pt x="1100" y="2274"/>
                  <a:pt x="1033" y="2341"/>
                </a:cubicBezTo>
                <a:lnTo>
                  <a:pt x="67" y="3307"/>
                </a:lnTo>
                <a:cubicBezTo>
                  <a:pt x="0" y="3374"/>
                  <a:pt x="0" y="3482"/>
                  <a:pt x="67" y="3549"/>
                </a:cubicBezTo>
                <a:lnTo>
                  <a:pt x="1033" y="4515"/>
                </a:lnTo>
                <a:cubicBezTo>
                  <a:pt x="1100" y="4582"/>
                  <a:pt x="1208" y="4582"/>
                  <a:pt x="1275" y="4515"/>
                </a:cubicBezTo>
                <a:cubicBezTo>
                  <a:pt x="1342" y="4448"/>
                  <a:pt x="1342" y="4340"/>
                  <a:pt x="1275" y="4273"/>
                </a:cubicBezTo>
                <a:lnTo>
                  <a:pt x="600" y="3599"/>
                </a:lnTo>
                <a:lnTo>
                  <a:pt x="3260" y="3599"/>
                </a:lnTo>
                <a:lnTo>
                  <a:pt x="3260" y="6261"/>
                </a:lnTo>
                <a:lnTo>
                  <a:pt x="2585" y="5586"/>
                </a:lnTo>
                <a:cubicBezTo>
                  <a:pt x="2518" y="5519"/>
                  <a:pt x="2410" y="5519"/>
                  <a:pt x="2344" y="5586"/>
                </a:cubicBezTo>
                <a:cubicBezTo>
                  <a:pt x="2277" y="5653"/>
                  <a:pt x="2277" y="5761"/>
                  <a:pt x="2344" y="5827"/>
                </a:cubicBezTo>
                <a:lnTo>
                  <a:pt x="3310" y="6794"/>
                </a:lnTo>
                <a:cubicBezTo>
                  <a:pt x="3376" y="6860"/>
                  <a:pt x="3484" y="6860"/>
                  <a:pt x="3551" y="6794"/>
                </a:cubicBezTo>
                <a:lnTo>
                  <a:pt x="4517" y="5828"/>
                </a:lnTo>
                <a:cubicBezTo>
                  <a:pt x="4584" y="5761"/>
                  <a:pt x="4584" y="5653"/>
                  <a:pt x="4517" y="5586"/>
                </a:cubicBezTo>
                <a:cubicBezTo>
                  <a:pt x="4451" y="5519"/>
                  <a:pt x="4343" y="5519"/>
                  <a:pt x="4276" y="5586"/>
                </a:cubicBezTo>
                <a:lnTo>
                  <a:pt x="3601" y="6261"/>
                </a:lnTo>
                <a:lnTo>
                  <a:pt x="3601" y="3599"/>
                </a:lnTo>
                <a:lnTo>
                  <a:pt x="6261" y="3599"/>
                </a:lnTo>
                <a:lnTo>
                  <a:pt x="5586" y="4273"/>
                </a:lnTo>
                <a:cubicBezTo>
                  <a:pt x="5519" y="4340"/>
                  <a:pt x="5519" y="4448"/>
                  <a:pt x="5586" y="4515"/>
                </a:cubicBezTo>
                <a:cubicBezTo>
                  <a:pt x="5653" y="4582"/>
                  <a:pt x="5761" y="4582"/>
                  <a:pt x="5828" y="4515"/>
                </a:cubicBezTo>
                <a:lnTo>
                  <a:pt x="6794" y="3549"/>
                </a:lnTo>
                <a:cubicBezTo>
                  <a:pt x="6860" y="3482"/>
                  <a:pt x="6860" y="3374"/>
                  <a:pt x="6794" y="33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403585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Box 26">
            <a:extLst>
              <a:ext uri="{FF2B5EF4-FFF2-40B4-BE49-F238E27FC236}">
                <a16:creationId xmlns="" xmlns:a16="http://schemas.microsoft.com/office/drawing/2014/main" id="{99C3ADC1-2E9B-4FDD-BD33-ACFFDC862A76}"/>
              </a:ext>
            </a:extLst>
          </p:cNvPr>
          <p:cNvSpPr txBox="1"/>
          <p:nvPr/>
        </p:nvSpPr>
        <p:spPr>
          <a:xfrm flipH="1">
            <a:off x="2284027" y="449061"/>
            <a:ext cx="7623946" cy="954065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行政</a:t>
            </a:r>
            <a:r>
              <a:rPr lang="zh-CN" altLang="en-US" sz="28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助理</a:t>
            </a:r>
            <a:endParaRPr lang="en-US" altLang="zh-CN" sz="2800" dirty="0" smtClean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  <a:p>
            <a:pPr algn="ctr">
              <a:spcBef>
                <a:spcPct val="0"/>
              </a:spcBef>
            </a:pPr>
            <a:r>
              <a:rPr lang="zh-CN" altLang="en-US" sz="2800" b="1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工作</a:t>
            </a:r>
            <a:r>
              <a:rPr lang="zh-CN" altLang="en-US" sz="2800" b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岗位及职责</a:t>
            </a:r>
            <a:endParaRPr lang="en-US" altLang="zh-CN" sz="2800" b="1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222" name="组合 221">
            <a:extLst>
              <a:ext uri="{FF2B5EF4-FFF2-40B4-BE49-F238E27FC236}">
                <a16:creationId xmlns="" xmlns:a16="http://schemas.microsoft.com/office/drawing/2014/main" id="{B4D7BC5F-DFF5-49CE-A501-B10C685C94A4}"/>
              </a:ext>
            </a:extLst>
          </p:cNvPr>
          <p:cNvGrpSpPr/>
          <p:nvPr/>
        </p:nvGrpSpPr>
        <p:grpSpPr>
          <a:xfrm>
            <a:off x="882591" y="1480458"/>
            <a:ext cx="10426240" cy="4884752"/>
            <a:chOff x="789254" y="1329370"/>
            <a:chExt cx="10612914" cy="4972211"/>
          </a:xfrm>
        </p:grpSpPr>
        <p:sp>
          <p:nvSpPr>
            <p:cNvPr id="4" name="îŝḷîḓé-Partial Circle 29">
              <a:extLst>
                <a:ext uri="{FF2B5EF4-FFF2-40B4-BE49-F238E27FC236}">
                  <a16:creationId xmlns="" xmlns:a16="http://schemas.microsoft.com/office/drawing/2014/main" id="{423E34D8-0448-4947-AAD3-EB0B5671744E}"/>
                </a:ext>
              </a:extLst>
            </p:cNvPr>
            <p:cNvSpPr/>
            <p:nvPr/>
          </p:nvSpPr>
          <p:spPr>
            <a:xfrm>
              <a:off x="4089816" y="1736696"/>
              <a:ext cx="4315855" cy="4315855"/>
            </a:xfrm>
            <a:prstGeom prst="pie">
              <a:avLst>
                <a:gd name="adj1" fmla="val 7281410"/>
                <a:gd name="adj2" fmla="val 907071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îŝḷîḓé-Partial Circle 30">
              <a:extLst>
                <a:ext uri="{FF2B5EF4-FFF2-40B4-BE49-F238E27FC236}">
                  <a16:creationId xmlns="" xmlns:a16="http://schemas.microsoft.com/office/drawing/2014/main" id="{2B4494D2-956A-46DE-91AC-B31C2644E166}"/>
                </a:ext>
              </a:extLst>
            </p:cNvPr>
            <p:cNvSpPr/>
            <p:nvPr/>
          </p:nvSpPr>
          <p:spPr>
            <a:xfrm rot="6734800">
              <a:off x="4574248" y="2221128"/>
              <a:ext cx="3346989" cy="3346989"/>
            </a:xfrm>
            <a:prstGeom prst="pie">
              <a:avLst>
                <a:gd name="adj1" fmla="val 7871380"/>
                <a:gd name="adj2" fmla="val 1898657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îŝḷîḓé-Partial Circle 46">
              <a:extLst>
                <a:ext uri="{FF2B5EF4-FFF2-40B4-BE49-F238E27FC236}">
                  <a16:creationId xmlns="" xmlns:a16="http://schemas.microsoft.com/office/drawing/2014/main" id="{7D3417D0-7248-45E1-98C4-F1CD9730ABBA}"/>
                </a:ext>
              </a:extLst>
            </p:cNvPr>
            <p:cNvSpPr/>
            <p:nvPr/>
          </p:nvSpPr>
          <p:spPr>
            <a:xfrm>
              <a:off x="4221934" y="1868814"/>
              <a:ext cx="4051619" cy="4051619"/>
            </a:xfrm>
            <a:prstGeom prst="pie">
              <a:avLst>
                <a:gd name="adj1" fmla="val 11099129"/>
                <a:gd name="adj2" fmla="val 1459876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Group 47">
              <a:extLst>
                <a:ext uri="{FF2B5EF4-FFF2-40B4-BE49-F238E27FC236}">
                  <a16:creationId xmlns="" xmlns:a16="http://schemas.microsoft.com/office/drawing/2014/main" id="{93FA2828-7240-49A6-8C26-36C9CC0AF102}"/>
                </a:ext>
              </a:extLst>
            </p:cNvPr>
            <p:cNvGrpSpPr/>
            <p:nvPr/>
          </p:nvGrpSpPr>
          <p:grpSpPr>
            <a:xfrm flipH="1" flipV="1">
              <a:off x="6521718" y="5360208"/>
              <a:ext cx="893798" cy="250365"/>
              <a:chOff x="2901397" y="1460250"/>
              <a:chExt cx="930338" cy="220268"/>
            </a:xfrm>
          </p:grpSpPr>
          <p:cxnSp>
            <p:nvCxnSpPr>
              <p:cNvPr id="43" name="îŝḷîḓé-Straight Connector 48">
                <a:extLst>
                  <a:ext uri="{FF2B5EF4-FFF2-40B4-BE49-F238E27FC236}">
                    <a16:creationId xmlns="" xmlns:a16="http://schemas.microsoft.com/office/drawing/2014/main" id="{B8C21BA2-96A4-4EA2-B715-67D46B85C97D}"/>
                  </a:ext>
                </a:extLst>
              </p:cNvPr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îŝḷîḓé-Straight Connector 49">
                <a:extLst>
                  <a:ext uri="{FF2B5EF4-FFF2-40B4-BE49-F238E27FC236}">
                    <a16:creationId xmlns="" xmlns:a16="http://schemas.microsoft.com/office/drawing/2014/main" id="{F4FC7C8A-010D-41EC-AF45-E485875F80F5}"/>
                  </a:ext>
                </a:extLst>
              </p:cNvPr>
              <p:cNvCxnSpPr/>
              <p:nvPr/>
            </p:nvCxnSpPr>
            <p:spPr>
              <a:xfrm flipH="1">
                <a:off x="2901397" y="1463917"/>
                <a:ext cx="691284" cy="0"/>
              </a:xfrm>
              <a:prstGeom prst="line">
                <a:avLst/>
              </a:prstGeom>
              <a:ln w="19050" cap="rnd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îŝḷîḓé-TextBox 50">
              <a:extLst>
                <a:ext uri="{FF2B5EF4-FFF2-40B4-BE49-F238E27FC236}">
                  <a16:creationId xmlns="" xmlns:a16="http://schemas.microsoft.com/office/drawing/2014/main" id="{57793A0E-A1BD-4786-AC54-C44F42C808A9}"/>
                </a:ext>
              </a:extLst>
            </p:cNvPr>
            <p:cNvSpPr txBox="1">
              <a:spLocks/>
            </p:cNvSpPr>
            <p:nvPr/>
          </p:nvSpPr>
          <p:spPr>
            <a:xfrm>
              <a:off x="6791082" y="5716462"/>
              <a:ext cx="655629" cy="307777"/>
            </a:xfrm>
            <a:prstGeom prst="rect">
              <a:avLst/>
            </a:prstGeom>
          </p:spPr>
          <p:txBody>
            <a:bodyPr wrap="none" lIns="0" tIns="0" rIns="0" bIns="0" anchor="b">
              <a:normAutofit lnSpcReduction="10000"/>
            </a:bodyPr>
            <a:lstStyle/>
            <a:p>
              <a:pPr marL="0" marR="0" lvl="0" indent="0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03</a:t>
              </a:r>
            </a:p>
          </p:txBody>
        </p:sp>
        <p:grpSp>
          <p:nvGrpSpPr>
            <p:cNvPr id="9" name="Group 51">
              <a:extLst>
                <a:ext uri="{FF2B5EF4-FFF2-40B4-BE49-F238E27FC236}">
                  <a16:creationId xmlns="" xmlns:a16="http://schemas.microsoft.com/office/drawing/2014/main" id="{3C678E36-1B77-43CF-BA7B-9B1DB0884A15}"/>
                </a:ext>
              </a:extLst>
            </p:cNvPr>
            <p:cNvGrpSpPr/>
            <p:nvPr/>
          </p:nvGrpSpPr>
          <p:grpSpPr>
            <a:xfrm>
              <a:off x="3761911" y="2299070"/>
              <a:ext cx="893798" cy="250365"/>
              <a:chOff x="2901397" y="1460250"/>
              <a:chExt cx="930338" cy="220268"/>
            </a:xfrm>
          </p:grpSpPr>
          <p:cxnSp>
            <p:nvCxnSpPr>
              <p:cNvPr id="41" name="îŝḷîḓé-Straight Connector 52">
                <a:extLst>
                  <a:ext uri="{FF2B5EF4-FFF2-40B4-BE49-F238E27FC236}">
                    <a16:creationId xmlns="" xmlns:a16="http://schemas.microsoft.com/office/drawing/2014/main" id="{491B6727-BCF1-4B94-84F3-0CEE45697171}"/>
                  </a:ext>
                </a:extLst>
              </p:cNvPr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îŝḷîḓé-Straight Connector 53">
                <a:extLst>
                  <a:ext uri="{FF2B5EF4-FFF2-40B4-BE49-F238E27FC236}">
                    <a16:creationId xmlns="" xmlns:a16="http://schemas.microsoft.com/office/drawing/2014/main" id="{BFF76AC8-CDA3-4AC3-B9FC-367EFFA7E8CD}"/>
                  </a:ext>
                </a:extLst>
              </p:cNvPr>
              <p:cNvCxnSpPr/>
              <p:nvPr/>
            </p:nvCxnSpPr>
            <p:spPr>
              <a:xfrm flipH="1">
                <a:off x="2901397" y="1463917"/>
                <a:ext cx="691284" cy="0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îŝḷîḓé-TextBox 54">
              <a:extLst>
                <a:ext uri="{FF2B5EF4-FFF2-40B4-BE49-F238E27FC236}">
                  <a16:creationId xmlns="" xmlns:a16="http://schemas.microsoft.com/office/drawing/2014/main" id="{65FF963E-188D-48EB-867B-B36090112E1D}"/>
                </a:ext>
              </a:extLst>
            </p:cNvPr>
            <p:cNvSpPr txBox="1">
              <a:spLocks/>
            </p:cNvSpPr>
            <p:nvPr/>
          </p:nvSpPr>
          <p:spPr>
            <a:xfrm>
              <a:off x="3852856" y="1930194"/>
              <a:ext cx="512961" cy="307777"/>
            </a:xfrm>
            <a:prstGeom prst="rect">
              <a:avLst/>
            </a:prstGeom>
          </p:spPr>
          <p:txBody>
            <a:bodyPr wrap="none" lIns="0" tIns="0" rIns="0" bIns="0" anchor="b">
              <a:normAutofit lnSpcReduction="10000"/>
            </a:bodyPr>
            <a:lstStyle/>
            <a:p>
              <a:pPr marL="0" marR="0" lvl="0" indent="0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rPr>
                <a:t>01</a:t>
              </a:r>
            </a:p>
          </p:txBody>
        </p:sp>
        <p:grpSp>
          <p:nvGrpSpPr>
            <p:cNvPr id="11" name="Group 55">
              <a:extLst>
                <a:ext uri="{FF2B5EF4-FFF2-40B4-BE49-F238E27FC236}">
                  <a16:creationId xmlns="" xmlns:a16="http://schemas.microsoft.com/office/drawing/2014/main" id="{41DCDDAC-65E4-4DAD-9CA4-0B7895B08A5D}"/>
                </a:ext>
              </a:extLst>
            </p:cNvPr>
            <p:cNvGrpSpPr/>
            <p:nvPr/>
          </p:nvGrpSpPr>
          <p:grpSpPr>
            <a:xfrm flipH="1">
              <a:off x="7589440" y="2531826"/>
              <a:ext cx="893798" cy="254605"/>
              <a:chOff x="2901397" y="1460250"/>
              <a:chExt cx="930338" cy="220268"/>
            </a:xfrm>
          </p:grpSpPr>
          <p:cxnSp>
            <p:nvCxnSpPr>
              <p:cNvPr id="39" name="îŝḷîḓé-Straight Connector 56">
                <a:extLst>
                  <a:ext uri="{FF2B5EF4-FFF2-40B4-BE49-F238E27FC236}">
                    <a16:creationId xmlns="" xmlns:a16="http://schemas.microsoft.com/office/drawing/2014/main" id="{3156C8F5-F3EC-4E81-AC79-AC12EE6D83C6}"/>
                  </a:ext>
                </a:extLst>
              </p:cNvPr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bg1">
                    <a:lumMod val="85000"/>
                  </a:schemeClr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îŝḷîḓé-Straight Connector 57">
                <a:extLst>
                  <a:ext uri="{FF2B5EF4-FFF2-40B4-BE49-F238E27FC236}">
                    <a16:creationId xmlns="" xmlns:a16="http://schemas.microsoft.com/office/drawing/2014/main" id="{20001267-26F0-4916-8C5B-7AF8035A72A7}"/>
                  </a:ext>
                </a:extLst>
              </p:cNvPr>
              <p:cNvCxnSpPr/>
              <p:nvPr/>
            </p:nvCxnSpPr>
            <p:spPr>
              <a:xfrm flipH="1">
                <a:off x="2901397" y="1463918"/>
                <a:ext cx="691284" cy="0"/>
              </a:xfrm>
              <a:prstGeom prst="line">
                <a:avLst/>
              </a:prstGeom>
              <a:ln w="19050" cap="rnd">
                <a:solidFill>
                  <a:schemeClr val="bg1">
                    <a:lumMod val="85000"/>
                  </a:schemeClr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îŝḷîḓé-TextBox 58">
              <a:extLst>
                <a:ext uri="{FF2B5EF4-FFF2-40B4-BE49-F238E27FC236}">
                  <a16:creationId xmlns="" xmlns:a16="http://schemas.microsoft.com/office/drawing/2014/main" id="{5BA230E7-FC34-4799-9CBC-35C812E2A705}"/>
                </a:ext>
              </a:extLst>
            </p:cNvPr>
            <p:cNvSpPr txBox="1">
              <a:spLocks/>
            </p:cNvSpPr>
            <p:nvPr/>
          </p:nvSpPr>
          <p:spPr>
            <a:xfrm>
              <a:off x="7908696" y="2165070"/>
              <a:ext cx="512961" cy="307777"/>
            </a:xfrm>
            <a:prstGeom prst="rect">
              <a:avLst/>
            </a:prstGeom>
          </p:spPr>
          <p:txBody>
            <a:bodyPr wrap="none" lIns="0" tIns="0" rIns="0" bIns="0" anchor="b">
              <a:normAutofit lnSpcReduction="10000"/>
            </a:bodyPr>
            <a:lstStyle/>
            <a:p>
              <a:pPr marL="0" marR="0" lvl="0" indent="0" defTabSz="91440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</a:rPr>
                <a:t>02</a:t>
              </a:r>
            </a:p>
          </p:txBody>
        </p:sp>
        <p:grpSp>
          <p:nvGrpSpPr>
            <p:cNvPr id="13" name="Group 62">
              <a:extLst>
                <a:ext uri="{FF2B5EF4-FFF2-40B4-BE49-F238E27FC236}">
                  <a16:creationId xmlns="" xmlns:a16="http://schemas.microsoft.com/office/drawing/2014/main" id="{F2430A3D-BA99-497E-AC21-06351A9A7DDB}"/>
                </a:ext>
              </a:extLst>
            </p:cNvPr>
            <p:cNvGrpSpPr/>
            <p:nvPr/>
          </p:nvGrpSpPr>
          <p:grpSpPr>
            <a:xfrm>
              <a:off x="3835310" y="4406023"/>
              <a:ext cx="893798" cy="250365"/>
              <a:chOff x="2901397" y="1460250"/>
              <a:chExt cx="930338" cy="220268"/>
            </a:xfrm>
          </p:grpSpPr>
          <p:cxnSp>
            <p:nvCxnSpPr>
              <p:cNvPr id="37" name="îŝḷîḓé-Straight Connector 63">
                <a:extLst>
                  <a:ext uri="{FF2B5EF4-FFF2-40B4-BE49-F238E27FC236}">
                    <a16:creationId xmlns="" xmlns:a16="http://schemas.microsoft.com/office/drawing/2014/main" id="{653C63E4-A56D-40B3-AC36-5598E1F6D1A2}"/>
                  </a:ext>
                </a:extLst>
              </p:cNvPr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îŝḷîḓé-Straight Connector 64">
                <a:extLst>
                  <a:ext uri="{FF2B5EF4-FFF2-40B4-BE49-F238E27FC236}">
                    <a16:creationId xmlns="" xmlns:a16="http://schemas.microsoft.com/office/drawing/2014/main" id="{A225ABE0-5A73-4E29-B79E-4AB338BDFCF5}"/>
                  </a:ext>
                </a:extLst>
              </p:cNvPr>
              <p:cNvCxnSpPr/>
              <p:nvPr/>
            </p:nvCxnSpPr>
            <p:spPr>
              <a:xfrm flipH="1">
                <a:off x="2901397" y="1463917"/>
                <a:ext cx="691284" cy="0"/>
              </a:xfrm>
              <a:prstGeom prst="line">
                <a:avLst/>
              </a:prstGeom>
              <a:ln w="19050" cap="rnd">
                <a:solidFill>
                  <a:schemeClr val="accent1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îŝḷîḓé-TextBox 65">
              <a:extLst>
                <a:ext uri="{FF2B5EF4-FFF2-40B4-BE49-F238E27FC236}">
                  <a16:creationId xmlns="" xmlns:a16="http://schemas.microsoft.com/office/drawing/2014/main" id="{D32C303D-9500-4544-B623-96B1877BE85A}"/>
                </a:ext>
              </a:extLst>
            </p:cNvPr>
            <p:cNvSpPr txBox="1">
              <a:spLocks/>
            </p:cNvSpPr>
            <p:nvPr/>
          </p:nvSpPr>
          <p:spPr>
            <a:xfrm>
              <a:off x="3926255" y="4026686"/>
              <a:ext cx="512961" cy="307777"/>
            </a:xfrm>
            <a:prstGeom prst="rect">
              <a:avLst/>
            </a:prstGeom>
          </p:spPr>
          <p:txBody>
            <a:bodyPr wrap="none" lIns="0" tIns="0" rIns="0" bIns="0" anchor="b">
              <a:normAutofit lnSpcReduction="10000"/>
            </a:bodyPr>
            <a:lstStyle/>
            <a:p>
              <a:pPr marL="0" marR="0" lvl="0" indent="0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04</a:t>
              </a:r>
            </a:p>
          </p:txBody>
        </p:sp>
        <p:sp>
          <p:nvSpPr>
            <p:cNvPr id="15" name="îŝḷîḓé-Freeform: Shape 67">
              <a:extLst>
                <a:ext uri="{FF2B5EF4-FFF2-40B4-BE49-F238E27FC236}">
                  <a16:creationId xmlns="" xmlns:a16="http://schemas.microsoft.com/office/drawing/2014/main" id="{C910C676-CD0B-48E8-8988-5A7C9C378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9604" y="3507821"/>
              <a:ext cx="448924" cy="448924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îŝḷîḓé-Freeform: Shape 68">
              <a:extLst>
                <a:ext uri="{FF2B5EF4-FFF2-40B4-BE49-F238E27FC236}">
                  <a16:creationId xmlns="" xmlns:a16="http://schemas.microsoft.com/office/drawing/2014/main" id="{7773A193-681F-4BC7-B01B-1EB0CF381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1270" y="1329370"/>
              <a:ext cx="373117" cy="489873"/>
            </a:xfrm>
            <a:custGeom>
              <a:avLst/>
              <a:gdLst>
                <a:gd name="connsiteX0" fmla="*/ 217224 w 460280"/>
                <a:gd name="connsiteY0" fmla="*/ 281557 h 604311"/>
                <a:gd name="connsiteX1" fmla="*/ 204295 w 460280"/>
                <a:gd name="connsiteY1" fmla="*/ 457135 h 604311"/>
                <a:gd name="connsiteX2" fmla="*/ 230152 w 460280"/>
                <a:gd name="connsiteY2" fmla="*/ 490702 h 604311"/>
                <a:gd name="connsiteX3" fmla="*/ 256010 w 460280"/>
                <a:gd name="connsiteY3" fmla="*/ 457135 h 604311"/>
                <a:gd name="connsiteX4" fmla="*/ 248252 w 460280"/>
                <a:gd name="connsiteY4" fmla="*/ 369346 h 604311"/>
                <a:gd name="connsiteX5" fmla="*/ 243081 w 460280"/>
                <a:gd name="connsiteY5" fmla="*/ 284139 h 604311"/>
                <a:gd name="connsiteX6" fmla="*/ 243081 w 460280"/>
                <a:gd name="connsiteY6" fmla="*/ 281557 h 604311"/>
                <a:gd name="connsiteX7" fmla="*/ 217224 w 460280"/>
                <a:gd name="connsiteY7" fmla="*/ 281557 h 604311"/>
                <a:gd name="connsiteX8" fmla="*/ 134481 w 460280"/>
                <a:gd name="connsiteY8" fmla="*/ 219588 h 604311"/>
                <a:gd name="connsiteX9" fmla="*/ 206881 w 460280"/>
                <a:gd name="connsiteY9" fmla="*/ 219588 h 604311"/>
                <a:gd name="connsiteX10" fmla="*/ 214638 w 460280"/>
                <a:gd name="connsiteY10" fmla="*/ 258319 h 604311"/>
                <a:gd name="connsiteX11" fmla="*/ 245667 w 460280"/>
                <a:gd name="connsiteY11" fmla="*/ 258319 h 604311"/>
                <a:gd name="connsiteX12" fmla="*/ 253424 w 460280"/>
                <a:gd name="connsiteY12" fmla="*/ 219588 h 604311"/>
                <a:gd name="connsiteX13" fmla="*/ 328409 w 460280"/>
                <a:gd name="connsiteY13" fmla="*/ 219588 h 604311"/>
                <a:gd name="connsiteX14" fmla="*/ 460280 w 460280"/>
                <a:gd name="connsiteY14" fmla="*/ 322870 h 604311"/>
                <a:gd name="connsiteX15" fmla="*/ 460280 w 460280"/>
                <a:gd name="connsiteY15" fmla="*/ 560417 h 604311"/>
                <a:gd name="connsiteX16" fmla="*/ 418909 w 460280"/>
                <a:gd name="connsiteY16" fmla="*/ 601729 h 604311"/>
                <a:gd name="connsiteX17" fmla="*/ 377538 w 460280"/>
                <a:gd name="connsiteY17" fmla="*/ 560417 h 604311"/>
                <a:gd name="connsiteX18" fmla="*/ 377538 w 460280"/>
                <a:gd name="connsiteY18" fmla="*/ 340944 h 604311"/>
                <a:gd name="connsiteX19" fmla="*/ 351681 w 460280"/>
                <a:gd name="connsiteY19" fmla="*/ 340944 h 604311"/>
                <a:gd name="connsiteX20" fmla="*/ 351681 w 460280"/>
                <a:gd name="connsiteY20" fmla="*/ 593983 h 604311"/>
                <a:gd name="connsiteX21" fmla="*/ 106039 w 460280"/>
                <a:gd name="connsiteY21" fmla="*/ 593983 h 604311"/>
                <a:gd name="connsiteX22" fmla="*/ 106039 w 460280"/>
                <a:gd name="connsiteY22" fmla="*/ 340944 h 604311"/>
                <a:gd name="connsiteX23" fmla="*/ 80182 w 460280"/>
                <a:gd name="connsiteY23" fmla="*/ 340944 h 604311"/>
                <a:gd name="connsiteX24" fmla="*/ 80182 w 460280"/>
                <a:gd name="connsiteY24" fmla="*/ 560417 h 604311"/>
                <a:gd name="connsiteX25" fmla="*/ 80182 w 460280"/>
                <a:gd name="connsiteY25" fmla="*/ 562999 h 604311"/>
                <a:gd name="connsiteX26" fmla="*/ 41396 w 460280"/>
                <a:gd name="connsiteY26" fmla="*/ 604311 h 604311"/>
                <a:gd name="connsiteX27" fmla="*/ 25 w 460280"/>
                <a:gd name="connsiteY27" fmla="*/ 562999 h 604311"/>
                <a:gd name="connsiteX28" fmla="*/ 25 w 460280"/>
                <a:gd name="connsiteY28" fmla="*/ 560417 h 604311"/>
                <a:gd name="connsiteX29" fmla="*/ 25 w 460280"/>
                <a:gd name="connsiteY29" fmla="*/ 322870 h 604311"/>
                <a:gd name="connsiteX30" fmla="*/ 134481 w 460280"/>
                <a:gd name="connsiteY30" fmla="*/ 219588 h 604311"/>
                <a:gd name="connsiteX31" fmla="*/ 236453 w 460280"/>
                <a:gd name="connsiteY31" fmla="*/ 0 h 604311"/>
                <a:gd name="connsiteX32" fmla="*/ 341236 w 460280"/>
                <a:gd name="connsiteY32" fmla="*/ 104577 h 604311"/>
                <a:gd name="connsiteX33" fmla="*/ 236453 w 460280"/>
                <a:gd name="connsiteY33" fmla="*/ 209154 h 604311"/>
                <a:gd name="connsiteX34" fmla="*/ 131670 w 460280"/>
                <a:gd name="connsiteY34" fmla="*/ 104577 h 604311"/>
                <a:gd name="connsiteX35" fmla="*/ 236453 w 460280"/>
                <a:gd name="connsiteY35" fmla="*/ 0 h 604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60280" h="604311">
                  <a:moveTo>
                    <a:pt x="217224" y="281557"/>
                  </a:moveTo>
                  <a:lnTo>
                    <a:pt x="204295" y="457135"/>
                  </a:lnTo>
                  <a:lnTo>
                    <a:pt x="230152" y="490702"/>
                  </a:lnTo>
                  <a:lnTo>
                    <a:pt x="256010" y="457135"/>
                  </a:lnTo>
                  <a:lnTo>
                    <a:pt x="248252" y="369346"/>
                  </a:lnTo>
                  <a:lnTo>
                    <a:pt x="243081" y="284139"/>
                  </a:lnTo>
                  <a:lnTo>
                    <a:pt x="243081" y="281557"/>
                  </a:lnTo>
                  <a:cubicBezTo>
                    <a:pt x="232738" y="278975"/>
                    <a:pt x="224981" y="278975"/>
                    <a:pt x="217224" y="281557"/>
                  </a:cubicBezTo>
                  <a:close/>
                  <a:moveTo>
                    <a:pt x="134481" y="219588"/>
                  </a:moveTo>
                  <a:lnTo>
                    <a:pt x="206881" y="219588"/>
                  </a:lnTo>
                  <a:cubicBezTo>
                    <a:pt x="199124" y="224752"/>
                    <a:pt x="209467" y="247991"/>
                    <a:pt x="214638" y="258319"/>
                  </a:cubicBezTo>
                  <a:cubicBezTo>
                    <a:pt x="224981" y="255737"/>
                    <a:pt x="235324" y="255737"/>
                    <a:pt x="245667" y="258319"/>
                  </a:cubicBezTo>
                  <a:cubicBezTo>
                    <a:pt x="250838" y="245409"/>
                    <a:pt x="258595" y="224752"/>
                    <a:pt x="253424" y="219588"/>
                  </a:cubicBezTo>
                  <a:lnTo>
                    <a:pt x="328409" y="219588"/>
                  </a:lnTo>
                  <a:cubicBezTo>
                    <a:pt x="328409" y="219588"/>
                    <a:pt x="449937" y="217006"/>
                    <a:pt x="460280" y="322870"/>
                  </a:cubicBezTo>
                  <a:lnTo>
                    <a:pt x="460280" y="560417"/>
                  </a:lnTo>
                  <a:cubicBezTo>
                    <a:pt x="460280" y="583655"/>
                    <a:pt x="442180" y="601729"/>
                    <a:pt x="418909" y="601729"/>
                  </a:cubicBezTo>
                  <a:cubicBezTo>
                    <a:pt x="395638" y="601729"/>
                    <a:pt x="377538" y="583655"/>
                    <a:pt x="377538" y="560417"/>
                  </a:cubicBezTo>
                  <a:lnTo>
                    <a:pt x="377538" y="340944"/>
                  </a:lnTo>
                  <a:lnTo>
                    <a:pt x="351681" y="340944"/>
                  </a:lnTo>
                  <a:lnTo>
                    <a:pt x="351681" y="593983"/>
                  </a:lnTo>
                  <a:lnTo>
                    <a:pt x="106039" y="593983"/>
                  </a:lnTo>
                  <a:lnTo>
                    <a:pt x="106039" y="340944"/>
                  </a:lnTo>
                  <a:lnTo>
                    <a:pt x="80182" y="340944"/>
                  </a:lnTo>
                  <a:lnTo>
                    <a:pt x="80182" y="560417"/>
                  </a:lnTo>
                  <a:cubicBezTo>
                    <a:pt x="80182" y="560417"/>
                    <a:pt x="80182" y="562999"/>
                    <a:pt x="80182" y="562999"/>
                  </a:cubicBezTo>
                  <a:cubicBezTo>
                    <a:pt x="80182" y="586237"/>
                    <a:pt x="62082" y="604311"/>
                    <a:pt x="41396" y="604311"/>
                  </a:cubicBezTo>
                  <a:cubicBezTo>
                    <a:pt x="18125" y="604311"/>
                    <a:pt x="25" y="586237"/>
                    <a:pt x="25" y="562999"/>
                  </a:cubicBezTo>
                  <a:cubicBezTo>
                    <a:pt x="25" y="562999"/>
                    <a:pt x="25" y="560417"/>
                    <a:pt x="25" y="560417"/>
                  </a:cubicBezTo>
                  <a:lnTo>
                    <a:pt x="25" y="322870"/>
                  </a:lnTo>
                  <a:cubicBezTo>
                    <a:pt x="25" y="322870"/>
                    <a:pt x="-5147" y="222170"/>
                    <a:pt x="134481" y="219588"/>
                  </a:cubicBezTo>
                  <a:close/>
                  <a:moveTo>
                    <a:pt x="236453" y="0"/>
                  </a:moveTo>
                  <a:cubicBezTo>
                    <a:pt x="294323" y="0"/>
                    <a:pt x="341236" y="46821"/>
                    <a:pt x="341236" y="104577"/>
                  </a:cubicBezTo>
                  <a:cubicBezTo>
                    <a:pt x="341236" y="162333"/>
                    <a:pt x="294323" y="209154"/>
                    <a:pt x="236453" y="209154"/>
                  </a:cubicBezTo>
                  <a:cubicBezTo>
                    <a:pt x="178583" y="209154"/>
                    <a:pt x="131670" y="162333"/>
                    <a:pt x="131670" y="104577"/>
                  </a:cubicBezTo>
                  <a:cubicBezTo>
                    <a:pt x="131670" y="46821"/>
                    <a:pt x="178583" y="0"/>
                    <a:pt x="236453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3" name="îŝḷîḓé-Freeform: Shape 69">
              <a:extLst>
                <a:ext uri="{FF2B5EF4-FFF2-40B4-BE49-F238E27FC236}">
                  <a16:creationId xmlns="" xmlns:a16="http://schemas.microsoft.com/office/drawing/2014/main" id="{53FBAB9A-7526-4425-902C-9307EC836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25521" y="1570370"/>
              <a:ext cx="394660" cy="499234"/>
            </a:xfrm>
            <a:custGeom>
              <a:avLst/>
              <a:gdLst>
                <a:gd name="T0" fmla="*/ 4670 w 5389"/>
                <a:gd name="T1" fmla="*/ 539 h 6827"/>
                <a:gd name="T2" fmla="*/ 4670 w 5389"/>
                <a:gd name="T3" fmla="*/ 0 h 6827"/>
                <a:gd name="T4" fmla="*/ 4132 w 5389"/>
                <a:gd name="T5" fmla="*/ 0 h 6827"/>
                <a:gd name="T6" fmla="*/ 4132 w 5389"/>
                <a:gd name="T7" fmla="*/ 539 h 6827"/>
                <a:gd name="T8" fmla="*/ 2964 w 5389"/>
                <a:gd name="T9" fmla="*/ 539 h 6827"/>
                <a:gd name="T10" fmla="*/ 2964 w 5389"/>
                <a:gd name="T11" fmla="*/ 0 h 6827"/>
                <a:gd name="T12" fmla="*/ 2425 w 5389"/>
                <a:gd name="T13" fmla="*/ 0 h 6827"/>
                <a:gd name="T14" fmla="*/ 2425 w 5389"/>
                <a:gd name="T15" fmla="*/ 539 h 6827"/>
                <a:gd name="T16" fmla="*/ 1257 w 5389"/>
                <a:gd name="T17" fmla="*/ 539 h 6827"/>
                <a:gd name="T18" fmla="*/ 1257 w 5389"/>
                <a:gd name="T19" fmla="*/ 0 h 6827"/>
                <a:gd name="T20" fmla="*/ 718 w 5389"/>
                <a:gd name="T21" fmla="*/ 0 h 6827"/>
                <a:gd name="T22" fmla="*/ 718 w 5389"/>
                <a:gd name="T23" fmla="*/ 539 h 6827"/>
                <a:gd name="T24" fmla="*/ 0 w 5389"/>
                <a:gd name="T25" fmla="*/ 539 h 6827"/>
                <a:gd name="T26" fmla="*/ 0 w 5389"/>
                <a:gd name="T27" fmla="*/ 6827 h 6827"/>
                <a:gd name="T28" fmla="*/ 5389 w 5389"/>
                <a:gd name="T29" fmla="*/ 6827 h 6827"/>
                <a:gd name="T30" fmla="*/ 5389 w 5389"/>
                <a:gd name="T31" fmla="*/ 539 h 6827"/>
                <a:gd name="T32" fmla="*/ 4670 w 5389"/>
                <a:gd name="T33" fmla="*/ 539 h 6827"/>
                <a:gd name="T34" fmla="*/ 1796 w 5389"/>
                <a:gd name="T35" fmla="*/ 5928 h 6827"/>
                <a:gd name="T36" fmla="*/ 1257 w 5389"/>
                <a:gd name="T37" fmla="*/ 5928 h 6827"/>
                <a:gd name="T38" fmla="*/ 1257 w 5389"/>
                <a:gd name="T39" fmla="*/ 5389 h 6827"/>
                <a:gd name="T40" fmla="*/ 1796 w 5389"/>
                <a:gd name="T41" fmla="*/ 5389 h 6827"/>
                <a:gd name="T42" fmla="*/ 1796 w 5389"/>
                <a:gd name="T43" fmla="*/ 5928 h 6827"/>
                <a:gd name="T44" fmla="*/ 1796 w 5389"/>
                <a:gd name="T45" fmla="*/ 4851 h 6827"/>
                <a:gd name="T46" fmla="*/ 1257 w 5389"/>
                <a:gd name="T47" fmla="*/ 4851 h 6827"/>
                <a:gd name="T48" fmla="*/ 1257 w 5389"/>
                <a:gd name="T49" fmla="*/ 4312 h 6827"/>
                <a:gd name="T50" fmla="*/ 1796 w 5389"/>
                <a:gd name="T51" fmla="*/ 4312 h 6827"/>
                <a:gd name="T52" fmla="*/ 1796 w 5389"/>
                <a:gd name="T53" fmla="*/ 4851 h 6827"/>
                <a:gd name="T54" fmla="*/ 1796 w 5389"/>
                <a:gd name="T55" fmla="*/ 3773 h 6827"/>
                <a:gd name="T56" fmla="*/ 1257 w 5389"/>
                <a:gd name="T57" fmla="*/ 3773 h 6827"/>
                <a:gd name="T58" fmla="*/ 1257 w 5389"/>
                <a:gd name="T59" fmla="*/ 3234 h 6827"/>
                <a:gd name="T60" fmla="*/ 1796 w 5389"/>
                <a:gd name="T61" fmla="*/ 3234 h 6827"/>
                <a:gd name="T62" fmla="*/ 1796 w 5389"/>
                <a:gd name="T63" fmla="*/ 3773 h 6827"/>
                <a:gd name="T64" fmla="*/ 1796 w 5389"/>
                <a:gd name="T65" fmla="*/ 2156 h 6827"/>
                <a:gd name="T66" fmla="*/ 3593 w 5389"/>
                <a:gd name="T67" fmla="*/ 2156 h 6827"/>
                <a:gd name="T68" fmla="*/ 3593 w 5389"/>
                <a:gd name="T69" fmla="*/ 2695 h 6827"/>
                <a:gd name="T70" fmla="*/ 1796 w 5389"/>
                <a:gd name="T71" fmla="*/ 2695 h 6827"/>
                <a:gd name="T72" fmla="*/ 1796 w 5389"/>
                <a:gd name="T73" fmla="*/ 2156 h 6827"/>
                <a:gd name="T74" fmla="*/ 4132 w 5389"/>
                <a:gd name="T75" fmla="*/ 5928 h 6827"/>
                <a:gd name="T76" fmla="*/ 2335 w 5389"/>
                <a:gd name="T77" fmla="*/ 5928 h 6827"/>
                <a:gd name="T78" fmla="*/ 2335 w 5389"/>
                <a:gd name="T79" fmla="*/ 5389 h 6827"/>
                <a:gd name="T80" fmla="*/ 4132 w 5389"/>
                <a:gd name="T81" fmla="*/ 5389 h 6827"/>
                <a:gd name="T82" fmla="*/ 4132 w 5389"/>
                <a:gd name="T83" fmla="*/ 5928 h 6827"/>
                <a:gd name="T84" fmla="*/ 4132 w 5389"/>
                <a:gd name="T85" fmla="*/ 4851 h 6827"/>
                <a:gd name="T86" fmla="*/ 2335 w 5389"/>
                <a:gd name="T87" fmla="*/ 4851 h 6827"/>
                <a:gd name="T88" fmla="*/ 2335 w 5389"/>
                <a:gd name="T89" fmla="*/ 4312 h 6827"/>
                <a:gd name="T90" fmla="*/ 4132 w 5389"/>
                <a:gd name="T91" fmla="*/ 4312 h 6827"/>
                <a:gd name="T92" fmla="*/ 4132 w 5389"/>
                <a:gd name="T93" fmla="*/ 4851 h 6827"/>
                <a:gd name="T94" fmla="*/ 4132 w 5389"/>
                <a:gd name="T95" fmla="*/ 3773 h 6827"/>
                <a:gd name="T96" fmla="*/ 2335 w 5389"/>
                <a:gd name="T97" fmla="*/ 3773 h 6827"/>
                <a:gd name="T98" fmla="*/ 2335 w 5389"/>
                <a:gd name="T99" fmla="*/ 3234 h 6827"/>
                <a:gd name="T100" fmla="*/ 4132 w 5389"/>
                <a:gd name="T101" fmla="*/ 3234 h 6827"/>
                <a:gd name="T102" fmla="*/ 4132 w 5389"/>
                <a:gd name="T103" fmla="*/ 3773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389" h="6827">
                  <a:moveTo>
                    <a:pt x="4670" y="539"/>
                  </a:moveTo>
                  <a:lnTo>
                    <a:pt x="4670" y="0"/>
                  </a:lnTo>
                  <a:lnTo>
                    <a:pt x="4132" y="0"/>
                  </a:lnTo>
                  <a:lnTo>
                    <a:pt x="4132" y="539"/>
                  </a:lnTo>
                  <a:lnTo>
                    <a:pt x="2964" y="539"/>
                  </a:lnTo>
                  <a:lnTo>
                    <a:pt x="2964" y="0"/>
                  </a:lnTo>
                  <a:lnTo>
                    <a:pt x="2425" y="0"/>
                  </a:lnTo>
                  <a:lnTo>
                    <a:pt x="2425" y="539"/>
                  </a:lnTo>
                  <a:lnTo>
                    <a:pt x="1257" y="539"/>
                  </a:lnTo>
                  <a:lnTo>
                    <a:pt x="1257" y="0"/>
                  </a:lnTo>
                  <a:lnTo>
                    <a:pt x="718" y="0"/>
                  </a:lnTo>
                  <a:lnTo>
                    <a:pt x="718" y="539"/>
                  </a:lnTo>
                  <a:lnTo>
                    <a:pt x="0" y="539"/>
                  </a:lnTo>
                  <a:lnTo>
                    <a:pt x="0" y="6827"/>
                  </a:lnTo>
                  <a:lnTo>
                    <a:pt x="5389" y="6827"/>
                  </a:lnTo>
                  <a:lnTo>
                    <a:pt x="5389" y="539"/>
                  </a:lnTo>
                  <a:lnTo>
                    <a:pt x="4670" y="539"/>
                  </a:lnTo>
                  <a:close/>
                  <a:moveTo>
                    <a:pt x="1796" y="5928"/>
                  </a:moveTo>
                  <a:lnTo>
                    <a:pt x="1257" y="5928"/>
                  </a:lnTo>
                  <a:lnTo>
                    <a:pt x="1257" y="5389"/>
                  </a:lnTo>
                  <a:lnTo>
                    <a:pt x="1796" y="5389"/>
                  </a:lnTo>
                  <a:lnTo>
                    <a:pt x="1796" y="5928"/>
                  </a:lnTo>
                  <a:close/>
                  <a:moveTo>
                    <a:pt x="1796" y="4851"/>
                  </a:moveTo>
                  <a:lnTo>
                    <a:pt x="1257" y="4851"/>
                  </a:lnTo>
                  <a:lnTo>
                    <a:pt x="1257" y="4312"/>
                  </a:lnTo>
                  <a:lnTo>
                    <a:pt x="1796" y="4312"/>
                  </a:lnTo>
                  <a:lnTo>
                    <a:pt x="1796" y="4851"/>
                  </a:lnTo>
                  <a:close/>
                  <a:moveTo>
                    <a:pt x="1796" y="3773"/>
                  </a:moveTo>
                  <a:lnTo>
                    <a:pt x="1257" y="3773"/>
                  </a:lnTo>
                  <a:lnTo>
                    <a:pt x="1257" y="3234"/>
                  </a:lnTo>
                  <a:lnTo>
                    <a:pt x="1796" y="3234"/>
                  </a:lnTo>
                  <a:lnTo>
                    <a:pt x="1796" y="3773"/>
                  </a:lnTo>
                  <a:close/>
                  <a:moveTo>
                    <a:pt x="1796" y="2156"/>
                  </a:moveTo>
                  <a:lnTo>
                    <a:pt x="3593" y="2156"/>
                  </a:lnTo>
                  <a:lnTo>
                    <a:pt x="3593" y="2695"/>
                  </a:lnTo>
                  <a:lnTo>
                    <a:pt x="1796" y="2695"/>
                  </a:lnTo>
                  <a:lnTo>
                    <a:pt x="1796" y="2156"/>
                  </a:lnTo>
                  <a:close/>
                  <a:moveTo>
                    <a:pt x="4132" y="5928"/>
                  </a:moveTo>
                  <a:lnTo>
                    <a:pt x="2335" y="5928"/>
                  </a:lnTo>
                  <a:lnTo>
                    <a:pt x="2335" y="5389"/>
                  </a:lnTo>
                  <a:lnTo>
                    <a:pt x="4132" y="5389"/>
                  </a:lnTo>
                  <a:lnTo>
                    <a:pt x="4132" y="5928"/>
                  </a:lnTo>
                  <a:close/>
                  <a:moveTo>
                    <a:pt x="4132" y="4851"/>
                  </a:moveTo>
                  <a:lnTo>
                    <a:pt x="2335" y="4851"/>
                  </a:lnTo>
                  <a:lnTo>
                    <a:pt x="2335" y="4312"/>
                  </a:lnTo>
                  <a:lnTo>
                    <a:pt x="4132" y="4312"/>
                  </a:lnTo>
                  <a:lnTo>
                    <a:pt x="4132" y="4851"/>
                  </a:lnTo>
                  <a:close/>
                  <a:moveTo>
                    <a:pt x="4132" y="3773"/>
                  </a:moveTo>
                  <a:lnTo>
                    <a:pt x="2335" y="3773"/>
                  </a:lnTo>
                  <a:lnTo>
                    <a:pt x="2335" y="3234"/>
                  </a:lnTo>
                  <a:lnTo>
                    <a:pt x="4132" y="3234"/>
                  </a:lnTo>
                  <a:lnTo>
                    <a:pt x="4132" y="377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8" name="îŝḷîḓé-Freeform: Shape 70">
              <a:extLst>
                <a:ext uri="{FF2B5EF4-FFF2-40B4-BE49-F238E27FC236}">
                  <a16:creationId xmlns="" xmlns:a16="http://schemas.microsoft.com/office/drawing/2014/main" id="{61E263BB-5285-4712-BC90-FA9B3D3245CF}"/>
                </a:ext>
              </a:extLst>
            </p:cNvPr>
            <p:cNvSpPr>
              <a:spLocks/>
            </p:cNvSpPr>
            <p:nvPr/>
          </p:nvSpPr>
          <p:spPr bwMode="auto">
            <a:xfrm>
              <a:off x="7937671" y="4662919"/>
              <a:ext cx="456354" cy="460004"/>
            </a:xfrm>
            <a:custGeom>
              <a:avLst/>
              <a:gdLst/>
              <a:ahLst/>
              <a:cxnLst>
                <a:cxn ang="0">
                  <a:pos x="29" y="58"/>
                </a:cxn>
                <a:cxn ang="0">
                  <a:pos x="6" y="47"/>
                </a:cxn>
                <a:cxn ang="0">
                  <a:pos x="7" y="46"/>
                </a:cxn>
                <a:cxn ang="0">
                  <a:pos x="12" y="40"/>
                </a:cxn>
                <a:cxn ang="0">
                  <a:pos x="13" y="40"/>
                </a:cxn>
                <a:cxn ang="0">
                  <a:pos x="14" y="41"/>
                </a:cxn>
                <a:cxn ang="0">
                  <a:pos x="29" y="48"/>
                </a:cxn>
                <a:cxn ang="0">
                  <a:pos x="48" y="29"/>
                </a:cxn>
                <a:cxn ang="0">
                  <a:pos x="29" y="9"/>
                </a:cxn>
                <a:cxn ang="0">
                  <a:pos x="16" y="14"/>
                </a:cxn>
                <a:cxn ang="0">
                  <a:pos x="21" y="20"/>
                </a:cxn>
                <a:cxn ang="0">
                  <a:pos x="21" y="22"/>
                </a:cxn>
                <a:cxn ang="0">
                  <a:pos x="19" y="24"/>
                </a:cxn>
                <a:cxn ang="0">
                  <a:pos x="2" y="24"/>
                </a:cxn>
                <a:cxn ang="0">
                  <a:pos x="0" y="21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4" y="3"/>
                </a:cxn>
                <a:cxn ang="0">
                  <a:pos x="9" y="8"/>
                </a:cxn>
                <a:cxn ang="0">
                  <a:pos x="29" y="0"/>
                </a:cxn>
                <a:cxn ang="0">
                  <a:pos x="58" y="29"/>
                </a:cxn>
                <a:cxn ang="0">
                  <a:pos x="29" y="58"/>
                </a:cxn>
                <a:cxn ang="0">
                  <a:pos x="34" y="35"/>
                </a:cxn>
                <a:cxn ang="0">
                  <a:pos x="33" y="36"/>
                </a:cxn>
                <a:cxn ang="0">
                  <a:pos x="20" y="36"/>
                </a:cxn>
                <a:cxn ang="0">
                  <a:pos x="19" y="35"/>
                </a:cxn>
                <a:cxn ang="0">
                  <a:pos x="19" y="32"/>
                </a:cxn>
                <a:cxn ang="0">
                  <a:pos x="20" y="31"/>
                </a:cxn>
                <a:cxn ang="0">
                  <a:pos x="29" y="31"/>
                </a:cxn>
                <a:cxn ang="0">
                  <a:pos x="29" y="18"/>
                </a:cxn>
                <a:cxn ang="0">
                  <a:pos x="30" y="17"/>
                </a:cxn>
                <a:cxn ang="0">
                  <a:pos x="33" y="17"/>
                </a:cxn>
                <a:cxn ang="0">
                  <a:pos x="34" y="18"/>
                </a:cxn>
                <a:cxn ang="0">
                  <a:pos x="34" y="35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20" y="58"/>
                    <a:pt x="12" y="54"/>
                    <a:pt x="6" y="47"/>
                  </a:cubicBezTo>
                  <a:cubicBezTo>
                    <a:pt x="6" y="47"/>
                    <a:pt x="6" y="46"/>
                    <a:pt x="7" y="46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40"/>
                    <a:pt x="13" y="40"/>
                    <a:pt x="14" y="41"/>
                  </a:cubicBezTo>
                  <a:cubicBezTo>
                    <a:pt x="17" y="45"/>
                    <a:pt x="23" y="48"/>
                    <a:pt x="29" y="48"/>
                  </a:cubicBezTo>
                  <a:cubicBezTo>
                    <a:pt x="40" y="48"/>
                    <a:pt x="48" y="39"/>
                    <a:pt x="48" y="29"/>
                  </a:cubicBezTo>
                  <a:cubicBezTo>
                    <a:pt x="48" y="18"/>
                    <a:pt x="40" y="9"/>
                    <a:pt x="29" y="9"/>
                  </a:cubicBezTo>
                  <a:cubicBezTo>
                    <a:pt x="24" y="9"/>
                    <a:pt x="19" y="11"/>
                    <a:pt x="16" y="14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21"/>
                    <a:pt x="21" y="22"/>
                  </a:cubicBezTo>
                  <a:cubicBezTo>
                    <a:pt x="21" y="23"/>
                    <a:pt x="20" y="24"/>
                    <a:pt x="19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0" y="23"/>
                    <a:pt x="0" y="2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2" y="2"/>
                    <a:pt x="3" y="2"/>
                    <a:pt x="4" y="3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" y="3"/>
                    <a:pt x="21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34" y="35"/>
                  </a:moveTo>
                  <a:cubicBezTo>
                    <a:pt x="34" y="35"/>
                    <a:pt x="33" y="36"/>
                    <a:pt x="33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19" y="35"/>
                    <a:pt x="19" y="35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20" y="31"/>
                    <a:pt x="20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7"/>
                    <a:pt x="29" y="17"/>
                    <a:pt x="30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4" y="17"/>
                    <a:pt x="34" y="18"/>
                  </a:cubicBezTo>
                  <a:lnTo>
                    <a:pt x="34" y="3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ŝḷîḓé-Oval 71">
              <a:extLst>
                <a:ext uri="{FF2B5EF4-FFF2-40B4-BE49-F238E27FC236}">
                  <a16:creationId xmlns="" xmlns:a16="http://schemas.microsoft.com/office/drawing/2014/main" id="{7A4B4FCA-15A7-4473-AD48-CA993D8E778E}"/>
                </a:ext>
              </a:extLst>
            </p:cNvPr>
            <p:cNvSpPr/>
            <p:nvPr/>
          </p:nvSpPr>
          <p:spPr>
            <a:xfrm>
              <a:off x="4838485" y="2485364"/>
              <a:ext cx="2818517" cy="28185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ŝḷîḓé-Oval 73">
              <a:extLst>
                <a:ext uri="{FF2B5EF4-FFF2-40B4-BE49-F238E27FC236}">
                  <a16:creationId xmlns="" xmlns:a16="http://schemas.microsoft.com/office/drawing/2014/main" id="{35B629AD-4298-412F-8FB1-D52AEE184DE9}"/>
                </a:ext>
              </a:extLst>
            </p:cNvPr>
            <p:cNvSpPr/>
            <p:nvPr/>
          </p:nvSpPr>
          <p:spPr>
            <a:xfrm>
              <a:off x="5190800" y="2837679"/>
              <a:ext cx="2113888" cy="211388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="" xmlns:a16="http://schemas.microsoft.com/office/drawing/2014/main" id="{8BCC46D3-A60D-4F6C-9E4D-E44096249857}"/>
                </a:ext>
              </a:extLst>
            </p:cNvPr>
            <p:cNvGrpSpPr/>
            <p:nvPr/>
          </p:nvGrpSpPr>
          <p:grpSpPr>
            <a:xfrm>
              <a:off x="8617147" y="2174518"/>
              <a:ext cx="2785021" cy="902787"/>
              <a:chOff x="8617147" y="1495682"/>
              <a:chExt cx="2785021" cy="902787"/>
            </a:xfrm>
          </p:grpSpPr>
          <p:sp>
            <p:nvSpPr>
              <p:cNvPr id="49" name="TextBox 27">
                <a:extLst>
                  <a:ext uri="{FF2B5EF4-FFF2-40B4-BE49-F238E27FC236}">
                    <a16:creationId xmlns="" xmlns:a16="http://schemas.microsoft.com/office/drawing/2014/main" id="{0167715C-DF1B-49F0-A9A8-7513CAEFEFFB}"/>
                  </a:ext>
                </a:extLst>
              </p:cNvPr>
              <p:cNvSpPr txBox="1"/>
              <p:nvPr/>
            </p:nvSpPr>
            <p:spPr>
              <a:xfrm>
                <a:off x="8619235" y="1495682"/>
                <a:ext cx="2782933" cy="369289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>
                        <a:lumMod val="75000"/>
                      </a:schemeClr>
                    </a:solidFill>
                    <a:latin typeface="+mj-ea"/>
                    <a:ea typeface="+mj-ea"/>
                  </a:rPr>
                  <a:t>资料室管理</a:t>
                </a:r>
              </a:p>
            </p:txBody>
          </p:sp>
          <p:sp>
            <p:nvSpPr>
              <p:cNvPr id="50" name="TextBox 28">
                <a:extLst>
                  <a:ext uri="{FF2B5EF4-FFF2-40B4-BE49-F238E27FC236}">
                    <a16:creationId xmlns="" xmlns:a16="http://schemas.microsoft.com/office/drawing/2014/main" id="{EA724B75-4783-43DB-89E7-8C16FCF88FF9}"/>
                  </a:ext>
                </a:extLst>
              </p:cNvPr>
              <p:cNvSpPr txBox="1"/>
              <p:nvPr/>
            </p:nvSpPr>
            <p:spPr>
              <a:xfrm>
                <a:off x="8617147" y="1936847"/>
                <a:ext cx="2564052" cy="461622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资料室的管理工作，具体资料的存档，保管，资料室的日常维护工作。</a:t>
                </a:r>
              </a:p>
            </p:txBody>
          </p:sp>
        </p:grpSp>
        <p:grpSp>
          <p:nvGrpSpPr>
            <p:cNvPr id="51" name="组合 50">
              <a:extLst>
                <a:ext uri="{FF2B5EF4-FFF2-40B4-BE49-F238E27FC236}">
                  <a16:creationId xmlns="" xmlns:a16="http://schemas.microsoft.com/office/drawing/2014/main" id="{8A428AC7-3991-471C-A78D-207338E379D2}"/>
                </a:ext>
              </a:extLst>
            </p:cNvPr>
            <p:cNvGrpSpPr/>
            <p:nvPr/>
          </p:nvGrpSpPr>
          <p:grpSpPr>
            <a:xfrm>
              <a:off x="7774245" y="5398794"/>
              <a:ext cx="2785022" cy="902787"/>
              <a:chOff x="8372123" y="5076097"/>
              <a:chExt cx="2785022" cy="902787"/>
            </a:xfrm>
          </p:grpSpPr>
          <p:sp>
            <p:nvSpPr>
              <p:cNvPr id="52" name="TextBox 27">
                <a:extLst>
                  <a:ext uri="{FF2B5EF4-FFF2-40B4-BE49-F238E27FC236}">
                    <a16:creationId xmlns="" xmlns:a16="http://schemas.microsoft.com/office/drawing/2014/main" id="{E286D8AE-1A5C-44D8-B253-D63A002C9FB5}"/>
                  </a:ext>
                </a:extLst>
              </p:cNvPr>
              <p:cNvSpPr txBox="1"/>
              <p:nvPr/>
            </p:nvSpPr>
            <p:spPr>
              <a:xfrm>
                <a:off x="8374212" y="5076097"/>
                <a:ext cx="2782933" cy="369289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accent1"/>
                    </a:solidFill>
                    <a:latin typeface="+mj-ea"/>
                    <a:ea typeface="+mj-ea"/>
                  </a:rPr>
                  <a:t>组织部分会议并记录存档</a:t>
                </a:r>
              </a:p>
            </p:txBody>
          </p:sp>
          <p:sp>
            <p:nvSpPr>
              <p:cNvPr id="53" name="TextBox 28">
                <a:extLst>
                  <a:ext uri="{FF2B5EF4-FFF2-40B4-BE49-F238E27FC236}">
                    <a16:creationId xmlns="" xmlns:a16="http://schemas.microsoft.com/office/drawing/2014/main" id="{AF899DC2-404F-465E-8107-B56F46E7C5BC}"/>
                  </a:ext>
                </a:extLst>
              </p:cNvPr>
              <p:cNvSpPr txBox="1"/>
              <p:nvPr/>
            </p:nvSpPr>
            <p:spPr>
              <a:xfrm>
                <a:off x="8372123" y="5517262"/>
                <a:ext cx="2782933" cy="461622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组织通知部门会议，打印会议材料，并对每次会做会议记录，整理会议纪要。</a:t>
                </a:r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="" xmlns:a16="http://schemas.microsoft.com/office/drawing/2014/main" id="{8013ECC0-E153-4384-9E35-AD7523685931}"/>
                </a:ext>
              </a:extLst>
            </p:cNvPr>
            <p:cNvGrpSpPr/>
            <p:nvPr/>
          </p:nvGrpSpPr>
          <p:grpSpPr>
            <a:xfrm>
              <a:off x="789254" y="4140886"/>
              <a:ext cx="2782933" cy="900729"/>
              <a:chOff x="948311" y="4688304"/>
              <a:chExt cx="2782933" cy="900729"/>
            </a:xfrm>
          </p:grpSpPr>
          <p:sp>
            <p:nvSpPr>
              <p:cNvPr id="55" name="TextBox 27">
                <a:extLst>
                  <a:ext uri="{FF2B5EF4-FFF2-40B4-BE49-F238E27FC236}">
                    <a16:creationId xmlns="" xmlns:a16="http://schemas.microsoft.com/office/drawing/2014/main" id="{090A401F-D05D-4C79-BA93-8003DEEA2655}"/>
                  </a:ext>
                </a:extLst>
              </p:cNvPr>
              <p:cNvSpPr txBox="1"/>
              <p:nvPr/>
            </p:nvSpPr>
            <p:spPr>
              <a:xfrm>
                <a:off x="948311" y="4688304"/>
                <a:ext cx="2782933" cy="369289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pPr algn="r"/>
                <a:r>
                  <a:rPr lang="zh-CN" altLang="en-US" b="1" dirty="0">
                    <a:solidFill>
                      <a:schemeClr val="accent1"/>
                    </a:solidFill>
                    <a:latin typeface="+mj-ea"/>
                    <a:ea typeface="+mj-ea"/>
                  </a:rPr>
                  <a:t>部门网站、微信微博管理</a:t>
                </a:r>
              </a:p>
            </p:txBody>
          </p:sp>
          <p:sp>
            <p:nvSpPr>
              <p:cNvPr id="56" name="TextBox 28">
                <a:extLst>
                  <a:ext uri="{FF2B5EF4-FFF2-40B4-BE49-F238E27FC236}">
                    <a16:creationId xmlns="" xmlns:a16="http://schemas.microsoft.com/office/drawing/2014/main" id="{5DD93F9A-99D0-43C9-9013-BCEE1D6DE60E}"/>
                  </a:ext>
                </a:extLst>
              </p:cNvPr>
              <p:cNvSpPr txBox="1"/>
              <p:nvPr/>
            </p:nvSpPr>
            <p:spPr>
              <a:xfrm>
                <a:off x="948311" y="5127411"/>
                <a:ext cx="2782933" cy="461622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负责管理本部门的网站、微信微博的更新与管理工作</a:t>
                </a: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="" xmlns:a16="http://schemas.microsoft.com/office/drawing/2014/main" id="{857139A7-73B9-4F14-BD22-30D740F73C65}"/>
                </a:ext>
              </a:extLst>
            </p:cNvPr>
            <p:cNvGrpSpPr/>
            <p:nvPr/>
          </p:nvGrpSpPr>
          <p:grpSpPr>
            <a:xfrm>
              <a:off x="789254" y="1973383"/>
              <a:ext cx="2782933" cy="913547"/>
              <a:chOff x="1642691" y="886861"/>
              <a:chExt cx="2782933" cy="913547"/>
            </a:xfrm>
          </p:grpSpPr>
          <p:sp>
            <p:nvSpPr>
              <p:cNvPr id="58" name="TextBox 27">
                <a:extLst>
                  <a:ext uri="{FF2B5EF4-FFF2-40B4-BE49-F238E27FC236}">
                    <a16:creationId xmlns="" xmlns:a16="http://schemas.microsoft.com/office/drawing/2014/main" id="{DE218D1F-2AE6-4453-9D62-E833C2960D3F}"/>
                  </a:ext>
                </a:extLst>
              </p:cNvPr>
              <p:cNvSpPr txBox="1"/>
              <p:nvPr/>
            </p:nvSpPr>
            <p:spPr>
              <a:xfrm>
                <a:off x="1642691" y="886861"/>
                <a:ext cx="2782933" cy="369289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pPr algn="r"/>
                <a:r>
                  <a:rPr lang="zh-CN" altLang="en-US" b="1" dirty="0">
                    <a:solidFill>
                      <a:schemeClr val="accent2"/>
                    </a:solidFill>
                    <a:latin typeface="+mj-ea"/>
                    <a:ea typeface="+mj-ea"/>
                  </a:rPr>
                  <a:t>协助部门领导</a:t>
                </a:r>
              </a:p>
            </p:txBody>
          </p:sp>
          <p:sp>
            <p:nvSpPr>
              <p:cNvPr id="59" name="TextBox 28">
                <a:extLst>
                  <a:ext uri="{FF2B5EF4-FFF2-40B4-BE49-F238E27FC236}">
                    <a16:creationId xmlns="" xmlns:a16="http://schemas.microsoft.com/office/drawing/2014/main" id="{B9037C0A-46F3-42F7-A890-B8E1E81E0AB7}"/>
                  </a:ext>
                </a:extLst>
              </p:cNvPr>
              <p:cNvSpPr txBox="1"/>
              <p:nvPr/>
            </p:nvSpPr>
            <p:spPr>
              <a:xfrm>
                <a:off x="1642691" y="1338786"/>
                <a:ext cx="2782933" cy="461622"/>
              </a:xfrm>
              <a:prstGeom prst="rect">
                <a:avLst/>
              </a:prstGeom>
              <a:noFill/>
            </p:spPr>
            <p:txBody>
              <a:bodyPr wrap="square" lIns="91398" tIns="45699" rIns="91398" bIns="45699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协助部门领导的资料收集、整理、打印，领导交办的其他工作</a:t>
                </a:r>
              </a:p>
            </p:txBody>
          </p:sp>
        </p:grpSp>
        <p:sp>
          <p:nvSpPr>
            <p:cNvPr id="221" name="Rectangle 26">
              <a:extLst>
                <a:ext uri="{FF2B5EF4-FFF2-40B4-BE49-F238E27FC236}">
                  <a16:creationId xmlns="" xmlns:a16="http://schemas.microsoft.com/office/drawing/2014/main" id="{5406CE2F-A710-43FF-917D-1D1FF5B419B1}"/>
                </a:ext>
              </a:extLst>
            </p:cNvPr>
            <p:cNvSpPr/>
            <p:nvPr/>
          </p:nvSpPr>
          <p:spPr>
            <a:xfrm>
              <a:off x="5174814" y="2836133"/>
              <a:ext cx="2123396" cy="2123394"/>
            </a:xfrm>
            <a:prstGeom prst="ellipse">
              <a:avLst/>
            </a:prstGeom>
            <a:blipFill>
              <a:blip r:embed="rId3"/>
              <a:srcRect/>
              <a:stretch>
                <a:fillRect l="-36012" t="-5624" r="-36012" b="-5624"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6538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ṥḻïďe">
            <a:extLst>
              <a:ext uri="{FF2B5EF4-FFF2-40B4-BE49-F238E27FC236}">
                <a16:creationId xmlns="" xmlns:a16="http://schemas.microsoft.com/office/drawing/2014/main" id="{A043305F-87A2-4F50-B664-90652C113488}"/>
              </a:ext>
            </a:extLst>
          </p:cNvPr>
          <p:cNvSpPr>
            <a:spLocks/>
          </p:cNvSpPr>
          <p:nvPr/>
        </p:nvSpPr>
        <p:spPr bwMode="auto">
          <a:xfrm>
            <a:off x="0" y="3975100"/>
            <a:ext cx="12191999" cy="2876550"/>
          </a:xfrm>
          <a:prstGeom prst="rect">
            <a:avLst/>
          </a:prstGeom>
          <a:blipFill>
            <a:blip r:embed="rId2"/>
            <a:srcRect/>
            <a:stretch>
              <a:fillRect t="-87095" b="-87095"/>
            </a:stretch>
          </a:blip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ṥḻïďe">
            <a:extLst>
              <a:ext uri="{FF2B5EF4-FFF2-40B4-BE49-F238E27FC236}">
                <a16:creationId xmlns="" xmlns:a16="http://schemas.microsoft.com/office/drawing/2014/main" id="{234CC39D-55A5-4EF9-978D-0FF267EB9FD4}"/>
              </a:ext>
            </a:extLst>
          </p:cNvPr>
          <p:cNvSpPr>
            <a:spLocks/>
          </p:cNvSpPr>
          <p:nvPr/>
        </p:nvSpPr>
        <p:spPr bwMode="auto">
          <a:xfrm>
            <a:off x="0" y="3975100"/>
            <a:ext cx="12191999" cy="2876550"/>
          </a:xfrm>
          <a:prstGeom prst="rect">
            <a:avLst/>
          </a:prstGeom>
          <a:solidFill>
            <a:schemeClr val="accent1">
              <a:lumMod val="50000"/>
              <a:alpha val="80000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01258DC-9C09-47E3-B316-DF1DB2C32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</a:rPr>
              <a:t>工作完成情况</a:t>
            </a:r>
          </a:p>
        </p:txBody>
      </p:sp>
      <p:grpSp>
        <p:nvGrpSpPr>
          <p:cNvPr id="4" name="íṧľiďe">
            <a:extLst>
              <a:ext uri="{FF2B5EF4-FFF2-40B4-BE49-F238E27FC236}">
                <a16:creationId xmlns="" xmlns:a16="http://schemas.microsoft.com/office/drawing/2014/main" id="{299154FC-7EF9-4837-8474-878297E8E8F8}"/>
              </a:ext>
            </a:extLst>
          </p:cNvPr>
          <p:cNvGrpSpPr/>
          <p:nvPr/>
        </p:nvGrpSpPr>
        <p:grpSpPr>
          <a:xfrm>
            <a:off x="-342899" y="2629694"/>
            <a:ext cx="13835856" cy="1371600"/>
            <a:chOff x="-342900" y="2629694"/>
            <a:chExt cx="13835857" cy="1371600"/>
          </a:xfrm>
        </p:grpSpPr>
        <p:sp>
          <p:nvSpPr>
            <p:cNvPr id="42" name="iSľîḓê">
              <a:extLst>
                <a:ext uri="{FF2B5EF4-FFF2-40B4-BE49-F238E27FC236}">
                  <a16:creationId xmlns="" xmlns:a16="http://schemas.microsoft.com/office/drawing/2014/main" id="{3898129A-A21A-4799-BB0C-606D757648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5957" y="2629694"/>
              <a:ext cx="6477000" cy="137160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312" y="17898"/>
                  </a:moveTo>
                  <a:lnTo>
                    <a:pt x="640" y="17898"/>
                  </a:lnTo>
                  <a:lnTo>
                    <a:pt x="231" y="17898"/>
                  </a:lnTo>
                  <a:cubicBezTo>
                    <a:pt x="231" y="17898"/>
                    <a:pt x="312" y="17898"/>
                    <a:pt x="312" y="17898"/>
                  </a:cubicBezTo>
                  <a:close/>
                  <a:moveTo>
                    <a:pt x="347" y="17076"/>
                  </a:moveTo>
                  <a:lnTo>
                    <a:pt x="347" y="17076"/>
                  </a:lnTo>
                  <a:cubicBezTo>
                    <a:pt x="347" y="17076"/>
                    <a:pt x="347" y="17076"/>
                    <a:pt x="347" y="17076"/>
                  </a:cubicBezTo>
                  <a:close/>
                  <a:moveTo>
                    <a:pt x="5018" y="17276"/>
                  </a:moveTo>
                  <a:lnTo>
                    <a:pt x="5012" y="17276"/>
                  </a:lnTo>
                  <a:lnTo>
                    <a:pt x="5005" y="17276"/>
                  </a:lnTo>
                  <a:lnTo>
                    <a:pt x="5005" y="17229"/>
                  </a:lnTo>
                  <a:lnTo>
                    <a:pt x="5162" y="17229"/>
                  </a:lnTo>
                  <a:lnTo>
                    <a:pt x="5162" y="17276"/>
                  </a:lnTo>
                  <a:lnTo>
                    <a:pt x="5157" y="17277"/>
                  </a:lnTo>
                  <a:lnTo>
                    <a:pt x="5153" y="17277"/>
                  </a:lnTo>
                  <a:lnTo>
                    <a:pt x="5153" y="17295"/>
                  </a:lnTo>
                  <a:lnTo>
                    <a:pt x="5151" y="17295"/>
                  </a:lnTo>
                  <a:lnTo>
                    <a:pt x="5148" y="17295"/>
                  </a:lnTo>
                  <a:lnTo>
                    <a:pt x="5148" y="17872"/>
                  </a:lnTo>
                  <a:lnTo>
                    <a:pt x="5021" y="17872"/>
                  </a:lnTo>
                  <a:lnTo>
                    <a:pt x="5021" y="17277"/>
                  </a:lnTo>
                  <a:cubicBezTo>
                    <a:pt x="5021" y="17277"/>
                    <a:pt x="5018" y="17276"/>
                    <a:pt x="5018" y="17276"/>
                  </a:cubicBezTo>
                  <a:close/>
                  <a:moveTo>
                    <a:pt x="10180" y="14353"/>
                  </a:moveTo>
                  <a:lnTo>
                    <a:pt x="10184" y="14352"/>
                  </a:lnTo>
                  <a:lnTo>
                    <a:pt x="10210" y="14352"/>
                  </a:lnTo>
                  <a:lnTo>
                    <a:pt x="10211" y="14352"/>
                  </a:lnTo>
                  <a:lnTo>
                    <a:pt x="10213" y="14352"/>
                  </a:lnTo>
                  <a:lnTo>
                    <a:pt x="10215" y="14352"/>
                  </a:lnTo>
                  <a:lnTo>
                    <a:pt x="10217" y="14353"/>
                  </a:lnTo>
                  <a:lnTo>
                    <a:pt x="10219" y="14353"/>
                  </a:lnTo>
                  <a:lnTo>
                    <a:pt x="10222" y="14353"/>
                  </a:lnTo>
                  <a:lnTo>
                    <a:pt x="10224" y="14352"/>
                  </a:lnTo>
                  <a:lnTo>
                    <a:pt x="10226" y="14352"/>
                  </a:lnTo>
                  <a:lnTo>
                    <a:pt x="10228" y="14352"/>
                  </a:lnTo>
                  <a:lnTo>
                    <a:pt x="10229" y="14352"/>
                  </a:lnTo>
                  <a:lnTo>
                    <a:pt x="10230" y="14104"/>
                  </a:lnTo>
                  <a:lnTo>
                    <a:pt x="10576" y="12121"/>
                  </a:lnTo>
                  <a:lnTo>
                    <a:pt x="10579" y="12125"/>
                  </a:lnTo>
                  <a:lnTo>
                    <a:pt x="10583" y="12119"/>
                  </a:lnTo>
                  <a:lnTo>
                    <a:pt x="10895" y="13911"/>
                  </a:lnTo>
                  <a:lnTo>
                    <a:pt x="10928" y="14103"/>
                  </a:lnTo>
                  <a:lnTo>
                    <a:pt x="10928" y="14350"/>
                  </a:lnTo>
                  <a:lnTo>
                    <a:pt x="10928" y="14351"/>
                  </a:lnTo>
                  <a:lnTo>
                    <a:pt x="10929" y="14351"/>
                  </a:lnTo>
                  <a:lnTo>
                    <a:pt x="10931" y="14351"/>
                  </a:lnTo>
                  <a:lnTo>
                    <a:pt x="10933" y="14351"/>
                  </a:lnTo>
                  <a:lnTo>
                    <a:pt x="10935" y="14351"/>
                  </a:lnTo>
                  <a:lnTo>
                    <a:pt x="10938" y="14351"/>
                  </a:lnTo>
                  <a:lnTo>
                    <a:pt x="10940" y="14351"/>
                  </a:lnTo>
                  <a:lnTo>
                    <a:pt x="10942" y="14351"/>
                  </a:lnTo>
                  <a:lnTo>
                    <a:pt x="10944" y="14351"/>
                  </a:lnTo>
                  <a:lnTo>
                    <a:pt x="10946" y="14351"/>
                  </a:lnTo>
                  <a:lnTo>
                    <a:pt x="10947" y="14351"/>
                  </a:lnTo>
                  <a:lnTo>
                    <a:pt x="10947" y="14350"/>
                  </a:lnTo>
                  <a:lnTo>
                    <a:pt x="10947" y="14351"/>
                  </a:lnTo>
                  <a:lnTo>
                    <a:pt x="10973" y="14350"/>
                  </a:lnTo>
                  <a:lnTo>
                    <a:pt x="10977" y="14351"/>
                  </a:lnTo>
                  <a:lnTo>
                    <a:pt x="10977" y="17290"/>
                  </a:lnTo>
                  <a:lnTo>
                    <a:pt x="10968" y="17293"/>
                  </a:lnTo>
                  <a:lnTo>
                    <a:pt x="10914" y="17293"/>
                  </a:lnTo>
                  <a:lnTo>
                    <a:pt x="10914" y="17243"/>
                  </a:lnTo>
                  <a:lnTo>
                    <a:pt x="10854" y="17184"/>
                  </a:lnTo>
                  <a:lnTo>
                    <a:pt x="10854" y="17129"/>
                  </a:lnTo>
                  <a:lnTo>
                    <a:pt x="10801" y="17087"/>
                  </a:lnTo>
                  <a:lnTo>
                    <a:pt x="10801" y="17053"/>
                  </a:lnTo>
                  <a:lnTo>
                    <a:pt x="10666" y="16966"/>
                  </a:lnTo>
                  <a:lnTo>
                    <a:pt x="10666" y="16943"/>
                  </a:lnTo>
                  <a:lnTo>
                    <a:pt x="10632" y="16927"/>
                  </a:lnTo>
                  <a:lnTo>
                    <a:pt x="10606" y="16916"/>
                  </a:lnTo>
                  <a:lnTo>
                    <a:pt x="10606" y="16882"/>
                  </a:lnTo>
                  <a:lnTo>
                    <a:pt x="10555" y="16846"/>
                  </a:lnTo>
                  <a:lnTo>
                    <a:pt x="10504" y="16883"/>
                  </a:lnTo>
                  <a:lnTo>
                    <a:pt x="10504" y="16916"/>
                  </a:lnTo>
                  <a:lnTo>
                    <a:pt x="10475" y="16928"/>
                  </a:lnTo>
                  <a:lnTo>
                    <a:pt x="10443" y="16946"/>
                  </a:lnTo>
                  <a:lnTo>
                    <a:pt x="10443" y="16968"/>
                  </a:lnTo>
                  <a:lnTo>
                    <a:pt x="10444" y="16969"/>
                  </a:lnTo>
                  <a:lnTo>
                    <a:pt x="10308" y="17060"/>
                  </a:lnTo>
                  <a:lnTo>
                    <a:pt x="10308" y="17094"/>
                  </a:lnTo>
                  <a:lnTo>
                    <a:pt x="10255" y="17137"/>
                  </a:lnTo>
                  <a:lnTo>
                    <a:pt x="10255" y="17191"/>
                  </a:lnTo>
                  <a:lnTo>
                    <a:pt x="10194" y="17252"/>
                  </a:lnTo>
                  <a:lnTo>
                    <a:pt x="10194" y="17301"/>
                  </a:lnTo>
                  <a:lnTo>
                    <a:pt x="10176" y="17301"/>
                  </a:lnTo>
                  <a:cubicBezTo>
                    <a:pt x="10176" y="17301"/>
                    <a:pt x="10180" y="14353"/>
                    <a:pt x="10180" y="14353"/>
                  </a:cubicBezTo>
                  <a:close/>
                  <a:moveTo>
                    <a:pt x="10183" y="12056"/>
                  </a:moveTo>
                  <a:lnTo>
                    <a:pt x="10555" y="12057"/>
                  </a:lnTo>
                  <a:lnTo>
                    <a:pt x="10555" y="12092"/>
                  </a:lnTo>
                  <a:lnTo>
                    <a:pt x="10558" y="12097"/>
                  </a:lnTo>
                  <a:lnTo>
                    <a:pt x="10558" y="12095"/>
                  </a:lnTo>
                  <a:lnTo>
                    <a:pt x="10559" y="12095"/>
                  </a:lnTo>
                  <a:lnTo>
                    <a:pt x="10211" y="14087"/>
                  </a:lnTo>
                  <a:lnTo>
                    <a:pt x="10211" y="14088"/>
                  </a:lnTo>
                  <a:lnTo>
                    <a:pt x="10212" y="14090"/>
                  </a:lnTo>
                  <a:lnTo>
                    <a:pt x="10213" y="14093"/>
                  </a:lnTo>
                  <a:lnTo>
                    <a:pt x="10215" y="14095"/>
                  </a:lnTo>
                  <a:lnTo>
                    <a:pt x="10217" y="14098"/>
                  </a:lnTo>
                  <a:lnTo>
                    <a:pt x="10215" y="14098"/>
                  </a:lnTo>
                  <a:lnTo>
                    <a:pt x="10213" y="14098"/>
                  </a:lnTo>
                  <a:lnTo>
                    <a:pt x="10212" y="14098"/>
                  </a:lnTo>
                  <a:lnTo>
                    <a:pt x="10211" y="14099"/>
                  </a:lnTo>
                  <a:lnTo>
                    <a:pt x="10210" y="14099"/>
                  </a:lnTo>
                  <a:lnTo>
                    <a:pt x="10185" y="14099"/>
                  </a:lnTo>
                  <a:lnTo>
                    <a:pt x="10180" y="14099"/>
                  </a:lnTo>
                  <a:cubicBezTo>
                    <a:pt x="10180" y="14099"/>
                    <a:pt x="10183" y="12056"/>
                    <a:pt x="10183" y="12056"/>
                  </a:cubicBezTo>
                  <a:close/>
                  <a:moveTo>
                    <a:pt x="10607" y="12075"/>
                  </a:moveTo>
                  <a:lnTo>
                    <a:pt x="10607" y="12058"/>
                  </a:lnTo>
                  <a:lnTo>
                    <a:pt x="10977" y="12059"/>
                  </a:lnTo>
                  <a:lnTo>
                    <a:pt x="10977" y="14041"/>
                  </a:lnTo>
                  <a:lnTo>
                    <a:pt x="10977" y="14098"/>
                  </a:lnTo>
                  <a:lnTo>
                    <a:pt x="10972" y="14098"/>
                  </a:lnTo>
                  <a:lnTo>
                    <a:pt x="10947" y="14098"/>
                  </a:lnTo>
                  <a:lnTo>
                    <a:pt x="10945" y="14098"/>
                  </a:lnTo>
                  <a:lnTo>
                    <a:pt x="10944" y="14098"/>
                  </a:lnTo>
                  <a:lnTo>
                    <a:pt x="10942" y="14098"/>
                  </a:lnTo>
                  <a:lnTo>
                    <a:pt x="10940" y="14097"/>
                  </a:lnTo>
                  <a:lnTo>
                    <a:pt x="10942" y="14094"/>
                  </a:lnTo>
                  <a:lnTo>
                    <a:pt x="10944" y="14092"/>
                  </a:lnTo>
                  <a:lnTo>
                    <a:pt x="10945" y="14089"/>
                  </a:lnTo>
                  <a:lnTo>
                    <a:pt x="10946" y="14087"/>
                  </a:lnTo>
                  <a:lnTo>
                    <a:pt x="10946" y="14086"/>
                  </a:lnTo>
                  <a:lnTo>
                    <a:pt x="10604" y="12087"/>
                  </a:lnTo>
                  <a:cubicBezTo>
                    <a:pt x="10604" y="12087"/>
                    <a:pt x="10607" y="12075"/>
                    <a:pt x="10607" y="12075"/>
                  </a:cubicBezTo>
                  <a:close/>
                  <a:moveTo>
                    <a:pt x="20123" y="18565"/>
                  </a:moveTo>
                  <a:lnTo>
                    <a:pt x="20128" y="18580"/>
                  </a:lnTo>
                  <a:lnTo>
                    <a:pt x="20128" y="18565"/>
                  </a:lnTo>
                  <a:lnTo>
                    <a:pt x="20128" y="18417"/>
                  </a:lnTo>
                  <a:lnTo>
                    <a:pt x="20123" y="18405"/>
                  </a:lnTo>
                  <a:lnTo>
                    <a:pt x="20123" y="18388"/>
                  </a:lnTo>
                  <a:lnTo>
                    <a:pt x="20128" y="18399"/>
                  </a:lnTo>
                  <a:lnTo>
                    <a:pt x="20128" y="18388"/>
                  </a:lnTo>
                  <a:lnTo>
                    <a:pt x="20128" y="18237"/>
                  </a:lnTo>
                  <a:lnTo>
                    <a:pt x="20124" y="18231"/>
                  </a:lnTo>
                  <a:lnTo>
                    <a:pt x="20135" y="18231"/>
                  </a:lnTo>
                  <a:lnTo>
                    <a:pt x="20135" y="18415"/>
                  </a:lnTo>
                  <a:lnTo>
                    <a:pt x="20138" y="18422"/>
                  </a:lnTo>
                  <a:lnTo>
                    <a:pt x="20138" y="18612"/>
                  </a:lnTo>
                  <a:lnTo>
                    <a:pt x="20129" y="18612"/>
                  </a:lnTo>
                  <a:lnTo>
                    <a:pt x="20128" y="18608"/>
                  </a:lnTo>
                  <a:lnTo>
                    <a:pt x="20128" y="18609"/>
                  </a:lnTo>
                  <a:lnTo>
                    <a:pt x="20128" y="18612"/>
                  </a:lnTo>
                  <a:lnTo>
                    <a:pt x="20128" y="18608"/>
                  </a:lnTo>
                  <a:lnTo>
                    <a:pt x="20123" y="18592"/>
                  </a:lnTo>
                  <a:cubicBezTo>
                    <a:pt x="20123" y="18592"/>
                    <a:pt x="20123" y="18565"/>
                    <a:pt x="20123" y="18565"/>
                  </a:cubicBezTo>
                  <a:close/>
                  <a:moveTo>
                    <a:pt x="20178" y="16567"/>
                  </a:moveTo>
                  <a:lnTo>
                    <a:pt x="20178" y="16521"/>
                  </a:lnTo>
                  <a:lnTo>
                    <a:pt x="20178" y="16535"/>
                  </a:lnTo>
                  <a:lnTo>
                    <a:pt x="20178" y="16723"/>
                  </a:lnTo>
                  <a:cubicBezTo>
                    <a:pt x="20178" y="16723"/>
                    <a:pt x="20178" y="16567"/>
                    <a:pt x="20178" y="16567"/>
                  </a:cubicBezTo>
                  <a:close/>
                  <a:moveTo>
                    <a:pt x="20178" y="16399"/>
                  </a:moveTo>
                  <a:lnTo>
                    <a:pt x="20178" y="16399"/>
                  </a:lnTo>
                  <a:lnTo>
                    <a:pt x="20178" y="16444"/>
                  </a:lnTo>
                  <a:cubicBezTo>
                    <a:pt x="20178" y="16444"/>
                    <a:pt x="20178" y="16399"/>
                    <a:pt x="20178" y="16399"/>
                  </a:cubicBezTo>
                  <a:close/>
                  <a:moveTo>
                    <a:pt x="21301" y="17689"/>
                  </a:moveTo>
                  <a:lnTo>
                    <a:pt x="21301" y="17689"/>
                  </a:lnTo>
                  <a:cubicBezTo>
                    <a:pt x="21301" y="17689"/>
                    <a:pt x="21301" y="17689"/>
                    <a:pt x="21301" y="17689"/>
                  </a:cubicBezTo>
                  <a:close/>
                  <a:moveTo>
                    <a:pt x="21502" y="18612"/>
                  </a:moveTo>
                  <a:lnTo>
                    <a:pt x="21503" y="18210"/>
                  </a:lnTo>
                  <a:lnTo>
                    <a:pt x="21486" y="18208"/>
                  </a:lnTo>
                  <a:lnTo>
                    <a:pt x="21466" y="18209"/>
                  </a:lnTo>
                  <a:lnTo>
                    <a:pt x="21422" y="18205"/>
                  </a:lnTo>
                  <a:lnTo>
                    <a:pt x="21422" y="17867"/>
                  </a:lnTo>
                  <a:lnTo>
                    <a:pt x="21301" y="17865"/>
                  </a:lnTo>
                  <a:lnTo>
                    <a:pt x="21301" y="17736"/>
                  </a:lnTo>
                  <a:lnTo>
                    <a:pt x="21309" y="17730"/>
                  </a:lnTo>
                  <a:lnTo>
                    <a:pt x="21310" y="17730"/>
                  </a:lnTo>
                  <a:lnTo>
                    <a:pt x="21311" y="17729"/>
                  </a:lnTo>
                  <a:lnTo>
                    <a:pt x="21311" y="17727"/>
                  </a:lnTo>
                  <a:lnTo>
                    <a:pt x="21312" y="17725"/>
                  </a:lnTo>
                  <a:lnTo>
                    <a:pt x="21312" y="17723"/>
                  </a:lnTo>
                  <a:lnTo>
                    <a:pt x="21312" y="17722"/>
                  </a:lnTo>
                  <a:lnTo>
                    <a:pt x="21312" y="17719"/>
                  </a:lnTo>
                  <a:lnTo>
                    <a:pt x="21312" y="17717"/>
                  </a:lnTo>
                  <a:lnTo>
                    <a:pt x="21311" y="17716"/>
                  </a:lnTo>
                  <a:lnTo>
                    <a:pt x="21311" y="17714"/>
                  </a:lnTo>
                  <a:lnTo>
                    <a:pt x="21310" y="17713"/>
                  </a:lnTo>
                  <a:lnTo>
                    <a:pt x="21309" y="17712"/>
                  </a:lnTo>
                  <a:lnTo>
                    <a:pt x="21301" y="17709"/>
                  </a:lnTo>
                  <a:lnTo>
                    <a:pt x="21301" y="17705"/>
                  </a:lnTo>
                  <a:lnTo>
                    <a:pt x="21302" y="17704"/>
                  </a:lnTo>
                  <a:lnTo>
                    <a:pt x="21303" y="17702"/>
                  </a:lnTo>
                  <a:lnTo>
                    <a:pt x="21303" y="17700"/>
                  </a:lnTo>
                  <a:lnTo>
                    <a:pt x="21303" y="17699"/>
                  </a:lnTo>
                  <a:lnTo>
                    <a:pt x="21303" y="17697"/>
                  </a:lnTo>
                  <a:lnTo>
                    <a:pt x="21303" y="17695"/>
                  </a:lnTo>
                  <a:lnTo>
                    <a:pt x="21303" y="17693"/>
                  </a:lnTo>
                  <a:lnTo>
                    <a:pt x="21303" y="17691"/>
                  </a:lnTo>
                  <a:lnTo>
                    <a:pt x="21302" y="17690"/>
                  </a:lnTo>
                  <a:lnTo>
                    <a:pt x="21302" y="17689"/>
                  </a:lnTo>
                  <a:lnTo>
                    <a:pt x="21301" y="17688"/>
                  </a:lnTo>
                  <a:lnTo>
                    <a:pt x="21302" y="17607"/>
                  </a:lnTo>
                  <a:lnTo>
                    <a:pt x="21382" y="17607"/>
                  </a:lnTo>
                  <a:lnTo>
                    <a:pt x="21389" y="17581"/>
                  </a:lnTo>
                  <a:lnTo>
                    <a:pt x="21303" y="17422"/>
                  </a:lnTo>
                  <a:lnTo>
                    <a:pt x="21310" y="17422"/>
                  </a:lnTo>
                  <a:lnTo>
                    <a:pt x="21317" y="17391"/>
                  </a:lnTo>
                  <a:lnTo>
                    <a:pt x="21233" y="17231"/>
                  </a:lnTo>
                  <a:lnTo>
                    <a:pt x="21233" y="17225"/>
                  </a:lnTo>
                  <a:lnTo>
                    <a:pt x="21233" y="17219"/>
                  </a:lnTo>
                  <a:lnTo>
                    <a:pt x="21232" y="17213"/>
                  </a:lnTo>
                  <a:lnTo>
                    <a:pt x="21232" y="17206"/>
                  </a:lnTo>
                  <a:lnTo>
                    <a:pt x="21232" y="17199"/>
                  </a:lnTo>
                  <a:lnTo>
                    <a:pt x="21232" y="17193"/>
                  </a:lnTo>
                  <a:lnTo>
                    <a:pt x="21232" y="17186"/>
                  </a:lnTo>
                  <a:lnTo>
                    <a:pt x="21232" y="17179"/>
                  </a:lnTo>
                  <a:lnTo>
                    <a:pt x="21232" y="17172"/>
                  </a:lnTo>
                  <a:lnTo>
                    <a:pt x="21232" y="17165"/>
                  </a:lnTo>
                  <a:lnTo>
                    <a:pt x="21232" y="17158"/>
                  </a:lnTo>
                  <a:lnTo>
                    <a:pt x="21232" y="17151"/>
                  </a:lnTo>
                  <a:lnTo>
                    <a:pt x="21232" y="17149"/>
                  </a:lnTo>
                  <a:lnTo>
                    <a:pt x="21232" y="17147"/>
                  </a:lnTo>
                  <a:lnTo>
                    <a:pt x="21232" y="17145"/>
                  </a:lnTo>
                  <a:lnTo>
                    <a:pt x="21232" y="17143"/>
                  </a:lnTo>
                  <a:lnTo>
                    <a:pt x="21232" y="17140"/>
                  </a:lnTo>
                  <a:lnTo>
                    <a:pt x="21232" y="17138"/>
                  </a:lnTo>
                  <a:lnTo>
                    <a:pt x="21232" y="17135"/>
                  </a:lnTo>
                  <a:lnTo>
                    <a:pt x="21232" y="17132"/>
                  </a:lnTo>
                  <a:lnTo>
                    <a:pt x="21232" y="17129"/>
                  </a:lnTo>
                  <a:lnTo>
                    <a:pt x="21232" y="17126"/>
                  </a:lnTo>
                  <a:lnTo>
                    <a:pt x="21232" y="17123"/>
                  </a:lnTo>
                  <a:lnTo>
                    <a:pt x="21232" y="17120"/>
                  </a:lnTo>
                  <a:lnTo>
                    <a:pt x="21229" y="16905"/>
                  </a:lnTo>
                  <a:lnTo>
                    <a:pt x="21229" y="16862"/>
                  </a:lnTo>
                  <a:lnTo>
                    <a:pt x="21225" y="16862"/>
                  </a:lnTo>
                  <a:lnTo>
                    <a:pt x="21204" y="16878"/>
                  </a:lnTo>
                  <a:lnTo>
                    <a:pt x="20994" y="16879"/>
                  </a:lnTo>
                  <a:lnTo>
                    <a:pt x="20784" y="16879"/>
                  </a:lnTo>
                  <a:lnTo>
                    <a:pt x="20763" y="16863"/>
                  </a:lnTo>
                  <a:lnTo>
                    <a:pt x="20759" y="16863"/>
                  </a:lnTo>
                  <a:lnTo>
                    <a:pt x="20758" y="16906"/>
                  </a:lnTo>
                  <a:lnTo>
                    <a:pt x="20748" y="17120"/>
                  </a:lnTo>
                  <a:lnTo>
                    <a:pt x="20748" y="17123"/>
                  </a:lnTo>
                  <a:lnTo>
                    <a:pt x="20748" y="17126"/>
                  </a:lnTo>
                  <a:lnTo>
                    <a:pt x="20748" y="17129"/>
                  </a:lnTo>
                  <a:lnTo>
                    <a:pt x="20748" y="17132"/>
                  </a:lnTo>
                  <a:lnTo>
                    <a:pt x="20747" y="17135"/>
                  </a:lnTo>
                  <a:lnTo>
                    <a:pt x="20747" y="17138"/>
                  </a:lnTo>
                  <a:lnTo>
                    <a:pt x="20747" y="17140"/>
                  </a:lnTo>
                  <a:lnTo>
                    <a:pt x="20747" y="17143"/>
                  </a:lnTo>
                  <a:lnTo>
                    <a:pt x="20747" y="17145"/>
                  </a:lnTo>
                  <a:lnTo>
                    <a:pt x="20746" y="17147"/>
                  </a:lnTo>
                  <a:lnTo>
                    <a:pt x="20746" y="17149"/>
                  </a:lnTo>
                  <a:lnTo>
                    <a:pt x="20746" y="17151"/>
                  </a:lnTo>
                  <a:lnTo>
                    <a:pt x="20746" y="17158"/>
                  </a:lnTo>
                  <a:lnTo>
                    <a:pt x="20746" y="17165"/>
                  </a:lnTo>
                  <a:lnTo>
                    <a:pt x="20746" y="17172"/>
                  </a:lnTo>
                  <a:lnTo>
                    <a:pt x="20746" y="17179"/>
                  </a:lnTo>
                  <a:lnTo>
                    <a:pt x="20746" y="17186"/>
                  </a:lnTo>
                  <a:lnTo>
                    <a:pt x="20745" y="17193"/>
                  </a:lnTo>
                  <a:lnTo>
                    <a:pt x="20745" y="17199"/>
                  </a:lnTo>
                  <a:lnTo>
                    <a:pt x="20745" y="17206"/>
                  </a:lnTo>
                  <a:lnTo>
                    <a:pt x="20745" y="17213"/>
                  </a:lnTo>
                  <a:lnTo>
                    <a:pt x="20744" y="17219"/>
                  </a:lnTo>
                  <a:lnTo>
                    <a:pt x="20744" y="17225"/>
                  </a:lnTo>
                  <a:lnTo>
                    <a:pt x="20744" y="17231"/>
                  </a:lnTo>
                  <a:lnTo>
                    <a:pt x="20746" y="17231"/>
                  </a:lnTo>
                  <a:lnTo>
                    <a:pt x="20649" y="17391"/>
                  </a:lnTo>
                  <a:lnTo>
                    <a:pt x="20657" y="17420"/>
                  </a:lnTo>
                  <a:lnTo>
                    <a:pt x="20666" y="17420"/>
                  </a:lnTo>
                  <a:lnTo>
                    <a:pt x="20567" y="17579"/>
                  </a:lnTo>
                  <a:lnTo>
                    <a:pt x="20575" y="17605"/>
                  </a:lnTo>
                  <a:lnTo>
                    <a:pt x="20667" y="17606"/>
                  </a:lnTo>
                  <a:lnTo>
                    <a:pt x="20667" y="17707"/>
                  </a:lnTo>
                  <a:lnTo>
                    <a:pt x="20661" y="17710"/>
                  </a:lnTo>
                  <a:lnTo>
                    <a:pt x="20660" y="17710"/>
                  </a:lnTo>
                  <a:lnTo>
                    <a:pt x="20659" y="17712"/>
                  </a:lnTo>
                  <a:lnTo>
                    <a:pt x="20658" y="17712"/>
                  </a:lnTo>
                  <a:lnTo>
                    <a:pt x="20658" y="17714"/>
                  </a:lnTo>
                  <a:lnTo>
                    <a:pt x="20658" y="17716"/>
                  </a:lnTo>
                  <a:lnTo>
                    <a:pt x="20657" y="17717"/>
                  </a:lnTo>
                  <a:lnTo>
                    <a:pt x="20657" y="17719"/>
                  </a:lnTo>
                  <a:lnTo>
                    <a:pt x="20657" y="17722"/>
                  </a:lnTo>
                  <a:lnTo>
                    <a:pt x="20658" y="17723"/>
                  </a:lnTo>
                  <a:lnTo>
                    <a:pt x="20658" y="17725"/>
                  </a:lnTo>
                  <a:lnTo>
                    <a:pt x="20658" y="17726"/>
                  </a:lnTo>
                  <a:lnTo>
                    <a:pt x="20659" y="17728"/>
                  </a:lnTo>
                  <a:lnTo>
                    <a:pt x="20660" y="17728"/>
                  </a:lnTo>
                  <a:lnTo>
                    <a:pt x="20667" y="17734"/>
                  </a:lnTo>
                  <a:lnTo>
                    <a:pt x="20667" y="17836"/>
                  </a:lnTo>
                  <a:lnTo>
                    <a:pt x="20530" y="17833"/>
                  </a:lnTo>
                  <a:lnTo>
                    <a:pt x="20531" y="16684"/>
                  </a:lnTo>
                  <a:lnTo>
                    <a:pt x="20531" y="16508"/>
                  </a:lnTo>
                  <a:lnTo>
                    <a:pt x="20531" y="16475"/>
                  </a:lnTo>
                  <a:lnTo>
                    <a:pt x="20531" y="16333"/>
                  </a:lnTo>
                  <a:lnTo>
                    <a:pt x="20531" y="16300"/>
                  </a:lnTo>
                  <a:lnTo>
                    <a:pt x="20531" y="16151"/>
                  </a:lnTo>
                  <a:lnTo>
                    <a:pt x="20485" y="16152"/>
                  </a:lnTo>
                  <a:lnTo>
                    <a:pt x="20485" y="15975"/>
                  </a:lnTo>
                  <a:lnTo>
                    <a:pt x="20255" y="15978"/>
                  </a:lnTo>
                  <a:lnTo>
                    <a:pt x="20239" y="16051"/>
                  </a:lnTo>
                  <a:lnTo>
                    <a:pt x="20239" y="16224"/>
                  </a:lnTo>
                  <a:lnTo>
                    <a:pt x="20178" y="16224"/>
                  </a:lnTo>
                  <a:lnTo>
                    <a:pt x="20163" y="16317"/>
                  </a:lnTo>
                  <a:lnTo>
                    <a:pt x="20163" y="16482"/>
                  </a:lnTo>
                  <a:lnTo>
                    <a:pt x="20163" y="16641"/>
                  </a:lnTo>
                  <a:lnTo>
                    <a:pt x="20163" y="16800"/>
                  </a:lnTo>
                  <a:lnTo>
                    <a:pt x="20162" y="17801"/>
                  </a:lnTo>
                  <a:lnTo>
                    <a:pt x="20134" y="17801"/>
                  </a:lnTo>
                  <a:lnTo>
                    <a:pt x="20093" y="17800"/>
                  </a:lnTo>
                  <a:lnTo>
                    <a:pt x="20050" y="17800"/>
                  </a:lnTo>
                  <a:lnTo>
                    <a:pt x="20008" y="17801"/>
                  </a:lnTo>
                  <a:lnTo>
                    <a:pt x="19970" y="17802"/>
                  </a:lnTo>
                  <a:lnTo>
                    <a:pt x="19948" y="17802"/>
                  </a:lnTo>
                  <a:lnTo>
                    <a:pt x="19948" y="15890"/>
                  </a:lnTo>
                  <a:lnTo>
                    <a:pt x="19948" y="15715"/>
                  </a:lnTo>
                  <a:lnTo>
                    <a:pt x="19874" y="15716"/>
                  </a:lnTo>
                  <a:lnTo>
                    <a:pt x="19873" y="15668"/>
                  </a:lnTo>
                  <a:lnTo>
                    <a:pt x="19873" y="15567"/>
                  </a:lnTo>
                  <a:lnTo>
                    <a:pt x="19871" y="15474"/>
                  </a:lnTo>
                  <a:lnTo>
                    <a:pt x="19642" y="15480"/>
                  </a:lnTo>
                  <a:lnTo>
                    <a:pt x="19642" y="15632"/>
                  </a:lnTo>
                  <a:lnTo>
                    <a:pt x="19612" y="15632"/>
                  </a:lnTo>
                  <a:lnTo>
                    <a:pt x="19612" y="15781"/>
                  </a:lnTo>
                  <a:lnTo>
                    <a:pt x="19612" y="15813"/>
                  </a:lnTo>
                  <a:lnTo>
                    <a:pt x="19612" y="15955"/>
                  </a:lnTo>
                  <a:lnTo>
                    <a:pt x="19612" y="15988"/>
                  </a:lnTo>
                  <a:lnTo>
                    <a:pt x="19612" y="16162"/>
                  </a:lnTo>
                  <a:lnTo>
                    <a:pt x="19613" y="17799"/>
                  </a:lnTo>
                  <a:lnTo>
                    <a:pt x="19420" y="17804"/>
                  </a:lnTo>
                  <a:lnTo>
                    <a:pt x="19420" y="17720"/>
                  </a:lnTo>
                  <a:lnTo>
                    <a:pt x="19388" y="17705"/>
                  </a:lnTo>
                  <a:lnTo>
                    <a:pt x="19262" y="17698"/>
                  </a:lnTo>
                  <a:lnTo>
                    <a:pt x="19262" y="17585"/>
                  </a:lnTo>
                  <a:lnTo>
                    <a:pt x="18986" y="17561"/>
                  </a:lnTo>
                  <a:lnTo>
                    <a:pt x="18986" y="17301"/>
                  </a:lnTo>
                  <a:lnTo>
                    <a:pt x="18860" y="17282"/>
                  </a:lnTo>
                  <a:lnTo>
                    <a:pt x="18836" y="17286"/>
                  </a:lnTo>
                  <a:lnTo>
                    <a:pt x="18780" y="10503"/>
                  </a:lnTo>
                  <a:lnTo>
                    <a:pt x="18780" y="10493"/>
                  </a:lnTo>
                  <a:lnTo>
                    <a:pt x="18784" y="10491"/>
                  </a:lnTo>
                  <a:lnTo>
                    <a:pt x="18788" y="10484"/>
                  </a:lnTo>
                  <a:lnTo>
                    <a:pt x="18792" y="10436"/>
                  </a:lnTo>
                  <a:lnTo>
                    <a:pt x="18795" y="10400"/>
                  </a:lnTo>
                  <a:lnTo>
                    <a:pt x="18800" y="10361"/>
                  </a:lnTo>
                  <a:lnTo>
                    <a:pt x="18813" y="10314"/>
                  </a:lnTo>
                  <a:lnTo>
                    <a:pt x="18823" y="10275"/>
                  </a:lnTo>
                  <a:lnTo>
                    <a:pt x="18834" y="10242"/>
                  </a:lnTo>
                  <a:lnTo>
                    <a:pt x="18840" y="10232"/>
                  </a:lnTo>
                  <a:lnTo>
                    <a:pt x="18855" y="10216"/>
                  </a:lnTo>
                  <a:lnTo>
                    <a:pt x="18869" y="10200"/>
                  </a:lnTo>
                  <a:lnTo>
                    <a:pt x="18878" y="10184"/>
                  </a:lnTo>
                  <a:lnTo>
                    <a:pt x="18878" y="10170"/>
                  </a:lnTo>
                  <a:lnTo>
                    <a:pt x="18877" y="10101"/>
                  </a:lnTo>
                  <a:lnTo>
                    <a:pt x="18889" y="10049"/>
                  </a:lnTo>
                  <a:lnTo>
                    <a:pt x="18891" y="10044"/>
                  </a:lnTo>
                  <a:lnTo>
                    <a:pt x="18891" y="9974"/>
                  </a:lnTo>
                  <a:lnTo>
                    <a:pt x="18903" y="9915"/>
                  </a:lnTo>
                  <a:lnTo>
                    <a:pt x="18906" y="9911"/>
                  </a:lnTo>
                  <a:lnTo>
                    <a:pt x="18906" y="9825"/>
                  </a:lnTo>
                  <a:lnTo>
                    <a:pt x="18918" y="9759"/>
                  </a:lnTo>
                  <a:lnTo>
                    <a:pt x="18920" y="9754"/>
                  </a:lnTo>
                  <a:lnTo>
                    <a:pt x="18920" y="9662"/>
                  </a:lnTo>
                  <a:lnTo>
                    <a:pt x="18937" y="9599"/>
                  </a:lnTo>
                  <a:lnTo>
                    <a:pt x="18940" y="9593"/>
                  </a:lnTo>
                  <a:lnTo>
                    <a:pt x="18940" y="9500"/>
                  </a:lnTo>
                  <a:lnTo>
                    <a:pt x="18936" y="9475"/>
                  </a:lnTo>
                  <a:lnTo>
                    <a:pt x="18922" y="9458"/>
                  </a:lnTo>
                  <a:lnTo>
                    <a:pt x="18922" y="9442"/>
                  </a:lnTo>
                  <a:lnTo>
                    <a:pt x="18923" y="9442"/>
                  </a:lnTo>
                  <a:lnTo>
                    <a:pt x="18935" y="9417"/>
                  </a:lnTo>
                  <a:lnTo>
                    <a:pt x="18932" y="9391"/>
                  </a:lnTo>
                  <a:lnTo>
                    <a:pt x="18913" y="9368"/>
                  </a:lnTo>
                  <a:lnTo>
                    <a:pt x="18902" y="9362"/>
                  </a:lnTo>
                  <a:lnTo>
                    <a:pt x="18902" y="9311"/>
                  </a:lnTo>
                  <a:lnTo>
                    <a:pt x="18899" y="9289"/>
                  </a:lnTo>
                  <a:lnTo>
                    <a:pt x="18898" y="9288"/>
                  </a:lnTo>
                  <a:lnTo>
                    <a:pt x="18898" y="9285"/>
                  </a:lnTo>
                  <a:lnTo>
                    <a:pt x="18898" y="9279"/>
                  </a:lnTo>
                  <a:lnTo>
                    <a:pt x="18897" y="9272"/>
                  </a:lnTo>
                  <a:lnTo>
                    <a:pt x="18896" y="9266"/>
                  </a:lnTo>
                  <a:lnTo>
                    <a:pt x="18894" y="9261"/>
                  </a:lnTo>
                  <a:lnTo>
                    <a:pt x="18892" y="9258"/>
                  </a:lnTo>
                  <a:lnTo>
                    <a:pt x="18890" y="9257"/>
                  </a:lnTo>
                  <a:lnTo>
                    <a:pt x="18888" y="9257"/>
                  </a:lnTo>
                  <a:lnTo>
                    <a:pt x="18882" y="9259"/>
                  </a:lnTo>
                  <a:lnTo>
                    <a:pt x="18880" y="9261"/>
                  </a:lnTo>
                  <a:lnTo>
                    <a:pt x="18878" y="9264"/>
                  </a:lnTo>
                  <a:lnTo>
                    <a:pt x="18878" y="9266"/>
                  </a:lnTo>
                  <a:lnTo>
                    <a:pt x="18854" y="9252"/>
                  </a:lnTo>
                  <a:lnTo>
                    <a:pt x="18848" y="9250"/>
                  </a:lnTo>
                  <a:lnTo>
                    <a:pt x="18848" y="9249"/>
                  </a:lnTo>
                  <a:lnTo>
                    <a:pt x="18848" y="9248"/>
                  </a:lnTo>
                  <a:lnTo>
                    <a:pt x="18847" y="9247"/>
                  </a:lnTo>
                  <a:lnTo>
                    <a:pt x="18847" y="9246"/>
                  </a:lnTo>
                  <a:lnTo>
                    <a:pt x="18846" y="9246"/>
                  </a:lnTo>
                  <a:lnTo>
                    <a:pt x="18845" y="9246"/>
                  </a:lnTo>
                  <a:lnTo>
                    <a:pt x="18844" y="9246"/>
                  </a:lnTo>
                  <a:lnTo>
                    <a:pt x="18844" y="9247"/>
                  </a:lnTo>
                  <a:lnTo>
                    <a:pt x="18843" y="9248"/>
                  </a:lnTo>
                  <a:lnTo>
                    <a:pt x="18825" y="9242"/>
                  </a:lnTo>
                  <a:lnTo>
                    <a:pt x="18824" y="9238"/>
                  </a:lnTo>
                  <a:lnTo>
                    <a:pt x="18822" y="9235"/>
                  </a:lnTo>
                  <a:lnTo>
                    <a:pt x="18820" y="9233"/>
                  </a:lnTo>
                  <a:lnTo>
                    <a:pt x="18818" y="9233"/>
                  </a:lnTo>
                  <a:lnTo>
                    <a:pt x="18812" y="9235"/>
                  </a:lnTo>
                  <a:lnTo>
                    <a:pt x="18810" y="9237"/>
                  </a:lnTo>
                  <a:lnTo>
                    <a:pt x="18810" y="9238"/>
                  </a:lnTo>
                  <a:lnTo>
                    <a:pt x="18777" y="9232"/>
                  </a:lnTo>
                  <a:lnTo>
                    <a:pt x="18779" y="9230"/>
                  </a:lnTo>
                  <a:lnTo>
                    <a:pt x="18782" y="9225"/>
                  </a:lnTo>
                  <a:lnTo>
                    <a:pt x="18784" y="9218"/>
                  </a:lnTo>
                  <a:lnTo>
                    <a:pt x="18785" y="9210"/>
                  </a:lnTo>
                  <a:lnTo>
                    <a:pt x="18785" y="9200"/>
                  </a:lnTo>
                  <a:lnTo>
                    <a:pt x="18785" y="9191"/>
                  </a:lnTo>
                  <a:lnTo>
                    <a:pt x="18783" y="9182"/>
                  </a:lnTo>
                  <a:lnTo>
                    <a:pt x="18782" y="9174"/>
                  </a:lnTo>
                  <a:lnTo>
                    <a:pt x="18779" y="9168"/>
                  </a:lnTo>
                  <a:lnTo>
                    <a:pt x="18777" y="9163"/>
                  </a:lnTo>
                  <a:lnTo>
                    <a:pt x="18774" y="9161"/>
                  </a:lnTo>
                  <a:lnTo>
                    <a:pt x="18771" y="9161"/>
                  </a:lnTo>
                  <a:lnTo>
                    <a:pt x="18770" y="9161"/>
                  </a:lnTo>
                  <a:lnTo>
                    <a:pt x="18770" y="9086"/>
                  </a:lnTo>
                  <a:lnTo>
                    <a:pt x="18772" y="9085"/>
                  </a:lnTo>
                  <a:lnTo>
                    <a:pt x="18781" y="9076"/>
                  </a:lnTo>
                  <a:lnTo>
                    <a:pt x="18785" y="9067"/>
                  </a:lnTo>
                  <a:lnTo>
                    <a:pt x="18785" y="9015"/>
                  </a:lnTo>
                  <a:lnTo>
                    <a:pt x="18783" y="9005"/>
                  </a:lnTo>
                  <a:lnTo>
                    <a:pt x="18776" y="8997"/>
                  </a:lnTo>
                  <a:lnTo>
                    <a:pt x="18772" y="8994"/>
                  </a:lnTo>
                  <a:lnTo>
                    <a:pt x="18771" y="8992"/>
                  </a:lnTo>
                  <a:lnTo>
                    <a:pt x="18771" y="8990"/>
                  </a:lnTo>
                  <a:lnTo>
                    <a:pt x="18771" y="8989"/>
                  </a:lnTo>
                  <a:lnTo>
                    <a:pt x="18770" y="8988"/>
                  </a:lnTo>
                  <a:lnTo>
                    <a:pt x="18769" y="8986"/>
                  </a:lnTo>
                  <a:lnTo>
                    <a:pt x="18768" y="8986"/>
                  </a:lnTo>
                  <a:lnTo>
                    <a:pt x="18768" y="8987"/>
                  </a:lnTo>
                  <a:lnTo>
                    <a:pt x="18767" y="8988"/>
                  </a:lnTo>
                  <a:lnTo>
                    <a:pt x="18766" y="8989"/>
                  </a:lnTo>
                  <a:lnTo>
                    <a:pt x="18766" y="8990"/>
                  </a:lnTo>
                  <a:lnTo>
                    <a:pt x="18765" y="8989"/>
                  </a:lnTo>
                  <a:lnTo>
                    <a:pt x="18759" y="8987"/>
                  </a:lnTo>
                  <a:lnTo>
                    <a:pt x="18760" y="8984"/>
                  </a:lnTo>
                  <a:lnTo>
                    <a:pt x="18762" y="8978"/>
                  </a:lnTo>
                  <a:lnTo>
                    <a:pt x="18763" y="8972"/>
                  </a:lnTo>
                  <a:lnTo>
                    <a:pt x="18763" y="8966"/>
                  </a:lnTo>
                  <a:lnTo>
                    <a:pt x="18763" y="8959"/>
                  </a:lnTo>
                  <a:lnTo>
                    <a:pt x="18762" y="8952"/>
                  </a:lnTo>
                  <a:lnTo>
                    <a:pt x="18761" y="8946"/>
                  </a:lnTo>
                  <a:lnTo>
                    <a:pt x="18760" y="8943"/>
                  </a:lnTo>
                  <a:lnTo>
                    <a:pt x="18769" y="8937"/>
                  </a:lnTo>
                  <a:lnTo>
                    <a:pt x="18778" y="8928"/>
                  </a:lnTo>
                  <a:lnTo>
                    <a:pt x="18782" y="8919"/>
                  </a:lnTo>
                  <a:lnTo>
                    <a:pt x="18782" y="8903"/>
                  </a:lnTo>
                  <a:lnTo>
                    <a:pt x="18780" y="8894"/>
                  </a:lnTo>
                  <a:lnTo>
                    <a:pt x="18776" y="8889"/>
                  </a:lnTo>
                  <a:lnTo>
                    <a:pt x="18776" y="8888"/>
                  </a:lnTo>
                  <a:lnTo>
                    <a:pt x="18776" y="8886"/>
                  </a:lnTo>
                  <a:lnTo>
                    <a:pt x="18775" y="8886"/>
                  </a:lnTo>
                  <a:lnTo>
                    <a:pt x="18775" y="8885"/>
                  </a:lnTo>
                  <a:lnTo>
                    <a:pt x="18774" y="8884"/>
                  </a:lnTo>
                  <a:lnTo>
                    <a:pt x="18773" y="8884"/>
                  </a:lnTo>
                  <a:lnTo>
                    <a:pt x="18773" y="8885"/>
                  </a:lnTo>
                  <a:lnTo>
                    <a:pt x="18772" y="8885"/>
                  </a:lnTo>
                  <a:lnTo>
                    <a:pt x="18773" y="8882"/>
                  </a:lnTo>
                  <a:lnTo>
                    <a:pt x="18774" y="8876"/>
                  </a:lnTo>
                  <a:lnTo>
                    <a:pt x="18774" y="8869"/>
                  </a:lnTo>
                  <a:lnTo>
                    <a:pt x="18774" y="8862"/>
                  </a:lnTo>
                  <a:lnTo>
                    <a:pt x="18773" y="8855"/>
                  </a:lnTo>
                  <a:lnTo>
                    <a:pt x="18772" y="8850"/>
                  </a:lnTo>
                  <a:lnTo>
                    <a:pt x="18770" y="8845"/>
                  </a:lnTo>
                  <a:lnTo>
                    <a:pt x="18769" y="8842"/>
                  </a:lnTo>
                  <a:lnTo>
                    <a:pt x="18766" y="8840"/>
                  </a:lnTo>
                  <a:lnTo>
                    <a:pt x="18764" y="8840"/>
                  </a:lnTo>
                  <a:lnTo>
                    <a:pt x="18759" y="8842"/>
                  </a:lnTo>
                  <a:lnTo>
                    <a:pt x="18757" y="8844"/>
                  </a:lnTo>
                  <a:lnTo>
                    <a:pt x="18755" y="8848"/>
                  </a:lnTo>
                  <a:lnTo>
                    <a:pt x="18754" y="8853"/>
                  </a:lnTo>
                  <a:lnTo>
                    <a:pt x="18753" y="8859"/>
                  </a:lnTo>
                  <a:lnTo>
                    <a:pt x="18752" y="8866"/>
                  </a:lnTo>
                  <a:lnTo>
                    <a:pt x="18752" y="8872"/>
                  </a:lnTo>
                  <a:lnTo>
                    <a:pt x="18753" y="8874"/>
                  </a:lnTo>
                  <a:lnTo>
                    <a:pt x="18747" y="8872"/>
                  </a:lnTo>
                  <a:lnTo>
                    <a:pt x="18730" y="8870"/>
                  </a:lnTo>
                  <a:lnTo>
                    <a:pt x="18730" y="8842"/>
                  </a:lnTo>
                  <a:lnTo>
                    <a:pt x="18740" y="8840"/>
                  </a:lnTo>
                  <a:lnTo>
                    <a:pt x="18756" y="8834"/>
                  </a:lnTo>
                  <a:lnTo>
                    <a:pt x="18769" y="8826"/>
                  </a:lnTo>
                  <a:lnTo>
                    <a:pt x="18778" y="8817"/>
                  </a:lnTo>
                  <a:lnTo>
                    <a:pt x="18782" y="8807"/>
                  </a:lnTo>
                  <a:lnTo>
                    <a:pt x="18782" y="8794"/>
                  </a:lnTo>
                  <a:lnTo>
                    <a:pt x="18780" y="8784"/>
                  </a:lnTo>
                  <a:lnTo>
                    <a:pt x="18775" y="8777"/>
                  </a:lnTo>
                  <a:lnTo>
                    <a:pt x="18775" y="8776"/>
                  </a:lnTo>
                  <a:lnTo>
                    <a:pt x="18775" y="8774"/>
                  </a:lnTo>
                  <a:lnTo>
                    <a:pt x="18775" y="8772"/>
                  </a:lnTo>
                  <a:lnTo>
                    <a:pt x="18774" y="8771"/>
                  </a:lnTo>
                  <a:lnTo>
                    <a:pt x="18774" y="8769"/>
                  </a:lnTo>
                  <a:lnTo>
                    <a:pt x="18773" y="8768"/>
                  </a:lnTo>
                  <a:lnTo>
                    <a:pt x="18772" y="8768"/>
                  </a:lnTo>
                  <a:lnTo>
                    <a:pt x="18771" y="8768"/>
                  </a:lnTo>
                  <a:lnTo>
                    <a:pt x="18770" y="8769"/>
                  </a:lnTo>
                  <a:lnTo>
                    <a:pt x="18770" y="8770"/>
                  </a:lnTo>
                  <a:lnTo>
                    <a:pt x="18769" y="8772"/>
                  </a:lnTo>
                  <a:lnTo>
                    <a:pt x="18769" y="8773"/>
                  </a:lnTo>
                  <a:lnTo>
                    <a:pt x="18762" y="8768"/>
                  </a:lnTo>
                  <a:lnTo>
                    <a:pt x="18747" y="8762"/>
                  </a:lnTo>
                  <a:lnTo>
                    <a:pt x="18745" y="8762"/>
                  </a:lnTo>
                  <a:lnTo>
                    <a:pt x="18746" y="8761"/>
                  </a:lnTo>
                  <a:lnTo>
                    <a:pt x="18746" y="8759"/>
                  </a:lnTo>
                  <a:lnTo>
                    <a:pt x="18746" y="8757"/>
                  </a:lnTo>
                  <a:lnTo>
                    <a:pt x="18746" y="8756"/>
                  </a:lnTo>
                  <a:lnTo>
                    <a:pt x="18746" y="8754"/>
                  </a:lnTo>
                  <a:lnTo>
                    <a:pt x="18745" y="8752"/>
                  </a:lnTo>
                  <a:lnTo>
                    <a:pt x="18745" y="8750"/>
                  </a:lnTo>
                  <a:lnTo>
                    <a:pt x="18744" y="8750"/>
                  </a:lnTo>
                  <a:lnTo>
                    <a:pt x="18743" y="8750"/>
                  </a:lnTo>
                  <a:lnTo>
                    <a:pt x="18742" y="8750"/>
                  </a:lnTo>
                  <a:lnTo>
                    <a:pt x="18742" y="8749"/>
                  </a:lnTo>
                  <a:lnTo>
                    <a:pt x="18743" y="8748"/>
                  </a:lnTo>
                  <a:lnTo>
                    <a:pt x="18743" y="8747"/>
                  </a:lnTo>
                  <a:lnTo>
                    <a:pt x="18743" y="8745"/>
                  </a:lnTo>
                  <a:lnTo>
                    <a:pt x="18743" y="8743"/>
                  </a:lnTo>
                  <a:lnTo>
                    <a:pt x="18743" y="8741"/>
                  </a:lnTo>
                  <a:lnTo>
                    <a:pt x="18743" y="8739"/>
                  </a:lnTo>
                  <a:lnTo>
                    <a:pt x="18743" y="8737"/>
                  </a:lnTo>
                  <a:lnTo>
                    <a:pt x="18742" y="8736"/>
                  </a:lnTo>
                  <a:lnTo>
                    <a:pt x="18742" y="8735"/>
                  </a:lnTo>
                  <a:lnTo>
                    <a:pt x="18742" y="8712"/>
                  </a:lnTo>
                  <a:lnTo>
                    <a:pt x="18741" y="8707"/>
                  </a:lnTo>
                  <a:lnTo>
                    <a:pt x="18741" y="8620"/>
                  </a:lnTo>
                  <a:lnTo>
                    <a:pt x="18727" y="8615"/>
                  </a:lnTo>
                  <a:lnTo>
                    <a:pt x="18726" y="7947"/>
                  </a:lnTo>
                  <a:lnTo>
                    <a:pt x="18730" y="7944"/>
                  </a:lnTo>
                  <a:lnTo>
                    <a:pt x="18730" y="7927"/>
                  </a:lnTo>
                  <a:lnTo>
                    <a:pt x="18718" y="7922"/>
                  </a:lnTo>
                  <a:lnTo>
                    <a:pt x="18716" y="7237"/>
                  </a:lnTo>
                  <a:lnTo>
                    <a:pt x="18720" y="7233"/>
                  </a:lnTo>
                  <a:lnTo>
                    <a:pt x="18720" y="7221"/>
                  </a:lnTo>
                  <a:lnTo>
                    <a:pt x="18713" y="7217"/>
                  </a:lnTo>
                  <a:lnTo>
                    <a:pt x="18712" y="6827"/>
                  </a:lnTo>
                  <a:lnTo>
                    <a:pt x="18719" y="6821"/>
                  </a:lnTo>
                  <a:lnTo>
                    <a:pt x="18718" y="6517"/>
                  </a:lnTo>
                  <a:lnTo>
                    <a:pt x="18712" y="6514"/>
                  </a:lnTo>
                  <a:lnTo>
                    <a:pt x="18712" y="6470"/>
                  </a:lnTo>
                  <a:lnTo>
                    <a:pt x="18705" y="6467"/>
                  </a:lnTo>
                  <a:lnTo>
                    <a:pt x="18704" y="6198"/>
                  </a:lnTo>
                  <a:lnTo>
                    <a:pt x="18702" y="6197"/>
                  </a:lnTo>
                  <a:lnTo>
                    <a:pt x="18697" y="6202"/>
                  </a:lnTo>
                  <a:lnTo>
                    <a:pt x="18697" y="6472"/>
                  </a:lnTo>
                  <a:lnTo>
                    <a:pt x="18690" y="6479"/>
                  </a:lnTo>
                  <a:lnTo>
                    <a:pt x="18690" y="6521"/>
                  </a:lnTo>
                  <a:lnTo>
                    <a:pt x="18685" y="6527"/>
                  </a:lnTo>
                  <a:lnTo>
                    <a:pt x="18685" y="6831"/>
                  </a:lnTo>
                  <a:lnTo>
                    <a:pt x="18691" y="6833"/>
                  </a:lnTo>
                  <a:lnTo>
                    <a:pt x="18692" y="7224"/>
                  </a:lnTo>
                  <a:lnTo>
                    <a:pt x="18685" y="7231"/>
                  </a:lnTo>
                  <a:lnTo>
                    <a:pt x="18685" y="7243"/>
                  </a:lnTo>
                  <a:lnTo>
                    <a:pt x="18688" y="7245"/>
                  </a:lnTo>
                  <a:lnTo>
                    <a:pt x="18689" y="7928"/>
                  </a:lnTo>
                  <a:lnTo>
                    <a:pt x="18677" y="7938"/>
                  </a:lnTo>
                  <a:lnTo>
                    <a:pt x="18677" y="7955"/>
                  </a:lnTo>
                  <a:lnTo>
                    <a:pt x="18681" y="7956"/>
                  </a:lnTo>
                  <a:lnTo>
                    <a:pt x="18682" y="8622"/>
                  </a:lnTo>
                  <a:lnTo>
                    <a:pt x="18668" y="8632"/>
                  </a:lnTo>
                  <a:lnTo>
                    <a:pt x="18668" y="8711"/>
                  </a:lnTo>
                  <a:lnTo>
                    <a:pt x="18667" y="8714"/>
                  </a:lnTo>
                  <a:lnTo>
                    <a:pt x="18667" y="8729"/>
                  </a:lnTo>
                  <a:lnTo>
                    <a:pt x="18666" y="8732"/>
                  </a:lnTo>
                  <a:lnTo>
                    <a:pt x="18665" y="8739"/>
                  </a:lnTo>
                  <a:lnTo>
                    <a:pt x="18665" y="8745"/>
                  </a:lnTo>
                  <a:lnTo>
                    <a:pt x="18665" y="8752"/>
                  </a:lnTo>
                  <a:lnTo>
                    <a:pt x="18666" y="8759"/>
                  </a:lnTo>
                  <a:lnTo>
                    <a:pt x="18667" y="8761"/>
                  </a:lnTo>
                  <a:lnTo>
                    <a:pt x="18667" y="8765"/>
                  </a:lnTo>
                  <a:lnTo>
                    <a:pt x="18653" y="8771"/>
                  </a:lnTo>
                  <a:lnTo>
                    <a:pt x="18650" y="8772"/>
                  </a:lnTo>
                  <a:lnTo>
                    <a:pt x="18650" y="8770"/>
                  </a:lnTo>
                  <a:lnTo>
                    <a:pt x="18649" y="8764"/>
                  </a:lnTo>
                  <a:lnTo>
                    <a:pt x="18648" y="8757"/>
                  </a:lnTo>
                  <a:lnTo>
                    <a:pt x="18647" y="8753"/>
                  </a:lnTo>
                  <a:lnTo>
                    <a:pt x="18645" y="8750"/>
                  </a:lnTo>
                  <a:lnTo>
                    <a:pt x="18643" y="8748"/>
                  </a:lnTo>
                  <a:lnTo>
                    <a:pt x="18640" y="8748"/>
                  </a:lnTo>
                  <a:lnTo>
                    <a:pt x="18635" y="8750"/>
                  </a:lnTo>
                  <a:lnTo>
                    <a:pt x="18633" y="8752"/>
                  </a:lnTo>
                  <a:lnTo>
                    <a:pt x="18631" y="8756"/>
                  </a:lnTo>
                  <a:lnTo>
                    <a:pt x="18630" y="8761"/>
                  </a:lnTo>
                  <a:lnTo>
                    <a:pt x="18629" y="8767"/>
                  </a:lnTo>
                  <a:lnTo>
                    <a:pt x="18629" y="8774"/>
                  </a:lnTo>
                  <a:lnTo>
                    <a:pt x="18629" y="8780"/>
                  </a:lnTo>
                  <a:lnTo>
                    <a:pt x="18629" y="8787"/>
                  </a:lnTo>
                  <a:lnTo>
                    <a:pt x="18630" y="8791"/>
                  </a:lnTo>
                  <a:lnTo>
                    <a:pt x="18627" y="8798"/>
                  </a:lnTo>
                  <a:lnTo>
                    <a:pt x="18627" y="8811"/>
                  </a:lnTo>
                  <a:lnTo>
                    <a:pt x="18629" y="8820"/>
                  </a:lnTo>
                  <a:lnTo>
                    <a:pt x="18636" y="8829"/>
                  </a:lnTo>
                  <a:lnTo>
                    <a:pt x="18648" y="8836"/>
                  </a:lnTo>
                  <a:lnTo>
                    <a:pt x="18663" y="8842"/>
                  </a:lnTo>
                  <a:lnTo>
                    <a:pt x="18679" y="8845"/>
                  </a:lnTo>
                  <a:lnTo>
                    <a:pt x="18679" y="8872"/>
                  </a:lnTo>
                  <a:lnTo>
                    <a:pt x="18669" y="8874"/>
                  </a:lnTo>
                  <a:lnTo>
                    <a:pt x="18653" y="8881"/>
                  </a:lnTo>
                  <a:lnTo>
                    <a:pt x="18650" y="8883"/>
                  </a:lnTo>
                  <a:lnTo>
                    <a:pt x="18650" y="8882"/>
                  </a:lnTo>
                  <a:lnTo>
                    <a:pt x="18650" y="8875"/>
                  </a:lnTo>
                  <a:lnTo>
                    <a:pt x="18649" y="8868"/>
                  </a:lnTo>
                  <a:lnTo>
                    <a:pt x="18648" y="8862"/>
                  </a:lnTo>
                  <a:lnTo>
                    <a:pt x="18646" y="8858"/>
                  </a:lnTo>
                  <a:lnTo>
                    <a:pt x="18644" y="8855"/>
                  </a:lnTo>
                  <a:lnTo>
                    <a:pt x="18642" y="8853"/>
                  </a:lnTo>
                  <a:lnTo>
                    <a:pt x="18640" y="8853"/>
                  </a:lnTo>
                  <a:lnTo>
                    <a:pt x="18634" y="8855"/>
                  </a:lnTo>
                  <a:lnTo>
                    <a:pt x="18632" y="8857"/>
                  </a:lnTo>
                  <a:lnTo>
                    <a:pt x="18631" y="8861"/>
                  </a:lnTo>
                  <a:lnTo>
                    <a:pt x="18629" y="8866"/>
                  </a:lnTo>
                  <a:lnTo>
                    <a:pt x="18628" y="8872"/>
                  </a:lnTo>
                  <a:lnTo>
                    <a:pt x="18628" y="8878"/>
                  </a:lnTo>
                  <a:lnTo>
                    <a:pt x="18628" y="8885"/>
                  </a:lnTo>
                  <a:lnTo>
                    <a:pt x="18629" y="8892"/>
                  </a:lnTo>
                  <a:lnTo>
                    <a:pt x="18630" y="8898"/>
                  </a:lnTo>
                  <a:lnTo>
                    <a:pt x="18630" y="8900"/>
                  </a:lnTo>
                  <a:lnTo>
                    <a:pt x="18628" y="8907"/>
                  </a:lnTo>
                  <a:lnTo>
                    <a:pt x="18628" y="8922"/>
                  </a:lnTo>
                  <a:lnTo>
                    <a:pt x="18629" y="8932"/>
                  </a:lnTo>
                  <a:lnTo>
                    <a:pt x="18636" y="8940"/>
                  </a:lnTo>
                  <a:lnTo>
                    <a:pt x="18648" y="8947"/>
                  </a:lnTo>
                  <a:lnTo>
                    <a:pt x="18663" y="8953"/>
                  </a:lnTo>
                  <a:lnTo>
                    <a:pt x="18680" y="8956"/>
                  </a:lnTo>
                  <a:lnTo>
                    <a:pt x="18680" y="8983"/>
                  </a:lnTo>
                  <a:lnTo>
                    <a:pt x="18668" y="8985"/>
                  </a:lnTo>
                  <a:lnTo>
                    <a:pt x="18651" y="8992"/>
                  </a:lnTo>
                  <a:lnTo>
                    <a:pt x="18638" y="9000"/>
                  </a:lnTo>
                  <a:lnTo>
                    <a:pt x="18629" y="9009"/>
                  </a:lnTo>
                  <a:lnTo>
                    <a:pt x="18625" y="9019"/>
                  </a:lnTo>
                  <a:lnTo>
                    <a:pt x="18625" y="9071"/>
                  </a:lnTo>
                  <a:lnTo>
                    <a:pt x="18627" y="9080"/>
                  </a:lnTo>
                  <a:lnTo>
                    <a:pt x="18634" y="9088"/>
                  </a:lnTo>
                  <a:lnTo>
                    <a:pt x="18640" y="9092"/>
                  </a:lnTo>
                  <a:lnTo>
                    <a:pt x="18640" y="9238"/>
                  </a:lnTo>
                  <a:lnTo>
                    <a:pt x="18614" y="9243"/>
                  </a:lnTo>
                  <a:lnTo>
                    <a:pt x="18588" y="9252"/>
                  </a:lnTo>
                  <a:lnTo>
                    <a:pt x="18588" y="9245"/>
                  </a:lnTo>
                  <a:lnTo>
                    <a:pt x="18587" y="9239"/>
                  </a:lnTo>
                  <a:lnTo>
                    <a:pt x="18585" y="9234"/>
                  </a:lnTo>
                  <a:lnTo>
                    <a:pt x="18583" y="9230"/>
                  </a:lnTo>
                  <a:lnTo>
                    <a:pt x="18580" y="9225"/>
                  </a:lnTo>
                  <a:lnTo>
                    <a:pt x="18578" y="9223"/>
                  </a:lnTo>
                  <a:lnTo>
                    <a:pt x="18575" y="9223"/>
                  </a:lnTo>
                  <a:lnTo>
                    <a:pt x="18573" y="9224"/>
                  </a:lnTo>
                  <a:lnTo>
                    <a:pt x="18570" y="9227"/>
                  </a:lnTo>
                  <a:lnTo>
                    <a:pt x="18568" y="9232"/>
                  </a:lnTo>
                  <a:lnTo>
                    <a:pt x="18567" y="9237"/>
                  </a:lnTo>
                  <a:lnTo>
                    <a:pt x="18566" y="9244"/>
                  </a:lnTo>
                  <a:lnTo>
                    <a:pt x="18565" y="9250"/>
                  </a:lnTo>
                  <a:lnTo>
                    <a:pt x="18566" y="9258"/>
                  </a:lnTo>
                  <a:lnTo>
                    <a:pt x="18566" y="9261"/>
                  </a:lnTo>
                  <a:lnTo>
                    <a:pt x="18539" y="9276"/>
                  </a:lnTo>
                  <a:lnTo>
                    <a:pt x="18517" y="9297"/>
                  </a:lnTo>
                  <a:lnTo>
                    <a:pt x="18509" y="9320"/>
                  </a:lnTo>
                  <a:lnTo>
                    <a:pt x="18509" y="9378"/>
                  </a:lnTo>
                  <a:lnTo>
                    <a:pt x="18486" y="9401"/>
                  </a:lnTo>
                  <a:lnTo>
                    <a:pt x="18477" y="9426"/>
                  </a:lnTo>
                  <a:lnTo>
                    <a:pt x="18483" y="9451"/>
                  </a:lnTo>
                  <a:lnTo>
                    <a:pt x="18490" y="9458"/>
                  </a:lnTo>
                  <a:lnTo>
                    <a:pt x="18490" y="9477"/>
                  </a:lnTo>
                  <a:lnTo>
                    <a:pt x="18482" y="9485"/>
                  </a:lnTo>
                  <a:lnTo>
                    <a:pt x="18472" y="9510"/>
                  </a:lnTo>
                  <a:lnTo>
                    <a:pt x="18472" y="9603"/>
                  </a:lnTo>
                  <a:lnTo>
                    <a:pt x="18474" y="9609"/>
                  </a:lnTo>
                  <a:lnTo>
                    <a:pt x="18477" y="9620"/>
                  </a:lnTo>
                  <a:lnTo>
                    <a:pt x="18479" y="9626"/>
                  </a:lnTo>
                  <a:lnTo>
                    <a:pt x="18479" y="9627"/>
                  </a:lnTo>
                  <a:lnTo>
                    <a:pt x="18492" y="9673"/>
                  </a:lnTo>
                  <a:lnTo>
                    <a:pt x="18492" y="9762"/>
                  </a:lnTo>
                  <a:lnTo>
                    <a:pt x="18493" y="9767"/>
                  </a:lnTo>
                  <a:lnTo>
                    <a:pt x="18507" y="9832"/>
                  </a:lnTo>
                  <a:lnTo>
                    <a:pt x="18507" y="9918"/>
                  </a:lnTo>
                  <a:lnTo>
                    <a:pt x="18508" y="9922"/>
                  </a:lnTo>
                  <a:lnTo>
                    <a:pt x="18522" y="9981"/>
                  </a:lnTo>
                  <a:lnTo>
                    <a:pt x="18522" y="10051"/>
                  </a:lnTo>
                  <a:lnTo>
                    <a:pt x="18523" y="10055"/>
                  </a:lnTo>
                  <a:lnTo>
                    <a:pt x="18536" y="10107"/>
                  </a:lnTo>
                  <a:lnTo>
                    <a:pt x="18536" y="10176"/>
                  </a:lnTo>
                  <a:lnTo>
                    <a:pt x="18536" y="10190"/>
                  </a:lnTo>
                  <a:lnTo>
                    <a:pt x="18540" y="10205"/>
                  </a:lnTo>
                  <a:lnTo>
                    <a:pt x="18555" y="10220"/>
                  </a:lnTo>
                  <a:lnTo>
                    <a:pt x="18570" y="10237"/>
                  </a:lnTo>
                  <a:lnTo>
                    <a:pt x="18582" y="10254"/>
                  </a:lnTo>
                  <a:lnTo>
                    <a:pt x="18593" y="10285"/>
                  </a:lnTo>
                  <a:lnTo>
                    <a:pt x="18601" y="10318"/>
                  </a:lnTo>
                  <a:lnTo>
                    <a:pt x="18614" y="10364"/>
                  </a:lnTo>
                  <a:lnTo>
                    <a:pt x="18619" y="10403"/>
                  </a:lnTo>
                  <a:lnTo>
                    <a:pt x="18622" y="10438"/>
                  </a:lnTo>
                  <a:lnTo>
                    <a:pt x="18626" y="10487"/>
                  </a:lnTo>
                  <a:lnTo>
                    <a:pt x="18628" y="10493"/>
                  </a:lnTo>
                  <a:lnTo>
                    <a:pt x="18634" y="10498"/>
                  </a:lnTo>
                  <a:lnTo>
                    <a:pt x="18634" y="10505"/>
                  </a:lnTo>
                  <a:lnTo>
                    <a:pt x="18603" y="16449"/>
                  </a:lnTo>
                  <a:lnTo>
                    <a:pt x="18339" y="16362"/>
                  </a:lnTo>
                  <a:lnTo>
                    <a:pt x="18334" y="12821"/>
                  </a:lnTo>
                  <a:lnTo>
                    <a:pt x="18298" y="12571"/>
                  </a:lnTo>
                  <a:lnTo>
                    <a:pt x="18013" y="12431"/>
                  </a:lnTo>
                  <a:lnTo>
                    <a:pt x="17495" y="12483"/>
                  </a:lnTo>
                  <a:lnTo>
                    <a:pt x="17274" y="12694"/>
                  </a:lnTo>
                  <a:lnTo>
                    <a:pt x="17250" y="17995"/>
                  </a:lnTo>
                  <a:lnTo>
                    <a:pt x="17009" y="17994"/>
                  </a:lnTo>
                  <a:lnTo>
                    <a:pt x="17113" y="17522"/>
                  </a:lnTo>
                  <a:lnTo>
                    <a:pt x="17115" y="13072"/>
                  </a:lnTo>
                  <a:lnTo>
                    <a:pt x="17045" y="12758"/>
                  </a:lnTo>
                  <a:lnTo>
                    <a:pt x="17045" y="12233"/>
                  </a:lnTo>
                  <a:lnTo>
                    <a:pt x="17115" y="11889"/>
                  </a:lnTo>
                  <a:lnTo>
                    <a:pt x="16673" y="11760"/>
                  </a:lnTo>
                  <a:lnTo>
                    <a:pt x="16645" y="11667"/>
                  </a:lnTo>
                  <a:lnTo>
                    <a:pt x="16427" y="11603"/>
                  </a:lnTo>
                  <a:lnTo>
                    <a:pt x="16398" y="11626"/>
                  </a:lnTo>
                  <a:lnTo>
                    <a:pt x="16398" y="11662"/>
                  </a:lnTo>
                  <a:lnTo>
                    <a:pt x="16369" y="11653"/>
                  </a:lnTo>
                  <a:lnTo>
                    <a:pt x="16263" y="11740"/>
                  </a:lnTo>
                  <a:lnTo>
                    <a:pt x="16208" y="11784"/>
                  </a:lnTo>
                  <a:lnTo>
                    <a:pt x="16208" y="11921"/>
                  </a:lnTo>
                  <a:lnTo>
                    <a:pt x="16186" y="11939"/>
                  </a:lnTo>
                  <a:lnTo>
                    <a:pt x="16187" y="14030"/>
                  </a:lnTo>
                  <a:lnTo>
                    <a:pt x="16117" y="14030"/>
                  </a:lnTo>
                  <a:lnTo>
                    <a:pt x="16115" y="11946"/>
                  </a:lnTo>
                  <a:lnTo>
                    <a:pt x="16085" y="11506"/>
                  </a:lnTo>
                  <a:lnTo>
                    <a:pt x="16048" y="11501"/>
                  </a:lnTo>
                  <a:lnTo>
                    <a:pt x="16048" y="11488"/>
                  </a:lnTo>
                  <a:lnTo>
                    <a:pt x="16080" y="11390"/>
                  </a:lnTo>
                  <a:lnTo>
                    <a:pt x="16114" y="10754"/>
                  </a:lnTo>
                  <a:lnTo>
                    <a:pt x="15532" y="10668"/>
                  </a:lnTo>
                  <a:lnTo>
                    <a:pt x="15463" y="11084"/>
                  </a:lnTo>
                  <a:lnTo>
                    <a:pt x="15464" y="11577"/>
                  </a:lnTo>
                  <a:lnTo>
                    <a:pt x="15487" y="11580"/>
                  </a:lnTo>
                  <a:lnTo>
                    <a:pt x="15464" y="11701"/>
                  </a:lnTo>
                  <a:lnTo>
                    <a:pt x="15470" y="16611"/>
                  </a:lnTo>
                  <a:lnTo>
                    <a:pt x="15432" y="16608"/>
                  </a:lnTo>
                  <a:lnTo>
                    <a:pt x="15408" y="16613"/>
                  </a:lnTo>
                  <a:lnTo>
                    <a:pt x="15379" y="16611"/>
                  </a:lnTo>
                  <a:lnTo>
                    <a:pt x="15332" y="16621"/>
                  </a:lnTo>
                  <a:lnTo>
                    <a:pt x="15327" y="12900"/>
                  </a:lnTo>
                  <a:lnTo>
                    <a:pt x="15317" y="12887"/>
                  </a:lnTo>
                  <a:lnTo>
                    <a:pt x="15317" y="12771"/>
                  </a:lnTo>
                  <a:lnTo>
                    <a:pt x="15326" y="12771"/>
                  </a:lnTo>
                  <a:lnTo>
                    <a:pt x="15326" y="12256"/>
                  </a:lnTo>
                  <a:lnTo>
                    <a:pt x="15316" y="12240"/>
                  </a:lnTo>
                  <a:lnTo>
                    <a:pt x="15316" y="12154"/>
                  </a:lnTo>
                  <a:lnTo>
                    <a:pt x="15265" y="12060"/>
                  </a:lnTo>
                  <a:lnTo>
                    <a:pt x="15253" y="12060"/>
                  </a:lnTo>
                  <a:lnTo>
                    <a:pt x="15253" y="11982"/>
                  </a:lnTo>
                  <a:lnTo>
                    <a:pt x="15225" y="11930"/>
                  </a:lnTo>
                  <a:lnTo>
                    <a:pt x="15171" y="11830"/>
                  </a:lnTo>
                  <a:lnTo>
                    <a:pt x="15158" y="11830"/>
                  </a:lnTo>
                  <a:lnTo>
                    <a:pt x="15158" y="11799"/>
                  </a:lnTo>
                  <a:lnTo>
                    <a:pt x="15143" y="11771"/>
                  </a:lnTo>
                  <a:lnTo>
                    <a:pt x="14883" y="11776"/>
                  </a:lnTo>
                  <a:lnTo>
                    <a:pt x="14858" y="11927"/>
                  </a:lnTo>
                  <a:lnTo>
                    <a:pt x="14523" y="11932"/>
                  </a:lnTo>
                  <a:lnTo>
                    <a:pt x="14598" y="12583"/>
                  </a:lnTo>
                  <a:lnTo>
                    <a:pt x="14602" y="12587"/>
                  </a:lnTo>
                  <a:lnTo>
                    <a:pt x="14602" y="12710"/>
                  </a:lnTo>
                  <a:lnTo>
                    <a:pt x="14589" y="12710"/>
                  </a:lnTo>
                  <a:lnTo>
                    <a:pt x="14526" y="13209"/>
                  </a:lnTo>
                  <a:lnTo>
                    <a:pt x="14533" y="16644"/>
                  </a:lnTo>
                  <a:lnTo>
                    <a:pt x="14243" y="16624"/>
                  </a:lnTo>
                  <a:lnTo>
                    <a:pt x="14243" y="16582"/>
                  </a:lnTo>
                  <a:lnTo>
                    <a:pt x="14241" y="16268"/>
                  </a:lnTo>
                  <a:lnTo>
                    <a:pt x="14231" y="16267"/>
                  </a:lnTo>
                  <a:lnTo>
                    <a:pt x="14226" y="16175"/>
                  </a:lnTo>
                  <a:lnTo>
                    <a:pt x="14216" y="16174"/>
                  </a:lnTo>
                  <a:lnTo>
                    <a:pt x="14215" y="16167"/>
                  </a:lnTo>
                  <a:lnTo>
                    <a:pt x="14122" y="16157"/>
                  </a:lnTo>
                  <a:lnTo>
                    <a:pt x="14027" y="16148"/>
                  </a:lnTo>
                  <a:lnTo>
                    <a:pt x="14012" y="16154"/>
                  </a:lnTo>
                  <a:lnTo>
                    <a:pt x="13987" y="16151"/>
                  </a:lnTo>
                  <a:lnTo>
                    <a:pt x="13941" y="16171"/>
                  </a:lnTo>
                  <a:lnTo>
                    <a:pt x="13935" y="16174"/>
                  </a:lnTo>
                  <a:lnTo>
                    <a:pt x="13891" y="16192"/>
                  </a:lnTo>
                  <a:lnTo>
                    <a:pt x="13886" y="16292"/>
                  </a:lnTo>
                  <a:lnTo>
                    <a:pt x="13878" y="16295"/>
                  </a:lnTo>
                  <a:lnTo>
                    <a:pt x="13879" y="16597"/>
                  </a:lnTo>
                  <a:lnTo>
                    <a:pt x="13879" y="16601"/>
                  </a:lnTo>
                  <a:lnTo>
                    <a:pt x="13823" y="16597"/>
                  </a:lnTo>
                  <a:lnTo>
                    <a:pt x="13640" y="16586"/>
                  </a:lnTo>
                  <a:lnTo>
                    <a:pt x="13571" y="16582"/>
                  </a:lnTo>
                  <a:lnTo>
                    <a:pt x="13593" y="12714"/>
                  </a:lnTo>
                  <a:lnTo>
                    <a:pt x="13381" y="12714"/>
                  </a:lnTo>
                  <a:lnTo>
                    <a:pt x="13355" y="12714"/>
                  </a:lnTo>
                  <a:lnTo>
                    <a:pt x="13357" y="12056"/>
                  </a:lnTo>
                  <a:lnTo>
                    <a:pt x="13104" y="12058"/>
                  </a:lnTo>
                  <a:lnTo>
                    <a:pt x="13104" y="12714"/>
                  </a:lnTo>
                  <a:lnTo>
                    <a:pt x="12951" y="12714"/>
                  </a:lnTo>
                  <a:lnTo>
                    <a:pt x="12955" y="16565"/>
                  </a:lnTo>
                  <a:lnTo>
                    <a:pt x="12808" y="16566"/>
                  </a:lnTo>
                  <a:lnTo>
                    <a:pt x="12670" y="16568"/>
                  </a:lnTo>
                  <a:lnTo>
                    <a:pt x="12700" y="16364"/>
                  </a:lnTo>
                  <a:lnTo>
                    <a:pt x="12744" y="16019"/>
                  </a:lnTo>
                  <a:lnTo>
                    <a:pt x="12781" y="15667"/>
                  </a:lnTo>
                  <a:lnTo>
                    <a:pt x="12810" y="15310"/>
                  </a:lnTo>
                  <a:lnTo>
                    <a:pt x="12832" y="14946"/>
                  </a:lnTo>
                  <a:lnTo>
                    <a:pt x="12846" y="14580"/>
                  </a:lnTo>
                  <a:lnTo>
                    <a:pt x="12853" y="14211"/>
                  </a:lnTo>
                  <a:lnTo>
                    <a:pt x="12851" y="13841"/>
                  </a:lnTo>
                  <a:lnTo>
                    <a:pt x="12843" y="13472"/>
                  </a:lnTo>
                  <a:lnTo>
                    <a:pt x="12826" y="13103"/>
                  </a:lnTo>
                  <a:lnTo>
                    <a:pt x="12802" y="12737"/>
                  </a:lnTo>
                  <a:lnTo>
                    <a:pt x="12770" y="12375"/>
                  </a:lnTo>
                  <a:lnTo>
                    <a:pt x="12770" y="12317"/>
                  </a:lnTo>
                  <a:lnTo>
                    <a:pt x="12760" y="12291"/>
                  </a:lnTo>
                  <a:lnTo>
                    <a:pt x="12732" y="12266"/>
                  </a:lnTo>
                  <a:lnTo>
                    <a:pt x="12705" y="12252"/>
                  </a:lnTo>
                  <a:lnTo>
                    <a:pt x="12704" y="11573"/>
                  </a:lnTo>
                  <a:lnTo>
                    <a:pt x="12692" y="11553"/>
                  </a:lnTo>
                  <a:lnTo>
                    <a:pt x="12682" y="11552"/>
                  </a:lnTo>
                  <a:lnTo>
                    <a:pt x="12681" y="10550"/>
                  </a:lnTo>
                  <a:lnTo>
                    <a:pt x="12663" y="10542"/>
                  </a:lnTo>
                  <a:lnTo>
                    <a:pt x="12645" y="10548"/>
                  </a:lnTo>
                  <a:lnTo>
                    <a:pt x="12645" y="10561"/>
                  </a:lnTo>
                  <a:lnTo>
                    <a:pt x="12646" y="11550"/>
                  </a:lnTo>
                  <a:lnTo>
                    <a:pt x="12624" y="11562"/>
                  </a:lnTo>
                  <a:lnTo>
                    <a:pt x="12624" y="12226"/>
                  </a:lnTo>
                  <a:lnTo>
                    <a:pt x="12569" y="12216"/>
                  </a:lnTo>
                  <a:lnTo>
                    <a:pt x="12501" y="12211"/>
                  </a:lnTo>
                  <a:lnTo>
                    <a:pt x="12467" y="12213"/>
                  </a:lnTo>
                  <a:lnTo>
                    <a:pt x="12465" y="11474"/>
                  </a:lnTo>
                  <a:lnTo>
                    <a:pt x="12439" y="11464"/>
                  </a:lnTo>
                  <a:lnTo>
                    <a:pt x="12436" y="10118"/>
                  </a:lnTo>
                  <a:lnTo>
                    <a:pt x="12415" y="10108"/>
                  </a:lnTo>
                  <a:lnTo>
                    <a:pt x="12394" y="10115"/>
                  </a:lnTo>
                  <a:lnTo>
                    <a:pt x="12393" y="10131"/>
                  </a:lnTo>
                  <a:lnTo>
                    <a:pt x="12396" y="11461"/>
                  </a:lnTo>
                  <a:lnTo>
                    <a:pt x="12370" y="11466"/>
                  </a:lnTo>
                  <a:lnTo>
                    <a:pt x="12367" y="11493"/>
                  </a:lnTo>
                  <a:lnTo>
                    <a:pt x="12369" y="12226"/>
                  </a:lnTo>
                  <a:lnTo>
                    <a:pt x="12321" y="12241"/>
                  </a:lnTo>
                  <a:lnTo>
                    <a:pt x="12284" y="12261"/>
                  </a:lnTo>
                  <a:lnTo>
                    <a:pt x="12264" y="12286"/>
                  </a:lnTo>
                  <a:lnTo>
                    <a:pt x="12261" y="12312"/>
                  </a:lnTo>
                  <a:lnTo>
                    <a:pt x="12261" y="12370"/>
                  </a:lnTo>
                  <a:lnTo>
                    <a:pt x="12231" y="12732"/>
                  </a:lnTo>
                  <a:lnTo>
                    <a:pt x="12207" y="13099"/>
                  </a:lnTo>
                  <a:lnTo>
                    <a:pt x="12192" y="13468"/>
                  </a:lnTo>
                  <a:lnTo>
                    <a:pt x="12184" y="13838"/>
                  </a:lnTo>
                  <a:lnTo>
                    <a:pt x="12184" y="14209"/>
                  </a:lnTo>
                  <a:lnTo>
                    <a:pt x="12192" y="14579"/>
                  </a:lnTo>
                  <a:lnTo>
                    <a:pt x="12207" y="14946"/>
                  </a:lnTo>
                  <a:lnTo>
                    <a:pt x="12230" y="15310"/>
                  </a:lnTo>
                  <a:lnTo>
                    <a:pt x="12261" y="15668"/>
                  </a:lnTo>
                  <a:lnTo>
                    <a:pt x="12298" y="16020"/>
                  </a:lnTo>
                  <a:lnTo>
                    <a:pt x="12344" y="16366"/>
                  </a:lnTo>
                  <a:lnTo>
                    <a:pt x="12360" y="16474"/>
                  </a:lnTo>
                  <a:lnTo>
                    <a:pt x="12349" y="16474"/>
                  </a:lnTo>
                  <a:lnTo>
                    <a:pt x="12349" y="16520"/>
                  </a:lnTo>
                  <a:lnTo>
                    <a:pt x="12336" y="16520"/>
                  </a:lnTo>
                  <a:lnTo>
                    <a:pt x="12334" y="16799"/>
                  </a:lnTo>
                  <a:lnTo>
                    <a:pt x="12332" y="17130"/>
                  </a:lnTo>
                  <a:lnTo>
                    <a:pt x="12321" y="17219"/>
                  </a:lnTo>
                  <a:lnTo>
                    <a:pt x="12300" y="17395"/>
                  </a:lnTo>
                  <a:lnTo>
                    <a:pt x="12295" y="17443"/>
                  </a:lnTo>
                  <a:lnTo>
                    <a:pt x="12295" y="17318"/>
                  </a:lnTo>
                  <a:lnTo>
                    <a:pt x="11860" y="17231"/>
                  </a:lnTo>
                  <a:lnTo>
                    <a:pt x="11849" y="8856"/>
                  </a:lnTo>
                  <a:lnTo>
                    <a:pt x="11872" y="8848"/>
                  </a:lnTo>
                  <a:lnTo>
                    <a:pt x="11871" y="8604"/>
                  </a:lnTo>
                  <a:lnTo>
                    <a:pt x="11825" y="8590"/>
                  </a:lnTo>
                  <a:lnTo>
                    <a:pt x="11823" y="6665"/>
                  </a:lnTo>
                  <a:lnTo>
                    <a:pt x="11846" y="6653"/>
                  </a:lnTo>
                  <a:lnTo>
                    <a:pt x="11845" y="6411"/>
                  </a:lnTo>
                  <a:lnTo>
                    <a:pt x="11788" y="6386"/>
                  </a:lnTo>
                  <a:lnTo>
                    <a:pt x="11787" y="6352"/>
                  </a:lnTo>
                  <a:lnTo>
                    <a:pt x="11785" y="6343"/>
                  </a:lnTo>
                  <a:lnTo>
                    <a:pt x="11777" y="6335"/>
                  </a:lnTo>
                  <a:lnTo>
                    <a:pt x="11758" y="5157"/>
                  </a:lnTo>
                  <a:lnTo>
                    <a:pt x="11770" y="5150"/>
                  </a:lnTo>
                  <a:lnTo>
                    <a:pt x="11769" y="4909"/>
                  </a:lnTo>
                  <a:lnTo>
                    <a:pt x="11721" y="4884"/>
                  </a:lnTo>
                  <a:lnTo>
                    <a:pt x="11721" y="4850"/>
                  </a:lnTo>
                  <a:lnTo>
                    <a:pt x="11719" y="4841"/>
                  </a:lnTo>
                  <a:lnTo>
                    <a:pt x="11712" y="4833"/>
                  </a:lnTo>
                  <a:lnTo>
                    <a:pt x="11706" y="4829"/>
                  </a:lnTo>
                  <a:lnTo>
                    <a:pt x="11687" y="4168"/>
                  </a:lnTo>
                  <a:lnTo>
                    <a:pt x="11695" y="4163"/>
                  </a:lnTo>
                  <a:lnTo>
                    <a:pt x="11695" y="3922"/>
                  </a:lnTo>
                  <a:lnTo>
                    <a:pt x="11656" y="3900"/>
                  </a:lnTo>
                  <a:lnTo>
                    <a:pt x="11656" y="3870"/>
                  </a:lnTo>
                  <a:lnTo>
                    <a:pt x="11654" y="3863"/>
                  </a:lnTo>
                  <a:lnTo>
                    <a:pt x="11649" y="3855"/>
                  </a:lnTo>
                  <a:lnTo>
                    <a:pt x="11641" y="3849"/>
                  </a:lnTo>
                  <a:lnTo>
                    <a:pt x="11635" y="3846"/>
                  </a:lnTo>
                  <a:lnTo>
                    <a:pt x="11634" y="3846"/>
                  </a:lnTo>
                  <a:lnTo>
                    <a:pt x="11614" y="3330"/>
                  </a:lnTo>
                  <a:lnTo>
                    <a:pt x="11586" y="3314"/>
                  </a:lnTo>
                  <a:lnTo>
                    <a:pt x="11586" y="3307"/>
                  </a:lnTo>
                  <a:lnTo>
                    <a:pt x="11625" y="3330"/>
                  </a:lnTo>
                  <a:lnTo>
                    <a:pt x="11624" y="3090"/>
                  </a:lnTo>
                  <a:lnTo>
                    <a:pt x="11595" y="3072"/>
                  </a:lnTo>
                  <a:lnTo>
                    <a:pt x="11595" y="3048"/>
                  </a:lnTo>
                  <a:lnTo>
                    <a:pt x="11593" y="3041"/>
                  </a:lnTo>
                  <a:lnTo>
                    <a:pt x="11589" y="3036"/>
                  </a:lnTo>
                  <a:lnTo>
                    <a:pt x="11583" y="3031"/>
                  </a:lnTo>
                  <a:lnTo>
                    <a:pt x="11576" y="3027"/>
                  </a:lnTo>
                  <a:lnTo>
                    <a:pt x="11567" y="3025"/>
                  </a:lnTo>
                  <a:lnTo>
                    <a:pt x="11562" y="3025"/>
                  </a:lnTo>
                  <a:lnTo>
                    <a:pt x="11550" y="2690"/>
                  </a:lnTo>
                  <a:lnTo>
                    <a:pt x="11521" y="2591"/>
                  </a:lnTo>
                  <a:lnTo>
                    <a:pt x="11517" y="2402"/>
                  </a:lnTo>
                  <a:lnTo>
                    <a:pt x="11483" y="2328"/>
                  </a:lnTo>
                  <a:lnTo>
                    <a:pt x="11479" y="2165"/>
                  </a:lnTo>
                  <a:lnTo>
                    <a:pt x="11469" y="2150"/>
                  </a:lnTo>
                  <a:lnTo>
                    <a:pt x="11469" y="2149"/>
                  </a:lnTo>
                  <a:lnTo>
                    <a:pt x="11469" y="2147"/>
                  </a:lnTo>
                  <a:lnTo>
                    <a:pt x="11467" y="2145"/>
                  </a:lnTo>
                  <a:lnTo>
                    <a:pt x="11456" y="2129"/>
                  </a:lnTo>
                  <a:lnTo>
                    <a:pt x="11456" y="2127"/>
                  </a:lnTo>
                  <a:lnTo>
                    <a:pt x="11454" y="2124"/>
                  </a:lnTo>
                  <a:lnTo>
                    <a:pt x="11454" y="1990"/>
                  </a:lnTo>
                  <a:lnTo>
                    <a:pt x="11448" y="1985"/>
                  </a:lnTo>
                  <a:lnTo>
                    <a:pt x="11448" y="1979"/>
                  </a:lnTo>
                  <a:lnTo>
                    <a:pt x="11447" y="1978"/>
                  </a:lnTo>
                  <a:lnTo>
                    <a:pt x="11446" y="1977"/>
                  </a:lnTo>
                  <a:lnTo>
                    <a:pt x="11446" y="1974"/>
                  </a:lnTo>
                  <a:lnTo>
                    <a:pt x="11446" y="1972"/>
                  </a:lnTo>
                  <a:lnTo>
                    <a:pt x="11441" y="1972"/>
                  </a:lnTo>
                  <a:lnTo>
                    <a:pt x="11441" y="1962"/>
                  </a:lnTo>
                  <a:lnTo>
                    <a:pt x="11441" y="1960"/>
                  </a:lnTo>
                  <a:lnTo>
                    <a:pt x="11435" y="1960"/>
                  </a:lnTo>
                  <a:lnTo>
                    <a:pt x="11435" y="1841"/>
                  </a:lnTo>
                  <a:lnTo>
                    <a:pt x="11435" y="1839"/>
                  </a:lnTo>
                  <a:lnTo>
                    <a:pt x="11429" y="1839"/>
                  </a:lnTo>
                  <a:lnTo>
                    <a:pt x="11429" y="1811"/>
                  </a:lnTo>
                  <a:lnTo>
                    <a:pt x="11434" y="1807"/>
                  </a:lnTo>
                  <a:lnTo>
                    <a:pt x="11439" y="1801"/>
                  </a:lnTo>
                  <a:lnTo>
                    <a:pt x="11441" y="1794"/>
                  </a:lnTo>
                  <a:lnTo>
                    <a:pt x="11443" y="1788"/>
                  </a:lnTo>
                  <a:lnTo>
                    <a:pt x="11443" y="1786"/>
                  </a:lnTo>
                  <a:lnTo>
                    <a:pt x="11445" y="1781"/>
                  </a:lnTo>
                  <a:lnTo>
                    <a:pt x="11447" y="1774"/>
                  </a:lnTo>
                  <a:lnTo>
                    <a:pt x="11447" y="1771"/>
                  </a:lnTo>
                  <a:lnTo>
                    <a:pt x="11449" y="1768"/>
                  </a:lnTo>
                  <a:lnTo>
                    <a:pt x="11450" y="1761"/>
                  </a:lnTo>
                  <a:lnTo>
                    <a:pt x="11450" y="1757"/>
                  </a:lnTo>
                  <a:lnTo>
                    <a:pt x="11451" y="1754"/>
                  </a:lnTo>
                  <a:lnTo>
                    <a:pt x="11452" y="1748"/>
                  </a:lnTo>
                  <a:lnTo>
                    <a:pt x="11452" y="1743"/>
                  </a:lnTo>
                  <a:lnTo>
                    <a:pt x="11453" y="1741"/>
                  </a:lnTo>
                  <a:lnTo>
                    <a:pt x="11453" y="1734"/>
                  </a:lnTo>
                  <a:lnTo>
                    <a:pt x="11453" y="1728"/>
                  </a:lnTo>
                  <a:lnTo>
                    <a:pt x="11453" y="1727"/>
                  </a:lnTo>
                  <a:lnTo>
                    <a:pt x="11453" y="1721"/>
                  </a:lnTo>
                  <a:lnTo>
                    <a:pt x="11454" y="1714"/>
                  </a:lnTo>
                  <a:lnTo>
                    <a:pt x="11454" y="1711"/>
                  </a:lnTo>
                  <a:lnTo>
                    <a:pt x="11454" y="1701"/>
                  </a:lnTo>
                  <a:lnTo>
                    <a:pt x="11454" y="1697"/>
                  </a:lnTo>
                  <a:lnTo>
                    <a:pt x="11453" y="1696"/>
                  </a:lnTo>
                  <a:lnTo>
                    <a:pt x="11454" y="1691"/>
                  </a:lnTo>
                  <a:lnTo>
                    <a:pt x="11453" y="1684"/>
                  </a:lnTo>
                  <a:lnTo>
                    <a:pt x="11453" y="1683"/>
                  </a:lnTo>
                  <a:lnTo>
                    <a:pt x="11453" y="1677"/>
                  </a:lnTo>
                  <a:lnTo>
                    <a:pt x="11453" y="1670"/>
                  </a:lnTo>
                  <a:lnTo>
                    <a:pt x="11452" y="1667"/>
                  </a:lnTo>
                  <a:lnTo>
                    <a:pt x="11452" y="1664"/>
                  </a:lnTo>
                  <a:lnTo>
                    <a:pt x="11451" y="1657"/>
                  </a:lnTo>
                  <a:lnTo>
                    <a:pt x="11450" y="1653"/>
                  </a:lnTo>
                  <a:lnTo>
                    <a:pt x="11450" y="1650"/>
                  </a:lnTo>
                  <a:lnTo>
                    <a:pt x="11449" y="1644"/>
                  </a:lnTo>
                  <a:lnTo>
                    <a:pt x="11447" y="1639"/>
                  </a:lnTo>
                  <a:lnTo>
                    <a:pt x="11447" y="1637"/>
                  </a:lnTo>
                  <a:lnTo>
                    <a:pt x="11445" y="1630"/>
                  </a:lnTo>
                  <a:lnTo>
                    <a:pt x="11443" y="1624"/>
                  </a:lnTo>
                  <a:lnTo>
                    <a:pt x="11441" y="1617"/>
                  </a:lnTo>
                  <a:lnTo>
                    <a:pt x="11439" y="1610"/>
                  </a:lnTo>
                  <a:lnTo>
                    <a:pt x="11438" y="1609"/>
                  </a:lnTo>
                  <a:lnTo>
                    <a:pt x="11437" y="1604"/>
                  </a:lnTo>
                  <a:lnTo>
                    <a:pt x="11434" y="1599"/>
                  </a:lnTo>
                  <a:lnTo>
                    <a:pt x="11430" y="1594"/>
                  </a:lnTo>
                  <a:lnTo>
                    <a:pt x="11426" y="1590"/>
                  </a:lnTo>
                  <a:lnTo>
                    <a:pt x="11409" y="148"/>
                  </a:lnTo>
                  <a:lnTo>
                    <a:pt x="11411" y="147"/>
                  </a:lnTo>
                  <a:lnTo>
                    <a:pt x="11412" y="146"/>
                  </a:lnTo>
                  <a:lnTo>
                    <a:pt x="11413" y="144"/>
                  </a:lnTo>
                  <a:lnTo>
                    <a:pt x="11416" y="139"/>
                  </a:lnTo>
                  <a:lnTo>
                    <a:pt x="11416" y="137"/>
                  </a:lnTo>
                  <a:lnTo>
                    <a:pt x="11419" y="130"/>
                  </a:lnTo>
                  <a:lnTo>
                    <a:pt x="11420" y="121"/>
                  </a:lnTo>
                  <a:lnTo>
                    <a:pt x="11420" y="112"/>
                  </a:lnTo>
                  <a:lnTo>
                    <a:pt x="11420" y="109"/>
                  </a:lnTo>
                  <a:lnTo>
                    <a:pt x="11420" y="99"/>
                  </a:lnTo>
                  <a:lnTo>
                    <a:pt x="11418" y="90"/>
                  </a:lnTo>
                  <a:lnTo>
                    <a:pt x="11417" y="88"/>
                  </a:lnTo>
                  <a:lnTo>
                    <a:pt x="11415" y="81"/>
                  </a:lnTo>
                  <a:lnTo>
                    <a:pt x="11412" y="77"/>
                  </a:lnTo>
                  <a:lnTo>
                    <a:pt x="11412" y="75"/>
                  </a:lnTo>
                  <a:lnTo>
                    <a:pt x="11410" y="74"/>
                  </a:lnTo>
                  <a:lnTo>
                    <a:pt x="11408" y="73"/>
                  </a:lnTo>
                  <a:lnTo>
                    <a:pt x="11407" y="73"/>
                  </a:lnTo>
                  <a:lnTo>
                    <a:pt x="11406" y="73"/>
                  </a:lnTo>
                  <a:lnTo>
                    <a:pt x="11405" y="73"/>
                  </a:lnTo>
                  <a:lnTo>
                    <a:pt x="11404" y="73"/>
                  </a:lnTo>
                  <a:lnTo>
                    <a:pt x="11402" y="74"/>
                  </a:lnTo>
                  <a:lnTo>
                    <a:pt x="11401" y="76"/>
                  </a:lnTo>
                  <a:lnTo>
                    <a:pt x="11400" y="77"/>
                  </a:lnTo>
                  <a:lnTo>
                    <a:pt x="11397" y="81"/>
                  </a:lnTo>
                  <a:lnTo>
                    <a:pt x="11395" y="88"/>
                  </a:lnTo>
                  <a:lnTo>
                    <a:pt x="11394" y="91"/>
                  </a:lnTo>
                  <a:lnTo>
                    <a:pt x="11393" y="100"/>
                  </a:lnTo>
                  <a:lnTo>
                    <a:pt x="11392" y="109"/>
                  </a:lnTo>
                  <a:lnTo>
                    <a:pt x="11392" y="112"/>
                  </a:lnTo>
                  <a:lnTo>
                    <a:pt x="11392" y="122"/>
                  </a:lnTo>
                  <a:lnTo>
                    <a:pt x="11394" y="130"/>
                  </a:lnTo>
                  <a:lnTo>
                    <a:pt x="11395" y="133"/>
                  </a:lnTo>
                  <a:lnTo>
                    <a:pt x="11397" y="139"/>
                  </a:lnTo>
                  <a:lnTo>
                    <a:pt x="11399" y="144"/>
                  </a:lnTo>
                  <a:lnTo>
                    <a:pt x="11400" y="146"/>
                  </a:lnTo>
                  <a:lnTo>
                    <a:pt x="11402" y="147"/>
                  </a:lnTo>
                  <a:lnTo>
                    <a:pt x="11403" y="148"/>
                  </a:lnTo>
                  <a:lnTo>
                    <a:pt x="11388" y="1591"/>
                  </a:lnTo>
                  <a:lnTo>
                    <a:pt x="11385" y="1594"/>
                  </a:lnTo>
                  <a:lnTo>
                    <a:pt x="11381" y="1599"/>
                  </a:lnTo>
                  <a:lnTo>
                    <a:pt x="11378" y="1605"/>
                  </a:lnTo>
                  <a:lnTo>
                    <a:pt x="11376" y="1611"/>
                  </a:lnTo>
                  <a:lnTo>
                    <a:pt x="11373" y="1618"/>
                  </a:lnTo>
                  <a:lnTo>
                    <a:pt x="11371" y="1624"/>
                  </a:lnTo>
                  <a:lnTo>
                    <a:pt x="11371" y="1626"/>
                  </a:lnTo>
                  <a:lnTo>
                    <a:pt x="11369" y="1631"/>
                  </a:lnTo>
                  <a:lnTo>
                    <a:pt x="11367" y="1638"/>
                  </a:lnTo>
                  <a:lnTo>
                    <a:pt x="11367" y="1641"/>
                  </a:lnTo>
                  <a:lnTo>
                    <a:pt x="11366" y="1644"/>
                  </a:lnTo>
                  <a:lnTo>
                    <a:pt x="11365" y="1651"/>
                  </a:lnTo>
                  <a:lnTo>
                    <a:pt x="11365" y="1655"/>
                  </a:lnTo>
                  <a:lnTo>
                    <a:pt x="11364" y="1658"/>
                  </a:lnTo>
                  <a:lnTo>
                    <a:pt x="11363" y="1664"/>
                  </a:lnTo>
                  <a:lnTo>
                    <a:pt x="11363" y="1669"/>
                  </a:lnTo>
                  <a:lnTo>
                    <a:pt x="11362" y="1671"/>
                  </a:lnTo>
                  <a:lnTo>
                    <a:pt x="11362" y="1678"/>
                  </a:lnTo>
                  <a:lnTo>
                    <a:pt x="11362" y="1684"/>
                  </a:lnTo>
                  <a:lnTo>
                    <a:pt x="11361" y="1685"/>
                  </a:lnTo>
                  <a:lnTo>
                    <a:pt x="11361" y="1691"/>
                  </a:lnTo>
                  <a:lnTo>
                    <a:pt x="11361" y="1698"/>
                  </a:lnTo>
                  <a:lnTo>
                    <a:pt x="11360" y="1702"/>
                  </a:lnTo>
                  <a:lnTo>
                    <a:pt x="11360" y="1711"/>
                  </a:lnTo>
                  <a:lnTo>
                    <a:pt x="11360" y="1715"/>
                  </a:lnTo>
                  <a:lnTo>
                    <a:pt x="11361" y="1716"/>
                  </a:lnTo>
                  <a:lnTo>
                    <a:pt x="11361" y="1721"/>
                  </a:lnTo>
                  <a:lnTo>
                    <a:pt x="11361" y="1728"/>
                  </a:lnTo>
                  <a:lnTo>
                    <a:pt x="11362" y="1730"/>
                  </a:lnTo>
                  <a:lnTo>
                    <a:pt x="11362" y="1735"/>
                  </a:lnTo>
                  <a:lnTo>
                    <a:pt x="11362" y="1742"/>
                  </a:lnTo>
                  <a:lnTo>
                    <a:pt x="11363" y="1744"/>
                  </a:lnTo>
                  <a:lnTo>
                    <a:pt x="11363" y="1748"/>
                  </a:lnTo>
                  <a:lnTo>
                    <a:pt x="11364" y="1755"/>
                  </a:lnTo>
                  <a:lnTo>
                    <a:pt x="11365" y="1759"/>
                  </a:lnTo>
                  <a:lnTo>
                    <a:pt x="11365" y="1762"/>
                  </a:lnTo>
                  <a:lnTo>
                    <a:pt x="11366" y="1768"/>
                  </a:lnTo>
                  <a:lnTo>
                    <a:pt x="11367" y="1773"/>
                  </a:lnTo>
                  <a:lnTo>
                    <a:pt x="11367" y="1775"/>
                  </a:lnTo>
                  <a:lnTo>
                    <a:pt x="11369" y="1782"/>
                  </a:lnTo>
                  <a:lnTo>
                    <a:pt x="11371" y="1788"/>
                  </a:lnTo>
                  <a:lnTo>
                    <a:pt x="11373" y="1795"/>
                  </a:lnTo>
                  <a:lnTo>
                    <a:pt x="11375" y="1802"/>
                  </a:lnTo>
                  <a:lnTo>
                    <a:pt x="11380" y="1808"/>
                  </a:lnTo>
                  <a:lnTo>
                    <a:pt x="11386" y="1812"/>
                  </a:lnTo>
                  <a:lnTo>
                    <a:pt x="11385" y="1841"/>
                  </a:lnTo>
                  <a:lnTo>
                    <a:pt x="11380" y="1842"/>
                  </a:lnTo>
                  <a:lnTo>
                    <a:pt x="11380" y="1955"/>
                  </a:lnTo>
                  <a:lnTo>
                    <a:pt x="11378" y="1957"/>
                  </a:lnTo>
                  <a:lnTo>
                    <a:pt x="11378" y="1963"/>
                  </a:lnTo>
                  <a:lnTo>
                    <a:pt x="11374" y="1964"/>
                  </a:lnTo>
                  <a:lnTo>
                    <a:pt x="11374" y="1969"/>
                  </a:lnTo>
                  <a:lnTo>
                    <a:pt x="11373" y="1969"/>
                  </a:lnTo>
                  <a:lnTo>
                    <a:pt x="11373" y="1976"/>
                  </a:lnTo>
                  <a:lnTo>
                    <a:pt x="11369" y="1977"/>
                  </a:lnTo>
                  <a:lnTo>
                    <a:pt x="11369" y="1979"/>
                  </a:lnTo>
                  <a:lnTo>
                    <a:pt x="11368" y="1980"/>
                  </a:lnTo>
                  <a:lnTo>
                    <a:pt x="11367" y="1981"/>
                  </a:lnTo>
                  <a:lnTo>
                    <a:pt x="11366" y="1983"/>
                  </a:lnTo>
                  <a:lnTo>
                    <a:pt x="11366" y="1984"/>
                  </a:lnTo>
                  <a:lnTo>
                    <a:pt x="11366" y="1990"/>
                  </a:lnTo>
                  <a:lnTo>
                    <a:pt x="11361" y="1995"/>
                  </a:lnTo>
                  <a:lnTo>
                    <a:pt x="11361" y="2124"/>
                  </a:lnTo>
                  <a:lnTo>
                    <a:pt x="11354" y="2133"/>
                  </a:lnTo>
                  <a:lnTo>
                    <a:pt x="11354" y="2138"/>
                  </a:lnTo>
                  <a:lnTo>
                    <a:pt x="11345" y="2151"/>
                  </a:lnTo>
                  <a:lnTo>
                    <a:pt x="11344" y="2154"/>
                  </a:lnTo>
                  <a:lnTo>
                    <a:pt x="11344" y="2156"/>
                  </a:lnTo>
                  <a:lnTo>
                    <a:pt x="11344" y="2160"/>
                  </a:lnTo>
                  <a:lnTo>
                    <a:pt x="11336" y="2172"/>
                  </a:lnTo>
                  <a:lnTo>
                    <a:pt x="11333" y="2336"/>
                  </a:lnTo>
                  <a:lnTo>
                    <a:pt x="11299" y="2413"/>
                  </a:lnTo>
                  <a:lnTo>
                    <a:pt x="11294" y="2602"/>
                  </a:lnTo>
                  <a:lnTo>
                    <a:pt x="11266" y="2705"/>
                  </a:lnTo>
                  <a:lnTo>
                    <a:pt x="11256" y="3002"/>
                  </a:lnTo>
                  <a:lnTo>
                    <a:pt x="11247" y="3002"/>
                  </a:lnTo>
                  <a:lnTo>
                    <a:pt x="11247" y="3040"/>
                  </a:lnTo>
                  <a:lnTo>
                    <a:pt x="11241" y="3041"/>
                  </a:lnTo>
                  <a:lnTo>
                    <a:pt x="11233" y="3044"/>
                  </a:lnTo>
                  <a:lnTo>
                    <a:pt x="11225" y="3048"/>
                  </a:lnTo>
                  <a:lnTo>
                    <a:pt x="11220" y="3054"/>
                  </a:lnTo>
                  <a:lnTo>
                    <a:pt x="11217" y="3060"/>
                  </a:lnTo>
                  <a:lnTo>
                    <a:pt x="11216" y="3066"/>
                  </a:lnTo>
                  <a:lnTo>
                    <a:pt x="11216" y="3093"/>
                  </a:lnTo>
                  <a:lnTo>
                    <a:pt x="11193" y="3111"/>
                  </a:lnTo>
                  <a:lnTo>
                    <a:pt x="11193" y="3351"/>
                  </a:lnTo>
                  <a:lnTo>
                    <a:pt x="11225" y="3325"/>
                  </a:lnTo>
                  <a:lnTo>
                    <a:pt x="11225" y="3333"/>
                  </a:lnTo>
                  <a:lnTo>
                    <a:pt x="11203" y="3350"/>
                  </a:lnTo>
                  <a:lnTo>
                    <a:pt x="11203" y="3357"/>
                  </a:lnTo>
                  <a:lnTo>
                    <a:pt x="11184" y="3863"/>
                  </a:lnTo>
                  <a:lnTo>
                    <a:pt x="11176" y="3865"/>
                  </a:lnTo>
                  <a:lnTo>
                    <a:pt x="11167" y="3871"/>
                  </a:lnTo>
                  <a:lnTo>
                    <a:pt x="11160" y="3877"/>
                  </a:lnTo>
                  <a:lnTo>
                    <a:pt x="11156" y="3885"/>
                  </a:lnTo>
                  <a:lnTo>
                    <a:pt x="11155" y="3893"/>
                  </a:lnTo>
                  <a:lnTo>
                    <a:pt x="11155" y="3925"/>
                  </a:lnTo>
                  <a:lnTo>
                    <a:pt x="11123" y="3947"/>
                  </a:lnTo>
                  <a:lnTo>
                    <a:pt x="11123" y="4188"/>
                  </a:lnTo>
                  <a:lnTo>
                    <a:pt x="11132" y="4192"/>
                  </a:lnTo>
                  <a:lnTo>
                    <a:pt x="11114" y="4846"/>
                  </a:lnTo>
                  <a:lnTo>
                    <a:pt x="11104" y="4851"/>
                  </a:lnTo>
                  <a:lnTo>
                    <a:pt x="11096" y="4858"/>
                  </a:lnTo>
                  <a:lnTo>
                    <a:pt x="11091" y="4867"/>
                  </a:lnTo>
                  <a:lnTo>
                    <a:pt x="11090" y="4876"/>
                  </a:lnTo>
                  <a:lnTo>
                    <a:pt x="11090" y="4913"/>
                  </a:lnTo>
                  <a:lnTo>
                    <a:pt x="11051" y="4938"/>
                  </a:lnTo>
                  <a:lnTo>
                    <a:pt x="11051" y="5178"/>
                  </a:lnTo>
                  <a:lnTo>
                    <a:pt x="11062" y="5184"/>
                  </a:lnTo>
                  <a:lnTo>
                    <a:pt x="11045" y="6350"/>
                  </a:lnTo>
                  <a:lnTo>
                    <a:pt x="11041" y="6352"/>
                  </a:lnTo>
                  <a:lnTo>
                    <a:pt x="11031" y="6360"/>
                  </a:lnTo>
                  <a:lnTo>
                    <a:pt x="11025" y="6368"/>
                  </a:lnTo>
                  <a:lnTo>
                    <a:pt x="11023" y="6377"/>
                  </a:lnTo>
                  <a:lnTo>
                    <a:pt x="11023" y="6414"/>
                  </a:lnTo>
                  <a:lnTo>
                    <a:pt x="10977" y="6440"/>
                  </a:lnTo>
                  <a:lnTo>
                    <a:pt x="10977" y="6681"/>
                  </a:lnTo>
                  <a:lnTo>
                    <a:pt x="11000" y="6690"/>
                  </a:lnTo>
                  <a:lnTo>
                    <a:pt x="11000" y="8607"/>
                  </a:lnTo>
                  <a:lnTo>
                    <a:pt x="10954" y="8625"/>
                  </a:lnTo>
                  <a:lnTo>
                    <a:pt x="10954" y="8868"/>
                  </a:lnTo>
                  <a:lnTo>
                    <a:pt x="10977" y="8874"/>
                  </a:lnTo>
                  <a:lnTo>
                    <a:pt x="10977" y="11588"/>
                  </a:lnTo>
                  <a:lnTo>
                    <a:pt x="10606" y="11586"/>
                  </a:lnTo>
                  <a:lnTo>
                    <a:pt x="10604" y="11595"/>
                  </a:lnTo>
                  <a:lnTo>
                    <a:pt x="10559" y="11595"/>
                  </a:lnTo>
                  <a:lnTo>
                    <a:pt x="10558" y="11599"/>
                  </a:lnTo>
                  <a:lnTo>
                    <a:pt x="10558" y="11586"/>
                  </a:lnTo>
                  <a:lnTo>
                    <a:pt x="10183" y="11583"/>
                  </a:lnTo>
                  <a:lnTo>
                    <a:pt x="10187" y="8862"/>
                  </a:lnTo>
                  <a:lnTo>
                    <a:pt x="10210" y="8857"/>
                  </a:lnTo>
                  <a:lnTo>
                    <a:pt x="10210" y="8613"/>
                  </a:lnTo>
                  <a:lnTo>
                    <a:pt x="10168" y="8594"/>
                  </a:lnTo>
                  <a:lnTo>
                    <a:pt x="10168" y="8565"/>
                  </a:lnTo>
                  <a:lnTo>
                    <a:pt x="10167" y="8559"/>
                  </a:lnTo>
                  <a:lnTo>
                    <a:pt x="10164" y="8555"/>
                  </a:lnTo>
                  <a:lnTo>
                    <a:pt x="10167" y="6671"/>
                  </a:lnTo>
                  <a:lnTo>
                    <a:pt x="10190" y="6664"/>
                  </a:lnTo>
                  <a:lnTo>
                    <a:pt x="10190" y="6422"/>
                  </a:lnTo>
                  <a:lnTo>
                    <a:pt x="10150" y="6396"/>
                  </a:lnTo>
                  <a:lnTo>
                    <a:pt x="10150" y="6357"/>
                  </a:lnTo>
                  <a:lnTo>
                    <a:pt x="10149" y="6348"/>
                  </a:lnTo>
                  <a:lnTo>
                    <a:pt x="10144" y="6339"/>
                  </a:lnTo>
                  <a:lnTo>
                    <a:pt x="10135" y="6331"/>
                  </a:lnTo>
                  <a:lnTo>
                    <a:pt x="10122" y="6325"/>
                  </a:lnTo>
                  <a:lnTo>
                    <a:pt x="10107" y="5158"/>
                  </a:lnTo>
                  <a:lnTo>
                    <a:pt x="10118" y="5153"/>
                  </a:lnTo>
                  <a:lnTo>
                    <a:pt x="10119" y="4912"/>
                  </a:lnTo>
                  <a:lnTo>
                    <a:pt x="10085" y="4886"/>
                  </a:lnTo>
                  <a:lnTo>
                    <a:pt x="10085" y="4847"/>
                  </a:lnTo>
                  <a:lnTo>
                    <a:pt x="10084" y="4838"/>
                  </a:lnTo>
                  <a:lnTo>
                    <a:pt x="10080" y="4829"/>
                  </a:lnTo>
                  <a:lnTo>
                    <a:pt x="10072" y="4821"/>
                  </a:lnTo>
                  <a:lnTo>
                    <a:pt x="10061" y="4815"/>
                  </a:lnTo>
                  <a:lnTo>
                    <a:pt x="10056" y="4813"/>
                  </a:lnTo>
                  <a:lnTo>
                    <a:pt x="10038" y="4158"/>
                  </a:lnTo>
                  <a:lnTo>
                    <a:pt x="10047" y="4155"/>
                  </a:lnTo>
                  <a:lnTo>
                    <a:pt x="10047" y="3914"/>
                  </a:lnTo>
                  <a:lnTo>
                    <a:pt x="10020" y="3891"/>
                  </a:lnTo>
                  <a:lnTo>
                    <a:pt x="10020" y="3857"/>
                  </a:lnTo>
                  <a:lnTo>
                    <a:pt x="10019" y="3849"/>
                  </a:lnTo>
                  <a:lnTo>
                    <a:pt x="10016" y="3841"/>
                  </a:lnTo>
                  <a:lnTo>
                    <a:pt x="10009" y="3834"/>
                  </a:lnTo>
                  <a:lnTo>
                    <a:pt x="10000" y="3828"/>
                  </a:lnTo>
                  <a:lnTo>
                    <a:pt x="9989" y="3824"/>
                  </a:lnTo>
                  <a:lnTo>
                    <a:pt x="9986" y="3823"/>
                  </a:lnTo>
                  <a:lnTo>
                    <a:pt x="9985" y="3784"/>
                  </a:lnTo>
                  <a:lnTo>
                    <a:pt x="9985" y="3776"/>
                  </a:lnTo>
                  <a:lnTo>
                    <a:pt x="9984" y="3776"/>
                  </a:lnTo>
                  <a:lnTo>
                    <a:pt x="9968" y="3309"/>
                  </a:lnTo>
                  <a:lnTo>
                    <a:pt x="9968" y="3315"/>
                  </a:lnTo>
                  <a:lnTo>
                    <a:pt x="9978" y="3310"/>
                  </a:lnTo>
                  <a:lnTo>
                    <a:pt x="9979" y="3070"/>
                  </a:lnTo>
                  <a:lnTo>
                    <a:pt x="9958" y="3051"/>
                  </a:lnTo>
                  <a:lnTo>
                    <a:pt x="9958" y="3023"/>
                  </a:lnTo>
                  <a:lnTo>
                    <a:pt x="9958" y="3016"/>
                  </a:lnTo>
                  <a:lnTo>
                    <a:pt x="9955" y="3010"/>
                  </a:lnTo>
                  <a:lnTo>
                    <a:pt x="9950" y="3004"/>
                  </a:lnTo>
                  <a:lnTo>
                    <a:pt x="9943" y="2999"/>
                  </a:lnTo>
                  <a:lnTo>
                    <a:pt x="9935" y="2996"/>
                  </a:lnTo>
                  <a:lnTo>
                    <a:pt x="9931" y="2995"/>
                  </a:lnTo>
                  <a:lnTo>
                    <a:pt x="9931" y="2957"/>
                  </a:lnTo>
                  <a:lnTo>
                    <a:pt x="9915" y="2955"/>
                  </a:lnTo>
                  <a:lnTo>
                    <a:pt x="9906" y="2656"/>
                  </a:lnTo>
                  <a:lnTo>
                    <a:pt x="9878" y="2552"/>
                  </a:lnTo>
                  <a:lnTo>
                    <a:pt x="9873" y="2361"/>
                  </a:lnTo>
                  <a:lnTo>
                    <a:pt x="9863" y="2336"/>
                  </a:lnTo>
                  <a:lnTo>
                    <a:pt x="9862" y="2332"/>
                  </a:lnTo>
                  <a:lnTo>
                    <a:pt x="9861" y="2329"/>
                  </a:lnTo>
                  <a:lnTo>
                    <a:pt x="9849" y="2301"/>
                  </a:lnTo>
                  <a:lnTo>
                    <a:pt x="9849" y="2300"/>
                  </a:lnTo>
                  <a:lnTo>
                    <a:pt x="9839" y="2278"/>
                  </a:lnTo>
                  <a:lnTo>
                    <a:pt x="9836" y="2116"/>
                  </a:lnTo>
                  <a:lnTo>
                    <a:pt x="9829" y="2105"/>
                  </a:lnTo>
                  <a:lnTo>
                    <a:pt x="9829" y="2099"/>
                  </a:lnTo>
                  <a:lnTo>
                    <a:pt x="9829" y="2097"/>
                  </a:lnTo>
                  <a:lnTo>
                    <a:pt x="9828" y="2094"/>
                  </a:lnTo>
                  <a:lnTo>
                    <a:pt x="9820" y="2082"/>
                  </a:lnTo>
                  <a:lnTo>
                    <a:pt x="9820" y="2075"/>
                  </a:lnTo>
                  <a:lnTo>
                    <a:pt x="9811" y="2063"/>
                  </a:lnTo>
                  <a:lnTo>
                    <a:pt x="9812" y="1936"/>
                  </a:lnTo>
                  <a:lnTo>
                    <a:pt x="9807" y="1931"/>
                  </a:lnTo>
                  <a:lnTo>
                    <a:pt x="9807" y="1925"/>
                  </a:lnTo>
                  <a:lnTo>
                    <a:pt x="9807" y="1923"/>
                  </a:lnTo>
                  <a:lnTo>
                    <a:pt x="9806" y="1921"/>
                  </a:lnTo>
                  <a:lnTo>
                    <a:pt x="9805" y="1920"/>
                  </a:lnTo>
                  <a:lnTo>
                    <a:pt x="9804" y="1919"/>
                  </a:lnTo>
                  <a:lnTo>
                    <a:pt x="9803" y="1919"/>
                  </a:lnTo>
                  <a:lnTo>
                    <a:pt x="9803" y="1917"/>
                  </a:lnTo>
                  <a:lnTo>
                    <a:pt x="9801" y="1917"/>
                  </a:lnTo>
                  <a:lnTo>
                    <a:pt x="9801" y="1909"/>
                  </a:lnTo>
                  <a:lnTo>
                    <a:pt x="9799" y="1909"/>
                  </a:lnTo>
                  <a:lnTo>
                    <a:pt x="9799" y="1903"/>
                  </a:lnTo>
                  <a:lnTo>
                    <a:pt x="9796" y="1903"/>
                  </a:lnTo>
                  <a:lnTo>
                    <a:pt x="9796" y="1897"/>
                  </a:lnTo>
                  <a:lnTo>
                    <a:pt x="9794" y="1895"/>
                  </a:lnTo>
                  <a:lnTo>
                    <a:pt x="9793" y="1895"/>
                  </a:lnTo>
                  <a:lnTo>
                    <a:pt x="9792" y="1896"/>
                  </a:lnTo>
                  <a:lnTo>
                    <a:pt x="9792" y="1886"/>
                  </a:lnTo>
                  <a:lnTo>
                    <a:pt x="9790" y="1884"/>
                  </a:lnTo>
                  <a:lnTo>
                    <a:pt x="9788" y="1885"/>
                  </a:lnTo>
                  <a:lnTo>
                    <a:pt x="9787" y="1816"/>
                  </a:lnTo>
                  <a:lnTo>
                    <a:pt x="9787" y="1767"/>
                  </a:lnTo>
                  <a:lnTo>
                    <a:pt x="9787" y="1750"/>
                  </a:lnTo>
                  <a:lnTo>
                    <a:pt x="9789" y="1749"/>
                  </a:lnTo>
                  <a:lnTo>
                    <a:pt x="9795" y="1743"/>
                  </a:lnTo>
                  <a:lnTo>
                    <a:pt x="9798" y="1737"/>
                  </a:lnTo>
                  <a:lnTo>
                    <a:pt x="9800" y="1731"/>
                  </a:lnTo>
                  <a:lnTo>
                    <a:pt x="9801" y="1726"/>
                  </a:lnTo>
                  <a:lnTo>
                    <a:pt x="9802" y="1724"/>
                  </a:lnTo>
                  <a:lnTo>
                    <a:pt x="9804" y="1718"/>
                  </a:lnTo>
                  <a:lnTo>
                    <a:pt x="9806" y="1711"/>
                  </a:lnTo>
                  <a:lnTo>
                    <a:pt x="9806" y="1710"/>
                  </a:lnTo>
                  <a:lnTo>
                    <a:pt x="9807" y="1703"/>
                  </a:lnTo>
                  <a:lnTo>
                    <a:pt x="9808" y="1697"/>
                  </a:lnTo>
                  <a:lnTo>
                    <a:pt x="9808" y="1696"/>
                  </a:lnTo>
                  <a:lnTo>
                    <a:pt x="9809" y="1690"/>
                  </a:lnTo>
                  <a:lnTo>
                    <a:pt x="9810" y="1683"/>
                  </a:lnTo>
                  <a:lnTo>
                    <a:pt x="9810" y="1682"/>
                  </a:lnTo>
                  <a:lnTo>
                    <a:pt x="9811" y="1677"/>
                  </a:lnTo>
                  <a:lnTo>
                    <a:pt x="9812" y="1670"/>
                  </a:lnTo>
                  <a:lnTo>
                    <a:pt x="9811" y="1667"/>
                  </a:lnTo>
                  <a:lnTo>
                    <a:pt x="9812" y="1663"/>
                  </a:lnTo>
                  <a:lnTo>
                    <a:pt x="9812" y="1656"/>
                  </a:lnTo>
                  <a:lnTo>
                    <a:pt x="9812" y="1653"/>
                  </a:lnTo>
                  <a:lnTo>
                    <a:pt x="9813" y="1649"/>
                  </a:lnTo>
                  <a:lnTo>
                    <a:pt x="9813" y="1646"/>
                  </a:lnTo>
                  <a:lnTo>
                    <a:pt x="9813" y="1643"/>
                  </a:lnTo>
                  <a:lnTo>
                    <a:pt x="9812" y="1637"/>
                  </a:lnTo>
                  <a:lnTo>
                    <a:pt x="9812" y="1636"/>
                  </a:lnTo>
                  <a:lnTo>
                    <a:pt x="9812" y="1629"/>
                  </a:lnTo>
                  <a:lnTo>
                    <a:pt x="9811" y="1624"/>
                  </a:lnTo>
                  <a:lnTo>
                    <a:pt x="9812" y="1622"/>
                  </a:lnTo>
                  <a:lnTo>
                    <a:pt x="9811" y="1615"/>
                  </a:lnTo>
                  <a:lnTo>
                    <a:pt x="9810" y="1608"/>
                  </a:lnTo>
                  <a:lnTo>
                    <a:pt x="9811" y="1608"/>
                  </a:lnTo>
                  <a:lnTo>
                    <a:pt x="9809" y="1599"/>
                  </a:lnTo>
                  <a:lnTo>
                    <a:pt x="9808" y="1592"/>
                  </a:lnTo>
                  <a:lnTo>
                    <a:pt x="9807" y="1585"/>
                  </a:lnTo>
                  <a:lnTo>
                    <a:pt x="9806" y="1578"/>
                  </a:lnTo>
                  <a:lnTo>
                    <a:pt x="9805" y="1572"/>
                  </a:lnTo>
                  <a:lnTo>
                    <a:pt x="9803" y="1565"/>
                  </a:lnTo>
                  <a:lnTo>
                    <a:pt x="9802" y="1562"/>
                  </a:lnTo>
                  <a:lnTo>
                    <a:pt x="9801" y="1559"/>
                  </a:lnTo>
                  <a:lnTo>
                    <a:pt x="9799" y="1552"/>
                  </a:lnTo>
                  <a:lnTo>
                    <a:pt x="9797" y="1548"/>
                  </a:lnTo>
                  <a:lnTo>
                    <a:pt x="9797" y="1546"/>
                  </a:lnTo>
                  <a:lnTo>
                    <a:pt x="9794" y="1539"/>
                  </a:lnTo>
                  <a:lnTo>
                    <a:pt x="9791" y="1533"/>
                  </a:lnTo>
                  <a:lnTo>
                    <a:pt x="9786" y="1529"/>
                  </a:lnTo>
                  <a:lnTo>
                    <a:pt x="9785" y="1527"/>
                  </a:lnTo>
                  <a:lnTo>
                    <a:pt x="9772" y="76"/>
                  </a:lnTo>
                  <a:lnTo>
                    <a:pt x="9774" y="75"/>
                  </a:lnTo>
                  <a:lnTo>
                    <a:pt x="9775" y="74"/>
                  </a:lnTo>
                  <a:lnTo>
                    <a:pt x="9777" y="69"/>
                  </a:lnTo>
                  <a:lnTo>
                    <a:pt x="9779" y="67"/>
                  </a:lnTo>
                  <a:lnTo>
                    <a:pt x="9780" y="60"/>
                  </a:lnTo>
                  <a:lnTo>
                    <a:pt x="9781" y="58"/>
                  </a:lnTo>
                  <a:lnTo>
                    <a:pt x="9782" y="49"/>
                  </a:lnTo>
                  <a:lnTo>
                    <a:pt x="9783" y="39"/>
                  </a:lnTo>
                  <a:lnTo>
                    <a:pt x="9782" y="30"/>
                  </a:lnTo>
                  <a:lnTo>
                    <a:pt x="9782" y="27"/>
                  </a:lnTo>
                  <a:lnTo>
                    <a:pt x="9780" y="18"/>
                  </a:lnTo>
                  <a:lnTo>
                    <a:pt x="9778" y="11"/>
                  </a:lnTo>
                  <a:lnTo>
                    <a:pt x="9777" y="9"/>
                  </a:lnTo>
                  <a:lnTo>
                    <a:pt x="9774" y="4"/>
                  </a:lnTo>
                  <a:lnTo>
                    <a:pt x="9773" y="3"/>
                  </a:lnTo>
                  <a:lnTo>
                    <a:pt x="9772" y="2"/>
                  </a:lnTo>
                  <a:lnTo>
                    <a:pt x="9770" y="0"/>
                  </a:lnTo>
                  <a:lnTo>
                    <a:pt x="9769" y="0"/>
                  </a:lnTo>
                  <a:lnTo>
                    <a:pt x="9768" y="0"/>
                  </a:lnTo>
                  <a:lnTo>
                    <a:pt x="9767" y="0"/>
                  </a:lnTo>
                  <a:lnTo>
                    <a:pt x="9765" y="1"/>
                  </a:lnTo>
                  <a:lnTo>
                    <a:pt x="9764" y="2"/>
                  </a:lnTo>
                  <a:lnTo>
                    <a:pt x="9763" y="3"/>
                  </a:lnTo>
                  <a:lnTo>
                    <a:pt x="9760" y="7"/>
                  </a:lnTo>
                  <a:lnTo>
                    <a:pt x="9759" y="9"/>
                  </a:lnTo>
                  <a:lnTo>
                    <a:pt x="9757" y="16"/>
                  </a:lnTo>
                  <a:lnTo>
                    <a:pt x="9755" y="24"/>
                  </a:lnTo>
                  <a:lnTo>
                    <a:pt x="9755" y="27"/>
                  </a:lnTo>
                  <a:lnTo>
                    <a:pt x="9754" y="36"/>
                  </a:lnTo>
                  <a:lnTo>
                    <a:pt x="9755" y="46"/>
                  </a:lnTo>
                  <a:lnTo>
                    <a:pt x="9755" y="49"/>
                  </a:lnTo>
                  <a:lnTo>
                    <a:pt x="9756" y="58"/>
                  </a:lnTo>
                  <a:lnTo>
                    <a:pt x="9758" y="65"/>
                  </a:lnTo>
                  <a:lnTo>
                    <a:pt x="9759" y="68"/>
                  </a:lnTo>
                  <a:lnTo>
                    <a:pt x="9762" y="72"/>
                  </a:lnTo>
                  <a:lnTo>
                    <a:pt x="9763" y="74"/>
                  </a:lnTo>
                  <a:lnTo>
                    <a:pt x="9765" y="75"/>
                  </a:lnTo>
                  <a:lnTo>
                    <a:pt x="9765" y="76"/>
                  </a:lnTo>
                  <a:lnTo>
                    <a:pt x="9746" y="1525"/>
                  </a:lnTo>
                  <a:lnTo>
                    <a:pt x="9745" y="1525"/>
                  </a:lnTo>
                  <a:lnTo>
                    <a:pt x="9741" y="1530"/>
                  </a:lnTo>
                  <a:lnTo>
                    <a:pt x="9738" y="1535"/>
                  </a:lnTo>
                  <a:lnTo>
                    <a:pt x="9735" y="1541"/>
                  </a:lnTo>
                  <a:lnTo>
                    <a:pt x="9734" y="1543"/>
                  </a:lnTo>
                  <a:lnTo>
                    <a:pt x="9732" y="1547"/>
                  </a:lnTo>
                  <a:lnTo>
                    <a:pt x="9730" y="1553"/>
                  </a:lnTo>
                  <a:lnTo>
                    <a:pt x="9729" y="1557"/>
                  </a:lnTo>
                  <a:lnTo>
                    <a:pt x="9728" y="1559"/>
                  </a:lnTo>
                  <a:lnTo>
                    <a:pt x="9726" y="1566"/>
                  </a:lnTo>
                  <a:lnTo>
                    <a:pt x="9725" y="1572"/>
                  </a:lnTo>
                  <a:lnTo>
                    <a:pt x="9723" y="1580"/>
                  </a:lnTo>
                  <a:lnTo>
                    <a:pt x="9722" y="1588"/>
                  </a:lnTo>
                  <a:lnTo>
                    <a:pt x="9721" y="1594"/>
                  </a:lnTo>
                  <a:lnTo>
                    <a:pt x="9720" y="1601"/>
                  </a:lnTo>
                  <a:lnTo>
                    <a:pt x="9720" y="1602"/>
                  </a:lnTo>
                  <a:lnTo>
                    <a:pt x="9719" y="1608"/>
                  </a:lnTo>
                  <a:lnTo>
                    <a:pt x="9719" y="1614"/>
                  </a:lnTo>
                  <a:lnTo>
                    <a:pt x="9719" y="1617"/>
                  </a:lnTo>
                  <a:lnTo>
                    <a:pt x="9719" y="1621"/>
                  </a:lnTo>
                  <a:lnTo>
                    <a:pt x="9718" y="1628"/>
                  </a:lnTo>
                  <a:lnTo>
                    <a:pt x="9719" y="1631"/>
                  </a:lnTo>
                  <a:lnTo>
                    <a:pt x="9718" y="1635"/>
                  </a:lnTo>
                  <a:lnTo>
                    <a:pt x="9718" y="1638"/>
                  </a:lnTo>
                  <a:lnTo>
                    <a:pt x="9718" y="1642"/>
                  </a:lnTo>
                  <a:lnTo>
                    <a:pt x="9719" y="1647"/>
                  </a:lnTo>
                  <a:lnTo>
                    <a:pt x="9718" y="1649"/>
                  </a:lnTo>
                  <a:lnTo>
                    <a:pt x="9719" y="1655"/>
                  </a:lnTo>
                  <a:lnTo>
                    <a:pt x="9719" y="1660"/>
                  </a:lnTo>
                  <a:lnTo>
                    <a:pt x="9719" y="1662"/>
                  </a:lnTo>
                  <a:lnTo>
                    <a:pt x="9719" y="1670"/>
                  </a:lnTo>
                  <a:lnTo>
                    <a:pt x="9720" y="1676"/>
                  </a:lnTo>
                  <a:lnTo>
                    <a:pt x="9721" y="1685"/>
                  </a:lnTo>
                  <a:lnTo>
                    <a:pt x="9722" y="1692"/>
                  </a:lnTo>
                  <a:lnTo>
                    <a:pt x="9723" y="1698"/>
                  </a:lnTo>
                  <a:lnTo>
                    <a:pt x="9724" y="1706"/>
                  </a:lnTo>
                  <a:lnTo>
                    <a:pt x="9725" y="1706"/>
                  </a:lnTo>
                  <a:lnTo>
                    <a:pt x="9726" y="1712"/>
                  </a:lnTo>
                  <a:lnTo>
                    <a:pt x="9728" y="1719"/>
                  </a:lnTo>
                  <a:lnTo>
                    <a:pt x="9729" y="1721"/>
                  </a:lnTo>
                  <a:lnTo>
                    <a:pt x="9730" y="1725"/>
                  </a:lnTo>
                  <a:lnTo>
                    <a:pt x="9731" y="1732"/>
                  </a:lnTo>
                  <a:lnTo>
                    <a:pt x="9735" y="1739"/>
                  </a:lnTo>
                  <a:lnTo>
                    <a:pt x="9740" y="1744"/>
                  </a:lnTo>
                  <a:lnTo>
                    <a:pt x="9743" y="1747"/>
                  </a:lnTo>
                  <a:lnTo>
                    <a:pt x="9743" y="1774"/>
                  </a:lnTo>
                  <a:lnTo>
                    <a:pt x="9738" y="1773"/>
                  </a:lnTo>
                  <a:lnTo>
                    <a:pt x="9737" y="1776"/>
                  </a:lnTo>
                  <a:lnTo>
                    <a:pt x="9737" y="1895"/>
                  </a:lnTo>
                  <a:lnTo>
                    <a:pt x="9731" y="1895"/>
                  </a:lnTo>
                  <a:lnTo>
                    <a:pt x="9731" y="1897"/>
                  </a:lnTo>
                  <a:lnTo>
                    <a:pt x="9731" y="1908"/>
                  </a:lnTo>
                  <a:lnTo>
                    <a:pt x="9726" y="1907"/>
                  </a:lnTo>
                  <a:lnTo>
                    <a:pt x="9726" y="1909"/>
                  </a:lnTo>
                  <a:lnTo>
                    <a:pt x="9726" y="1912"/>
                  </a:lnTo>
                  <a:lnTo>
                    <a:pt x="9725" y="1914"/>
                  </a:lnTo>
                  <a:lnTo>
                    <a:pt x="9725" y="1919"/>
                  </a:lnTo>
                  <a:lnTo>
                    <a:pt x="9718" y="1924"/>
                  </a:lnTo>
                  <a:lnTo>
                    <a:pt x="9718" y="2062"/>
                  </a:lnTo>
                  <a:lnTo>
                    <a:pt x="9705" y="2079"/>
                  </a:lnTo>
                  <a:lnTo>
                    <a:pt x="9704" y="2080"/>
                  </a:lnTo>
                  <a:lnTo>
                    <a:pt x="9703" y="2082"/>
                  </a:lnTo>
                  <a:lnTo>
                    <a:pt x="9692" y="2097"/>
                  </a:lnTo>
                  <a:lnTo>
                    <a:pt x="9689" y="2262"/>
                  </a:lnTo>
                  <a:lnTo>
                    <a:pt x="9654" y="2334"/>
                  </a:lnTo>
                  <a:lnTo>
                    <a:pt x="9649" y="2523"/>
                  </a:lnTo>
                  <a:lnTo>
                    <a:pt x="9620" y="2621"/>
                  </a:lnTo>
                  <a:lnTo>
                    <a:pt x="9608" y="2957"/>
                  </a:lnTo>
                  <a:lnTo>
                    <a:pt x="9607" y="2957"/>
                  </a:lnTo>
                  <a:lnTo>
                    <a:pt x="9598" y="2958"/>
                  </a:lnTo>
                  <a:lnTo>
                    <a:pt x="9590" y="2961"/>
                  </a:lnTo>
                  <a:lnTo>
                    <a:pt x="9584" y="2966"/>
                  </a:lnTo>
                  <a:lnTo>
                    <a:pt x="9580" y="2971"/>
                  </a:lnTo>
                  <a:lnTo>
                    <a:pt x="9578" y="2978"/>
                  </a:lnTo>
                  <a:lnTo>
                    <a:pt x="9578" y="3001"/>
                  </a:lnTo>
                  <a:lnTo>
                    <a:pt x="9545" y="3018"/>
                  </a:lnTo>
                  <a:lnTo>
                    <a:pt x="9544" y="3260"/>
                  </a:lnTo>
                  <a:lnTo>
                    <a:pt x="9557" y="3253"/>
                  </a:lnTo>
                  <a:lnTo>
                    <a:pt x="9557" y="3260"/>
                  </a:lnTo>
                  <a:lnTo>
                    <a:pt x="9555" y="3261"/>
                  </a:lnTo>
                  <a:lnTo>
                    <a:pt x="9555" y="3269"/>
                  </a:lnTo>
                  <a:lnTo>
                    <a:pt x="9534" y="3781"/>
                  </a:lnTo>
                  <a:lnTo>
                    <a:pt x="9533" y="3781"/>
                  </a:lnTo>
                  <a:lnTo>
                    <a:pt x="9524" y="3787"/>
                  </a:lnTo>
                  <a:lnTo>
                    <a:pt x="9518" y="3794"/>
                  </a:lnTo>
                  <a:lnTo>
                    <a:pt x="9516" y="3801"/>
                  </a:lnTo>
                  <a:lnTo>
                    <a:pt x="9516" y="3830"/>
                  </a:lnTo>
                  <a:lnTo>
                    <a:pt x="9473" y="3851"/>
                  </a:lnTo>
                  <a:lnTo>
                    <a:pt x="9472" y="4093"/>
                  </a:lnTo>
                  <a:lnTo>
                    <a:pt x="9476" y="4092"/>
                  </a:lnTo>
                  <a:lnTo>
                    <a:pt x="9476" y="4259"/>
                  </a:lnTo>
                  <a:lnTo>
                    <a:pt x="9460" y="4768"/>
                  </a:lnTo>
                  <a:lnTo>
                    <a:pt x="9453" y="4776"/>
                  </a:lnTo>
                  <a:lnTo>
                    <a:pt x="9450" y="4785"/>
                  </a:lnTo>
                  <a:lnTo>
                    <a:pt x="9450" y="4817"/>
                  </a:lnTo>
                  <a:lnTo>
                    <a:pt x="9396" y="4841"/>
                  </a:lnTo>
                  <a:lnTo>
                    <a:pt x="9395" y="5084"/>
                  </a:lnTo>
                  <a:lnTo>
                    <a:pt x="9407" y="5092"/>
                  </a:lnTo>
                  <a:lnTo>
                    <a:pt x="9386" y="6285"/>
                  </a:lnTo>
                  <a:lnTo>
                    <a:pt x="9382" y="6294"/>
                  </a:lnTo>
                  <a:lnTo>
                    <a:pt x="9382" y="6327"/>
                  </a:lnTo>
                  <a:lnTo>
                    <a:pt x="9317" y="6350"/>
                  </a:lnTo>
                  <a:lnTo>
                    <a:pt x="9317" y="6595"/>
                  </a:lnTo>
                  <a:lnTo>
                    <a:pt x="9340" y="6608"/>
                  </a:lnTo>
                  <a:lnTo>
                    <a:pt x="9335" y="8549"/>
                  </a:lnTo>
                  <a:lnTo>
                    <a:pt x="9288" y="8561"/>
                  </a:lnTo>
                  <a:lnTo>
                    <a:pt x="9287" y="8807"/>
                  </a:lnTo>
                  <a:lnTo>
                    <a:pt x="9311" y="8816"/>
                  </a:lnTo>
                  <a:lnTo>
                    <a:pt x="9288" y="17241"/>
                  </a:lnTo>
                  <a:lnTo>
                    <a:pt x="8910" y="17328"/>
                  </a:lnTo>
                  <a:lnTo>
                    <a:pt x="8908" y="14158"/>
                  </a:lnTo>
                  <a:lnTo>
                    <a:pt x="8869" y="14147"/>
                  </a:lnTo>
                  <a:lnTo>
                    <a:pt x="8869" y="13469"/>
                  </a:lnTo>
                  <a:lnTo>
                    <a:pt x="8893" y="13467"/>
                  </a:lnTo>
                  <a:lnTo>
                    <a:pt x="8893" y="13459"/>
                  </a:lnTo>
                  <a:lnTo>
                    <a:pt x="8894" y="13458"/>
                  </a:lnTo>
                  <a:lnTo>
                    <a:pt x="8908" y="13459"/>
                  </a:lnTo>
                  <a:lnTo>
                    <a:pt x="8905" y="9283"/>
                  </a:lnTo>
                  <a:lnTo>
                    <a:pt x="8905" y="8997"/>
                  </a:lnTo>
                  <a:lnTo>
                    <a:pt x="8929" y="8987"/>
                  </a:lnTo>
                  <a:lnTo>
                    <a:pt x="8929" y="8908"/>
                  </a:lnTo>
                  <a:lnTo>
                    <a:pt x="8806" y="8879"/>
                  </a:lnTo>
                  <a:lnTo>
                    <a:pt x="8668" y="8859"/>
                  </a:lnTo>
                  <a:lnTo>
                    <a:pt x="8519" y="8849"/>
                  </a:lnTo>
                  <a:lnTo>
                    <a:pt x="8367" y="8849"/>
                  </a:lnTo>
                  <a:lnTo>
                    <a:pt x="8294" y="8855"/>
                  </a:lnTo>
                  <a:lnTo>
                    <a:pt x="8294" y="9226"/>
                  </a:lnTo>
                  <a:lnTo>
                    <a:pt x="8221" y="9231"/>
                  </a:lnTo>
                  <a:lnTo>
                    <a:pt x="8200" y="9234"/>
                  </a:lnTo>
                  <a:lnTo>
                    <a:pt x="8200" y="9729"/>
                  </a:lnTo>
                  <a:lnTo>
                    <a:pt x="8200" y="9781"/>
                  </a:lnTo>
                  <a:lnTo>
                    <a:pt x="8200" y="9914"/>
                  </a:lnTo>
                  <a:lnTo>
                    <a:pt x="8119" y="9923"/>
                  </a:lnTo>
                  <a:lnTo>
                    <a:pt x="8119" y="10601"/>
                  </a:lnTo>
                  <a:lnTo>
                    <a:pt x="8089" y="10603"/>
                  </a:lnTo>
                  <a:lnTo>
                    <a:pt x="8014" y="10613"/>
                  </a:lnTo>
                  <a:lnTo>
                    <a:pt x="8014" y="11035"/>
                  </a:lnTo>
                  <a:lnTo>
                    <a:pt x="7978" y="11038"/>
                  </a:lnTo>
                  <a:lnTo>
                    <a:pt x="7949" y="11042"/>
                  </a:lnTo>
                  <a:lnTo>
                    <a:pt x="7949" y="11427"/>
                  </a:lnTo>
                  <a:lnTo>
                    <a:pt x="7894" y="11432"/>
                  </a:lnTo>
                  <a:lnTo>
                    <a:pt x="7891" y="13413"/>
                  </a:lnTo>
                  <a:lnTo>
                    <a:pt x="7597" y="13361"/>
                  </a:lnTo>
                  <a:lnTo>
                    <a:pt x="7568" y="13367"/>
                  </a:lnTo>
                  <a:lnTo>
                    <a:pt x="7568" y="13591"/>
                  </a:lnTo>
                  <a:lnTo>
                    <a:pt x="7558" y="13589"/>
                  </a:lnTo>
                  <a:lnTo>
                    <a:pt x="7348" y="13626"/>
                  </a:lnTo>
                  <a:lnTo>
                    <a:pt x="7346" y="13523"/>
                  </a:lnTo>
                  <a:lnTo>
                    <a:pt x="7228" y="13499"/>
                  </a:lnTo>
                  <a:lnTo>
                    <a:pt x="7227" y="11976"/>
                  </a:lnTo>
                  <a:lnTo>
                    <a:pt x="7220" y="11978"/>
                  </a:lnTo>
                  <a:lnTo>
                    <a:pt x="6871" y="11898"/>
                  </a:lnTo>
                  <a:lnTo>
                    <a:pt x="6849" y="11891"/>
                  </a:lnTo>
                  <a:lnTo>
                    <a:pt x="5812" y="12214"/>
                  </a:lnTo>
                  <a:lnTo>
                    <a:pt x="5810" y="14307"/>
                  </a:lnTo>
                  <a:lnTo>
                    <a:pt x="5520" y="14307"/>
                  </a:lnTo>
                  <a:lnTo>
                    <a:pt x="5520" y="12747"/>
                  </a:lnTo>
                  <a:lnTo>
                    <a:pt x="5519" y="12747"/>
                  </a:lnTo>
                  <a:lnTo>
                    <a:pt x="5519" y="11628"/>
                  </a:lnTo>
                  <a:lnTo>
                    <a:pt x="5519" y="10839"/>
                  </a:lnTo>
                  <a:lnTo>
                    <a:pt x="5517" y="10839"/>
                  </a:lnTo>
                  <a:lnTo>
                    <a:pt x="5517" y="10414"/>
                  </a:lnTo>
                  <a:lnTo>
                    <a:pt x="5491" y="10414"/>
                  </a:lnTo>
                  <a:lnTo>
                    <a:pt x="5491" y="10407"/>
                  </a:lnTo>
                  <a:lnTo>
                    <a:pt x="5445" y="10407"/>
                  </a:lnTo>
                  <a:lnTo>
                    <a:pt x="5445" y="10124"/>
                  </a:lnTo>
                  <a:lnTo>
                    <a:pt x="5392" y="10124"/>
                  </a:lnTo>
                  <a:lnTo>
                    <a:pt x="5391" y="10128"/>
                  </a:lnTo>
                  <a:lnTo>
                    <a:pt x="5391" y="10407"/>
                  </a:lnTo>
                  <a:lnTo>
                    <a:pt x="5373" y="10407"/>
                  </a:lnTo>
                  <a:lnTo>
                    <a:pt x="5373" y="10287"/>
                  </a:lnTo>
                  <a:lnTo>
                    <a:pt x="5344" y="10287"/>
                  </a:lnTo>
                  <a:lnTo>
                    <a:pt x="5344" y="9994"/>
                  </a:lnTo>
                  <a:lnTo>
                    <a:pt x="5313" y="9994"/>
                  </a:lnTo>
                  <a:lnTo>
                    <a:pt x="5313" y="9797"/>
                  </a:lnTo>
                  <a:lnTo>
                    <a:pt x="5271" y="9797"/>
                  </a:lnTo>
                  <a:lnTo>
                    <a:pt x="5271" y="9794"/>
                  </a:lnTo>
                  <a:lnTo>
                    <a:pt x="5183" y="9794"/>
                  </a:lnTo>
                  <a:lnTo>
                    <a:pt x="5183" y="9795"/>
                  </a:lnTo>
                  <a:lnTo>
                    <a:pt x="5183" y="9801"/>
                  </a:lnTo>
                  <a:lnTo>
                    <a:pt x="5182" y="9801"/>
                  </a:lnTo>
                  <a:lnTo>
                    <a:pt x="5182" y="9797"/>
                  </a:lnTo>
                  <a:lnTo>
                    <a:pt x="5142" y="9797"/>
                  </a:lnTo>
                  <a:lnTo>
                    <a:pt x="5141" y="9800"/>
                  </a:lnTo>
                  <a:lnTo>
                    <a:pt x="5141" y="9994"/>
                  </a:lnTo>
                  <a:lnTo>
                    <a:pt x="5114" y="9994"/>
                  </a:lnTo>
                  <a:lnTo>
                    <a:pt x="5110" y="10003"/>
                  </a:lnTo>
                  <a:lnTo>
                    <a:pt x="5110" y="10287"/>
                  </a:lnTo>
                  <a:lnTo>
                    <a:pt x="5092" y="10287"/>
                  </a:lnTo>
                  <a:lnTo>
                    <a:pt x="5084" y="10302"/>
                  </a:lnTo>
                  <a:lnTo>
                    <a:pt x="5084" y="10407"/>
                  </a:lnTo>
                  <a:lnTo>
                    <a:pt x="5062" y="10407"/>
                  </a:lnTo>
                  <a:lnTo>
                    <a:pt x="5062" y="10124"/>
                  </a:lnTo>
                  <a:lnTo>
                    <a:pt x="5001" y="10124"/>
                  </a:lnTo>
                  <a:lnTo>
                    <a:pt x="4999" y="10128"/>
                  </a:lnTo>
                  <a:lnTo>
                    <a:pt x="4999" y="10407"/>
                  </a:lnTo>
                  <a:lnTo>
                    <a:pt x="4948" y="10407"/>
                  </a:lnTo>
                  <a:lnTo>
                    <a:pt x="4945" y="10413"/>
                  </a:lnTo>
                  <a:lnTo>
                    <a:pt x="4915" y="10413"/>
                  </a:lnTo>
                  <a:lnTo>
                    <a:pt x="4911" y="10420"/>
                  </a:lnTo>
                  <a:lnTo>
                    <a:pt x="4911" y="10848"/>
                  </a:lnTo>
                  <a:lnTo>
                    <a:pt x="4910" y="10851"/>
                  </a:lnTo>
                  <a:lnTo>
                    <a:pt x="4910" y="11641"/>
                  </a:lnTo>
                  <a:lnTo>
                    <a:pt x="4909" y="11643"/>
                  </a:lnTo>
                  <a:lnTo>
                    <a:pt x="4909" y="12763"/>
                  </a:lnTo>
                  <a:lnTo>
                    <a:pt x="4909" y="12765"/>
                  </a:lnTo>
                  <a:lnTo>
                    <a:pt x="4909" y="14498"/>
                  </a:lnTo>
                  <a:lnTo>
                    <a:pt x="4908" y="14500"/>
                  </a:lnTo>
                  <a:lnTo>
                    <a:pt x="4908" y="16895"/>
                  </a:lnTo>
                  <a:lnTo>
                    <a:pt x="4938" y="16895"/>
                  </a:lnTo>
                  <a:lnTo>
                    <a:pt x="4938" y="16897"/>
                  </a:lnTo>
                  <a:lnTo>
                    <a:pt x="4939" y="16897"/>
                  </a:lnTo>
                  <a:lnTo>
                    <a:pt x="4939" y="17276"/>
                  </a:lnTo>
                  <a:lnTo>
                    <a:pt x="4934" y="17276"/>
                  </a:lnTo>
                  <a:lnTo>
                    <a:pt x="4930" y="17277"/>
                  </a:lnTo>
                  <a:lnTo>
                    <a:pt x="4930" y="17294"/>
                  </a:lnTo>
                  <a:lnTo>
                    <a:pt x="4925" y="17295"/>
                  </a:lnTo>
                  <a:lnTo>
                    <a:pt x="4922" y="17295"/>
                  </a:lnTo>
                  <a:lnTo>
                    <a:pt x="4922" y="17872"/>
                  </a:lnTo>
                  <a:lnTo>
                    <a:pt x="4855" y="17872"/>
                  </a:lnTo>
                  <a:lnTo>
                    <a:pt x="4855" y="17828"/>
                  </a:lnTo>
                  <a:lnTo>
                    <a:pt x="4861" y="17801"/>
                  </a:lnTo>
                  <a:lnTo>
                    <a:pt x="4860" y="17801"/>
                  </a:lnTo>
                  <a:lnTo>
                    <a:pt x="4857" y="17801"/>
                  </a:lnTo>
                  <a:lnTo>
                    <a:pt x="4853" y="17800"/>
                  </a:lnTo>
                  <a:lnTo>
                    <a:pt x="4851" y="17800"/>
                  </a:lnTo>
                  <a:lnTo>
                    <a:pt x="4852" y="17626"/>
                  </a:lnTo>
                  <a:lnTo>
                    <a:pt x="4854" y="17625"/>
                  </a:lnTo>
                  <a:lnTo>
                    <a:pt x="4858" y="17617"/>
                  </a:lnTo>
                  <a:lnTo>
                    <a:pt x="4858" y="17608"/>
                  </a:lnTo>
                  <a:lnTo>
                    <a:pt x="4852" y="17607"/>
                  </a:lnTo>
                  <a:lnTo>
                    <a:pt x="4852" y="17594"/>
                  </a:lnTo>
                  <a:lnTo>
                    <a:pt x="4846" y="17572"/>
                  </a:lnTo>
                  <a:lnTo>
                    <a:pt x="4846" y="17560"/>
                  </a:lnTo>
                  <a:lnTo>
                    <a:pt x="4844" y="17548"/>
                  </a:lnTo>
                  <a:lnTo>
                    <a:pt x="4843" y="17548"/>
                  </a:lnTo>
                  <a:lnTo>
                    <a:pt x="4843" y="17541"/>
                  </a:lnTo>
                  <a:lnTo>
                    <a:pt x="4842" y="17541"/>
                  </a:lnTo>
                  <a:lnTo>
                    <a:pt x="4840" y="17451"/>
                  </a:lnTo>
                  <a:lnTo>
                    <a:pt x="4839" y="17451"/>
                  </a:lnTo>
                  <a:lnTo>
                    <a:pt x="4838" y="17451"/>
                  </a:lnTo>
                  <a:lnTo>
                    <a:pt x="4836" y="17541"/>
                  </a:lnTo>
                  <a:lnTo>
                    <a:pt x="4835" y="17541"/>
                  </a:lnTo>
                  <a:lnTo>
                    <a:pt x="4834" y="17548"/>
                  </a:lnTo>
                  <a:lnTo>
                    <a:pt x="4833" y="17548"/>
                  </a:lnTo>
                  <a:lnTo>
                    <a:pt x="4831" y="17560"/>
                  </a:lnTo>
                  <a:lnTo>
                    <a:pt x="4831" y="17572"/>
                  </a:lnTo>
                  <a:lnTo>
                    <a:pt x="4826" y="17594"/>
                  </a:lnTo>
                  <a:lnTo>
                    <a:pt x="4826" y="17607"/>
                  </a:lnTo>
                  <a:lnTo>
                    <a:pt x="4825" y="17607"/>
                  </a:lnTo>
                  <a:lnTo>
                    <a:pt x="4820" y="17608"/>
                  </a:lnTo>
                  <a:lnTo>
                    <a:pt x="4820" y="17617"/>
                  </a:lnTo>
                  <a:lnTo>
                    <a:pt x="4824" y="17625"/>
                  </a:lnTo>
                  <a:lnTo>
                    <a:pt x="4826" y="17625"/>
                  </a:lnTo>
                  <a:lnTo>
                    <a:pt x="4826" y="17800"/>
                  </a:lnTo>
                  <a:lnTo>
                    <a:pt x="4825" y="17800"/>
                  </a:lnTo>
                  <a:lnTo>
                    <a:pt x="4820" y="17800"/>
                  </a:lnTo>
                  <a:lnTo>
                    <a:pt x="4817" y="17801"/>
                  </a:lnTo>
                  <a:lnTo>
                    <a:pt x="4815" y="17801"/>
                  </a:lnTo>
                  <a:lnTo>
                    <a:pt x="4822" y="17828"/>
                  </a:lnTo>
                  <a:lnTo>
                    <a:pt x="4822" y="17872"/>
                  </a:lnTo>
                  <a:lnTo>
                    <a:pt x="4674" y="17872"/>
                  </a:lnTo>
                  <a:lnTo>
                    <a:pt x="4674" y="17857"/>
                  </a:lnTo>
                  <a:lnTo>
                    <a:pt x="4675" y="17829"/>
                  </a:lnTo>
                  <a:lnTo>
                    <a:pt x="4681" y="17802"/>
                  </a:lnTo>
                  <a:lnTo>
                    <a:pt x="4680" y="17802"/>
                  </a:lnTo>
                  <a:lnTo>
                    <a:pt x="4677" y="17802"/>
                  </a:lnTo>
                  <a:lnTo>
                    <a:pt x="4673" y="17801"/>
                  </a:lnTo>
                  <a:lnTo>
                    <a:pt x="4673" y="17688"/>
                  </a:lnTo>
                  <a:lnTo>
                    <a:pt x="4675" y="17688"/>
                  </a:lnTo>
                  <a:lnTo>
                    <a:pt x="4675" y="17680"/>
                  </a:lnTo>
                  <a:lnTo>
                    <a:pt x="4674" y="17680"/>
                  </a:lnTo>
                  <a:lnTo>
                    <a:pt x="4672" y="17680"/>
                  </a:lnTo>
                  <a:lnTo>
                    <a:pt x="4669" y="17680"/>
                  </a:lnTo>
                  <a:lnTo>
                    <a:pt x="4670" y="17507"/>
                  </a:lnTo>
                  <a:lnTo>
                    <a:pt x="4674" y="17507"/>
                  </a:lnTo>
                  <a:lnTo>
                    <a:pt x="4677" y="17497"/>
                  </a:lnTo>
                  <a:lnTo>
                    <a:pt x="4677" y="17488"/>
                  </a:lnTo>
                  <a:lnTo>
                    <a:pt x="4675" y="17488"/>
                  </a:lnTo>
                  <a:lnTo>
                    <a:pt x="4670" y="17488"/>
                  </a:lnTo>
                  <a:lnTo>
                    <a:pt x="4670" y="17475"/>
                  </a:lnTo>
                  <a:lnTo>
                    <a:pt x="4665" y="17453"/>
                  </a:lnTo>
                  <a:lnTo>
                    <a:pt x="4665" y="17440"/>
                  </a:lnTo>
                  <a:lnTo>
                    <a:pt x="4653" y="17440"/>
                  </a:lnTo>
                  <a:lnTo>
                    <a:pt x="4655" y="17428"/>
                  </a:lnTo>
                  <a:lnTo>
                    <a:pt x="4656" y="17428"/>
                  </a:lnTo>
                  <a:lnTo>
                    <a:pt x="4657" y="17428"/>
                  </a:lnTo>
                  <a:lnTo>
                    <a:pt x="4658" y="17428"/>
                  </a:lnTo>
                  <a:lnTo>
                    <a:pt x="4659" y="17428"/>
                  </a:lnTo>
                  <a:lnTo>
                    <a:pt x="4660" y="17428"/>
                  </a:lnTo>
                  <a:lnTo>
                    <a:pt x="4660" y="17420"/>
                  </a:lnTo>
                  <a:lnTo>
                    <a:pt x="4659" y="17420"/>
                  </a:lnTo>
                  <a:lnTo>
                    <a:pt x="4658" y="17420"/>
                  </a:lnTo>
                  <a:lnTo>
                    <a:pt x="4657" y="17420"/>
                  </a:lnTo>
                  <a:lnTo>
                    <a:pt x="4658" y="17330"/>
                  </a:lnTo>
                  <a:lnTo>
                    <a:pt x="4656" y="17420"/>
                  </a:lnTo>
                  <a:lnTo>
                    <a:pt x="4655" y="17420"/>
                  </a:lnTo>
                  <a:lnTo>
                    <a:pt x="4654" y="17428"/>
                  </a:lnTo>
                  <a:lnTo>
                    <a:pt x="4652" y="17440"/>
                  </a:lnTo>
                  <a:lnTo>
                    <a:pt x="4652" y="17453"/>
                  </a:lnTo>
                  <a:lnTo>
                    <a:pt x="4647" y="17474"/>
                  </a:lnTo>
                  <a:lnTo>
                    <a:pt x="4647" y="17488"/>
                  </a:lnTo>
                  <a:lnTo>
                    <a:pt x="4640" y="17488"/>
                  </a:lnTo>
                  <a:lnTo>
                    <a:pt x="4640" y="17497"/>
                  </a:lnTo>
                  <a:lnTo>
                    <a:pt x="4644" y="17506"/>
                  </a:lnTo>
                  <a:lnTo>
                    <a:pt x="4646" y="17507"/>
                  </a:lnTo>
                  <a:lnTo>
                    <a:pt x="4647" y="17507"/>
                  </a:lnTo>
                  <a:lnTo>
                    <a:pt x="4647" y="17680"/>
                  </a:lnTo>
                  <a:lnTo>
                    <a:pt x="4645" y="17680"/>
                  </a:lnTo>
                  <a:lnTo>
                    <a:pt x="4643" y="17680"/>
                  </a:lnTo>
                  <a:lnTo>
                    <a:pt x="4641" y="17680"/>
                  </a:lnTo>
                  <a:lnTo>
                    <a:pt x="4641" y="17688"/>
                  </a:lnTo>
                  <a:lnTo>
                    <a:pt x="4642" y="17688"/>
                  </a:lnTo>
                  <a:lnTo>
                    <a:pt x="4643" y="17688"/>
                  </a:lnTo>
                  <a:lnTo>
                    <a:pt x="4643" y="17801"/>
                  </a:lnTo>
                  <a:lnTo>
                    <a:pt x="4640" y="17802"/>
                  </a:lnTo>
                  <a:lnTo>
                    <a:pt x="4637" y="17802"/>
                  </a:lnTo>
                  <a:lnTo>
                    <a:pt x="4611" y="17802"/>
                  </a:lnTo>
                  <a:lnTo>
                    <a:pt x="4600" y="17768"/>
                  </a:lnTo>
                  <a:lnTo>
                    <a:pt x="4586" y="17739"/>
                  </a:lnTo>
                  <a:lnTo>
                    <a:pt x="4571" y="17715"/>
                  </a:lnTo>
                  <a:lnTo>
                    <a:pt x="4555" y="17698"/>
                  </a:lnTo>
                  <a:lnTo>
                    <a:pt x="4539" y="17688"/>
                  </a:lnTo>
                  <a:lnTo>
                    <a:pt x="4538" y="17688"/>
                  </a:lnTo>
                  <a:lnTo>
                    <a:pt x="4521" y="17684"/>
                  </a:lnTo>
                  <a:lnTo>
                    <a:pt x="4504" y="17688"/>
                  </a:lnTo>
                  <a:lnTo>
                    <a:pt x="4487" y="17698"/>
                  </a:lnTo>
                  <a:lnTo>
                    <a:pt x="4471" y="17715"/>
                  </a:lnTo>
                  <a:lnTo>
                    <a:pt x="4456" y="17738"/>
                  </a:lnTo>
                  <a:lnTo>
                    <a:pt x="4443" y="17767"/>
                  </a:lnTo>
                  <a:lnTo>
                    <a:pt x="4431" y="17802"/>
                  </a:lnTo>
                  <a:lnTo>
                    <a:pt x="4408" y="17802"/>
                  </a:lnTo>
                  <a:lnTo>
                    <a:pt x="4407" y="17802"/>
                  </a:lnTo>
                  <a:lnTo>
                    <a:pt x="4403" y="17802"/>
                  </a:lnTo>
                  <a:lnTo>
                    <a:pt x="4403" y="17688"/>
                  </a:lnTo>
                  <a:lnTo>
                    <a:pt x="4404" y="17688"/>
                  </a:lnTo>
                  <a:lnTo>
                    <a:pt x="4405" y="17688"/>
                  </a:lnTo>
                  <a:lnTo>
                    <a:pt x="4405" y="17680"/>
                  </a:lnTo>
                  <a:lnTo>
                    <a:pt x="4404" y="17680"/>
                  </a:lnTo>
                  <a:lnTo>
                    <a:pt x="4402" y="17680"/>
                  </a:lnTo>
                  <a:lnTo>
                    <a:pt x="4399" y="17680"/>
                  </a:lnTo>
                  <a:lnTo>
                    <a:pt x="4399" y="17507"/>
                  </a:lnTo>
                  <a:lnTo>
                    <a:pt x="4403" y="17507"/>
                  </a:lnTo>
                  <a:lnTo>
                    <a:pt x="4407" y="17497"/>
                  </a:lnTo>
                  <a:lnTo>
                    <a:pt x="4407" y="17488"/>
                  </a:lnTo>
                  <a:lnTo>
                    <a:pt x="4405" y="17488"/>
                  </a:lnTo>
                  <a:lnTo>
                    <a:pt x="4399" y="17488"/>
                  </a:lnTo>
                  <a:lnTo>
                    <a:pt x="4399" y="17475"/>
                  </a:lnTo>
                  <a:lnTo>
                    <a:pt x="4395" y="17453"/>
                  </a:lnTo>
                  <a:lnTo>
                    <a:pt x="4395" y="17440"/>
                  </a:lnTo>
                  <a:lnTo>
                    <a:pt x="4383" y="17440"/>
                  </a:lnTo>
                  <a:lnTo>
                    <a:pt x="4384" y="17428"/>
                  </a:lnTo>
                  <a:lnTo>
                    <a:pt x="4385" y="17428"/>
                  </a:lnTo>
                  <a:lnTo>
                    <a:pt x="4386" y="17428"/>
                  </a:lnTo>
                  <a:lnTo>
                    <a:pt x="4387" y="17428"/>
                  </a:lnTo>
                  <a:lnTo>
                    <a:pt x="4388" y="17428"/>
                  </a:lnTo>
                  <a:lnTo>
                    <a:pt x="4389" y="17428"/>
                  </a:lnTo>
                  <a:lnTo>
                    <a:pt x="4389" y="17420"/>
                  </a:lnTo>
                  <a:lnTo>
                    <a:pt x="4388" y="17420"/>
                  </a:lnTo>
                  <a:lnTo>
                    <a:pt x="4387" y="17420"/>
                  </a:lnTo>
                  <a:lnTo>
                    <a:pt x="4386" y="17420"/>
                  </a:lnTo>
                  <a:lnTo>
                    <a:pt x="4388" y="17330"/>
                  </a:lnTo>
                  <a:lnTo>
                    <a:pt x="4386" y="17420"/>
                  </a:lnTo>
                  <a:lnTo>
                    <a:pt x="4385" y="17420"/>
                  </a:lnTo>
                  <a:lnTo>
                    <a:pt x="4384" y="17420"/>
                  </a:lnTo>
                  <a:lnTo>
                    <a:pt x="4384" y="17428"/>
                  </a:lnTo>
                  <a:lnTo>
                    <a:pt x="4383" y="17428"/>
                  </a:lnTo>
                  <a:lnTo>
                    <a:pt x="4381" y="17440"/>
                  </a:lnTo>
                  <a:lnTo>
                    <a:pt x="4381" y="17453"/>
                  </a:lnTo>
                  <a:lnTo>
                    <a:pt x="4377" y="17475"/>
                  </a:lnTo>
                  <a:lnTo>
                    <a:pt x="4377" y="17488"/>
                  </a:lnTo>
                  <a:lnTo>
                    <a:pt x="4370" y="17488"/>
                  </a:lnTo>
                  <a:lnTo>
                    <a:pt x="4370" y="17497"/>
                  </a:lnTo>
                  <a:lnTo>
                    <a:pt x="4373" y="17506"/>
                  </a:lnTo>
                  <a:lnTo>
                    <a:pt x="4375" y="17507"/>
                  </a:lnTo>
                  <a:lnTo>
                    <a:pt x="4377" y="17507"/>
                  </a:lnTo>
                  <a:lnTo>
                    <a:pt x="4377" y="17680"/>
                  </a:lnTo>
                  <a:lnTo>
                    <a:pt x="4375" y="17680"/>
                  </a:lnTo>
                  <a:lnTo>
                    <a:pt x="4372" y="17680"/>
                  </a:lnTo>
                  <a:lnTo>
                    <a:pt x="4371" y="17680"/>
                  </a:lnTo>
                  <a:lnTo>
                    <a:pt x="4370" y="17680"/>
                  </a:lnTo>
                  <a:lnTo>
                    <a:pt x="4370" y="17688"/>
                  </a:lnTo>
                  <a:lnTo>
                    <a:pt x="4371" y="17688"/>
                  </a:lnTo>
                  <a:lnTo>
                    <a:pt x="4373" y="17688"/>
                  </a:lnTo>
                  <a:lnTo>
                    <a:pt x="4372" y="17802"/>
                  </a:lnTo>
                  <a:lnTo>
                    <a:pt x="4370" y="17802"/>
                  </a:lnTo>
                  <a:lnTo>
                    <a:pt x="4366" y="17802"/>
                  </a:lnTo>
                  <a:lnTo>
                    <a:pt x="4365" y="17802"/>
                  </a:lnTo>
                  <a:lnTo>
                    <a:pt x="4364" y="17802"/>
                  </a:lnTo>
                  <a:lnTo>
                    <a:pt x="4371" y="17829"/>
                  </a:lnTo>
                  <a:lnTo>
                    <a:pt x="4371" y="17857"/>
                  </a:lnTo>
                  <a:lnTo>
                    <a:pt x="4371" y="17872"/>
                  </a:lnTo>
                  <a:lnTo>
                    <a:pt x="4205" y="17872"/>
                  </a:lnTo>
                  <a:lnTo>
                    <a:pt x="4205" y="17828"/>
                  </a:lnTo>
                  <a:lnTo>
                    <a:pt x="4211" y="17801"/>
                  </a:lnTo>
                  <a:lnTo>
                    <a:pt x="4210" y="17801"/>
                  </a:lnTo>
                  <a:lnTo>
                    <a:pt x="4208" y="17801"/>
                  </a:lnTo>
                  <a:lnTo>
                    <a:pt x="4204" y="17801"/>
                  </a:lnTo>
                  <a:lnTo>
                    <a:pt x="4201" y="17801"/>
                  </a:lnTo>
                  <a:lnTo>
                    <a:pt x="4201" y="17626"/>
                  </a:lnTo>
                  <a:lnTo>
                    <a:pt x="4203" y="17626"/>
                  </a:lnTo>
                  <a:lnTo>
                    <a:pt x="4207" y="17617"/>
                  </a:lnTo>
                  <a:lnTo>
                    <a:pt x="4207" y="17608"/>
                  </a:lnTo>
                  <a:lnTo>
                    <a:pt x="4202" y="17608"/>
                  </a:lnTo>
                  <a:lnTo>
                    <a:pt x="4201" y="17608"/>
                  </a:lnTo>
                  <a:lnTo>
                    <a:pt x="4201" y="17594"/>
                  </a:lnTo>
                  <a:lnTo>
                    <a:pt x="4195" y="17573"/>
                  </a:lnTo>
                  <a:lnTo>
                    <a:pt x="4195" y="17560"/>
                  </a:lnTo>
                  <a:lnTo>
                    <a:pt x="4195" y="17558"/>
                  </a:lnTo>
                  <a:lnTo>
                    <a:pt x="4198" y="16119"/>
                  </a:lnTo>
                  <a:lnTo>
                    <a:pt x="4114" y="15431"/>
                  </a:lnTo>
                  <a:lnTo>
                    <a:pt x="3920" y="15428"/>
                  </a:lnTo>
                  <a:lnTo>
                    <a:pt x="3821" y="15966"/>
                  </a:lnTo>
                  <a:lnTo>
                    <a:pt x="3821" y="15612"/>
                  </a:lnTo>
                  <a:lnTo>
                    <a:pt x="3597" y="15337"/>
                  </a:lnTo>
                  <a:lnTo>
                    <a:pt x="3597" y="14708"/>
                  </a:lnTo>
                  <a:lnTo>
                    <a:pt x="3284" y="14704"/>
                  </a:lnTo>
                  <a:lnTo>
                    <a:pt x="3290" y="16918"/>
                  </a:lnTo>
                  <a:lnTo>
                    <a:pt x="3266" y="16917"/>
                  </a:lnTo>
                  <a:lnTo>
                    <a:pt x="2998" y="16908"/>
                  </a:lnTo>
                  <a:lnTo>
                    <a:pt x="2624" y="16897"/>
                  </a:lnTo>
                  <a:lnTo>
                    <a:pt x="2550" y="16329"/>
                  </a:lnTo>
                  <a:lnTo>
                    <a:pt x="2445" y="16322"/>
                  </a:lnTo>
                  <a:lnTo>
                    <a:pt x="2189" y="16308"/>
                  </a:lnTo>
                  <a:lnTo>
                    <a:pt x="1440" y="16266"/>
                  </a:lnTo>
                  <a:lnTo>
                    <a:pt x="1260" y="16644"/>
                  </a:lnTo>
                  <a:lnTo>
                    <a:pt x="1233" y="16700"/>
                  </a:lnTo>
                  <a:lnTo>
                    <a:pt x="1141" y="16893"/>
                  </a:lnTo>
                  <a:lnTo>
                    <a:pt x="1141" y="16913"/>
                  </a:lnTo>
                  <a:lnTo>
                    <a:pt x="1078" y="16912"/>
                  </a:lnTo>
                  <a:lnTo>
                    <a:pt x="908" y="16907"/>
                  </a:lnTo>
                  <a:lnTo>
                    <a:pt x="694" y="17333"/>
                  </a:lnTo>
                  <a:lnTo>
                    <a:pt x="662" y="17397"/>
                  </a:lnTo>
                  <a:lnTo>
                    <a:pt x="553" y="17617"/>
                  </a:lnTo>
                  <a:lnTo>
                    <a:pt x="641" y="17621"/>
                  </a:lnTo>
                  <a:lnTo>
                    <a:pt x="642" y="17874"/>
                  </a:lnTo>
                  <a:lnTo>
                    <a:pt x="411" y="17874"/>
                  </a:lnTo>
                  <a:lnTo>
                    <a:pt x="411" y="17873"/>
                  </a:lnTo>
                  <a:lnTo>
                    <a:pt x="409" y="17595"/>
                  </a:lnTo>
                  <a:lnTo>
                    <a:pt x="413" y="17595"/>
                  </a:lnTo>
                  <a:lnTo>
                    <a:pt x="413" y="17594"/>
                  </a:lnTo>
                  <a:lnTo>
                    <a:pt x="416" y="17594"/>
                  </a:lnTo>
                  <a:lnTo>
                    <a:pt x="413" y="17580"/>
                  </a:lnTo>
                  <a:lnTo>
                    <a:pt x="415" y="17566"/>
                  </a:lnTo>
                  <a:lnTo>
                    <a:pt x="423" y="17549"/>
                  </a:lnTo>
                  <a:lnTo>
                    <a:pt x="436" y="17539"/>
                  </a:lnTo>
                  <a:lnTo>
                    <a:pt x="436" y="17536"/>
                  </a:lnTo>
                  <a:lnTo>
                    <a:pt x="436" y="17534"/>
                  </a:lnTo>
                  <a:lnTo>
                    <a:pt x="436" y="17532"/>
                  </a:lnTo>
                  <a:lnTo>
                    <a:pt x="437" y="17530"/>
                  </a:lnTo>
                  <a:lnTo>
                    <a:pt x="438" y="17531"/>
                  </a:lnTo>
                  <a:lnTo>
                    <a:pt x="439" y="17532"/>
                  </a:lnTo>
                  <a:lnTo>
                    <a:pt x="443" y="17532"/>
                  </a:lnTo>
                  <a:lnTo>
                    <a:pt x="452" y="17530"/>
                  </a:lnTo>
                  <a:lnTo>
                    <a:pt x="453" y="17525"/>
                  </a:lnTo>
                  <a:lnTo>
                    <a:pt x="455" y="17520"/>
                  </a:lnTo>
                  <a:lnTo>
                    <a:pt x="456" y="17516"/>
                  </a:lnTo>
                  <a:lnTo>
                    <a:pt x="457" y="17512"/>
                  </a:lnTo>
                  <a:lnTo>
                    <a:pt x="459" y="17508"/>
                  </a:lnTo>
                  <a:lnTo>
                    <a:pt x="460" y="17505"/>
                  </a:lnTo>
                  <a:lnTo>
                    <a:pt x="462" y="17502"/>
                  </a:lnTo>
                  <a:lnTo>
                    <a:pt x="464" y="17500"/>
                  </a:lnTo>
                  <a:lnTo>
                    <a:pt x="466" y="17498"/>
                  </a:lnTo>
                  <a:lnTo>
                    <a:pt x="468" y="17497"/>
                  </a:lnTo>
                  <a:lnTo>
                    <a:pt x="470" y="17496"/>
                  </a:lnTo>
                  <a:lnTo>
                    <a:pt x="472" y="17496"/>
                  </a:lnTo>
                  <a:lnTo>
                    <a:pt x="472" y="17484"/>
                  </a:lnTo>
                  <a:lnTo>
                    <a:pt x="472" y="17476"/>
                  </a:lnTo>
                  <a:lnTo>
                    <a:pt x="408" y="17451"/>
                  </a:lnTo>
                  <a:lnTo>
                    <a:pt x="407" y="17354"/>
                  </a:lnTo>
                  <a:lnTo>
                    <a:pt x="406" y="17335"/>
                  </a:lnTo>
                  <a:lnTo>
                    <a:pt x="403" y="17335"/>
                  </a:lnTo>
                  <a:lnTo>
                    <a:pt x="401" y="17144"/>
                  </a:lnTo>
                  <a:lnTo>
                    <a:pt x="403" y="17136"/>
                  </a:lnTo>
                  <a:lnTo>
                    <a:pt x="402" y="17136"/>
                  </a:lnTo>
                  <a:lnTo>
                    <a:pt x="400" y="17136"/>
                  </a:lnTo>
                  <a:lnTo>
                    <a:pt x="400" y="17124"/>
                  </a:lnTo>
                  <a:lnTo>
                    <a:pt x="403" y="17115"/>
                  </a:lnTo>
                  <a:lnTo>
                    <a:pt x="400" y="17108"/>
                  </a:lnTo>
                  <a:lnTo>
                    <a:pt x="400" y="17100"/>
                  </a:lnTo>
                  <a:lnTo>
                    <a:pt x="399" y="17100"/>
                  </a:lnTo>
                  <a:lnTo>
                    <a:pt x="399" y="17099"/>
                  </a:lnTo>
                  <a:lnTo>
                    <a:pt x="400" y="17096"/>
                  </a:lnTo>
                  <a:lnTo>
                    <a:pt x="401" y="17094"/>
                  </a:lnTo>
                  <a:lnTo>
                    <a:pt x="401" y="17091"/>
                  </a:lnTo>
                  <a:lnTo>
                    <a:pt x="401" y="17089"/>
                  </a:lnTo>
                  <a:lnTo>
                    <a:pt x="401" y="17086"/>
                  </a:lnTo>
                  <a:lnTo>
                    <a:pt x="401" y="17083"/>
                  </a:lnTo>
                  <a:lnTo>
                    <a:pt x="400" y="17081"/>
                  </a:lnTo>
                  <a:lnTo>
                    <a:pt x="399" y="17079"/>
                  </a:lnTo>
                  <a:lnTo>
                    <a:pt x="399" y="17078"/>
                  </a:lnTo>
                  <a:lnTo>
                    <a:pt x="397" y="17049"/>
                  </a:lnTo>
                  <a:lnTo>
                    <a:pt x="396" y="17049"/>
                  </a:lnTo>
                  <a:lnTo>
                    <a:pt x="395" y="17071"/>
                  </a:lnTo>
                  <a:lnTo>
                    <a:pt x="393" y="17047"/>
                  </a:lnTo>
                  <a:lnTo>
                    <a:pt x="392" y="17047"/>
                  </a:lnTo>
                  <a:lnTo>
                    <a:pt x="391" y="17076"/>
                  </a:lnTo>
                  <a:lnTo>
                    <a:pt x="391" y="17077"/>
                  </a:lnTo>
                  <a:lnTo>
                    <a:pt x="390" y="17079"/>
                  </a:lnTo>
                  <a:lnTo>
                    <a:pt x="389" y="17081"/>
                  </a:lnTo>
                  <a:lnTo>
                    <a:pt x="389" y="17084"/>
                  </a:lnTo>
                  <a:lnTo>
                    <a:pt x="389" y="17087"/>
                  </a:lnTo>
                  <a:lnTo>
                    <a:pt x="389" y="17090"/>
                  </a:lnTo>
                  <a:lnTo>
                    <a:pt x="390" y="17093"/>
                  </a:lnTo>
                  <a:lnTo>
                    <a:pt x="390" y="17095"/>
                  </a:lnTo>
                  <a:lnTo>
                    <a:pt x="391" y="17096"/>
                  </a:lnTo>
                  <a:lnTo>
                    <a:pt x="391" y="17098"/>
                  </a:lnTo>
                  <a:lnTo>
                    <a:pt x="391" y="17107"/>
                  </a:lnTo>
                  <a:lnTo>
                    <a:pt x="388" y="17113"/>
                  </a:lnTo>
                  <a:lnTo>
                    <a:pt x="391" y="17122"/>
                  </a:lnTo>
                  <a:lnTo>
                    <a:pt x="391" y="17135"/>
                  </a:lnTo>
                  <a:lnTo>
                    <a:pt x="390" y="17135"/>
                  </a:lnTo>
                  <a:lnTo>
                    <a:pt x="389" y="17135"/>
                  </a:lnTo>
                  <a:lnTo>
                    <a:pt x="388" y="17135"/>
                  </a:lnTo>
                  <a:lnTo>
                    <a:pt x="390" y="17142"/>
                  </a:lnTo>
                  <a:lnTo>
                    <a:pt x="392" y="17334"/>
                  </a:lnTo>
                  <a:lnTo>
                    <a:pt x="389" y="17334"/>
                  </a:lnTo>
                  <a:lnTo>
                    <a:pt x="389" y="17353"/>
                  </a:lnTo>
                  <a:lnTo>
                    <a:pt x="386" y="17353"/>
                  </a:lnTo>
                  <a:lnTo>
                    <a:pt x="385" y="17288"/>
                  </a:lnTo>
                  <a:lnTo>
                    <a:pt x="380" y="17288"/>
                  </a:lnTo>
                  <a:lnTo>
                    <a:pt x="373" y="17288"/>
                  </a:lnTo>
                  <a:lnTo>
                    <a:pt x="377" y="17264"/>
                  </a:lnTo>
                  <a:lnTo>
                    <a:pt x="380" y="17239"/>
                  </a:lnTo>
                  <a:lnTo>
                    <a:pt x="381" y="17213"/>
                  </a:lnTo>
                  <a:lnTo>
                    <a:pt x="380" y="17187"/>
                  </a:lnTo>
                  <a:lnTo>
                    <a:pt x="378" y="17161"/>
                  </a:lnTo>
                  <a:lnTo>
                    <a:pt x="374" y="17136"/>
                  </a:lnTo>
                  <a:lnTo>
                    <a:pt x="369" y="17113"/>
                  </a:lnTo>
                  <a:lnTo>
                    <a:pt x="363" y="17094"/>
                  </a:lnTo>
                  <a:lnTo>
                    <a:pt x="363" y="17093"/>
                  </a:lnTo>
                  <a:lnTo>
                    <a:pt x="364" y="17089"/>
                  </a:lnTo>
                  <a:lnTo>
                    <a:pt x="363" y="17087"/>
                  </a:lnTo>
                  <a:lnTo>
                    <a:pt x="363" y="17084"/>
                  </a:lnTo>
                  <a:lnTo>
                    <a:pt x="362" y="17082"/>
                  </a:lnTo>
                  <a:lnTo>
                    <a:pt x="361" y="17080"/>
                  </a:lnTo>
                  <a:lnTo>
                    <a:pt x="361" y="17078"/>
                  </a:lnTo>
                  <a:lnTo>
                    <a:pt x="359" y="17050"/>
                  </a:lnTo>
                  <a:lnTo>
                    <a:pt x="358" y="17050"/>
                  </a:lnTo>
                  <a:lnTo>
                    <a:pt x="357" y="17078"/>
                  </a:lnTo>
                  <a:lnTo>
                    <a:pt x="357" y="17080"/>
                  </a:lnTo>
                  <a:lnTo>
                    <a:pt x="354" y="17075"/>
                  </a:lnTo>
                  <a:lnTo>
                    <a:pt x="351" y="17068"/>
                  </a:lnTo>
                  <a:lnTo>
                    <a:pt x="349" y="17046"/>
                  </a:lnTo>
                  <a:lnTo>
                    <a:pt x="348" y="17046"/>
                  </a:lnTo>
                  <a:lnTo>
                    <a:pt x="347" y="17063"/>
                  </a:lnTo>
                  <a:lnTo>
                    <a:pt x="346" y="17060"/>
                  </a:lnTo>
                  <a:lnTo>
                    <a:pt x="344" y="17058"/>
                  </a:lnTo>
                  <a:lnTo>
                    <a:pt x="343" y="17009"/>
                  </a:lnTo>
                  <a:lnTo>
                    <a:pt x="342" y="17008"/>
                  </a:lnTo>
                  <a:lnTo>
                    <a:pt x="341" y="17008"/>
                  </a:lnTo>
                  <a:lnTo>
                    <a:pt x="341" y="17004"/>
                  </a:lnTo>
                  <a:lnTo>
                    <a:pt x="341" y="16998"/>
                  </a:lnTo>
                  <a:lnTo>
                    <a:pt x="341" y="16991"/>
                  </a:lnTo>
                  <a:lnTo>
                    <a:pt x="340" y="16985"/>
                  </a:lnTo>
                  <a:lnTo>
                    <a:pt x="338" y="16981"/>
                  </a:lnTo>
                  <a:lnTo>
                    <a:pt x="336" y="16977"/>
                  </a:lnTo>
                  <a:lnTo>
                    <a:pt x="331" y="16971"/>
                  </a:lnTo>
                  <a:lnTo>
                    <a:pt x="332" y="16971"/>
                  </a:lnTo>
                  <a:lnTo>
                    <a:pt x="334" y="16970"/>
                  </a:lnTo>
                  <a:lnTo>
                    <a:pt x="335" y="16968"/>
                  </a:lnTo>
                  <a:lnTo>
                    <a:pt x="335" y="16966"/>
                  </a:lnTo>
                  <a:lnTo>
                    <a:pt x="336" y="16963"/>
                  </a:lnTo>
                  <a:lnTo>
                    <a:pt x="336" y="16960"/>
                  </a:lnTo>
                  <a:lnTo>
                    <a:pt x="336" y="16957"/>
                  </a:lnTo>
                  <a:lnTo>
                    <a:pt x="335" y="16954"/>
                  </a:lnTo>
                  <a:lnTo>
                    <a:pt x="334" y="16952"/>
                  </a:lnTo>
                  <a:lnTo>
                    <a:pt x="333" y="16950"/>
                  </a:lnTo>
                  <a:lnTo>
                    <a:pt x="332" y="16949"/>
                  </a:lnTo>
                  <a:lnTo>
                    <a:pt x="331" y="16949"/>
                  </a:lnTo>
                  <a:lnTo>
                    <a:pt x="330" y="16949"/>
                  </a:lnTo>
                  <a:lnTo>
                    <a:pt x="331" y="16925"/>
                  </a:lnTo>
                  <a:lnTo>
                    <a:pt x="330" y="16925"/>
                  </a:lnTo>
                  <a:lnTo>
                    <a:pt x="329" y="16925"/>
                  </a:lnTo>
                  <a:lnTo>
                    <a:pt x="328" y="16925"/>
                  </a:lnTo>
                  <a:lnTo>
                    <a:pt x="329" y="16917"/>
                  </a:lnTo>
                  <a:lnTo>
                    <a:pt x="325" y="16794"/>
                  </a:lnTo>
                  <a:lnTo>
                    <a:pt x="324" y="16794"/>
                  </a:lnTo>
                  <a:lnTo>
                    <a:pt x="323" y="16794"/>
                  </a:lnTo>
                  <a:lnTo>
                    <a:pt x="322" y="16794"/>
                  </a:lnTo>
                  <a:lnTo>
                    <a:pt x="321" y="16917"/>
                  </a:lnTo>
                  <a:lnTo>
                    <a:pt x="322" y="16925"/>
                  </a:lnTo>
                  <a:lnTo>
                    <a:pt x="321" y="16925"/>
                  </a:lnTo>
                  <a:lnTo>
                    <a:pt x="320" y="16925"/>
                  </a:lnTo>
                  <a:lnTo>
                    <a:pt x="319" y="16925"/>
                  </a:lnTo>
                  <a:lnTo>
                    <a:pt x="318" y="16925"/>
                  </a:lnTo>
                  <a:lnTo>
                    <a:pt x="320" y="16949"/>
                  </a:lnTo>
                  <a:lnTo>
                    <a:pt x="319" y="16949"/>
                  </a:lnTo>
                  <a:lnTo>
                    <a:pt x="318" y="16949"/>
                  </a:lnTo>
                  <a:lnTo>
                    <a:pt x="317" y="16950"/>
                  </a:lnTo>
                  <a:lnTo>
                    <a:pt x="316" y="16952"/>
                  </a:lnTo>
                  <a:lnTo>
                    <a:pt x="315" y="16954"/>
                  </a:lnTo>
                  <a:lnTo>
                    <a:pt x="315" y="16957"/>
                  </a:lnTo>
                  <a:lnTo>
                    <a:pt x="314" y="16960"/>
                  </a:lnTo>
                  <a:lnTo>
                    <a:pt x="315" y="16963"/>
                  </a:lnTo>
                  <a:lnTo>
                    <a:pt x="315" y="16966"/>
                  </a:lnTo>
                  <a:lnTo>
                    <a:pt x="316" y="16968"/>
                  </a:lnTo>
                  <a:lnTo>
                    <a:pt x="317" y="16970"/>
                  </a:lnTo>
                  <a:lnTo>
                    <a:pt x="318" y="16971"/>
                  </a:lnTo>
                  <a:lnTo>
                    <a:pt x="319" y="16971"/>
                  </a:lnTo>
                  <a:lnTo>
                    <a:pt x="318" y="16973"/>
                  </a:lnTo>
                  <a:lnTo>
                    <a:pt x="317" y="16974"/>
                  </a:lnTo>
                  <a:lnTo>
                    <a:pt x="315" y="16976"/>
                  </a:lnTo>
                  <a:lnTo>
                    <a:pt x="313" y="16980"/>
                  </a:lnTo>
                  <a:lnTo>
                    <a:pt x="311" y="16985"/>
                  </a:lnTo>
                  <a:lnTo>
                    <a:pt x="310" y="16991"/>
                  </a:lnTo>
                  <a:lnTo>
                    <a:pt x="310" y="16997"/>
                  </a:lnTo>
                  <a:lnTo>
                    <a:pt x="310" y="17004"/>
                  </a:lnTo>
                  <a:lnTo>
                    <a:pt x="311" y="17008"/>
                  </a:lnTo>
                  <a:lnTo>
                    <a:pt x="310" y="17008"/>
                  </a:lnTo>
                  <a:lnTo>
                    <a:pt x="308" y="17008"/>
                  </a:lnTo>
                  <a:lnTo>
                    <a:pt x="309" y="17058"/>
                  </a:lnTo>
                  <a:lnTo>
                    <a:pt x="307" y="17060"/>
                  </a:lnTo>
                  <a:lnTo>
                    <a:pt x="303" y="17066"/>
                  </a:lnTo>
                  <a:lnTo>
                    <a:pt x="302" y="17050"/>
                  </a:lnTo>
                  <a:lnTo>
                    <a:pt x="301" y="17050"/>
                  </a:lnTo>
                  <a:lnTo>
                    <a:pt x="300" y="17071"/>
                  </a:lnTo>
                  <a:lnTo>
                    <a:pt x="298" y="17074"/>
                  </a:lnTo>
                  <a:lnTo>
                    <a:pt x="297" y="17077"/>
                  </a:lnTo>
                  <a:lnTo>
                    <a:pt x="296" y="17075"/>
                  </a:lnTo>
                  <a:lnTo>
                    <a:pt x="296" y="17073"/>
                  </a:lnTo>
                  <a:lnTo>
                    <a:pt x="294" y="17045"/>
                  </a:lnTo>
                  <a:lnTo>
                    <a:pt x="293" y="17045"/>
                  </a:lnTo>
                  <a:lnTo>
                    <a:pt x="291" y="17073"/>
                  </a:lnTo>
                  <a:lnTo>
                    <a:pt x="291" y="17075"/>
                  </a:lnTo>
                  <a:lnTo>
                    <a:pt x="292" y="17075"/>
                  </a:lnTo>
                  <a:lnTo>
                    <a:pt x="291" y="17075"/>
                  </a:lnTo>
                  <a:lnTo>
                    <a:pt x="291" y="17077"/>
                  </a:lnTo>
                  <a:lnTo>
                    <a:pt x="290" y="17079"/>
                  </a:lnTo>
                  <a:lnTo>
                    <a:pt x="289" y="17082"/>
                  </a:lnTo>
                  <a:lnTo>
                    <a:pt x="289" y="17085"/>
                  </a:lnTo>
                  <a:lnTo>
                    <a:pt x="290" y="17088"/>
                  </a:lnTo>
                  <a:lnTo>
                    <a:pt x="290" y="17090"/>
                  </a:lnTo>
                  <a:lnTo>
                    <a:pt x="290" y="17091"/>
                  </a:lnTo>
                  <a:lnTo>
                    <a:pt x="284" y="17112"/>
                  </a:lnTo>
                  <a:lnTo>
                    <a:pt x="279" y="17135"/>
                  </a:lnTo>
                  <a:lnTo>
                    <a:pt x="276" y="17160"/>
                  </a:lnTo>
                  <a:lnTo>
                    <a:pt x="274" y="17186"/>
                  </a:lnTo>
                  <a:lnTo>
                    <a:pt x="274" y="17212"/>
                  </a:lnTo>
                  <a:lnTo>
                    <a:pt x="276" y="17239"/>
                  </a:lnTo>
                  <a:lnTo>
                    <a:pt x="279" y="17264"/>
                  </a:lnTo>
                  <a:lnTo>
                    <a:pt x="283" y="17288"/>
                  </a:lnTo>
                  <a:lnTo>
                    <a:pt x="281" y="17288"/>
                  </a:lnTo>
                  <a:lnTo>
                    <a:pt x="274" y="17288"/>
                  </a:lnTo>
                  <a:lnTo>
                    <a:pt x="271" y="17288"/>
                  </a:lnTo>
                  <a:lnTo>
                    <a:pt x="271" y="17353"/>
                  </a:lnTo>
                  <a:lnTo>
                    <a:pt x="270" y="17353"/>
                  </a:lnTo>
                  <a:lnTo>
                    <a:pt x="270" y="17334"/>
                  </a:lnTo>
                  <a:lnTo>
                    <a:pt x="266" y="17334"/>
                  </a:lnTo>
                  <a:lnTo>
                    <a:pt x="265" y="17143"/>
                  </a:lnTo>
                  <a:lnTo>
                    <a:pt x="264" y="17143"/>
                  </a:lnTo>
                  <a:lnTo>
                    <a:pt x="266" y="17135"/>
                  </a:lnTo>
                  <a:lnTo>
                    <a:pt x="265" y="17135"/>
                  </a:lnTo>
                  <a:lnTo>
                    <a:pt x="264" y="17135"/>
                  </a:lnTo>
                  <a:lnTo>
                    <a:pt x="263" y="17135"/>
                  </a:lnTo>
                  <a:lnTo>
                    <a:pt x="263" y="17123"/>
                  </a:lnTo>
                  <a:lnTo>
                    <a:pt x="266" y="17113"/>
                  </a:lnTo>
                  <a:lnTo>
                    <a:pt x="263" y="17107"/>
                  </a:lnTo>
                  <a:lnTo>
                    <a:pt x="263" y="17099"/>
                  </a:lnTo>
                  <a:lnTo>
                    <a:pt x="262" y="17099"/>
                  </a:lnTo>
                  <a:lnTo>
                    <a:pt x="262" y="17097"/>
                  </a:lnTo>
                  <a:lnTo>
                    <a:pt x="263" y="17095"/>
                  </a:lnTo>
                  <a:lnTo>
                    <a:pt x="264" y="17093"/>
                  </a:lnTo>
                  <a:lnTo>
                    <a:pt x="264" y="17090"/>
                  </a:lnTo>
                  <a:lnTo>
                    <a:pt x="264" y="17087"/>
                  </a:lnTo>
                  <a:lnTo>
                    <a:pt x="264" y="17085"/>
                  </a:lnTo>
                  <a:lnTo>
                    <a:pt x="264" y="17082"/>
                  </a:lnTo>
                  <a:lnTo>
                    <a:pt x="263" y="17079"/>
                  </a:lnTo>
                  <a:lnTo>
                    <a:pt x="262" y="17078"/>
                  </a:lnTo>
                  <a:lnTo>
                    <a:pt x="262" y="17076"/>
                  </a:lnTo>
                  <a:lnTo>
                    <a:pt x="260" y="17048"/>
                  </a:lnTo>
                  <a:lnTo>
                    <a:pt x="259" y="17048"/>
                  </a:lnTo>
                  <a:lnTo>
                    <a:pt x="258" y="17073"/>
                  </a:lnTo>
                  <a:lnTo>
                    <a:pt x="256" y="17046"/>
                  </a:lnTo>
                  <a:lnTo>
                    <a:pt x="255" y="17046"/>
                  </a:lnTo>
                  <a:lnTo>
                    <a:pt x="254" y="17074"/>
                  </a:lnTo>
                  <a:lnTo>
                    <a:pt x="254" y="17076"/>
                  </a:lnTo>
                  <a:lnTo>
                    <a:pt x="253" y="17078"/>
                  </a:lnTo>
                  <a:lnTo>
                    <a:pt x="252" y="17080"/>
                  </a:lnTo>
                  <a:lnTo>
                    <a:pt x="252" y="17083"/>
                  </a:lnTo>
                  <a:lnTo>
                    <a:pt x="252" y="17085"/>
                  </a:lnTo>
                  <a:lnTo>
                    <a:pt x="252" y="17089"/>
                  </a:lnTo>
                  <a:lnTo>
                    <a:pt x="252" y="17091"/>
                  </a:lnTo>
                  <a:lnTo>
                    <a:pt x="253" y="17094"/>
                  </a:lnTo>
                  <a:lnTo>
                    <a:pt x="254" y="17095"/>
                  </a:lnTo>
                  <a:lnTo>
                    <a:pt x="254" y="17097"/>
                  </a:lnTo>
                  <a:lnTo>
                    <a:pt x="253" y="17097"/>
                  </a:lnTo>
                  <a:lnTo>
                    <a:pt x="253" y="17106"/>
                  </a:lnTo>
                  <a:lnTo>
                    <a:pt x="251" y="17112"/>
                  </a:lnTo>
                  <a:lnTo>
                    <a:pt x="254" y="17121"/>
                  </a:lnTo>
                  <a:lnTo>
                    <a:pt x="254" y="17134"/>
                  </a:lnTo>
                  <a:lnTo>
                    <a:pt x="253" y="17134"/>
                  </a:lnTo>
                  <a:lnTo>
                    <a:pt x="252" y="17134"/>
                  </a:lnTo>
                  <a:lnTo>
                    <a:pt x="251" y="17134"/>
                  </a:lnTo>
                  <a:lnTo>
                    <a:pt x="253" y="17141"/>
                  </a:lnTo>
                  <a:lnTo>
                    <a:pt x="255" y="17334"/>
                  </a:lnTo>
                  <a:lnTo>
                    <a:pt x="251" y="17334"/>
                  </a:lnTo>
                  <a:lnTo>
                    <a:pt x="251" y="17353"/>
                  </a:lnTo>
                  <a:lnTo>
                    <a:pt x="250" y="17353"/>
                  </a:lnTo>
                  <a:lnTo>
                    <a:pt x="251" y="17451"/>
                  </a:lnTo>
                  <a:lnTo>
                    <a:pt x="250" y="17451"/>
                  </a:lnTo>
                  <a:lnTo>
                    <a:pt x="248" y="17451"/>
                  </a:lnTo>
                  <a:lnTo>
                    <a:pt x="247" y="17348"/>
                  </a:lnTo>
                  <a:lnTo>
                    <a:pt x="244" y="17348"/>
                  </a:lnTo>
                  <a:lnTo>
                    <a:pt x="243" y="17328"/>
                  </a:lnTo>
                  <a:lnTo>
                    <a:pt x="241" y="17328"/>
                  </a:lnTo>
                  <a:lnTo>
                    <a:pt x="239" y="17127"/>
                  </a:lnTo>
                  <a:lnTo>
                    <a:pt x="241" y="17119"/>
                  </a:lnTo>
                  <a:lnTo>
                    <a:pt x="240" y="17119"/>
                  </a:lnTo>
                  <a:lnTo>
                    <a:pt x="238" y="17119"/>
                  </a:lnTo>
                  <a:lnTo>
                    <a:pt x="238" y="17106"/>
                  </a:lnTo>
                  <a:lnTo>
                    <a:pt x="241" y="17096"/>
                  </a:lnTo>
                  <a:lnTo>
                    <a:pt x="238" y="17089"/>
                  </a:lnTo>
                  <a:lnTo>
                    <a:pt x="238" y="17081"/>
                  </a:lnTo>
                  <a:lnTo>
                    <a:pt x="237" y="17081"/>
                  </a:lnTo>
                  <a:lnTo>
                    <a:pt x="237" y="17079"/>
                  </a:lnTo>
                  <a:lnTo>
                    <a:pt x="238" y="17077"/>
                  </a:lnTo>
                  <a:lnTo>
                    <a:pt x="239" y="17075"/>
                  </a:lnTo>
                  <a:lnTo>
                    <a:pt x="240" y="17072"/>
                  </a:lnTo>
                  <a:lnTo>
                    <a:pt x="240" y="17068"/>
                  </a:lnTo>
                  <a:lnTo>
                    <a:pt x="240" y="17066"/>
                  </a:lnTo>
                  <a:lnTo>
                    <a:pt x="239" y="17062"/>
                  </a:lnTo>
                  <a:lnTo>
                    <a:pt x="238" y="17060"/>
                  </a:lnTo>
                  <a:lnTo>
                    <a:pt x="237" y="17058"/>
                  </a:lnTo>
                  <a:lnTo>
                    <a:pt x="237" y="17057"/>
                  </a:lnTo>
                  <a:lnTo>
                    <a:pt x="235" y="17027"/>
                  </a:lnTo>
                  <a:lnTo>
                    <a:pt x="234" y="17027"/>
                  </a:lnTo>
                  <a:lnTo>
                    <a:pt x="233" y="17057"/>
                  </a:lnTo>
                  <a:lnTo>
                    <a:pt x="233" y="17058"/>
                  </a:lnTo>
                  <a:lnTo>
                    <a:pt x="232" y="17060"/>
                  </a:lnTo>
                  <a:lnTo>
                    <a:pt x="231" y="17062"/>
                  </a:lnTo>
                  <a:lnTo>
                    <a:pt x="231" y="17065"/>
                  </a:lnTo>
                  <a:lnTo>
                    <a:pt x="230" y="17068"/>
                  </a:lnTo>
                  <a:lnTo>
                    <a:pt x="231" y="17072"/>
                  </a:lnTo>
                  <a:lnTo>
                    <a:pt x="231" y="17074"/>
                  </a:lnTo>
                  <a:lnTo>
                    <a:pt x="232" y="17077"/>
                  </a:lnTo>
                  <a:lnTo>
                    <a:pt x="233" y="17079"/>
                  </a:lnTo>
                  <a:lnTo>
                    <a:pt x="233" y="17080"/>
                  </a:lnTo>
                  <a:lnTo>
                    <a:pt x="232" y="17081"/>
                  </a:lnTo>
                  <a:lnTo>
                    <a:pt x="233" y="17089"/>
                  </a:lnTo>
                  <a:lnTo>
                    <a:pt x="229" y="17096"/>
                  </a:lnTo>
                  <a:lnTo>
                    <a:pt x="233" y="17106"/>
                  </a:lnTo>
                  <a:lnTo>
                    <a:pt x="233" y="17118"/>
                  </a:lnTo>
                  <a:lnTo>
                    <a:pt x="232" y="17118"/>
                  </a:lnTo>
                  <a:lnTo>
                    <a:pt x="231" y="17118"/>
                  </a:lnTo>
                  <a:lnTo>
                    <a:pt x="230" y="17119"/>
                  </a:lnTo>
                  <a:lnTo>
                    <a:pt x="232" y="17127"/>
                  </a:lnTo>
                  <a:lnTo>
                    <a:pt x="231" y="17127"/>
                  </a:lnTo>
                  <a:lnTo>
                    <a:pt x="233" y="17328"/>
                  </a:lnTo>
                  <a:lnTo>
                    <a:pt x="231" y="17328"/>
                  </a:lnTo>
                  <a:lnTo>
                    <a:pt x="231" y="17347"/>
                  </a:lnTo>
                  <a:lnTo>
                    <a:pt x="226" y="17347"/>
                  </a:lnTo>
                  <a:lnTo>
                    <a:pt x="225" y="17327"/>
                  </a:lnTo>
                  <a:lnTo>
                    <a:pt x="223" y="17327"/>
                  </a:lnTo>
                  <a:lnTo>
                    <a:pt x="221" y="17125"/>
                  </a:lnTo>
                  <a:lnTo>
                    <a:pt x="223" y="17117"/>
                  </a:lnTo>
                  <a:lnTo>
                    <a:pt x="222" y="17117"/>
                  </a:lnTo>
                  <a:lnTo>
                    <a:pt x="220" y="17117"/>
                  </a:lnTo>
                  <a:lnTo>
                    <a:pt x="220" y="17104"/>
                  </a:lnTo>
                  <a:lnTo>
                    <a:pt x="223" y="17094"/>
                  </a:lnTo>
                  <a:lnTo>
                    <a:pt x="220" y="17087"/>
                  </a:lnTo>
                  <a:lnTo>
                    <a:pt x="220" y="17078"/>
                  </a:lnTo>
                  <a:lnTo>
                    <a:pt x="219" y="17078"/>
                  </a:lnTo>
                  <a:lnTo>
                    <a:pt x="219" y="17077"/>
                  </a:lnTo>
                  <a:lnTo>
                    <a:pt x="220" y="17075"/>
                  </a:lnTo>
                  <a:lnTo>
                    <a:pt x="221" y="17072"/>
                  </a:lnTo>
                  <a:lnTo>
                    <a:pt x="222" y="17070"/>
                  </a:lnTo>
                  <a:lnTo>
                    <a:pt x="222" y="17067"/>
                  </a:lnTo>
                  <a:lnTo>
                    <a:pt x="221" y="17064"/>
                  </a:lnTo>
                  <a:lnTo>
                    <a:pt x="221" y="17061"/>
                  </a:lnTo>
                  <a:lnTo>
                    <a:pt x="220" y="17058"/>
                  </a:lnTo>
                  <a:lnTo>
                    <a:pt x="219" y="17056"/>
                  </a:lnTo>
                  <a:lnTo>
                    <a:pt x="219" y="17055"/>
                  </a:lnTo>
                  <a:lnTo>
                    <a:pt x="217" y="17025"/>
                  </a:lnTo>
                  <a:lnTo>
                    <a:pt x="216" y="17025"/>
                  </a:lnTo>
                  <a:lnTo>
                    <a:pt x="215" y="17055"/>
                  </a:lnTo>
                  <a:lnTo>
                    <a:pt x="215" y="17056"/>
                  </a:lnTo>
                  <a:lnTo>
                    <a:pt x="214" y="17058"/>
                  </a:lnTo>
                  <a:lnTo>
                    <a:pt x="213" y="17061"/>
                  </a:lnTo>
                  <a:lnTo>
                    <a:pt x="212" y="17063"/>
                  </a:lnTo>
                  <a:lnTo>
                    <a:pt x="212" y="17062"/>
                  </a:lnTo>
                  <a:lnTo>
                    <a:pt x="211" y="17060"/>
                  </a:lnTo>
                  <a:lnTo>
                    <a:pt x="211" y="17058"/>
                  </a:lnTo>
                  <a:lnTo>
                    <a:pt x="209" y="17029"/>
                  </a:lnTo>
                  <a:lnTo>
                    <a:pt x="208" y="17029"/>
                  </a:lnTo>
                  <a:lnTo>
                    <a:pt x="206" y="17058"/>
                  </a:lnTo>
                  <a:lnTo>
                    <a:pt x="206" y="17060"/>
                  </a:lnTo>
                  <a:lnTo>
                    <a:pt x="206" y="17062"/>
                  </a:lnTo>
                  <a:lnTo>
                    <a:pt x="205" y="17064"/>
                  </a:lnTo>
                  <a:lnTo>
                    <a:pt x="204" y="17067"/>
                  </a:lnTo>
                  <a:lnTo>
                    <a:pt x="204" y="17070"/>
                  </a:lnTo>
                  <a:lnTo>
                    <a:pt x="205" y="17073"/>
                  </a:lnTo>
                  <a:lnTo>
                    <a:pt x="205" y="17076"/>
                  </a:lnTo>
                  <a:lnTo>
                    <a:pt x="206" y="17078"/>
                  </a:lnTo>
                  <a:lnTo>
                    <a:pt x="207" y="17080"/>
                  </a:lnTo>
                  <a:lnTo>
                    <a:pt x="207" y="17082"/>
                  </a:lnTo>
                  <a:lnTo>
                    <a:pt x="206" y="17082"/>
                  </a:lnTo>
                  <a:lnTo>
                    <a:pt x="206" y="17091"/>
                  </a:lnTo>
                  <a:lnTo>
                    <a:pt x="203" y="17097"/>
                  </a:lnTo>
                  <a:lnTo>
                    <a:pt x="206" y="17107"/>
                  </a:lnTo>
                  <a:lnTo>
                    <a:pt x="207" y="17112"/>
                  </a:lnTo>
                  <a:lnTo>
                    <a:pt x="202" y="17094"/>
                  </a:lnTo>
                  <a:lnTo>
                    <a:pt x="195" y="17072"/>
                  </a:lnTo>
                  <a:lnTo>
                    <a:pt x="187" y="17054"/>
                  </a:lnTo>
                  <a:lnTo>
                    <a:pt x="178" y="17039"/>
                  </a:lnTo>
                  <a:lnTo>
                    <a:pt x="176" y="17037"/>
                  </a:lnTo>
                  <a:lnTo>
                    <a:pt x="175" y="16985"/>
                  </a:lnTo>
                  <a:lnTo>
                    <a:pt x="174" y="16984"/>
                  </a:lnTo>
                  <a:lnTo>
                    <a:pt x="172" y="16984"/>
                  </a:lnTo>
                  <a:lnTo>
                    <a:pt x="173" y="16980"/>
                  </a:lnTo>
                  <a:lnTo>
                    <a:pt x="173" y="16973"/>
                  </a:lnTo>
                  <a:lnTo>
                    <a:pt x="172" y="16967"/>
                  </a:lnTo>
                  <a:lnTo>
                    <a:pt x="171" y="16960"/>
                  </a:lnTo>
                  <a:lnTo>
                    <a:pt x="169" y="16955"/>
                  </a:lnTo>
                  <a:lnTo>
                    <a:pt x="167" y="16951"/>
                  </a:lnTo>
                  <a:lnTo>
                    <a:pt x="164" y="16947"/>
                  </a:lnTo>
                  <a:lnTo>
                    <a:pt x="163" y="16945"/>
                  </a:lnTo>
                  <a:lnTo>
                    <a:pt x="164" y="16945"/>
                  </a:lnTo>
                  <a:lnTo>
                    <a:pt x="165" y="16944"/>
                  </a:lnTo>
                  <a:lnTo>
                    <a:pt x="166" y="16942"/>
                  </a:lnTo>
                  <a:lnTo>
                    <a:pt x="167" y="16940"/>
                  </a:lnTo>
                  <a:lnTo>
                    <a:pt x="167" y="16937"/>
                  </a:lnTo>
                  <a:lnTo>
                    <a:pt x="168" y="16934"/>
                  </a:lnTo>
                  <a:lnTo>
                    <a:pt x="167" y="16930"/>
                  </a:lnTo>
                  <a:lnTo>
                    <a:pt x="167" y="16927"/>
                  </a:lnTo>
                  <a:lnTo>
                    <a:pt x="166" y="16925"/>
                  </a:lnTo>
                  <a:lnTo>
                    <a:pt x="165" y="16923"/>
                  </a:lnTo>
                  <a:lnTo>
                    <a:pt x="164" y="16922"/>
                  </a:lnTo>
                  <a:lnTo>
                    <a:pt x="163" y="16922"/>
                  </a:lnTo>
                  <a:lnTo>
                    <a:pt x="162" y="16922"/>
                  </a:lnTo>
                  <a:lnTo>
                    <a:pt x="161" y="16922"/>
                  </a:lnTo>
                  <a:lnTo>
                    <a:pt x="162" y="16897"/>
                  </a:lnTo>
                  <a:lnTo>
                    <a:pt x="161" y="16897"/>
                  </a:lnTo>
                  <a:lnTo>
                    <a:pt x="160" y="16897"/>
                  </a:lnTo>
                  <a:lnTo>
                    <a:pt x="159" y="16897"/>
                  </a:lnTo>
                  <a:lnTo>
                    <a:pt x="160" y="16888"/>
                  </a:lnTo>
                  <a:lnTo>
                    <a:pt x="156" y="16759"/>
                  </a:lnTo>
                  <a:lnTo>
                    <a:pt x="155" y="16759"/>
                  </a:lnTo>
                  <a:lnTo>
                    <a:pt x="154" y="16759"/>
                  </a:lnTo>
                  <a:lnTo>
                    <a:pt x="153" y="16759"/>
                  </a:lnTo>
                  <a:lnTo>
                    <a:pt x="151" y="16888"/>
                  </a:lnTo>
                  <a:lnTo>
                    <a:pt x="153" y="16897"/>
                  </a:lnTo>
                  <a:lnTo>
                    <a:pt x="152" y="16897"/>
                  </a:lnTo>
                  <a:lnTo>
                    <a:pt x="150" y="16897"/>
                  </a:lnTo>
                  <a:lnTo>
                    <a:pt x="149" y="16897"/>
                  </a:lnTo>
                  <a:lnTo>
                    <a:pt x="151" y="16922"/>
                  </a:lnTo>
                  <a:lnTo>
                    <a:pt x="150" y="16922"/>
                  </a:lnTo>
                  <a:lnTo>
                    <a:pt x="149" y="16922"/>
                  </a:lnTo>
                  <a:lnTo>
                    <a:pt x="148" y="16922"/>
                  </a:lnTo>
                  <a:lnTo>
                    <a:pt x="147" y="16923"/>
                  </a:lnTo>
                  <a:lnTo>
                    <a:pt x="146" y="16925"/>
                  </a:lnTo>
                  <a:lnTo>
                    <a:pt x="145" y="16927"/>
                  </a:lnTo>
                  <a:lnTo>
                    <a:pt x="145" y="16930"/>
                  </a:lnTo>
                  <a:lnTo>
                    <a:pt x="145" y="16933"/>
                  </a:lnTo>
                  <a:lnTo>
                    <a:pt x="145" y="16937"/>
                  </a:lnTo>
                  <a:lnTo>
                    <a:pt x="145" y="16940"/>
                  </a:lnTo>
                  <a:lnTo>
                    <a:pt x="146" y="16942"/>
                  </a:lnTo>
                  <a:lnTo>
                    <a:pt x="147" y="16944"/>
                  </a:lnTo>
                  <a:lnTo>
                    <a:pt x="149" y="16945"/>
                  </a:lnTo>
                  <a:lnTo>
                    <a:pt x="150" y="16945"/>
                  </a:lnTo>
                  <a:lnTo>
                    <a:pt x="145" y="16950"/>
                  </a:lnTo>
                  <a:lnTo>
                    <a:pt x="143" y="16955"/>
                  </a:lnTo>
                  <a:lnTo>
                    <a:pt x="141" y="16960"/>
                  </a:lnTo>
                  <a:lnTo>
                    <a:pt x="140" y="16966"/>
                  </a:lnTo>
                  <a:lnTo>
                    <a:pt x="140" y="16973"/>
                  </a:lnTo>
                  <a:lnTo>
                    <a:pt x="140" y="16979"/>
                  </a:lnTo>
                  <a:lnTo>
                    <a:pt x="141" y="16984"/>
                  </a:lnTo>
                  <a:lnTo>
                    <a:pt x="140" y="16984"/>
                  </a:lnTo>
                  <a:lnTo>
                    <a:pt x="138" y="16984"/>
                  </a:lnTo>
                  <a:lnTo>
                    <a:pt x="139" y="17036"/>
                  </a:lnTo>
                  <a:lnTo>
                    <a:pt x="136" y="17038"/>
                  </a:lnTo>
                  <a:lnTo>
                    <a:pt x="127" y="17053"/>
                  </a:lnTo>
                  <a:lnTo>
                    <a:pt x="119" y="17072"/>
                  </a:lnTo>
                  <a:lnTo>
                    <a:pt x="114" y="17091"/>
                  </a:lnTo>
                  <a:lnTo>
                    <a:pt x="111" y="17086"/>
                  </a:lnTo>
                  <a:lnTo>
                    <a:pt x="111" y="17077"/>
                  </a:lnTo>
                  <a:lnTo>
                    <a:pt x="111" y="17076"/>
                  </a:lnTo>
                  <a:lnTo>
                    <a:pt x="111" y="17073"/>
                  </a:lnTo>
                  <a:lnTo>
                    <a:pt x="112" y="17071"/>
                  </a:lnTo>
                  <a:lnTo>
                    <a:pt x="113" y="17068"/>
                  </a:lnTo>
                  <a:lnTo>
                    <a:pt x="113" y="17065"/>
                  </a:lnTo>
                  <a:lnTo>
                    <a:pt x="113" y="17062"/>
                  </a:lnTo>
                  <a:lnTo>
                    <a:pt x="112" y="17059"/>
                  </a:lnTo>
                  <a:lnTo>
                    <a:pt x="111" y="17056"/>
                  </a:lnTo>
                  <a:lnTo>
                    <a:pt x="110" y="17055"/>
                  </a:lnTo>
                  <a:lnTo>
                    <a:pt x="110" y="17053"/>
                  </a:lnTo>
                  <a:lnTo>
                    <a:pt x="108" y="17023"/>
                  </a:lnTo>
                  <a:lnTo>
                    <a:pt x="107" y="17023"/>
                  </a:lnTo>
                  <a:lnTo>
                    <a:pt x="106" y="17053"/>
                  </a:lnTo>
                  <a:lnTo>
                    <a:pt x="106" y="17055"/>
                  </a:lnTo>
                  <a:lnTo>
                    <a:pt x="105" y="17056"/>
                  </a:lnTo>
                  <a:lnTo>
                    <a:pt x="104" y="17059"/>
                  </a:lnTo>
                  <a:lnTo>
                    <a:pt x="103" y="17062"/>
                  </a:lnTo>
                  <a:lnTo>
                    <a:pt x="103" y="17065"/>
                  </a:lnTo>
                  <a:lnTo>
                    <a:pt x="104" y="17068"/>
                  </a:lnTo>
                  <a:lnTo>
                    <a:pt x="104" y="17071"/>
                  </a:lnTo>
                  <a:lnTo>
                    <a:pt x="105" y="17073"/>
                  </a:lnTo>
                  <a:lnTo>
                    <a:pt x="106" y="17076"/>
                  </a:lnTo>
                  <a:lnTo>
                    <a:pt x="106" y="17077"/>
                  </a:lnTo>
                  <a:lnTo>
                    <a:pt x="105" y="17077"/>
                  </a:lnTo>
                  <a:lnTo>
                    <a:pt x="106" y="17086"/>
                  </a:lnTo>
                  <a:lnTo>
                    <a:pt x="102" y="17092"/>
                  </a:lnTo>
                  <a:lnTo>
                    <a:pt x="103" y="17094"/>
                  </a:lnTo>
                  <a:lnTo>
                    <a:pt x="100" y="17089"/>
                  </a:lnTo>
                  <a:lnTo>
                    <a:pt x="100" y="17080"/>
                  </a:lnTo>
                  <a:lnTo>
                    <a:pt x="100" y="17079"/>
                  </a:lnTo>
                  <a:lnTo>
                    <a:pt x="101" y="17077"/>
                  </a:lnTo>
                  <a:lnTo>
                    <a:pt x="102" y="17074"/>
                  </a:lnTo>
                  <a:lnTo>
                    <a:pt x="102" y="17071"/>
                  </a:lnTo>
                  <a:lnTo>
                    <a:pt x="102" y="17068"/>
                  </a:lnTo>
                  <a:lnTo>
                    <a:pt x="102" y="17065"/>
                  </a:lnTo>
                  <a:lnTo>
                    <a:pt x="101" y="17062"/>
                  </a:lnTo>
                  <a:lnTo>
                    <a:pt x="101" y="17060"/>
                  </a:lnTo>
                  <a:lnTo>
                    <a:pt x="100" y="17058"/>
                  </a:lnTo>
                  <a:lnTo>
                    <a:pt x="100" y="17056"/>
                  </a:lnTo>
                  <a:lnTo>
                    <a:pt x="98" y="17027"/>
                  </a:lnTo>
                  <a:lnTo>
                    <a:pt x="97" y="17027"/>
                  </a:lnTo>
                  <a:lnTo>
                    <a:pt x="95" y="17056"/>
                  </a:lnTo>
                  <a:lnTo>
                    <a:pt x="95" y="17058"/>
                  </a:lnTo>
                  <a:lnTo>
                    <a:pt x="94" y="17060"/>
                  </a:lnTo>
                  <a:lnTo>
                    <a:pt x="94" y="17062"/>
                  </a:lnTo>
                  <a:lnTo>
                    <a:pt x="93" y="17065"/>
                  </a:lnTo>
                  <a:lnTo>
                    <a:pt x="93" y="17068"/>
                  </a:lnTo>
                  <a:lnTo>
                    <a:pt x="93" y="17071"/>
                  </a:lnTo>
                  <a:lnTo>
                    <a:pt x="94" y="17074"/>
                  </a:lnTo>
                  <a:lnTo>
                    <a:pt x="94" y="17077"/>
                  </a:lnTo>
                  <a:lnTo>
                    <a:pt x="95" y="17079"/>
                  </a:lnTo>
                  <a:lnTo>
                    <a:pt x="95" y="17080"/>
                  </a:lnTo>
                  <a:lnTo>
                    <a:pt x="95" y="17089"/>
                  </a:lnTo>
                  <a:lnTo>
                    <a:pt x="92" y="17096"/>
                  </a:lnTo>
                  <a:lnTo>
                    <a:pt x="95" y="17106"/>
                  </a:lnTo>
                  <a:lnTo>
                    <a:pt x="95" y="17118"/>
                  </a:lnTo>
                  <a:lnTo>
                    <a:pt x="94" y="17118"/>
                  </a:lnTo>
                  <a:lnTo>
                    <a:pt x="93" y="17118"/>
                  </a:lnTo>
                  <a:lnTo>
                    <a:pt x="92" y="17118"/>
                  </a:lnTo>
                  <a:lnTo>
                    <a:pt x="94" y="17127"/>
                  </a:lnTo>
                  <a:lnTo>
                    <a:pt x="96" y="17328"/>
                  </a:lnTo>
                  <a:lnTo>
                    <a:pt x="93" y="17328"/>
                  </a:lnTo>
                  <a:lnTo>
                    <a:pt x="94" y="17347"/>
                  </a:lnTo>
                  <a:lnTo>
                    <a:pt x="88" y="17347"/>
                  </a:lnTo>
                  <a:lnTo>
                    <a:pt x="87" y="17327"/>
                  </a:lnTo>
                  <a:lnTo>
                    <a:pt x="85" y="17327"/>
                  </a:lnTo>
                  <a:lnTo>
                    <a:pt x="83" y="17125"/>
                  </a:lnTo>
                  <a:lnTo>
                    <a:pt x="85" y="17117"/>
                  </a:lnTo>
                  <a:lnTo>
                    <a:pt x="84" y="17117"/>
                  </a:lnTo>
                  <a:lnTo>
                    <a:pt x="83" y="17117"/>
                  </a:lnTo>
                  <a:lnTo>
                    <a:pt x="82" y="17117"/>
                  </a:lnTo>
                  <a:lnTo>
                    <a:pt x="82" y="17104"/>
                  </a:lnTo>
                  <a:lnTo>
                    <a:pt x="85" y="17094"/>
                  </a:lnTo>
                  <a:lnTo>
                    <a:pt x="82" y="17087"/>
                  </a:lnTo>
                  <a:lnTo>
                    <a:pt x="82" y="17078"/>
                  </a:lnTo>
                  <a:lnTo>
                    <a:pt x="81" y="17078"/>
                  </a:lnTo>
                  <a:lnTo>
                    <a:pt x="81" y="17076"/>
                  </a:lnTo>
                  <a:lnTo>
                    <a:pt x="82" y="17075"/>
                  </a:lnTo>
                  <a:lnTo>
                    <a:pt x="83" y="17072"/>
                  </a:lnTo>
                  <a:lnTo>
                    <a:pt x="83" y="17069"/>
                  </a:lnTo>
                  <a:lnTo>
                    <a:pt x="83" y="17066"/>
                  </a:lnTo>
                  <a:lnTo>
                    <a:pt x="83" y="17064"/>
                  </a:lnTo>
                  <a:lnTo>
                    <a:pt x="83" y="17060"/>
                  </a:lnTo>
                  <a:lnTo>
                    <a:pt x="82" y="17058"/>
                  </a:lnTo>
                  <a:lnTo>
                    <a:pt x="81" y="17056"/>
                  </a:lnTo>
                  <a:lnTo>
                    <a:pt x="81" y="17054"/>
                  </a:lnTo>
                  <a:lnTo>
                    <a:pt x="79" y="17025"/>
                  </a:lnTo>
                  <a:lnTo>
                    <a:pt x="78" y="17025"/>
                  </a:lnTo>
                  <a:lnTo>
                    <a:pt x="76" y="17054"/>
                  </a:lnTo>
                  <a:lnTo>
                    <a:pt x="76" y="17056"/>
                  </a:lnTo>
                  <a:lnTo>
                    <a:pt x="75" y="17058"/>
                  </a:lnTo>
                  <a:lnTo>
                    <a:pt x="75" y="17060"/>
                  </a:lnTo>
                  <a:lnTo>
                    <a:pt x="74" y="17063"/>
                  </a:lnTo>
                  <a:lnTo>
                    <a:pt x="74" y="17066"/>
                  </a:lnTo>
                  <a:lnTo>
                    <a:pt x="74" y="17069"/>
                  </a:lnTo>
                  <a:lnTo>
                    <a:pt x="75" y="17072"/>
                  </a:lnTo>
                  <a:lnTo>
                    <a:pt x="76" y="17075"/>
                  </a:lnTo>
                  <a:lnTo>
                    <a:pt x="77" y="17076"/>
                  </a:lnTo>
                  <a:lnTo>
                    <a:pt x="77" y="17078"/>
                  </a:lnTo>
                  <a:lnTo>
                    <a:pt x="76" y="17078"/>
                  </a:lnTo>
                  <a:lnTo>
                    <a:pt x="76" y="17087"/>
                  </a:lnTo>
                  <a:lnTo>
                    <a:pt x="73" y="17094"/>
                  </a:lnTo>
                  <a:lnTo>
                    <a:pt x="76" y="17103"/>
                  </a:lnTo>
                  <a:lnTo>
                    <a:pt x="76" y="17117"/>
                  </a:lnTo>
                  <a:lnTo>
                    <a:pt x="75" y="17117"/>
                  </a:lnTo>
                  <a:lnTo>
                    <a:pt x="74" y="17117"/>
                  </a:lnTo>
                  <a:lnTo>
                    <a:pt x="75" y="17125"/>
                  </a:lnTo>
                  <a:lnTo>
                    <a:pt x="77" y="17327"/>
                  </a:lnTo>
                  <a:lnTo>
                    <a:pt x="75" y="17327"/>
                  </a:lnTo>
                  <a:lnTo>
                    <a:pt x="75" y="17347"/>
                  </a:lnTo>
                  <a:lnTo>
                    <a:pt x="72" y="17347"/>
                  </a:lnTo>
                  <a:lnTo>
                    <a:pt x="73" y="17451"/>
                  </a:lnTo>
                  <a:lnTo>
                    <a:pt x="0" y="17476"/>
                  </a:lnTo>
                  <a:lnTo>
                    <a:pt x="0" y="17485"/>
                  </a:lnTo>
                  <a:lnTo>
                    <a:pt x="0" y="17498"/>
                  </a:lnTo>
                  <a:lnTo>
                    <a:pt x="3" y="17498"/>
                  </a:lnTo>
                  <a:lnTo>
                    <a:pt x="5" y="17499"/>
                  </a:lnTo>
                  <a:lnTo>
                    <a:pt x="8" y="17501"/>
                  </a:lnTo>
                  <a:lnTo>
                    <a:pt x="10" y="17503"/>
                  </a:lnTo>
                  <a:lnTo>
                    <a:pt x="12" y="17505"/>
                  </a:lnTo>
                  <a:lnTo>
                    <a:pt x="14" y="17508"/>
                  </a:lnTo>
                  <a:lnTo>
                    <a:pt x="16" y="17511"/>
                  </a:lnTo>
                  <a:lnTo>
                    <a:pt x="18" y="17515"/>
                  </a:lnTo>
                  <a:lnTo>
                    <a:pt x="19" y="17520"/>
                  </a:lnTo>
                  <a:lnTo>
                    <a:pt x="21" y="17524"/>
                  </a:lnTo>
                  <a:lnTo>
                    <a:pt x="22" y="17529"/>
                  </a:lnTo>
                  <a:lnTo>
                    <a:pt x="24" y="17534"/>
                  </a:lnTo>
                  <a:lnTo>
                    <a:pt x="34" y="17536"/>
                  </a:lnTo>
                  <a:lnTo>
                    <a:pt x="35" y="17535"/>
                  </a:lnTo>
                  <a:lnTo>
                    <a:pt x="36" y="17534"/>
                  </a:lnTo>
                  <a:lnTo>
                    <a:pt x="37" y="17532"/>
                  </a:lnTo>
                  <a:lnTo>
                    <a:pt x="38" y="17532"/>
                  </a:lnTo>
                  <a:lnTo>
                    <a:pt x="39" y="17532"/>
                  </a:lnTo>
                  <a:lnTo>
                    <a:pt x="40" y="17532"/>
                  </a:lnTo>
                  <a:lnTo>
                    <a:pt x="40" y="17534"/>
                  </a:lnTo>
                  <a:lnTo>
                    <a:pt x="41" y="17535"/>
                  </a:lnTo>
                  <a:lnTo>
                    <a:pt x="42" y="17537"/>
                  </a:lnTo>
                  <a:lnTo>
                    <a:pt x="43" y="17539"/>
                  </a:lnTo>
                  <a:lnTo>
                    <a:pt x="43" y="17541"/>
                  </a:lnTo>
                  <a:lnTo>
                    <a:pt x="43" y="17544"/>
                  </a:lnTo>
                  <a:lnTo>
                    <a:pt x="57" y="17555"/>
                  </a:lnTo>
                  <a:lnTo>
                    <a:pt x="67" y="17572"/>
                  </a:lnTo>
                  <a:lnTo>
                    <a:pt x="70" y="17587"/>
                  </a:lnTo>
                  <a:lnTo>
                    <a:pt x="66" y="17602"/>
                  </a:lnTo>
                  <a:lnTo>
                    <a:pt x="75" y="17602"/>
                  </a:lnTo>
                  <a:lnTo>
                    <a:pt x="78" y="17898"/>
                  </a:lnTo>
                  <a:lnTo>
                    <a:pt x="85" y="18612"/>
                  </a:lnTo>
                  <a:lnTo>
                    <a:pt x="23" y="18612"/>
                  </a:lnTo>
                  <a:lnTo>
                    <a:pt x="23" y="21600"/>
                  </a:lnTo>
                  <a:lnTo>
                    <a:pt x="21600" y="21600"/>
                  </a:lnTo>
                  <a:lnTo>
                    <a:pt x="21600" y="18612"/>
                  </a:lnTo>
                  <a:cubicBezTo>
                    <a:pt x="21600" y="18612"/>
                    <a:pt x="21502" y="18612"/>
                    <a:pt x="21502" y="18612"/>
                  </a:cubicBezTo>
                  <a:close/>
                  <a:moveTo>
                    <a:pt x="21502" y="18612"/>
                  </a:moveTo>
                </a:path>
              </a:pathLst>
            </a:custGeom>
            <a:solidFill>
              <a:srgbClr val="000000">
                <a:alpha val="6999"/>
              </a:srgb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>
                  <a:solidFill>
                    <a:schemeClr val="tx1">
                      <a:alpha val="6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slíḋê">
              <a:extLst>
                <a:ext uri="{FF2B5EF4-FFF2-40B4-BE49-F238E27FC236}">
                  <a16:creationId xmlns="" xmlns:a16="http://schemas.microsoft.com/office/drawing/2014/main" id="{8B59C62C-547E-4DCF-AB99-1A4933DC94B9}"/>
                </a:ext>
              </a:extLst>
            </p:cNvPr>
            <p:cNvSpPr>
              <a:spLocks/>
            </p:cNvSpPr>
            <p:nvPr/>
          </p:nvSpPr>
          <p:spPr bwMode="auto">
            <a:xfrm>
              <a:off x="-342900" y="2858294"/>
              <a:ext cx="7358857" cy="113744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8774"/>
                  </a:moveTo>
                  <a:lnTo>
                    <a:pt x="929" y="17564"/>
                  </a:lnTo>
                  <a:lnTo>
                    <a:pt x="929" y="11810"/>
                  </a:lnTo>
                  <a:lnTo>
                    <a:pt x="1530" y="11810"/>
                  </a:lnTo>
                  <a:lnTo>
                    <a:pt x="1536" y="14546"/>
                  </a:lnTo>
                  <a:lnTo>
                    <a:pt x="1674" y="14546"/>
                  </a:lnTo>
                  <a:lnTo>
                    <a:pt x="1890" y="13538"/>
                  </a:lnTo>
                  <a:lnTo>
                    <a:pt x="2047" y="13592"/>
                  </a:lnTo>
                  <a:lnTo>
                    <a:pt x="2266" y="14546"/>
                  </a:lnTo>
                  <a:lnTo>
                    <a:pt x="2267" y="16708"/>
                  </a:lnTo>
                  <a:lnTo>
                    <a:pt x="2480" y="16706"/>
                  </a:lnTo>
                  <a:lnTo>
                    <a:pt x="2481" y="15986"/>
                  </a:lnTo>
                  <a:lnTo>
                    <a:pt x="2559" y="15986"/>
                  </a:lnTo>
                  <a:lnTo>
                    <a:pt x="2559" y="16562"/>
                  </a:lnTo>
                  <a:lnTo>
                    <a:pt x="2913" y="16562"/>
                  </a:lnTo>
                  <a:lnTo>
                    <a:pt x="2913" y="14114"/>
                  </a:lnTo>
                  <a:lnTo>
                    <a:pt x="3424" y="14114"/>
                  </a:lnTo>
                  <a:lnTo>
                    <a:pt x="3424" y="14978"/>
                  </a:lnTo>
                  <a:lnTo>
                    <a:pt x="3542" y="14978"/>
                  </a:lnTo>
                  <a:lnTo>
                    <a:pt x="3545" y="16157"/>
                  </a:lnTo>
                  <a:lnTo>
                    <a:pt x="3937" y="16139"/>
                  </a:lnTo>
                  <a:lnTo>
                    <a:pt x="3942" y="13662"/>
                  </a:lnTo>
                  <a:lnTo>
                    <a:pt x="4441" y="13664"/>
                  </a:lnTo>
                  <a:lnTo>
                    <a:pt x="4447" y="15266"/>
                  </a:lnTo>
                  <a:lnTo>
                    <a:pt x="4772" y="15301"/>
                  </a:lnTo>
                  <a:lnTo>
                    <a:pt x="4776" y="17609"/>
                  </a:lnTo>
                  <a:lnTo>
                    <a:pt x="4939" y="17605"/>
                  </a:lnTo>
                  <a:lnTo>
                    <a:pt x="5367" y="14834"/>
                  </a:lnTo>
                  <a:lnTo>
                    <a:pt x="5367" y="12524"/>
                  </a:lnTo>
                  <a:lnTo>
                    <a:pt x="5816" y="13469"/>
                  </a:lnTo>
                  <a:lnTo>
                    <a:pt x="5962" y="13474"/>
                  </a:lnTo>
                  <a:lnTo>
                    <a:pt x="5962" y="13250"/>
                  </a:lnTo>
                  <a:lnTo>
                    <a:pt x="6028" y="13250"/>
                  </a:lnTo>
                  <a:lnTo>
                    <a:pt x="6028" y="12359"/>
                  </a:lnTo>
                  <a:lnTo>
                    <a:pt x="6139" y="12359"/>
                  </a:lnTo>
                  <a:lnTo>
                    <a:pt x="6136" y="9218"/>
                  </a:lnTo>
                  <a:lnTo>
                    <a:pt x="6218" y="9218"/>
                  </a:lnTo>
                  <a:lnTo>
                    <a:pt x="6336" y="8643"/>
                  </a:lnTo>
                  <a:lnTo>
                    <a:pt x="6336" y="9363"/>
                  </a:lnTo>
                  <a:lnTo>
                    <a:pt x="6407" y="9363"/>
                  </a:lnTo>
                  <a:lnTo>
                    <a:pt x="6413" y="11781"/>
                  </a:lnTo>
                  <a:lnTo>
                    <a:pt x="6664" y="11781"/>
                  </a:lnTo>
                  <a:lnTo>
                    <a:pt x="6665" y="13430"/>
                  </a:lnTo>
                  <a:lnTo>
                    <a:pt x="6734" y="13430"/>
                  </a:lnTo>
                  <a:lnTo>
                    <a:pt x="6729" y="9794"/>
                  </a:lnTo>
                  <a:lnTo>
                    <a:pt x="6808" y="9794"/>
                  </a:lnTo>
                  <a:lnTo>
                    <a:pt x="6808" y="5908"/>
                  </a:lnTo>
                  <a:cubicBezTo>
                    <a:pt x="6820" y="5911"/>
                    <a:pt x="6840" y="5904"/>
                    <a:pt x="6869" y="5889"/>
                  </a:cubicBezTo>
                  <a:cubicBezTo>
                    <a:pt x="6869" y="5122"/>
                    <a:pt x="6867" y="3850"/>
                    <a:pt x="6867" y="3083"/>
                  </a:cubicBezTo>
                  <a:cubicBezTo>
                    <a:pt x="6977" y="2239"/>
                    <a:pt x="6963" y="1430"/>
                    <a:pt x="6982" y="0"/>
                  </a:cubicBezTo>
                  <a:cubicBezTo>
                    <a:pt x="7001" y="1469"/>
                    <a:pt x="6971" y="2128"/>
                    <a:pt x="7086" y="3064"/>
                  </a:cubicBezTo>
                  <a:lnTo>
                    <a:pt x="7083" y="6051"/>
                  </a:lnTo>
                  <a:lnTo>
                    <a:pt x="7201" y="6051"/>
                  </a:lnTo>
                  <a:lnTo>
                    <a:pt x="7201" y="10226"/>
                  </a:lnTo>
                  <a:lnTo>
                    <a:pt x="7280" y="10226"/>
                  </a:lnTo>
                  <a:lnTo>
                    <a:pt x="7280" y="13430"/>
                  </a:lnTo>
                  <a:lnTo>
                    <a:pt x="7467" y="13430"/>
                  </a:lnTo>
                  <a:lnTo>
                    <a:pt x="7467" y="10173"/>
                  </a:lnTo>
                  <a:lnTo>
                    <a:pt x="7802" y="11222"/>
                  </a:lnTo>
                  <a:lnTo>
                    <a:pt x="8041" y="9970"/>
                  </a:lnTo>
                  <a:lnTo>
                    <a:pt x="8041" y="8359"/>
                  </a:lnTo>
                  <a:lnTo>
                    <a:pt x="8656" y="8360"/>
                  </a:lnTo>
                  <a:lnTo>
                    <a:pt x="8656" y="10545"/>
                  </a:lnTo>
                  <a:lnTo>
                    <a:pt x="8841" y="10545"/>
                  </a:lnTo>
                  <a:lnTo>
                    <a:pt x="8841" y="7288"/>
                  </a:lnTo>
                  <a:lnTo>
                    <a:pt x="9284" y="7268"/>
                  </a:lnTo>
                  <a:lnTo>
                    <a:pt x="9285" y="10009"/>
                  </a:lnTo>
                  <a:lnTo>
                    <a:pt x="9504" y="9965"/>
                  </a:lnTo>
                  <a:lnTo>
                    <a:pt x="9505" y="6423"/>
                  </a:lnTo>
                  <a:lnTo>
                    <a:pt x="9932" y="6383"/>
                  </a:lnTo>
                  <a:lnTo>
                    <a:pt x="9938" y="9218"/>
                  </a:lnTo>
                  <a:lnTo>
                    <a:pt x="10180" y="9218"/>
                  </a:lnTo>
                  <a:lnTo>
                    <a:pt x="10179" y="6299"/>
                  </a:lnTo>
                  <a:lnTo>
                    <a:pt x="10585" y="6319"/>
                  </a:lnTo>
                  <a:lnTo>
                    <a:pt x="10584" y="7371"/>
                  </a:lnTo>
                  <a:lnTo>
                    <a:pt x="10678" y="7371"/>
                  </a:lnTo>
                  <a:lnTo>
                    <a:pt x="10676" y="8814"/>
                  </a:lnTo>
                  <a:lnTo>
                    <a:pt x="10917" y="8813"/>
                  </a:lnTo>
                  <a:lnTo>
                    <a:pt x="10916" y="3866"/>
                  </a:lnTo>
                  <a:lnTo>
                    <a:pt x="11469" y="3825"/>
                  </a:lnTo>
                  <a:lnTo>
                    <a:pt x="11462" y="9801"/>
                  </a:lnTo>
                  <a:lnTo>
                    <a:pt x="11571" y="9803"/>
                  </a:lnTo>
                  <a:lnTo>
                    <a:pt x="11580" y="5845"/>
                  </a:lnTo>
                  <a:lnTo>
                    <a:pt x="12188" y="5845"/>
                  </a:lnTo>
                  <a:lnTo>
                    <a:pt x="12187" y="13225"/>
                  </a:lnTo>
                  <a:lnTo>
                    <a:pt x="12290" y="13224"/>
                  </a:lnTo>
                  <a:lnTo>
                    <a:pt x="12290" y="9370"/>
                  </a:lnTo>
                  <a:lnTo>
                    <a:pt x="12659" y="9431"/>
                  </a:lnTo>
                  <a:lnTo>
                    <a:pt x="12659" y="6711"/>
                  </a:lnTo>
                  <a:lnTo>
                    <a:pt x="13131" y="6669"/>
                  </a:lnTo>
                  <a:lnTo>
                    <a:pt x="13138" y="9803"/>
                  </a:lnTo>
                  <a:lnTo>
                    <a:pt x="13655" y="9720"/>
                  </a:lnTo>
                  <a:lnTo>
                    <a:pt x="13657" y="12276"/>
                  </a:lnTo>
                  <a:lnTo>
                    <a:pt x="13858" y="12235"/>
                  </a:lnTo>
                  <a:lnTo>
                    <a:pt x="13858" y="10421"/>
                  </a:lnTo>
                  <a:lnTo>
                    <a:pt x="14283" y="10404"/>
                  </a:lnTo>
                  <a:lnTo>
                    <a:pt x="14283" y="8355"/>
                  </a:lnTo>
                  <a:lnTo>
                    <a:pt x="14342" y="8355"/>
                  </a:lnTo>
                  <a:lnTo>
                    <a:pt x="14345" y="10401"/>
                  </a:lnTo>
                  <a:lnTo>
                    <a:pt x="14519" y="10394"/>
                  </a:lnTo>
                  <a:lnTo>
                    <a:pt x="14519" y="10082"/>
                  </a:lnTo>
                  <a:lnTo>
                    <a:pt x="14647" y="9622"/>
                  </a:lnTo>
                  <a:lnTo>
                    <a:pt x="14656" y="5929"/>
                  </a:lnTo>
                  <a:lnTo>
                    <a:pt x="14677" y="9613"/>
                  </a:lnTo>
                  <a:lnTo>
                    <a:pt x="14809" y="9993"/>
                  </a:lnTo>
                  <a:lnTo>
                    <a:pt x="14810" y="10383"/>
                  </a:lnTo>
                  <a:lnTo>
                    <a:pt x="14881" y="10379"/>
                  </a:lnTo>
                  <a:lnTo>
                    <a:pt x="14880" y="13244"/>
                  </a:lnTo>
                  <a:lnTo>
                    <a:pt x="14995" y="13226"/>
                  </a:lnTo>
                  <a:lnTo>
                    <a:pt x="14993" y="4612"/>
                  </a:lnTo>
                  <a:lnTo>
                    <a:pt x="15424" y="4612"/>
                  </a:lnTo>
                  <a:lnTo>
                    <a:pt x="15424" y="13241"/>
                  </a:lnTo>
                  <a:lnTo>
                    <a:pt x="15503" y="13244"/>
                  </a:lnTo>
                  <a:lnTo>
                    <a:pt x="15503" y="13106"/>
                  </a:lnTo>
                  <a:lnTo>
                    <a:pt x="15739" y="13106"/>
                  </a:lnTo>
                  <a:lnTo>
                    <a:pt x="15739" y="13251"/>
                  </a:lnTo>
                  <a:lnTo>
                    <a:pt x="16172" y="13266"/>
                  </a:lnTo>
                  <a:lnTo>
                    <a:pt x="16191" y="14272"/>
                  </a:lnTo>
                  <a:lnTo>
                    <a:pt x="17057" y="14238"/>
                  </a:lnTo>
                  <a:lnTo>
                    <a:pt x="17058" y="13826"/>
                  </a:lnTo>
                  <a:lnTo>
                    <a:pt x="17285" y="13811"/>
                  </a:lnTo>
                  <a:lnTo>
                    <a:pt x="17287" y="14267"/>
                  </a:lnTo>
                  <a:lnTo>
                    <a:pt x="17498" y="14292"/>
                  </a:lnTo>
                  <a:lnTo>
                    <a:pt x="17504" y="10062"/>
                  </a:lnTo>
                  <a:lnTo>
                    <a:pt x="17767" y="10065"/>
                  </a:lnTo>
                  <a:lnTo>
                    <a:pt x="17765" y="13250"/>
                  </a:lnTo>
                  <a:lnTo>
                    <a:pt x="17883" y="13250"/>
                  </a:lnTo>
                  <a:lnTo>
                    <a:pt x="17883" y="14340"/>
                  </a:lnTo>
                  <a:lnTo>
                    <a:pt x="18183" y="14378"/>
                  </a:lnTo>
                  <a:lnTo>
                    <a:pt x="18181" y="12512"/>
                  </a:lnTo>
                  <a:lnTo>
                    <a:pt x="18901" y="12530"/>
                  </a:lnTo>
                  <a:lnTo>
                    <a:pt x="18906" y="15122"/>
                  </a:lnTo>
                  <a:lnTo>
                    <a:pt x="19142" y="17137"/>
                  </a:lnTo>
                  <a:lnTo>
                    <a:pt x="19152" y="14816"/>
                  </a:lnTo>
                  <a:lnTo>
                    <a:pt x="19339" y="14834"/>
                  </a:lnTo>
                  <a:lnTo>
                    <a:pt x="19336" y="18415"/>
                  </a:lnTo>
                  <a:lnTo>
                    <a:pt x="19496" y="18433"/>
                  </a:lnTo>
                  <a:lnTo>
                    <a:pt x="19496" y="16994"/>
                  </a:lnTo>
                  <a:lnTo>
                    <a:pt x="19614" y="16850"/>
                  </a:lnTo>
                  <a:lnTo>
                    <a:pt x="19614" y="13952"/>
                  </a:lnTo>
                  <a:lnTo>
                    <a:pt x="19759" y="13952"/>
                  </a:lnTo>
                  <a:lnTo>
                    <a:pt x="19771" y="17426"/>
                  </a:lnTo>
                  <a:lnTo>
                    <a:pt x="19830" y="17857"/>
                  </a:lnTo>
                  <a:lnTo>
                    <a:pt x="19830" y="19105"/>
                  </a:lnTo>
                  <a:lnTo>
                    <a:pt x="20573" y="19125"/>
                  </a:lnTo>
                  <a:lnTo>
                    <a:pt x="20578" y="13106"/>
                  </a:lnTo>
                  <a:lnTo>
                    <a:pt x="20952" y="13106"/>
                  </a:lnTo>
                  <a:lnTo>
                    <a:pt x="20952" y="19733"/>
                  </a:lnTo>
                  <a:lnTo>
                    <a:pt x="21600" y="20536"/>
                  </a:lnTo>
                  <a:lnTo>
                    <a:pt x="21600" y="21600"/>
                  </a:lnTo>
                  <a:lnTo>
                    <a:pt x="0" y="21457"/>
                  </a:lnTo>
                  <a:lnTo>
                    <a:pt x="0" y="18774"/>
                  </a:lnTo>
                  <a:cubicBezTo>
                    <a:pt x="0" y="18774"/>
                    <a:pt x="0" y="18774"/>
                    <a:pt x="0" y="18774"/>
                  </a:cubicBezTo>
                  <a:close/>
                  <a:moveTo>
                    <a:pt x="0" y="18774"/>
                  </a:moveTo>
                </a:path>
              </a:pathLst>
            </a:custGeom>
            <a:solidFill>
              <a:srgbClr val="000000">
                <a:alpha val="6999"/>
              </a:srgb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12700" cap="flat">
                  <a:solidFill>
                    <a:schemeClr val="tx1">
                      <a:alpha val="6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" name="ïslïḓè">
            <a:extLst>
              <a:ext uri="{FF2B5EF4-FFF2-40B4-BE49-F238E27FC236}">
                <a16:creationId xmlns="" xmlns:a16="http://schemas.microsoft.com/office/drawing/2014/main" id="{C6F66373-EB64-4F89-A4D3-94BE38E32624}"/>
              </a:ext>
            </a:extLst>
          </p:cNvPr>
          <p:cNvSpPr>
            <a:spLocks/>
          </p:cNvSpPr>
          <p:nvPr/>
        </p:nvSpPr>
        <p:spPr bwMode="auto">
          <a:xfrm>
            <a:off x="1028701" y="3462860"/>
            <a:ext cx="1018461" cy="1019715"/>
          </a:xfrm>
          <a:prstGeom prst="ellipse">
            <a:avLst/>
          </a:prstGeom>
          <a:solidFill>
            <a:schemeClr val="accent6"/>
          </a:solidFill>
          <a:ln w="76200" cap="flat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 anchorCtr="1">
            <a:normAutofit/>
          </a:bodyPr>
          <a:lstStyle/>
          <a:p>
            <a:pPr algn="ctr"/>
            <a:endParaRPr lang="en-US" altLang="zh-CN" sz="2400" dirty="0">
              <a:solidFill>
                <a:srgbClr val="FFFEFE"/>
              </a:solidFill>
              <a:latin typeface="Impact" panose="020B0806030902050204" pitchFamily="34" charset="0"/>
            </a:endParaRPr>
          </a:p>
        </p:txBody>
      </p:sp>
      <p:sp>
        <p:nvSpPr>
          <p:cNvPr id="7" name="îṣlïḋè">
            <a:extLst>
              <a:ext uri="{FF2B5EF4-FFF2-40B4-BE49-F238E27FC236}">
                <a16:creationId xmlns="" xmlns:a16="http://schemas.microsoft.com/office/drawing/2014/main" id="{B7E31DE0-0614-4967-A366-C4FEE5F9001A}"/>
              </a:ext>
            </a:extLst>
          </p:cNvPr>
          <p:cNvSpPr>
            <a:spLocks/>
          </p:cNvSpPr>
          <p:nvPr/>
        </p:nvSpPr>
        <p:spPr bwMode="auto">
          <a:xfrm>
            <a:off x="2860026" y="3225403"/>
            <a:ext cx="1498717" cy="1499394"/>
          </a:xfrm>
          <a:prstGeom prst="ellipse">
            <a:avLst/>
          </a:prstGeom>
          <a:solidFill>
            <a:schemeClr val="accent1"/>
          </a:solidFill>
          <a:ln w="76200" cap="flat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altLang="zh-CN" sz="3200" dirty="0">
                <a:solidFill>
                  <a:srgbClr val="FFFEFE"/>
                </a:solidFill>
                <a:latin typeface="Impact" panose="020B0806030902050204" pitchFamily="34" charset="0"/>
              </a:rPr>
              <a:t>90%</a:t>
            </a:r>
          </a:p>
        </p:txBody>
      </p:sp>
      <p:sp>
        <p:nvSpPr>
          <p:cNvPr id="8" name="îṩľïḋé">
            <a:extLst>
              <a:ext uri="{FF2B5EF4-FFF2-40B4-BE49-F238E27FC236}">
                <a16:creationId xmlns="" xmlns:a16="http://schemas.microsoft.com/office/drawing/2014/main" id="{AA59A858-A74A-46E9-BE09-A97F93243A37}"/>
              </a:ext>
            </a:extLst>
          </p:cNvPr>
          <p:cNvSpPr>
            <a:spLocks/>
          </p:cNvSpPr>
          <p:nvPr/>
        </p:nvSpPr>
        <p:spPr bwMode="auto">
          <a:xfrm>
            <a:off x="5173988" y="3590721"/>
            <a:ext cx="766823" cy="767963"/>
          </a:xfrm>
          <a:prstGeom prst="ellipse">
            <a:avLst/>
          </a:prstGeom>
          <a:solidFill>
            <a:schemeClr val="accent3"/>
          </a:solidFill>
          <a:ln w="76200" cap="flat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altLang="zh-CN" sz="2400" dirty="0">
                <a:solidFill>
                  <a:srgbClr val="FFFEFE"/>
                </a:solidFill>
                <a:latin typeface="Impact" panose="020B0806030902050204" pitchFamily="34" charset="0"/>
              </a:rPr>
              <a:t>70%</a:t>
            </a:r>
          </a:p>
        </p:txBody>
      </p:sp>
      <p:sp>
        <p:nvSpPr>
          <p:cNvPr id="9" name="îślîďe">
            <a:extLst>
              <a:ext uri="{FF2B5EF4-FFF2-40B4-BE49-F238E27FC236}">
                <a16:creationId xmlns="" xmlns:a16="http://schemas.microsoft.com/office/drawing/2014/main" id="{68CCC5C6-17A0-404A-9013-29DC757085F4}"/>
              </a:ext>
            </a:extLst>
          </p:cNvPr>
          <p:cNvSpPr>
            <a:spLocks/>
          </p:cNvSpPr>
          <p:nvPr/>
        </p:nvSpPr>
        <p:spPr bwMode="auto">
          <a:xfrm>
            <a:off x="6756054" y="3465243"/>
            <a:ext cx="1019255" cy="1018921"/>
          </a:xfrm>
          <a:prstGeom prst="ellipse">
            <a:avLst/>
          </a:prstGeom>
          <a:solidFill>
            <a:schemeClr val="accent1"/>
          </a:solidFill>
          <a:ln w="76200" cap="flat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altLang="zh-CN" sz="3200" dirty="0">
                <a:solidFill>
                  <a:srgbClr val="FFFEFE"/>
                </a:solidFill>
                <a:latin typeface="Impact" panose="020B0806030902050204" pitchFamily="34" charset="0"/>
              </a:rPr>
              <a:t>85%</a:t>
            </a:r>
          </a:p>
        </p:txBody>
      </p:sp>
      <p:sp>
        <p:nvSpPr>
          <p:cNvPr id="10" name="iSḷîḋè">
            <a:extLst>
              <a:ext uri="{FF2B5EF4-FFF2-40B4-BE49-F238E27FC236}">
                <a16:creationId xmlns="" xmlns:a16="http://schemas.microsoft.com/office/drawing/2014/main" id="{F4AEA572-56AD-4B09-A299-1FCA51985636}"/>
              </a:ext>
            </a:extLst>
          </p:cNvPr>
          <p:cNvSpPr>
            <a:spLocks/>
          </p:cNvSpPr>
          <p:nvPr/>
        </p:nvSpPr>
        <p:spPr bwMode="auto">
          <a:xfrm>
            <a:off x="8338916" y="3225403"/>
            <a:ext cx="1498717" cy="1499394"/>
          </a:xfrm>
          <a:prstGeom prst="ellipse">
            <a:avLst/>
          </a:prstGeom>
          <a:solidFill>
            <a:schemeClr val="accent2"/>
          </a:solidFill>
          <a:ln w="76200" cap="flat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en-US" altLang="zh-CN" sz="3200" dirty="0">
                <a:solidFill>
                  <a:srgbClr val="FFFEFE"/>
                </a:solidFill>
                <a:latin typeface="Impact" panose="020B0806030902050204" pitchFamily="34" charset="0"/>
              </a:rPr>
              <a:t>98%</a:t>
            </a:r>
          </a:p>
        </p:txBody>
      </p:sp>
      <p:sp>
        <p:nvSpPr>
          <p:cNvPr id="11" name="îšľïḋè">
            <a:extLst>
              <a:ext uri="{FF2B5EF4-FFF2-40B4-BE49-F238E27FC236}">
                <a16:creationId xmlns="" xmlns:a16="http://schemas.microsoft.com/office/drawing/2014/main" id="{86E0ED6F-1615-4787-B067-120D53C4AE67}"/>
              </a:ext>
            </a:extLst>
          </p:cNvPr>
          <p:cNvSpPr>
            <a:spLocks/>
          </p:cNvSpPr>
          <p:nvPr/>
        </p:nvSpPr>
        <p:spPr bwMode="auto">
          <a:xfrm>
            <a:off x="10401240" y="3590721"/>
            <a:ext cx="767616" cy="767963"/>
          </a:xfrm>
          <a:prstGeom prst="ellipse">
            <a:avLst/>
          </a:prstGeom>
          <a:solidFill>
            <a:schemeClr val="accent6"/>
          </a:solidFill>
          <a:ln w="76200" cap="flat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wrap="none" lIns="0" tIns="0" rIns="0" bIns="0" anchor="ctr" anchorCtr="1">
            <a:normAutofit/>
          </a:bodyPr>
          <a:lstStyle/>
          <a:p>
            <a:pPr algn="ctr"/>
            <a:endParaRPr lang="en-US" altLang="zh-CN" sz="2400" dirty="0">
              <a:solidFill>
                <a:srgbClr val="FFFEFE"/>
              </a:solidFill>
              <a:latin typeface="Impact" panose="020B0806030902050204" pitchFamily="34" charset="0"/>
            </a:endParaRPr>
          </a:p>
        </p:txBody>
      </p:sp>
      <p:sp>
        <p:nvSpPr>
          <p:cNvPr id="12" name="ï$liḋe">
            <a:extLst>
              <a:ext uri="{FF2B5EF4-FFF2-40B4-BE49-F238E27FC236}">
                <a16:creationId xmlns="" xmlns:a16="http://schemas.microsoft.com/office/drawing/2014/main" id="{494B48BF-9863-406B-AB74-AD7C0A94BA13}"/>
              </a:ext>
            </a:extLst>
          </p:cNvPr>
          <p:cNvSpPr>
            <a:spLocks/>
          </p:cNvSpPr>
          <p:nvPr/>
        </p:nvSpPr>
        <p:spPr bwMode="auto">
          <a:xfrm>
            <a:off x="3606801" y="3028950"/>
            <a:ext cx="0" cy="632619"/>
          </a:xfrm>
          <a:prstGeom prst="line">
            <a:avLst/>
          </a:prstGeom>
          <a:noFill/>
          <a:ln w="25400" cap="flat">
            <a:solidFill>
              <a:srgbClr val="CDCCCC"/>
            </a:solidFill>
            <a:prstDash val="sysDot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îŝḻîḓé">
            <a:extLst>
              <a:ext uri="{FF2B5EF4-FFF2-40B4-BE49-F238E27FC236}">
                <a16:creationId xmlns="" xmlns:a16="http://schemas.microsoft.com/office/drawing/2014/main" id="{ED9F89DB-3D63-4979-9A8B-023342088646}"/>
              </a:ext>
            </a:extLst>
          </p:cNvPr>
          <p:cNvSpPr>
            <a:spLocks/>
          </p:cNvSpPr>
          <p:nvPr/>
        </p:nvSpPr>
        <p:spPr bwMode="auto">
          <a:xfrm>
            <a:off x="5549901" y="3028950"/>
            <a:ext cx="0" cy="632619"/>
          </a:xfrm>
          <a:prstGeom prst="line">
            <a:avLst/>
          </a:prstGeom>
          <a:noFill/>
          <a:ln w="25400" cap="flat">
            <a:solidFill>
              <a:srgbClr val="CDCCCC"/>
            </a:solidFill>
            <a:prstDash val="sysDot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íṣľiḋé">
            <a:extLst>
              <a:ext uri="{FF2B5EF4-FFF2-40B4-BE49-F238E27FC236}">
                <a16:creationId xmlns="" xmlns:a16="http://schemas.microsoft.com/office/drawing/2014/main" id="{0858E768-FF47-4F95-8EE3-3C9642F28B8A}"/>
              </a:ext>
            </a:extLst>
          </p:cNvPr>
          <p:cNvSpPr>
            <a:spLocks/>
          </p:cNvSpPr>
          <p:nvPr/>
        </p:nvSpPr>
        <p:spPr bwMode="auto">
          <a:xfrm>
            <a:off x="7264400" y="4330700"/>
            <a:ext cx="0" cy="632619"/>
          </a:xfrm>
          <a:prstGeom prst="line">
            <a:avLst/>
          </a:prstGeom>
          <a:noFill/>
          <a:ln w="25400" cap="flat">
            <a:solidFill>
              <a:srgbClr val="CDCCCC"/>
            </a:solidFill>
            <a:prstDash val="sysDot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ïśliḓé">
            <a:extLst>
              <a:ext uri="{FF2B5EF4-FFF2-40B4-BE49-F238E27FC236}">
                <a16:creationId xmlns="" xmlns:a16="http://schemas.microsoft.com/office/drawing/2014/main" id="{942EE717-FE2B-4331-8327-BDF7C67006A3}"/>
              </a:ext>
            </a:extLst>
          </p:cNvPr>
          <p:cNvSpPr>
            <a:spLocks/>
          </p:cNvSpPr>
          <p:nvPr/>
        </p:nvSpPr>
        <p:spPr bwMode="auto">
          <a:xfrm>
            <a:off x="9048750" y="3028950"/>
            <a:ext cx="0" cy="632619"/>
          </a:xfrm>
          <a:prstGeom prst="line">
            <a:avLst/>
          </a:prstGeom>
          <a:noFill/>
          <a:ln w="25400" cap="flat">
            <a:solidFill>
              <a:srgbClr val="CDCCCC"/>
            </a:solidFill>
            <a:prstDash val="sysDot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íṥ1iďe">
            <a:extLst>
              <a:ext uri="{FF2B5EF4-FFF2-40B4-BE49-F238E27FC236}">
                <a16:creationId xmlns="" xmlns:a16="http://schemas.microsoft.com/office/drawing/2014/main" id="{19BB5582-68DD-4C8F-AAD2-12F7C5D4AF21}"/>
              </a:ext>
            </a:extLst>
          </p:cNvPr>
          <p:cNvSpPr>
            <a:spLocks/>
          </p:cNvSpPr>
          <p:nvPr/>
        </p:nvSpPr>
        <p:spPr bwMode="auto">
          <a:xfrm>
            <a:off x="1077120" y="3607594"/>
            <a:ext cx="981075" cy="672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íṡliḋé">
            <a:extLst>
              <a:ext uri="{FF2B5EF4-FFF2-40B4-BE49-F238E27FC236}">
                <a16:creationId xmlns="" xmlns:a16="http://schemas.microsoft.com/office/drawing/2014/main" id="{BED66FAA-0BC1-4363-861A-62DBC8EDF851}"/>
              </a:ext>
            </a:extLst>
          </p:cNvPr>
          <p:cNvSpPr>
            <a:spLocks/>
          </p:cNvSpPr>
          <p:nvPr/>
        </p:nvSpPr>
        <p:spPr bwMode="auto">
          <a:xfrm>
            <a:off x="3168651" y="3606800"/>
            <a:ext cx="981075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iṡļïdê">
            <a:extLst>
              <a:ext uri="{FF2B5EF4-FFF2-40B4-BE49-F238E27FC236}">
                <a16:creationId xmlns="" xmlns:a16="http://schemas.microsoft.com/office/drawing/2014/main" id="{7AFF7E2B-264C-48A9-B390-FA4C50C5F01F}"/>
              </a:ext>
            </a:extLst>
          </p:cNvPr>
          <p:cNvSpPr>
            <a:spLocks/>
          </p:cNvSpPr>
          <p:nvPr/>
        </p:nvSpPr>
        <p:spPr bwMode="auto">
          <a:xfrm>
            <a:off x="5080001" y="3606800"/>
            <a:ext cx="981075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ṧľîḑè">
            <a:extLst>
              <a:ext uri="{FF2B5EF4-FFF2-40B4-BE49-F238E27FC236}">
                <a16:creationId xmlns="" xmlns:a16="http://schemas.microsoft.com/office/drawing/2014/main" id="{50044F78-CAA3-4063-826E-E97BD67AC96B}"/>
              </a:ext>
            </a:extLst>
          </p:cNvPr>
          <p:cNvSpPr>
            <a:spLocks/>
          </p:cNvSpPr>
          <p:nvPr/>
        </p:nvSpPr>
        <p:spPr bwMode="auto">
          <a:xfrm>
            <a:off x="6794500" y="3606800"/>
            <a:ext cx="981075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îṧlíḓê">
            <a:extLst>
              <a:ext uri="{FF2B5EF4-FFF2-40B4-BE49-F238E27FC236}">
                <a16:creationId xmlns="" xmlns:a16="http://schemas.microsoft.com/office/drawing/2014/main" id="{8D17E137-3292-4AE7-B078-839BCE1BC46E}"/>
              </a:ext>
            </a:extLst>
          </p:cNvPr>
          <p:cNvSpPr>
            <a:spLocks/>
          </p:cNvSpPr>
          <p:nvPr/>
        </p:nvSpPr>
        <p:spPr bwMode="auto">
          <a:xfrm>
            <a:off x="8597900" y="3606800"/>
            <a:ext cx="981075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íṩļíḓé">
            <a:extLst>
              <a:ext uri="{FF2B5EF4-FFF2-40B4-BE49-F238E27FC236}">
                <a16:creationId xmlns="" xmlns:a16="http://schemas.microsoft.com/office/drawing/2014/main" id="{D510BB7A-C5AE-4C86-9C23-D91466B7E7C1}"/>
              </a:ext>
            </a:extLst>
          </p:cNvPr>
          <p:cNvSpPr>
            <a:spLocks/>
          </p:cNvSpPr>
          <p:nvPr/>
        </p:nvSpPr>
        <p:spPr bwMode="auto">
          <a:xfrm>
            <a:off x="10287000" y="3606800"/>
            <a:ext cx="981075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lc="http://schemas.openxmlformats.org/drawingml/2006/lockedCanvas" xmlns:p14="http://schemas.microsoft.com/office/powerpoint/2010/main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lc="http://schemas.openxmlformats.org/drawingml/2006/lockedCanvas" xmlns:p14="http://schemas.microsoft.com/office/powerpoint/2010/main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25" name="íṣ1íḋè">
            <a:extLst>
              <a:ext uri="{FF2B5EF4-FFF2-40B4-BE49-F238E27FC236}">
                <a16:creationId xmlns="" xmlns:a16="http://schemas.microsoft.com/office/drawing/2014/main" id="{917B5874-65C4-4253-B7B2-577FA1302000}"/>
              </a:ext>
            </a:extLst>
          </p:cNvPr>
          <p:cNvGrpSpPr/>
          <p:nvPr/>
        </p:nvGrpSpPr>
        <p:grpSpPr>
          <a:xfrm>
            <a:off x="5284125" y="4963319"/>
            <a:ext cx="2386516" cy="1080120"/>
            <a:chOff x="1259972" y="1988840"/>
            <a:chExt cx="2386516" cy="1080120"/>
          </a:xfrm>
        </p:grpSpPr>
        <p:sp>
          <p:nvSpPr>
            <p:cNvPr id="38" name="î$ḷíďe">
              <a:extLst>
                <a:ext uri="{FF2B5EF4-FFF2-40B4-BE49-F238E27FC236}">
                  <a16:creationId xmlns="" xmlns:a16="http://schemas.microsoft.com/office/drawing/2014/main" id="{3C61BBAF-9741-469D-93D9-D15BD4522CB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59972" y="1988840"/>
              <a:ext cx="2386516" cy="39286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bg1">
                      <a:lumMod val="100000"/>
                    </a:schemeClr>
                  </a:solidFill>
                  <a:effectLst/>
                </a:rPr>
                <a:t>资料管理</a:t>
              </a:r>
            </a:p>
          </p:txBody>
        </p:sp>
        <p:sp>
          <p:nvSpPr>
            <p:cNvPr id="39" name="îŝ1îḓe">
              <a:extLst>
                <a:ext uri="{FF2B5EF4-FFF2-40B4-BE49-F238E27FC236}">
                  <a16:creationId xmlns="" xmlns:a16="http://schemas.microsoft.com/office/drawing/2014/main" id="{EDB45C0D-84DB-4EC2-A2D9-EFB02548917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59972" y="2381704"/>
              <a:ext cx="2386516" cy="687256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bg1">
                      <a:lumMod val="100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bg1">
                      <a:lumMod val="100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bg1">
                      <a:lumMod val="100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27" name="iSļïḑê">
            <a:extLst>
              <a:ext uri="{FF2B5EF4-FFF2-40B4-BE49-F238E27FC236}">
                <a16:creationId xmlns="" xmlns:a16="http://schemas.microsoft.com/office/drawing/2014/main" id="{9D190A4B-63E8-42F0-8180-4E0E5B850E1C}"/>
              </a:ext>
            </a:extLst>
          </p:cNvPr>
          <p:cNvGrpSpPr/>
          <p:nvPr/>
        </p:nvGrpSpPr>
        <p:grpSpPr>
          <a:xfrm>
            <a:off x="1972227" y="1689443"/>
            <a:ext cx="2386516" cy="1080120"/>
            <a:chOff x="1259972" y="1988840"/>
            <a:chExt cx="2386516" cy="1080120"/>
          </a:xfrm>
        </p:grpSpPr>
        <p:sp>
          <p:nvSpPr>
            <p:cNvPr id="34" name="íšḻïḋe">
              <a:extLst>
                <a:ext uri="{FF2B5EF4-FFF2-40B4-BE49-F238E27FC236}">
                  <a16:creationId xmlns="" xmlns:a16="http://schemas.microsoft.com/office/drawing/2014/main" id="{24B2E955-72C4-4277-A0E3-0FB2FF2F0A3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59972" y="1988840"/>
              <a:ext cx="2386516" cy="39286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0">
              <a:normAutofit/>
            </a:bodyPr>
            <a:lstStyle/>
            <a:p>
              <a:pPr algn="r"/>
              <a:r>
                <a:rPr lang="zh-CN" altLang="en-US" sz="1400" b="1" dirty="0">
                  <a:solidFill>
                    <a:schemeClr val="accent4">
                      <a:lumMod val="100000"/>
                    </a:schemeClr>
                  </a:solidFill>
                </a:rPr>
                <a:t>协助领导工作</a:t>
              </a:r>
            </a:p>
          </p:txBody>
        </p:sp>
        <p:sp>
          <p:nvSpPr>
            <p:cNvPr id="35" name="ïṣḻiḓé">
              <a:extLst>
                <a:ext uri="{FF2B5EF4-FFF2-40B4-BE49-F238E27FC236}">
                  <a16:creationId xmlns="" xmlns:a16="http://schemas.microsoft.com/office/drawing/2014/main" id="{6958D6B8-3DFE-4451-A81F-F14041E3FEE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59972" y="2381704"/>
              <a:ext cx="2386516" cy="687256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ctr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28" name="îṣ1ídê">
            <a:extLst>
              <a:ext uri="{FF2B5EF4-FFF2-40B4-BE49-F238E27FC236}">
                <a16:creationId xmlns="" xmlns:a16="http://schemas.microsoft.com/office/drawing/2014/main" id="{BAF670C0-457E-4FEC-A56A-7B3A8700AFF7}"/>
              </a:ext>
            </a:extLst>
          </p:cNvPr>
          <p:cNvGrpSpPr/>
          <p:nvPr/>
        </p:nvGrpSpPr>
        <p:grpSpPr>
          <a:xfrm>
            <a:off x="8393017" y="1948830"/>
            <a:ext cx="2744407" cy="1080120"/>
            <a:chOff x="1259972" y="1988840"/>
            <a:chExt cx="2386516" cy="1080120"/>
          </a:xfrm>
        </p:grpSpPr>
        <p:sp>
          <p:nvSpPr>
            <p:cNvPr id="32" name="iSľíḑe">
              <a:extLst>
                <a:ext uri="{FF2B5EF4-FFF2-40B4-BE49-F238E27FC236}">
                  <a16:creationId xmlns="" xmlns:a16="http://schemas.microsoft.com/office/drawing/2014/main" id="{63F34FA0-1AE8-45C4-A4C5-CDE0FBE76B3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59972" y="1988840"/>
              <a:ext cx="2386516" cy="39286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2000" b="1" dirty="0">
                  <a:solidFill>
                    <a:schemeClr val="accent1">
                      <a:lumMod val="100000"/>
                    </a:schemeClr>
                  </a:solidFill>
                </a:rPr>
                <a:t>会议组织</a:t>
              </a:r>
            </a:p>
          </p:txBody>
        </p:sp>
        <p:sp>
          <p:nvSpPr>
            <p:cNvPr id="33" name="îšḻíḋe">
              <a:extLst>
                <a:ext uri="{FF2B5EF4-FFF2-40B4-BE49-F238E27FC236}">
                  <a16:creationId xmlns="" xmlns:a16="http://schemas.microsoft.com/office/drawing/2014/main" id="{3D9D641C-5E66-4400-904E-5A961F81267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59972" y="2381704"/>
              <a:ext cx="2386516" cy="687256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  <p:grpSp>
        <p:nvGrpSpPr>
          <p:cNvPr id="29" name="îṣḻïḋé">
            <a:extLst>
              <a:ext uri="{FF2B5EF4-FFF2-40B4-BE49-F238E27FC236}">
                <a16:creationId xmlns="" xmlns:a16="http://schemas.microsoft.com/office/drawing/2014/main" id="{89DE79FF-32F1-4BEE-AC85-6B95D92F7D9D}"/>
              </a:ext>
            </a:extLst>
          </p:cNvPr>
          <p:cNvGrpSpPr/>
          <p:nvPr/>
        </p:nvGrpSpPr>
        <p:grpSpPr>
          <a:xfrm>
            <a:off x="5173988" y="1948830"/>
            <a:ext cx="2744407" cy="1080120"/>
            <a:chOff x="1259972" y="1988840"/>
            <a:chExt cx="2386516" cy="1080120"/>
          </a:xfrm>
        </p:grpSpPr>
        <p:sp>
          <p:nvSpPr>
            <p:cNvPr id="30" name="ïSḻîďe">
              <a:extLst>
                <a:ext uri="{FF2B5EF4-FFF2-40B4-BE49-F238E27FC236}">
                  <a16:creationId xmlns="" xmlns:a16="http://schemas.microsoft.com/office/drawing/2014/main" id="{A621255B-CE03-406A-BC92-56F09F8323F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59972" y="1988840"/>
              <a:ext cx="2386516" cy="392864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1400" b="1" dirty="0">
                  <a:solidFill>
                    <a:schemeClr val="accent3">
                      <a:lumMod val="100000"/>
                    </a:schemeClr>
                  </a:solidFill>
                </a:rPr>
                <a:t>网站微信管理</a:t>
              </a:r>
            </a:p>
          </p:txBody>
        </p:sp>
        <p:sp>
          <p:nvSpPr>
            <p:cNvPr id="31" name="îṧ1íďe">
              <a:extLst>
                <a:ext uri="{FF2B5EF4-FFF2-40B4-BE49-F238E27FC236}">
                  <a16:creationId xmlns="" xmlns:a16="http://schemas.microsoft.com/office/drawing/2014/main" id="{D3C733AA-3C1C-4143-B6D4-F9F337FC29D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259972" y="2381704"/>
              <a:ext cx="2386516" cy="687256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ctr" anchorCtr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739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3fa3d88-b331-4df6-98b3-a46e227b9670"/>
</p:tagLst>
</file>

<file path=ppt/theme/theme1.xml><?xml version="1.0" encoding="utf-8"?>
<a:theme xmlns:a="http://schemas.openxmlformats.org/drawingml/2006/main" name="Office 主题">
  <a:themeElements>
    <a:clrScheme name="iSlid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54A5D"/>
      </a:accent1>
      <a:accent2>
        <a:srgbClr val="CE4C4B"/>
      </a:accent2>
      <a:accent3>
        <a:srgbClr val="A7AA9D"/>
      </a:accent3>
      <a:accent4>
        <a:srgbClr val="2192BC"/>
      </a:accent4>
      <a:accent5>
        <a:srgbClr val="354B5E"/>
      </a:accent5>
      <a:accent6>
        <a:srgbClr val="BFBFBF"/>
      </a:accent6>
      <a:hlink>
        <a:srgbClr val="D74B4B"/>
      </a:hlink>
      <a:folHlink>
        <a:srgbClr val="869FB7"/>
      </a:folHlink>
    </a:clrScheme>
    <a:fontScheme name="ujobiqz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891</TotalTime>
  <Words>733</Words>
  <Application>Microsoft Office PowerPoint</Application>
  <PresentationFormat>宽屏</PresentationFormat>
  <Paragraphs>91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Montserrat Semi</vt:lpstr>
      <vt:lpstr>Playfair Display SC</vt:lpstr>
      <vt:lpstr>等线</vt:lpstr>
      <vt:lpstr>微软雅黑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工作完成情况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Goblin Dan</dc:creator>
  <cp:lastModifiedBy>YANGS</cp:lastModifiedBy>
  <cp:revision>97</cp:revision>
  <dcterms:modified xsi:type="dcterms:W3CDTF">2017-10-18T14:26:41Z</dcterms:modified>
</cp:coreProperties>
</file>