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8" r:id="rId3"/>
    <p:sldId id="263" r:id="rId4"/>
    <p:sldId id="260" r:id="rId5"/>
    <p:sldId id="262" r:id="rId6"/>
    <p:sldId id="264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2D27"/>
    <a:srgbClr val="100B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57" autoAdjust="0"/>
    <p:restoredTop sz="94660"/>
  </p:normalViewPr>
  <p:slideViewPr>
    <p:cSldViewPr showGuides="1">
      <p:cViewPr varScale="1">
        <p:scale>
          <a:sx n="70" d="100"/>
          <a:sy n="70" d="100"/>
        </p:scale>
        <p:origin x="169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44653-7BB0-4C63-ACF6-B778C51B6FE8}" type="datetimeFigureOut">
              <a:rPr lang="ko-KR" altLang="en-US" smtClean="0"/>
              <a:pPr/>
              <a:t>2017-10-19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F4105-238A-4432-8761-07E61E38F2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7682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44653-7BB0-4C63-ACF6-B778C51B6FE8}" type="datetimeFigureOut">
              <a:rPr lang="ko-KR" altLang="en-US" smtClean="0"/>
              <a:pPr/>
              <a:t>2017-10-19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F4105-238A-4432-8761-07E61E38F2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8069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44653-7BB0-4C63-ACF6-B778C51B6FE8}" type="datetimeFigureOut">
              <a:rPr lang="ko-KR" altLang="en-US" smtClean="0"/>
              <a:pPr/>
              <a:t>2017-10-19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F4105-238A-4432-8761-07E61E38F2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9342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44653-7BB0-4C63-ACF6-B778C51B6FE8}" type="datetimeFigureOut">
              <a:rPr lang="ko-KR" altLang="en-US" smtClean="0"/>
              <a:pPr/>
              <a:t>2017-10-19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F4105-238A-4432-8761-07E61E38F2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1655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44653-7BB0-4C63-ACF6-B778C51B6FE8}" type="datetimeFigureOut">
              <a:rPr lang="ko-KR" altLang="en-US" smtClean="0"/>
              <a:pPr/>
              <a:t>2017-10-19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F4105-238A-4432-8761-07E61E38F2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1384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44653-7BB0-4C63-ACF6-B778C51B6FE8}" type="datetimeFigureOut">
              <a:rPr lang="ko-KR" altLang="en-US" smtClean="0"/>
              <a:pPr/>
              <a:t>2017-10-19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F4105-238A-4432-8761-07E61E38F2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679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44653-7BB0-4C63-ACF6-B778C51B6FE8}" type="datetimeFigureOut">
              <a:rPr lang="ko-KR" altLang="en-US" smtClean="0"/>
              <a:pPr/>
              <a:t>2017-10-19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F4105-238A-4432-8761-07E61E38F2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7813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44653-7BB0-4C63-ACF6-B778C51B6FE8}" type="datetimeFigureOut">
              <a:rPr lang="ko-KR" altLang="en-US" smtClean="0"/>
              <a:pPr/>
              <a:t>2017-10-19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F4105-238A-4432-8761-07E61E38F2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3069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44653-7BB0-4C63-ACF6-B778C51B6FE8}" type="datetimeFigureOut">
              <a:rPr lang="ko-KR" altLang="en-US" smtClean="0"/>
              <a:pPr/>
              <a:t>2017-10-19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F4105-238A-4432-8761-07E61E38F2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4498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44653-7BB0-4C63-ACF6-B778C51B6FE8}" type="datetimeFigureOut">
              <a:rPr lang="ko-KR" altLang="en-US" smtClean="0"/>
              <a:pPr/>
              <a:t>2017-10-19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F4105-238A-4432-8761-07E61E38F2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1168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44653-7BB0-4C63-ACF6-B778C51B6FE8}" type="datetimeFigureOut">
              <a:rPr lang="ko-KR" altLang="en-US" smtClean="0"/>
              <a:pPr/>
              <a:t>2017-10-19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F4105-238A-4432-8761-07E61E38F2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8208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44653-7BB0-4C63-ACF6-B778C51B6FE8}" type="datetimeFigureOut">
              <a:rPr lang="ko-KR" altLang="en-US" smtClean="0"/>
              <a:pPr/>
              <a:t>2017-10-19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F4105-238A-4432-8761-07E61E38F2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216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모서리가 둥근 직사각형 30"/>
          <p:cNvSpPr/>
          <p:nvPr/>
        </p:nvSpPr>
        <p:spPr>
          <a:xfrm>
            <a:off x="7255728" y="5594960"/>
            <a:ext cx="2736304" cy="1008112"/>
          </a:xfrm>
          <a:prstGeom prst="roundRect">
            <a:avLst/>
          </a:prstGeom>
          <a:solidFill>
            <a:schemeClr val="tx1"/>
          </a:solidFill>
          <a:ln>
            <a:solidFill>
              <a:srgbClr val="492D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863" t="12999"/>
          <a:stretch/>
        </p:blipFill>
        <p:spPr>
          <a:xfrm>
            <a:off x="0" y="0"/>
            <a:ext cx="8445267" cy="596652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6" name="TextBox 15"/>
          <p:cNvSpPr txBox="1"/>
          <p:nvPr/>
        </p:nvSpPr>
        <p:spPr>
          <a:xfrm>
            <a:off x="7445464" y="5833348"/>
            <a:ext cx="14630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dirty="0" smtClean="0"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Runway</a:t>
            </a:r>
            <a:endParaRPr lang="ko-KR" altLang="en-US" sz="2800" dirty="0"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435327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화면 캡처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26" t="12993" r="20817" b="12419"/>
          <a:stretch/>
        </p:blipFill>
        <p:spPr>
          <a:xfrm rot="18903390">
            <a:off x="0" y="1261884"/>
            <a:ext cx="4562360" cy="4471372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3893448" y="1412776"/>
            <a:ext cx="1930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solidFill>
                  <a:srgbClr val="492D27"/>
                </a:solidFill>
              </a:rPr>
              <a:t>Contents</a:t>
            </a:r>
            <a:endParaRPr lang="ko-KR" altLang="en-US" sz="3200" b="1" dirty="0">
              <a:solidFill>
                <a:srgbClr val="492D2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8901" y="3121209"/>
            <a:ext cx="1930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solidFill>
                  <a:srgbClr val="492D27"/>
                </a:solidFill>
              </a:rPr>
              <a:t>Contents</a:t>
            </a:r>
            <a:endParaRPr lang="ko-KR" altLang="en-US" sz="3200" b="1" dirty="0">
              <a:solidFill>
                <a:srgbClr val="492D2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93448" y="4869160"/>
            <a:ext cx="1930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solidFill>
                  <a:srgbClr val="492D27"/>
                </a:solidFill>
              </a:rPr>
              <a:t>Contents</a:t>
            </a:r>
            <a:endParaRPr lang="ko-KR" altLang="en-US" sz="3200" b="1" dirty="0">
              <a:solidFill>
                <a:srgbClr val="492D27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-180528" y="0"/>
            <a:ext cx="9505056" cy="579516"/>
            <a:chOff x="-180528" y="0"/>
            <a:chExt cx="9505056" cy="579516"/>
          </a:xfrm>
        </p:grpSpPr>
        <p:sp>
          <p:nvSpPr>
            <p:cNvPr id="10" name="직사각형 9"/>
            <p:cNvSpPr/>
            <p:nvPr/>
          </p:nvSpPr>
          <p:spPr>
            <a:xfrm>
              <a:off x="-144016" y="0"/>
              <a:ext cx="9468544" cy="579516"/>
            </a:xfrm>
            <a:prstGeom prst="rect">
              <a:avLst/>
            </a:prstGeom>
            <a:solidFill>
              <a:srgbClr val="100B07"/>
            </a:solidFill>
            <a:ln>
              <a:solidFill>
                <a:srgbClr val="100B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1" name="직선 연결선 10"/>
            <p:cNvCxnSpPr/>
            <p:nvPr/>
          </p:nvCxnSpPr>
          <p:spPr>
            <a:xfrm>
              <a:off x="-180528" y="579516"/>
              <a:ext cx="9468544" cy="0"/>
            </a:xfrm>
            <a:prstGeom prst="line">
              <a:avLst/>
            </a:prstGeom>
            <a:ln w="38100">
              <a:solidFill>
                <a:srgbClr val="492D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/>
          <p:cNvGrpSpPr/>
          <p:nvPr/>
        </p:nvGrpSpPr>
        <p:grpSpPr>
          <a:xfrm>
            <a:off x="-302056" y="6294120"/>
            <a:ext cx="9518064" cy="609600"/>
            <a:chOff x="-302056" y="6294120"/>
            <a:chExt cx="9518064" cy="609600"/>
          </a:xfrm>
        </p:grpSpPr>
        <p:sp>
          <p:nvSpPr>
            <p:cNvPr id="13" name="직사각형 12"/>
            <p:cNvSpPr/>
            <p:nvPr/>
          </p:nvSpPr>
          <p:spPr>
            <a:xfrm>
              <a:off x="-108520" y="6324204"/>
              <a:ext cx="9324528" cy="579516"/>
            </a:xfrm>
            <a:prstGeom prst="rect">
              <a:avLst/>
            </a:prstGeom>
            <a:solidFill>
              <a:srgbClr val="100B07"/>
            </a:solidFill>
            <a:ln>
              <a:solidFill>
                <a:srgbClr val="100B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" name="그림 13" descr="화면 캡처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28" y="6324204"/>
              <a:ext cx="1619672" cy="57951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cxnSp>
          <p:nvCxnSpPr>
            <p:cNvPr id="15" name="직선 연결선 14"/>
            <p:cNvCxnSpPr/>
            <p:nvPr/>
          </p:nvCxnSpPr>
          <p:spPr>
            <a:xfrm>
              <a:off x="-302056" y="6294120"/>
              <a:ext cx="9468544" cy="0"/>
            </a:xfrm>
            <a:prstGeom prst="line">
              <a:avLst/>
            </a:prstGeom>
            <a:ln w="38100">
              <a:solidFill>
                <a:srgbClr val="492D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671580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8920"/>
            <a:ext cx="1920213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260299" y="2708920"/>
            <a:ext cx="1920213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직선 연결선 8"/>
          <p:cNvCxnSpPr>
            <a:stCxn id="10" idx="6"/>
            <a:endCxn id="11" idx="6"/>
          </p:cNvCxnSpPr>
          <p:nvPr/>
        </p:nvCxnSpPr>
        <p:spPr>
          <a:xfrm>
            <a:off x="2411760" y="3825044"/>
            <a:ext cx="4320480" cy="0"/>
          </a:xfrm>
          <a:prstGeom prst="line">
            <a:avLst/>
          </a:prstGeom>
          <a:ln w="28575">
            <a:solidFill>
              <a:srgbClr val="492D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타원 9"/>
          <p:cNvSpPr/>
          <p:nvPr/>
        </p:nvSpPr>
        <p:spPr>
          <a:xfrm>
            <a:off x="2339752" y="3789040"/>
            <a:ext cx="72008" cy="72008"/>
          </a:xfrm>
          <a:prstGeom prst="ellipse">
            <a:avLst/>
          </a:prstGeom>
          <a:solidFill>
            <a:srgbClr val="492D27"/>
          </a:solidFill>
          <a:ln>
            <a:solidFill>
              <a:srgbClr val="492D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492D27"/>
              </a:solidFill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6660232" y="3789040"/>
            <a:ext cx="72008" cy="72008"/>
          </a:xfrm>
          <a:prstGeom prst="ellipse">
            <a:avLst/>
          </a:prstGeom>
          <a:solidFill>
            <a:srgbClr val="492D27"/>
          </a:solidFill>
          <a:ln>
            <a:solidFill>
              <a:srgbClr val="492D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492D27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392" y="3166929"/>
            <a:ext cx="1496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 smtClean="0">
                <a:solidFill>
                  <a:srgbClr val="492D27"/>
                </a:solidFill>
              </a:rPr>
              <a:t>Contents</a:t>
            </a:r>
            <a:endParaRPr lang="ko-KR" altLang="en-US" sz="2400" b="1" dirty="0">
              <a:solidFill>
                <a:srgbClr val="492D27"/>
              </a:solidFill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-119764" y="-22860"/>
            <a:ext cx="9505056" cy="579516"/>
            <a:chOff x="-180528" y="0"/>
            <a:chExt cx="9505056" cy="579516"/>
          </a:xfrm>
        </p:grpSpPr>
        <p:sp>
          <p:nvSpPr>
            <p:cNvPr id="17" name="직사각형 16"/>
            <p:cNvSpPr/>
            <p:nvPr/>
          </p:nvSpPr>
          <p:spPr>
            <a:xfrm>
              <a:off x="-144016" y="0"/>
              <a:ext cx="9468544" cy="579516"/>
            </a:xfrm>
            <a:prstGeom prst="rect">
              <a:avLst/>
            </a:prstGeom>
            <a:solidFill>
              <a:srgbClr val="100B07"/>
            </a:solidFill>
            <a:ln>
              <a:solidFill>
                <a:srgbClr val="100B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cxnSp>
          <p:nvCxnSpPr>
            <p:cNvPr id="18" name="직선 연결선 17"/>
            <p:cNvCxnSpPr/>
            <p:nvPr/>
          </p:nvCxnSpPr>
          <p:spPr>
            <a:xfrm>
              <a:off x="-180528" y="579516"/>
              <a:ext cx="9468544" cy="0"/>
            </a:xfrm>
            <a:prstGeom prst="line">
              <a:avLst/>
            </a:prstGeom>
            <a:ln w="38100">
              <a:solidFill>
                <a:srgbClr val="492D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/>
          <p:cNvGrpSpPr/>
          <p:nvPr/>
        </p:nvGrpSpPr>
        <p:grpSpPr>
          <a:xfrm>
            <a:off x="-241292" y="6271260"/>
            <a:ext cx="9518064" cy="609600"/>
            <a:chOff x="-302056" y="6294120"/>
            <a:chExt cx="9518064" cy="609600"/>
          </a:xfrm>
        </p:grpSpPr>
        <p:sp>
          <p:nvSpPr>
            <p:cNvPr id="13" name="직사각형 12"/>
            <p:cNvSpPr/>
            <p:nvPr/>
          </p:nvSpPr>
          <p:spPr>
            <a:xfrm>
              <a:off x="-108520" y="6324204"/>
              <a:ext cx="9324528" cy="579516"/>
            </a:xfrm>
            <a:prstGeom prst="rect">
              <a:avLst/>
            </a:prstGeom>
            <a:solidFill>
              <a:srgbClr val="100B07"/>
            </a:solidFill>
            <a:ln>
              <a:solidFill>
                <a:srgbClr val="100B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pic>
          <p:nvPicPr>
            <p:cNvPr id="15" name="그림 14" descr="화면 캡처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28" y="6324204"/>
              <a:ext cx="1619672" cy="57951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cxnSp>
          <p:nvCxnSpPr>
            <p:cNvPr id="16" name="직선 연결선 15"/>
            <p:cNvCxnSpPr/>
            <p:nvPr/>
          </p:nvCxnSpPr>
          <p:spPr>
            <a:xfrm>
              <a:off x="-302056" y="6294120"/>
              <a:ext cx="9468544" cy="0"/>
            </a:xfrm>
            <a:prstGeom prst="line">
              <a:avLst/>
            </a:prstGeom>
            <a:ln w="38100">
              <a:solidFill>
                <a:srgbClr val="492D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836760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그룹 23"/>
          <p:cNvGrpSpPr/>
          <p:nvPr/>
        </p:nvGrpSpPr>
        <p:grpSpPr>
          <a:xfrm>
            <a:off x="-180528" y="0"/>
            <a:ext cx="9505056" cy="579516"/>
            <a:chOff x="-180528" y="0"/>
            <a:chExt cx="9505056" cy="579516"/>
          </a:xfrm>
        </p:grpSpPr>
        <p:sp>
          <p:nvSpPr>
            <p:cNvPr id="7" name="직사각형 6"/>
            <p:cNvSpPr/>
            <p:nvPr/>
          </p:nvSpPr>
          <p:spPr>
            <a:xfrm>
              <a:off x="-144016" y="0"/>
              <a:ext cx="9468544" cy="579516"/>
            </a:xfrm>
            <a:prstGeom prst="rect">
              <a:avLst/>
            </a:prstGeom>
            <a:solidFill>
              <a:srgbClr val="100B07"/>
            </a:solidFill>
            <a:ln>
              <a:solidFill>
                <a:srgbClr val="100B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9" name="직선 연결선 8"/>
            <p:cNvCxnSpPr/>
            <p:nvPr/>
          </p:nvCxnSpPr>
          <p:spPr>
            <a:xfrm>
              <a:off x="-180528" y="579516"/>
              <a:ext cx="9468544" cy="0"/>
            </a:xfrm>
            <a:prstGeom prst="line">
              <a:avLst/>
            </a:prstGeom>
            <a:ln w="38100">
              <a:solidFill>
                <a:srgbClr val="492D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그룹 24"/>
          <p:cNvGrpSpPr/>
          <p:nvPr/>
        </p:nvGrpSpPr>
        <p:grpSpPr>
          <a:xfrm>
            <a:off x="-302056" y="6294120"/>
            <a:ext cx="9518064" cy="609600"/>
            <a:chOff x="-302056" y="6294120"/>
            <a:chExt cx="9518064" cy="609600"/>
          </a:xfrm>
        </p:grpSpPr>
        <p:sp>
          <p:nvSpPr>
            <p:cNvPr id="6" name="직사각형 5"/>
            <p:cNvSpPr/>
            <p:nvPr/>
          </p:nvSpPr>
          <p:spPr>
            <a:xfrm>
              <a:off x="-108520" y="6324204"/>
              <a:ext cx="9324528" cy="579516"/>
            </a:xfrm>
            <a:prstGeom prst="rect">
              <a:avLst/>
            </a:prstGeom>
            <a:solidFill>
              <a:srgbClr val="100B07"/>
            </a:solidFill>
            <a:ln>
              <a:solidFill>
                <a:srgbClr val="100B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" name="그림 4" descr="화면 캡처"/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28" y="6324204"/>
              <a:ext cx="1619672" cy="57951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cxnSp>
          <p:nvCxnSpPr>
            <p:cNvPr id="10" name="직선 연결선 9"/>
            <p:cNvCxnSpPr/>
            <p:nvPr/>
          </p:nvCxnSpPr>
          <p:spPr>
            <a:xfrm>
              <a:off x="-302056" y="6294120"/>
              <a:ext cx="9468544" cy="0"/>
            </a:xfrm>
            <a:prstGeom prst="line">
              <a:avLst/>
            </a:prstGeom>
            <a:ln w="38100">
              <a:solidFill>
                <a:srgbClr val="492D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그룹 15"/>
          <p:cNvGrpSpPr/>
          <p:nvPr/>
        </p:nvGrpSpPr>
        <p:grpSpPr>
          <a:xfrm>
            <a:off x="153224" y="1284000"/>
            <a:ext cx="3164160" cy="72008"/>
            <a:chOff x="153224" y="1284000"/>
            <a:chExt cx="3164160" cy="72008"/>
          </a:xfrm>
        </p:grpSpPr>
        <p:cxnSp>
          <p:nvCxnSpPr>
            <p:cNvPr id="11" name="직선 연결선 10"/>
            <p:cNvCxnSpPr/>
            <p:nvPr/>
          </p:nvCxnSpPr>
          <p:spPr>
            <a:xfrm>
              <a:off x="200784" y="1325528"/>
              <a:ext cx="3059832" cy="0"/>
            </a:xfrm>
            <a:prstGeom prst="line">
              <a:avLst/>
            </a:prstGeom>
            <a:ln w="28575">
              <a:solidFill>
                <a:srgbClr val="492D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타원 13"/>
            <p:cNvSpPr/>
            <p:nvPr/>
          </p:nvSpPr>
          <p:spPr>
            <a:xfrm>
              <a:off x="153224" y="1284000"/>
              <a:ext cx="72008" cy="72008"/>
            </a:xfrm>
            <a:prstGeom prst="ellipse">
              <a:avLst/>
            </a:prstGeom>
            <a:solidFill>
              <a:srgbClr val="492D27"/>
            </a:solidFill>
            <a:ln>
              <a:solidFill>
                <a:srgbClr val="492D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492D27"/>
                </a:solidFill>
              </a:endParaRPr>
            </a:p>
          </p:txBody>
        </p:sp>
        <p:sp>
          <p:nvSpPr>
            <p:cNvPr id="15" name="타원 14"/>
            <p:cNvSpPr/>
            <p:nvPr/>
          </p:nvSpPr>
          <p:spPr>
            <a:xfrm>
              <a:off x="3245376" y="1284000"/>
              <a:ext cx="72008" cy="72008"/>
            </a:xfrm>
            <a:prstGeom prst="ellipse">
              <a:avLst/>
            </a:prstGeom>
            <a:solidFill>
              <a:srgbClr val="492D27"/>
            </a:solidFill>
            <a:ln>
              <a:solidFill>
                <a:srgbClr val="492D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492D27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747849" y="679197"/>
            <a:ext cx="19976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solidFill>
                  <a:srgbClr val="492D27"/>
                </a:solidFill>
                <a:latin typeface="-윤고딕330" pitchFamily="18" charset="-127"/>
                <a:ea typeface="-윤고딕330" pitchFamily="18" charset="-127"/>
              </a:rPr>
              <a:t>Contents</a:t>
            </a:r>
            <a:endParaRPr lang="ko-KR" altLang="en-US" sz="3600" b="1" dirty="0">
              <a:solidFill>
                <a:srgbClr val="492D27"/>
              </a:solidFill>
              <a:latin typeface="-윤고딕330" pitchFamily="18" charset="-127"/>
              <a:ea typeface="-윤고딕33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204531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7"/>
          <a:stretch/>
        </p:blipFill>
        <p:spPr>
          <a:xfrm>
            <a:off x="-25896" y="640120"/>
            <a:ext cx="9169896" cy="5587831"/>
          </a:xfrm>
          <a:prstGeom prst="rect">
            <a:avLst/>
          </a:prstGeom>
        </p:spPr>
      </p:pic>
      <p:grpSp>
        <p:nvGrpSpPr>
          <p:cNvPr id="5" name="그룹 4"/>
          <p:cNvGrpSpPr/>
          <p:nvPr/>
        </p:nvGrpSpPr>
        <p:grpSpPr>
          <a:xfrm>
            <a:off x="-180528" y="0"/>
            <a:ext cx="9505056" cy="579516"/>
            <a:chOff x="-180528" y="0"/>
            <a:chExt cx="9505056" cy="579516"/>
          </a:xfrm>
        </p:grpSpPr>
        <p:sp>
          <p:nvSpPr>
            <p:cNvPr id="6" name="직사각형 5"/>
            <p:cNvSpPr/>
            <p:nvPr/>
          </p:nvSpPr>
          <p:spPr>
            <a:xfrm>
              <a:off x="-144016" y="0"/>
              <a:ext cx="9468544" cy="579516"/>
            </a:xfrm>
            <a:prstGeom prst="rect">
              <a:avLst/>
            </a:prstGeom>
            <a:solidFill>
              <a:srgbClr val="100B07"/>
            </a:solidFill>
            <a:ln>
              <a:solidFill>
                <a:srgbClr val="100B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7" name="직선 연결선 6"/>
            <p:cNvCxnSpPr/>
            <p:nvPr/>
          </p:nvCxnSpPr>
          <p:spPr>
            <a:xfrm>
              <a:off x="-180528" y="579516"/>
              <a:ext cx="9468544" cy="0"/>
            </a:xfrm>
            <a:prstGeom prst="line">
              <a:avLst/>
            </a:prstGeom>
            <a:ln w="38100">
              <a:solidFill>
                <a:srgbClr val="492D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그룹 7"/>
          <p:cNvGrpSpPr/>
          <p:nvPr/>
        </p:nvGrpSpPr>
        <p:grpSpPr>
          <a:xfrm>
            <a:off x="-302056" y="6294120"/>
            <a:ext cx="9518064" cy="609600"/>
            <a:chOff x="-302056" y="6294120"/>
            <a:chExt cx="9518064" cy="609600"/>
          </a:xfrm>
        </p:grpSpPr>
        <p:sp>
          <p:nvSpPr>
            <p:cNvPr id="9" name="직사각형 8"/>
            <p:cNvSpPr/>
            <p:nvPr/>
          </p:nvSpPr>
          <p:spPr>
            <a:xfrm>
              <a:off x="-108520" y="6324204"/>
              <a:ext cx="9324528" cy="579516"/>
            </a:xfrm>
            <a:prstGeom prst="rect">
              <a:avLst/>
            </a:prstGeom>
            <a:solidFill>
              <a:srgbClr val="100B07"/>
            </a:solidFill>
            <a:ln>
              <a:solidFill>
                <a:srgbClr val="100B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 descr="화면 캡처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28" y="6324204"/>
              <a:ext cx="1619672" cy="57951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cxnSp>
          <p:nvCxnSpPr>
            <p:cNvPr id="11" name="직선 연결선 10"/>
            <p:cNvCxnSpPr/>
            <p:nvPr/>
          </p:nvCxnSpPr>
          <p:spPr>
            <a:xfrm>
              <a:off x="-302056" y="6294120"/>
              <a:ext cx="9468544" cy="0"/>
            </a:xfrm>
            <a:prstGeom prst="line">
              <a:avLst/>
            </a:prstGeom>
            <a:ln w="38100">
              <a:solidFill>
                <a:srgbClr val="492D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직사각형 12"/>
          <p:cNvSpPr/>
          <p:nvPr/>
        </p:nvSpPr>
        <p:spPr>
          <a:xfrm>
            <a:off x="-144328" y="2708920"/>
            <a:ext cx="9468544" cy="1440160"/>
          </a:xfrm>
          <a:prstGeom prst="rect">
            <a:avLst/>
          </a:prstGeom>
          <a:solidFill>
            <a:srgbClr val="492D27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552416" y="2909704"/>
            <a:ext cx="40316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6000" b="1" dirty="0" smtClean="0">
                <a:solidFill>
                  <a:schemeClr val="bg1"/>
                </a:solidFill>
              </a:rPr>
              <a:t>Thank you</a:t>
            </a:r>
            <a:endParaRPr lang="ko-KR" alt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1371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938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17</Words>
  <Application>Microsoft Office PowerPoint</Application>
  <PresentationFormat>全屏显示(4:3)</PresentationFormat>
  <Paragraphs>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맑은 고딕</vt:lpstr>
      <vt:lpstr>宋体</vt:lpstr>
      <vt:lpstr>-윤고딕330</vt:lpstr>
      <vt:lpstr>Arial</vt:lpstr>
      <vt:lpstr>Office 테마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삼성</dc:creator>
  <cp:lastModifiedBy>YANGS</cp:lastModifiedBy>
  <cp:revision>16</cp:revision>
  <dcterms:created xsi:type="dcterms:W3CDTF">2010-12-06T06:04:54Z</dcterms:created>
  <dcterms:modified xsi:type="dcterms:W3CDTF">2017-10-19T14:14:48Z</dcterms:modified>
</cp:coreProperties>
</file>