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00" r:id="rId1"/>
    <p:sldMasterId id="2147483908" r:id="rId2"/>
  </p:sldMasterIdLst>
  <p:notesMasterIdLst>
    <p:notesMasterId r:id="rId50"/>
  </p:notesMasterIdLst>
  <p:handoutMasterIdLst>
    <p:handoutMasterId r:id="rId51"/>
  </p:handoutMasterIdLst>
  <p:sldIdLst>
    <p:sldId id="481" r:id="rId3"/>
    <p:sldId id="482" r:id="rId4"/>
    <p:sldId id="483" r:id="rId5"/>
    <p:sldId id="484" r:id="rId6"/>
    <p:sldId id="485" r:id="rId7"/>
    <p:sldId id="486" r:id="rId8"/>
    <p:sldId id="487" r:id="rId9"/>
    <p:sldId id="488" r:id="rId10"/>
    <p:sldId id="489" r:id="rId11"/>
    <p:sldId id="490" r:id="rId12"/>
    <p:sldId id="491" r:id="rId13"/>
    <p:sldId id="492" r:id="rId14"/>
    <p:sldId id="493" r:id="rId15"/>
    <p:sldId id="494" r:id="rId16"/>
    <p:sldId id="497" r:id="rId17"/>
    <p:sldId id="498" r:id="rId18"/>
    <p:sldId id="499" r:id="rId19"/>
    <p:sldId id="496" r:id="rId20"/>
    <p:sldId id="451" r:id="rId21"/>
    <p:sldId id="452" r:id="rId22"/>
    <p:sldId id="453" r:id="rId23"/>
    <p:sldId id="454" r:id="rId24"/>
    <p:sldId id="455" r:id="rId25"/>
    <p:sldId id="456" r:id="rId26"/>
    <p:sldId id="457" r:id="rId27"/>
    <p:sldId id="458" r:id="rId28"/>
    <p:sldId id="459" r:id="rId29"/>
    <p:sldId id="460" r:id="rId30"/>
    <p:sldId id="461" r:id="rId31"/>
    <p:sldId id="462" r:id="rId32"/>
    <p:sldId id="463" r:id="rId33"/>
    <p:sldId id="464" r:id="rId34"/>
    <p:sldId id="465" r:id="rId35"/>
    <p:sldId id="466" r:id="rId36"/>
    <p:sldId id="467" r:id="rId37"/>
    <p:sldId id="468" r:id="rId38"/>
    <p:sldId id="469" r:id="rId39"/>
    <p:sldId id="470" r:id="rId40"/>
    <p:sldId id="471" r:id="rId41"/>
    <p:sldId id="472" r:id="rId42"/>
    <p:sldId id="473" r:id="rId43"/>
    <p:sldId id="474" r:id="rId44"/>
    <p:sldId id="475" r:id="rId45"/>
    <p:sldId id="476" r:id="rId46"/>
    <p:sldId id="477" r:id="rId47"/>
    <p:sldId id="479" r:id="rId48"/>
    <p:sldId id="500" r:id="rId49"/>
  </p:sldIdLst>
  <p:sldSz cx="9144000" cy="5143500" type="screen16x9"/>
  <p:notesSz cx="6858000" cy="9144000"/>
  <p:custDataLst>
    <p:tags r:id="rId5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1620" userDrawn="1">
          <p15:clr>
            <a:srgbClr val="A4A3A4"/>
          </p15:clr>
        </p15:guide>
        <p15:guide id="6"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75BBE"/>
    <a:srgbClr val="1D8FE7"/>
    <a:srgbClr val="404040"/>
    <a:srgbClr val="EDEDED"/>
    <a:srgbClr val="0F5CA2"/>
    <a:srgbClr val="00B0F0"/>
    <a:srgbClr val="D9D9D9"/>
    <a:srgbClr val="262626"/>
    <a:srgbClr val="E6E6E6"/>
    <a:srgbClr val="43A8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12" autoAdjust="0"/>
    <p:restoredTop sz="94125" autoAdjust="0"/>
  </p:normalViewPr>
  <p:slideViewPr>
    <p:cSldViewPr>
      <p:cViewPr varScale="1">
        <p:scale>
          <a:sx n="92" d="100"/>
          <a:sy n="92" d="100"/>
        </p:scale>
        <p:origin x="918" y="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p:cViewPr varScale="1">
        <p:scale>
          <a:sx n="53" d="100"/>
          <a:sy n="53" d="100"/>
        </p:scale>
        <p:origin x="1672"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microsoft.com/office/2015/10/relationships/revisionInfo" Target="revisionInfo.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36FED8D-93CA-4E01-9EFD-9A89C695E82C}" type="datetimeFigureOut">
              <a:rPr lang="zh-CN" altLang="en-US" smtClean="0"/>
              <a:t>2017/10/22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2019483-53E6-4C95-BD1C-81696DFB8842}" type="slidenum">
              <a:rPr lang="zh-CN" altLang="en-US" smtClean="0"/>
              <a:t>‹#›</a:t>
            </a:fld>
            <a:endParaRPr lang="zh-CN" altLang="en-US"/>
          </a:p>
        </p:txBody>
      </p:sp>
    </p:spTree>
    <p:extLst>
      <p:ext uri="{BB962C8B-B14F-4D97-AF65-F5344CB8AC3E}">
        <p14:creationId xmlns:p14="http://schemas.microsoft.com/office/powerpoint/2010/main" val="406761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3D7575A-4DCA-4395-B7B1-2BD2E7876C99}" type="datetimeFigureOut">
              <a:rPr lang="zh-CN" altLang="en-US" smtClean="0"/>
              <a:t>2017/10/22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D8A528-269B-4E92-8039-0ED76B3403E9}" type="slidenum">
              <a:rPr lang="zh-CN" altLang="en-US" smtClean="0"/>
              <a:t>‹#›</a:t>
            </a:fld>
            <a:endParaRPr lang="zh-CN" altLang="en-US"/>
          </a:p>
        </p:txBody>
      </p:sp>
    </p:spTree>
    <p:extLst>
      <p:ext uri="{BB962C8B-B14F-4D97-AF65-F5344CB8AC3E}">
        <p14:creationId xmlns:p14="http://schemas.microsoft.com/office/powerpoint/2010/main" val="530395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D8A528-269B-4E92-8039-0ED76B3403E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562910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DAD9AB-7BC7-4DA9-9854-DD6CF369026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42536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09061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D013114-3050-4C06-8E99-3266C6FF89E5}"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830374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日期占位符 3"/>
          <p:cNvSpPr>
            <a:spLocks noGrp="1"/>
          </p:cNvSpPr>
          <p:nvPr>
            <p:ph type="dt"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6C658E6-7E56-4448-847D-C78FE3C89BA5}" type="datetime1">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2017/10/22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63C0EA5-1674-44AA-98F4-0B8632608C0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325715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07CD1CB-F336-4033-9430-EAD2866E00FA}"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937151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D8A528-269B-4E92-8039-0ED76B3403E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880868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F1D5E53-1996-4A18-8378-BCF5C8046DA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53876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DAD9AB-7BC7-4DA9-9854-DD6CF369026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088712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19</a:t>
            </a:fld>
            <a:endParaRPr lang="zh-CN" altLang="en-US"/>
          </a:p>
        </p:txBody>
      </p:sp>
    </p:spTree>
    <p:extLst>
      <p:ext uri="{BB962C8B-B14F-4D97-AF65-F5344CB8AC3E}">
        <p14:creationId xmlns:p14="http://schemas.microsoft.com/office/powerpoint/2010/main" val="2545000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20</a:t>
            </a:fld>
            <a:endParaRPr lang="zh-CN" altLang="en-US"/>
          </a:p>
        </p:txBody>
      </p:sp>
    </p:spTree>
    <p:extLst>
      <p:ext uri="{BB962C8B-B14F-4D97-AF65-F5344CB8AC3E}">
        <p14:creationId xmlns:p14="http://schemas.microsoft.com/office/powerpoint/2010/main" val="807822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D8A528-269B-4E92-8039-0ED76B3403E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257900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21</a:t>
            </a:fld>
            <a:endParaRPr lang="zh-CN" altLang="en-US"/>
          </a:p>
        </p:txBody>
      </p:sp>
    </p:spTree>
    <p:extLst>
      <p:ext uri="{BB962C8B-B14F-4D97-AF65-F5344CB8AC3E}">
        <p14:creationId xmlns:p14="http://schemas.microsoft.com/office/powerpoint/2010/main" val="37331303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E0E0E2-7263-44C4-AAA9-733DBA7BD205}" type="slidenum">
              <a:rPr lang="zh-CN" altLang="en-US" smtClean="0"/>
              <a:t>22</a:t>
            </a:fld>
            <a:endParaRPr lang="zh-CN" altLang="en-US"/>
          </a:p>
        </p:txBody>
      </p:sp>
    </p:spTree>
    <p:extLst>
      <p:ext uri="{BB962C8B-B14F-4D97-AF65-F5344CB8AC3E}">
        <p14:creationId xmlns:p14="http://schemas.microsoft.com/office/powerpoint/2010/main" val="31210086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t>23</a:t>
            </a:fld>
            <a:endParaRPr lang="zh-CN" altLang="en-US"/>
          </a:p>
        </p:txBody>
      </p:sp>
    </p:spTree>
    <p:extLst>
      <p:ext uri="{BB962C8B-B14F-4D97-AF65-F5344CB8AC3E}">
        <p14:creationId xmlns:p14="http://schemas.microsoft.com/office/powerpoint/2010/main" val="18680946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D8A528-269B-4E92-8039-0ED76B3403E9}" type="slidenum">
              <a:rPr lang="zh-CN" altLang="en-US" smtClean="0"/>
              <a:t>24</a:t>
            </a:fld>
            <a:endParaRPr lang="zh-CN" altLang="en-US"/>
          </a:p>
        </p:txBody>
      </p:sp>
    </p:spTree>
    <p:extLst>
      <p:ext uri="{BB962C8B-B14F-4D97-AF65-F5344CB8AC3E}">
        <p14:creationId xmlns:p14="http://schemas.microsoft.com/office/powerpoint/2010/main" val="39920518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25</a:t>
            </a:fld>
            <a:endParaRPr lang="zh-CN" altLang="en-US" dirty="0"/>
          </a:p>
        </p:txBody>
      </p:sp>
    </p:spTree>
    <p:extLst>
      <p:ext uri="{BB962C8B-B14F-4D97-AF65-F5344CB8AC3E}">
        <p14:creationId xmlns:p14="http://schemas.microsoft.com/office/powerpoint/2010/main" val="20852402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26</a:t>
            </a:fld>
            <a:endParaRPr lang="zh-CN" altLang="en-US" dirty="0"/>
          </a:p>
        </p:txBody>
      </p:sp>
    </p:spTree>
    <p:extLst>
      <p:ext uri="{BB962C8B-B14F-4D97-AF65-F5344CB8AC3E}">
        <p14:creationId xmlns:p14="http://schemas.microsoft.com/office/powerpoint/2010/main" val="31076569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27</a:t>
            </a:fld>
            <a:endParaRPr lang="zh-CN" altLang="en-US" dirty="0"/>
          </a:p>
        </p:txBody>
      </p:sp>
    </p:spTree>
    <p:extLst>
      <p:ext uri="{BB962C8B-B14F-4D97-AF65-F5344CB8AC3E}">
        <p14:creationId xmlns:p14="http://schemas.microsoft.com/office/powerpoint/2010/main" val="169913940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28</a:t>
            </a:fld>
            <a:endParaRPr lang="zh-CN" altLang="en-US" dirty="0"/>
          </a:p>
        </p:txBody>
      </p:sp>
    </p:spTree>
    <p:extLst>
      <p:ext uri="{BB962C8B-B14F-4D97-AF65-F5344CB8AC3E}">
        <p14:creationId xmlns:p14="http://schemas.microsoft.com/office/powerpoint/2010/main" val="3197654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29</a:t>
            </a:fld>
            <a:endParaRPr lang="zh-CN" altLang="en-US" dirty="0"/>
          </a:p>
        </p:txBody>
      </p:sp>
    </p:spTree>
    <p:extLst>
      <p:ext uri="{BB962C8B-B14F-4D97-AF65-F5344CB8AC3E}">
        <p14:creationId xmlns:p14="http://schemas.microsoft.com/office/powerpoint/2010/main" val="15291464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t>30</a:t>
            </a:fld>
            <a:endParaRPr lang="zh-CN" altLang="en-US"/>
          </a:p>
        </p:txBody>
      </p:sp>
    </p:spTree>
    <p:extLst>
      <p:ext uri="{BB962C8B-B14F-4D97-AF65-F5344CB8AC3E}">
        <p14:creationId xmlns:p14="http://schemas.microsoft.com/office/powerpoint/2010/main" val="2347482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D8A528-269B-4E92-8039-0ED76B3403E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580630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t>31</a:t>
            </a:fld>
            <a:endParaRPr lang="zh-CN" altLang="en-US"/>
          </a:p>
        </p:txBody>
      </p:sp>
    </p:spTree>
    <p:extLst>
      <p:ext uri="{BB962C8B-B14F-4D97-AF65-F5344CB8AC3E}">
        <p14:creationId xmlns:p14="http://schemas.microsoft.com/office/powerpoint/2010/main" val="23891370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t>32</a:t>
            </a:fld>
            <a:endParaRPr lang="zh-CN" altLang="en-US"/>
          </a:p>
        </p:txBody>
      </p:sp>
    </p:spTree>
    <p:extLst>
      <p:ext uri="{BB962C8B-B14F-4D97-AF65-F5344CB8AC3E}">
        <p14:creationId xmlns:p14="http://schemas.microsoft.com/office/powerpoint/2010/main" val="25257333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D8A528-269B-4E92-8039-0ED76B3403E9}" type="slidenum">
              <a:rPr lang="zh-CN" altLang="en-US" smtClean="0"/>
              <a:t>33</a:t>
            </a:fld>
            <a:endParaRPr lang="zh-CN" altLang="en-US"/>
          </a:p>
        </p:txBody>
      </p:sp>
    </p:spTree>
    <p:extLst>
      <p:ext uri="{BB962C8B-B14F-4D97-AF65-F5344CB8AC3E}">
        <p14:creationId xmlns:p14="http://schemas.microsoft.com/office/powerpoint/2010/main" val="36308603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1126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p>
            <a:pPr eaLnBrk="0" fontAlgn="base" hangingPunct="0">
              <a:spcBef>
                <a:spcPct val="0"/>
              </a:spcBef>
              <a:spcAft>
                <a:spcPct val="0"/>
              </a:spcAft>
              <a:buFont typeface="Arial" panose="020B0604020202020204" pitchFamily="34" charset="0"/>
              <a:buNone/>
            </a:pPr>
            <a:fld id="{23850192-53B8-45C0-993C-6B8FBF705E9F}" type="slidenum">
              <a:rPr lang="zh-CN" altLang="en-US"/>
              <a:pPr eaLnBrk="0" fontAlgn="base" hangingPunct="0">
                <a:spcBef>
                  <a:spcPct val="0"/>
                </a:spcBef>
                <a:spcAft>
                  <a:spcPct val="0"/>
                </a:spcAft>
                <a:buFont typeface="Arial" panose="020B0604020202020204" pitchFamily="34" charset="0"/>
                <a:buNone/>
              </a:pPr>
              <a:t>34</a:t>
            </a:fld>
            <a:endParaRPr lang="zh-CN" altLang="en-US"/>
          </a:p>
        </p:txBody>
      </p:sp>
    </p:spTree>
    <p:extLst>
      <p:ext uri="{BB962C8B-B14F-4D97-AF65-F5344CB8AC3E}">
        <p14:creationId xmlns:p14="http://schemas.microsoft.com/office/powerpoint/2010/main" val="6189956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t>35</a:t>
            </a:fld>
            <a:endParaRPr lang="zh-CN" altLang="en-US"/>
          </a:p>
        </p:txBody>
      </p:sp>
    </p:spTree>
    <p:extLst>
      <p:ext uri="{BB962C8B-B14F-4D97-AF65-F5344CB8AC3E}">
        <p14:creationId xmlns:p14="http://schemas.microsoft.com/office/powerpoint/2010/main" val="6732613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36</a:t>
            </a:fld>
            <a:endParaRPr lang="zh-CN" altLang="en-US"/>
          </a:p>
        </p:txBody>
      </p:sp>
    </p:spTree>
    <p:extLst>
      <p:ext uri="{BB962C8B-B14F-4D97-AF65-F5344CB8AC3E}">
        <p14:creationId xmlns:p14="http://schemas.microsoft.com/office/powerpoint/2010/main" val="6366212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t>37</a:t>
            </a:fld>
            <a:endParaRPr lang="zh-CN" altLang="en-US"/>
          </a:p>
        </p:txBody>
      </p:sp>
    </p:spTree>
    <p:extLst>
      <p:ext uri="{BB962C8B-B14F-4D97-AF65-F5344CB8AC3E}">
        <p14:creationId xmlns:p14="http://schemas.microsoft.com/office/powerpoint/2010/main" val="25954518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CD8A528-269B-4E92-8039-0ED76B3403E9}" type="slidenum">
              <a:rPr lang="zh-CN" altLang="en-US" smtClean="0"/>
              <a:t>38</a:t>
            </a:fld>
            <a:endParaRPr lang="zh-CN" altLang="en-US"/>
          </a:p>
        </p:txBody>
      </p:sp>
    </p:spTree>
    <p:extLst>
      <p:ext uri="{BB962C8B-B14F-4D97-AF65-F5344CB8AC3E}">
        <p14:creationId xmlns:p14="http://schemas.microsoft.com/office/powerpoint/2010/main" val="29135515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t>39</a:t>
            </a:fld>
            <a:endParaRPr lang="zh-CN" altLang="en-US"/>
          </a:p>
        </p:txBody>
      </p:sp>
    </p:spTree>
    <p:extLst>
      <p:ext uri="{BB962C8B-B14F-4D97-AF65-F5344CB8AC3E}">
        <p14:creationId xmlns:p14="http://schemas.microsoft.com/office/powerpoint/2010/main" val="338583982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t>40</a:t>
            </a:fld>
            <a:endParaRPr lang="zh-CN" altLang="en-US"/>
          </a:p>
        </p:txBody>
      </p:sp>
    </p:spTree>
    <p:extLst>
      <p:ext uri="{BB962C8B-B14F-4D97-AF65-F5344CB8AC3E}">
        <p14:creationId xmlns:p14="http://schemas.microsoft.com/office/powerpoint/2010/main" val="2935901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D8A528-269B-4E92-8039-0ED76B3403E9}"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546421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t>41</a:t>
            </a:fld>
            <a:endParaRPr lang="zh-CN" altLang="en-US"/>
          </a:p>
        </p:txBody>
      </p:sp>
    </p:spTree>
    <p:extLst>
      <p:ext uri="{BB962C8B-B14F-4D97-AF65-F5344CB8AC3E}">
        <p14:creationId xmlns:p14="http://schemas.microsoft.com/office/powerpoint/2010/main" val="35650034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42</a:t>
            </a:fld>
            <a:endParaRPr lang="zh-CN" altLang="en-US" dirty="0"/>
          </a:p>
        </p:txBody>
      </p:sp>
    </p:spTree>
    <p:extLst>
      <p:ext uri="{BB962C8B-B14F-4D97-AF65-F5344CB8AC3E}">
        <p14:creationId xmlns:p14="http://schemas.microsoft.com/office/powerpoint/2010/main" val="1352131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t>43</a:t>
            </a:fld>
            <a:endParaRPr lang="zh-CN" altLang="en-US"/>
          </a:p>
        </p:txBody>
      </p:sp>
    </p:spTree>
    <p:extLst>
      <p:ext uri="{BB962C8B-B14F-4D97-AF65-F5344CB8AC3E}">
        <p14:creationId xmlns:p14="http://schemas.microsoft.com/office/powerpoint/2010/main" val="18395182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DDAD9AB-7BC7-4DA9-9854-DD6CF3690261}" type="slidenum">
              <a:rPr lang="zh-CN" altLang="en-US" smtClean="0"/>
              <a:t>44</a:t>
            </a:fld>
            <a:endParaRPr lang="zh-CN" altLang="en-US"/>
          </a:p>
        </p:txBody>
      </p:sp>
    </p:spTree>
    <p:extLst>
      <p:ext uri="{BB962C8B-B14F-4D97-AF65-F5344CB8AC3E}">
        <p14:creationId xmlns:p14="http://schemas.microsoft.com/office/powerpoint/2010/main" val="3296525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1D5E53-1996-4A18-8378-BCF5C8046DA1}" type="slidenum">
              <a:rPr lang="zh-CN" altLang="en-US" smtClean="0"/>
              <a:t>45</a:t>
            </a:fld>
            <a:endParaRPr lang="zh-CN" altLang="en-US"/>
          </a:p>
        </p:txBody>
      </p:sp>
    </p:spTree>
    <p:extLst>
      <p:ext uri="{BB962C8B-B14F-4D97-AF65-F5344CB8AC3E}">
        <p14:creationId xmlns:p14="http://schemas.microsoft.com/office/powerpoint/2010/main" val="19580507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CD8A528-269B-4E92-8039-0ED76B3403E9}" type="slidenum">
              <a:rPr lang="zh-CN" altLang="en-US" smtClean="0"/>
              <a:t>46</a:t>
            </a:fld>
            <a:endParaRPr lang="zh-CN" altLang="en-US"/>
          </a:p>
        </p:txBody>
      </p:sp>
    </p:spTree>
    <p:extLst>
      <p:ext uri="{BB962C8B-B14F-4D97-AF65-F5344CB8AC3E}">
        <p14:creationId xmlns:p14="http://schemas.microsoft.com/office/powerpoint/2010/main" val="3168319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DAD9AB-7BC7-4DA9-9854-DD6CF369026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60028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DDAD9AB-7BC7-4DA9-9854-DD6CF369026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792855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EE0B30-C635-4C7C-98E8-12E41BE490B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792325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4EE0B30-C635-4C7C-98E8-12E41BE490BB}"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7944798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1FC198-2D83-4DFC-8CDD-7D23AF44D411}"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560388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04728178-8B09-4FAD-A9CF-CDF12787F445}"/>
              </a:ext>
            </a:extLst>
          </p:cNvPr>
          <p:cNvSpPr>
            <a:spLocks noGrp="1"/>
          </p:cNvSpPr>
          <p:nvPr>
            <p:ph type="dt" sz="half" idx="10"/>
          </p:nvPr>
        </p:nvSpPr>
        <p:spPr/>
        <p:txBody>
          <a:bodyPr/>
          <a:lstStyle/>
          <a:p>
            <a:fld id="{B850A547-E129-46B6-8736-C3E0AC44E3B3}" type="datetimeFigureOut">
              <a:rPr lang="zh-CN" altLang="en-US" smtClean="0"/>
              <a:t>2017/10/22</a:t>
            </a:fld>
            <a:endParaRPr lang="zh-CN" altLang="en-US"/>
          </a:p>
        </p:txBody>
      </p:sp>
      <p:sp>
        <p:nvSpPr>
          <p:cNvPr id="3" name="页脚占位符 2">
            <a:extLst>
              <a:ext uri="{FF2B5EF4-FFF2-40B4-BE49-F238E27FC236}">
                <a16:creationId xmlns:a16="http://schemas.microsoft.com/office/drawing/2014/main" xmlns="" id="{B430D17D-10AE-40F5-9A00-B913C468548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948564ED-CAFD-4AC3-8A8C-AE82227E00D0}"/>
              </a:ext>
            </a:extLst>
          </p:cNvPr>
          <p:cNvSpPr>
            <a:spLocks noGrp="1"/>
          </p:cNvSpPr>
          <p:nvPr>
            <p:ph type="sldNum" sz="quarter" idx="12"/>
          </p:nvPr>
        </p:nvSpPr>
        <p:spPr/>
        <p:txBody>
          <a:bodyPr/>
          <a:lstStyle/>
          <a:p>
            <a:fld id="{97B84842-55AF-4AB7-8FF9-329484D2FE28}" type="slidenum">
              <a:rPr lang="zh-CN" altLang="en-US" smtClean="0"/>
              <a:t>‹#›</a:t>
            </a:fld>
            <a:endParaRPr lang="zh-CN" altLang="en-US"/>
          </a:p>
        </p:txBody>
      </p:sp>
    </p:spTree>
    <p:extLst>
      <p:ext uri="{BB962C8B-B14F-4D97-AF65-F5344CB8AC3E}">
        <p14:creationId xmlns:p14="http://schemas.microsoft.com/office/powerpoint/2010/main" val="18191044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自定义版式">
    <p:bg>
      <p:bgPr>
        <a:solidFill>
          <a:schemeClr val="bg1">
            <a:lumMod val="95000"/>
          </a:schemeClr>
        </a:solidFill>
        <a:effectLst/>
      </p:bgPr>
    </p:bg>
    <p:spTree>
      <p:nvGrpSpPr>
        <p:cNvPr id="1" name=""/>
        <p:cNvGrpSpPr/>
        <p:nvPr/>
      </p:nvGrpSpPr>
      <p:grpSpPr>
        <a:xfrm>
          <a:off x="0" y="0"/>
          <a:ext cx="0" cy="0"/>
          <a:chOff x="0" y="0"/>
          <a:chExt cx="0" cy="0"/>
        </a:xfrm>
      </p:grpSpPr>
      <p:sp>
        <p:nvSpPr>
          <p:cNvPr id="8" name="椭圆 7"/>
          <p:cNvSpPr>
            <a:spLocks noChangeAspect="1"/>
          </p:cNvSpPr>
          <p:nvPr userDrawn="1"/>
        </p:nvSpPr>
        <p:spPr>
          <a:xfrm>
            <a:off x="269528" y="285502"/>
            <a:ext cx="360000" cy="360000"/>
          </a:xfrm>
          <a:prstGeom prst="ellipse">
            <a:avLst/>
          </a:prstGeom>
          <a:solidFill>
            <a:srgbClr val="175BBE"/>
          </a:solidFill>
          <a:ln w="76200">
            <a:noFill/>
          </a:ln>
          <a:effectLst>
            <a:outerShdw blurRad="1270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spc="600">
              <a:solidFill>
                <a:schemeClr val="bg1"/>
              </a:solidFill>
              <a:latin typeface="Source Han Sans Light" panose="020B0300000000000000" pitchFamily="34" charset="-122"/>
              <a:ea typeface="Source Han Sans Light" panose="020B0300000000000000" pitchFamily="34" charset="-122"/>
            </a:endParaRPr>
          </a:p>
        </p:txBody>
      </p:sp>
      <p:sp>
        <p:nvSpPr>
          <p:cNvPr id="9" name="椭圆 8"/>
          <p:cNvSpPr>
            <a:spLocks noChangeAspect="1"/>
          </p:cNvSpPr>
          <p:nvPr userDrawn="1"/>
        </p:nvSpPr>
        <p:spPr>
          <a:xfrm>
            <a:off x="323528" y="339502"/>
            <a:ext cx="252000" cy="252000"/>
          </a:xfrm>
          <a:prstGeom prst="ellipse">
            <a:avLst/>
          </a:prstGeom>
          <a:solidFill>
            <a:schemeClr val="bg1">
              <a:lumMod val="95000"/>
            </a:schemeClr>
          </a:solidFill>
          <a:ln w="76200">
            <a:noFill/>
          </a:ln>
          <a:effectLst>
            <a:outerShdw blurRad="190500" sx="105000" sy="105000" algn="ctr" rotWithShape="0">
              <a:schemeClr val="tx1">
                <a:lumMod val="75000"/>
                <a:lumOff val="2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00" spc="600">
              <a:solidFill>
                <a:schemeClr val="bg1"/>
              </a:solidFill>
              <a:latin typeface="Source Han Sans Light" panose="020B0300000000000000" pitchFamily="34" charset="-122"/>
              <a:ea typeface="Source Han Sans Light" panose="020B0300000000000000" pitchFamily="34" charset="-122"/>
            </a:endParaRPr>
          </a:p>
        </p:txBody>
      </p:sp>
    </p:spTree>
    <p:extLst>
      <p:ext uri="{BB962C8B-B14F-4D97-AF65-F5344CB8AC3E}">
        <p14:creationId xmlns:p14="http://schemas.microsoft.com/office/powerpoint/2010/main" val="1070513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1">
            <a:lumMod val="9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7584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119" name="椭圆 118"/>
          <p:cNvSpPr/>
          <p:nvPr userDrawn="1"/>
        </p:nvSpPr>
        <p:spPr>
          <a:xfrm>
            <a:off x="2555776" y="206769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0" name="椭圆 119"/>
          <p:cNvSpPr/>
          <p:nvPr userDrawn="1"/>
        </p:nvSpPr>
        <p:spPr>
          <a:xfrm>
            <a:off x="3779912" y="3075806"/>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1" name="椭圆 120"/>
          <p:cNvSpPr/>
          <p:nvPr userDrawn="1"/>
        </p:nvSpPr>
        <p:spPr>
          <a:xfrm>
            <a:off x="4860032" y="1563638"/>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2" name="椭圆 121"/>
          <p:cNvSpPr/>
          <p:nvPr userDrawn="1"/>
        </p:nvSpPr>
        <p:spPr>
          <a:xfrm>
            <a:off x="2771800" y="3939902"/>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3" name="椭圆 122"/>
          <p:cNvSpPr/>
          <p:nvPr userDrawn="1"/>
        </p:nvSpPr>
        <p:spPr>
          <a:xfrm>
            <a:off x="7164288" y="987573"/>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4" name="椭圆 123"/>
          <p:cNvSpPr/>
          <p:nvPr userDrawn="1"/>
        </p:nvSpPr>
        <p:spPr>
          <a:xfrm>
            <a:off x="6732240" y="3039806"/>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5" name="椭圆 124"/>
          <p:cNvSpPr/>
          <p:nvPr userDrawn="1"/>
        </p:nvSpPr>
        <p:spPr>
          <a:xfrm>
            <a:off x="4880033" y="2571750"/>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6" name="椭圆 125"/>
          <p:cNvSpPr/>
          <p:nvPr userDrawn="1"/>
        </p:nvSpPr>
        <p:spPr>
          <a:xfrm>
            <a:off x="3059832" y="843557"/>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7" name="椭圆 126"/>
          <p:cNvSpPr/>
          <p:nvPr userDrawn="1"/>
        </p:nvSpPr>
        <p:spPr>
          <a:xfrm>
            <a:off x="1835696" y="2610338"/>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8" name="椭圆 127"/>
          <p:cNvSpPr/>
          <p:nvPr userDrawn="1"/>
        </p:nvSpPr>
        <p:spPr>
          <a:xfrm>
            <a:off x="3995936" y="2110350"/>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29" name="椭圆 128"/>
          <p:cNvSpPr/>
          <p:nvPr userDrawn="1"/>
        </p:nvSpPr>
        <p:spPr>
          <a:xfrm>
            <a:off x="6084168" y="1419621"/>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0" name="椭圆 129"/>
          <p:cNvSpPr/>
          <p:nvPr userDrawn="1"/>
        </p:nvSpPr>
        <p:spPr>
          <a:xfrm>
            <a:off x="1547664" y="1851670"/>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1" name="椭圆 130"/>
          <p:cNvSpPr/>
          <p:nvPr userDrawn="1"/>
        </p:nvSpPr>
        <p:spPr>
          <a:xfrm>
            <a:off x="5724128" y="2628338"/>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2" name="椭圆 131"/>
          <p:cNvSpPr/>
          <p:nvPr userDrawn="1"/>
        </p:nvSpPr>
        <p:spPr>
          <a:xfrm>
            <a:off x="6372200" y="555525"/>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3" name="椭圆 132"/>
          <p:cNvSpPr/>
          <p:nvPr userDrawn="1"/>
        </p:nvSpPr>
        <p:spPr>
          <a:xfrm>
            <a:off x="4916033" y="4227935"/>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4" name="椭圆 133"/>
          <p:cNvSpPr/>
          <p:nvPr userDrawn="1"/>
        </p:nvSpPr>
        <p:spPr>
          <a:xfrm>
            <a:off x="4037054" y="267493"/>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5" name="椭圆 134"/>
          <p:cNvSpPr/>
          <p:nvPr userDrawn="1"/>
        </p:nvSpPr>
        <p:spPr>
          <a:xfrm>
            <a:off x="6876256" y="3795887"/>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6" name="椭圆 135"/>
          <p:cNvSpPr/>
          <p:nvPr userDrawn="1"/>
        </p:nvSpPr>
        <p:spPr>
          <a:xfrm>
            <a:off x="7884368" y="204969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7" name="椭圆 136"/>
          <p:cNvSpPr/>
          <p:nvPr userDrawn="1"/>
        </p:nvSpPr>
        <p:spPr>
          <a:xfrm>
            <a:off x="1331640" y="3759887"/>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8" name="椭圆 137"/>
          <p:cNvSpPr/>
          <p:nvPr userDrawn="1"/>
        </p:nvSpPr>
        <p:spPr>
          <a:xfrm>
            <a:off x="1913864" y="2665876"/>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9" name="椭圆 138"/>
          <p:cNvSpPr/>
          <p:nvPr userDrawn="1"/>
        </p:nvSpPr>
        <p:spPr>
          <a:xfrm>
            <a:off x="3563888" y="144973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0" name="椭圆 139"/>
          <p:cNvSpPr/>
          <p:nvPr userDrawn="1"/>
        </p:nvSpPr>
        <p:spPr>
          <a:xfrm>
            <a:off x="948192" y="1192931"/>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1" name="椭圆 140"/>
          <p:cNvSpPr/>
          <p:nvPr userDrawn="1"/>
        </p:nvSpPr>
        <p:spPr>
          <a:xfrm>
            <a:off x="1691680" y="573922"/>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2" name="椭圆 141"/>
          <p:cNvSpPr/>
          <p:nvPr userDrawn="1"/>
        </p:nvSpPr>
        <p:spPr>
          <a:xfrm>
            <a:off x="3562631" y="4155926"/>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3" name="椭圆 142"/>
          <p:cNvSpPr/>
          <p:nvPr userDrawn="1"/>
        </p:nvSpPr>
        <p:spPr>
          <a:xfrm>
            <a:off x="611560" y="3579863"/>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4" name="椭圆 143"/>
          <p:cNvSpPr/>
          <p:nvPr userDrawn="1"/>
        </p:nvSpPr>
        <p:spPr>
          <a:xfrm>
            <a:off x="8244408" y="146773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5" name="椭圆 144"/>
          <p:cNvSpPr/>
          <p:nvPr userDrawn="1"/>
        </p:nvSpPr>
        <p:spPr>
          <a:xfrm>
            <a:off x="7740352" y="610319"/>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6" name="椭圆 145"/>
          <p:cNvSpPr/>
          <p:nvPr userDrawn="1"/>
        </p:nvSpPr>
        <p:spPr>
          <a:xfrm>
            <a:off x="2051720" y="4803999"/>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7" name="椭圆 146"/>
          <p:cNvSpPr/>
          <p:nvPr userDrawn="1"/>
        </p:nvSpPr>
        <p:spPr>
          <a:xfrm>
            <a:off x="179512" y="2535750"/>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8" name="椭圆 147"/>
          <p:cNvSpPr/>
          <p:nvPr userDrawn="1"/>
        </p:nvSpPr>
        <p:spPr>
          <a:xfrm>
            <a:off x="6320011" y="1470959"/>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9" name="椭圆 148"/>
          <p:cNvSpPr/>
          <p:nvPr userDrawn="1"/>
        </p:nvSpPr>
        <p:spPr>
          <a:xfrm>
            <a:off x="7913125" y="4121465"/>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0" name="椭圆 149"/>
          <p:cNvSpPr/>
          <p:nvPr userDrawn="1"/>
        </p:nvSpPr>
        <p:spPr>
          <a:xfrm>
            <a:off x="5076056" y="354041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1" name="椭圆 150"/>
          <p:cNvSpPr/>
          <p:nvPr userDrawn="1"/>
        </p:nvSpPr>
        <p:spPr>
          <a:xfrm>
            <a:off x="7200288" y="2651762"/>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2" name="椭圆 151"/>
          <p:cNvSpPr/>
          <p:nvPr userDrawn="1"/>
        </p:nvSpPr>
        <p:spPr>
          <a:xfrm>
            <a:off x="4952033" y="242773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3" name="椭圆 152"/>
          <p:cNvSpPr/>
          <p:nvPr userDrawn="1"/>
        </p:nvSpPr>
        <p:spPr>
          <a:xfrm>
            <a:off x="6588224" y="1815670"/>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4" name="椭圆 153"/>
          <p:cNvSpPr/>
          <p:nvPr userDrawn="1"/>
        </p:nvSpPr>
        <p:spPr>
          <a:xfrm>
            <a:off x="2411760" y="239173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5" name="椭圆 154"/>
          <p:cNvSpPr/>
          <p:nvPr userDrawn="1"/>
        </p:nvSpPr>
        <p:spPr>
          <a:xfrm>
            <a:off x="5104433" y="258013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6" name="椭圆 155"/>
          <p:cNvSpPr/>
          <p:nvPr userDrawn="1"/>
        </p:nvSpPr>
        <p:spPr>
          <a:xfrm>
            <a:off x="4572000" y="150373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7" name="椭圆 156"/>
          <p:cNvSpPr/>
          <p:nvPr userDrawn="1"/>
        </p:nvSpPr>
        <p:spPr>
          <a:xfrm>
            <a:off x="2771883" y="3111806"/>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8" name="椭圆 157"/>
          <p:cNvSpPr/>
          <p:nvPr userDrawn="1"/>
        </p:nvSpPr>
        <p:spPr>
          <a:xfrm>
            <a:off x="7197221" y="1707653"/>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59" name="椭圆 158"/>
          <p:cNvSpPr/>
          <p:nvPr userDrawn="1"/>
        </p:nvSpPr>
        <p:spPr>
          <a:xfrm>
            <a:off x="2555776" y="1210931"/>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0" name="椭圆 159"/>
          <p:cNvSpPr/>
          <p:nvPr userDrawn="1"/>
        </p:nvSpPr>
        <p:spPr>
          <a:xfrm>
            <a:off x="467544" y="4139465"/>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1" name="椭圆 160"/>
          <p:cNvSpPr/>
          <p:nvPr userDrawn="1"/>
        </p:nvSpPr>
        <p:spPr>
          <a:xfrm>
            <a:off x="2087720" y="807557"/>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2" name="椭圆 161"/>
          <p:cNvSpPr/>
          <p:nvPr userDrawn="1"/>
        </p:nvSpPr>
        <p:spPr>
          <a:xfrm>
            <a:off x="4355976" y="3903902"/>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3" name="椭圆 162"/>
          <p:cNvSpPr/>
          <p:nvPr userDrawn="1"/>
        </p:nvSpPr>
        <p:spPr>
          <a:xfrm>
            <a:off x="4000087" y="3291830"/>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4" name="椭圆 163"/>
          <p:cNvSpPr/>
          <p:nvPr userDrawn="1"/>
        </p:nvSpPr>
        <p:spPr>
          <a:xfrm>
            <a:off x="3347863" y="237373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5" name="椭圆 164"/>
          <p:cNvSpPr/>
          <p:nvPr userDrawn="1"/>
        </p:nvSpPr>
        <p:spPr>
          <a:xfrm>
            <a:off x="5038039" y="591525"/>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6" name="椭圆 165"/>
          <p:cNvSpPr/>
          <p:nvPr userDrawn="1"/>
        </p:nvSpPr>
        <p:spPr>
          <a:xfrm>
            <a:off x="7282946" y="244573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7" name="椭圆 166"/>
          <p:cNvSpPr/>
          <p:nvPr userDrawn="1"/>
        </p:nvSpPr>
        <p:spPr>
          <a:xfrm>
            <a:off x="6035576" y="4587975"/>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8" name="椭圆 167"/>
          <p:cNvSpPr/>
          <p:nvPr userDrawn="1"/>
        </p:nvSpPr>
        <p:spPr>
          <a:xfrm>
            <a:off x="7783860" y="3586146"/>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9" name="椭圆 168"/>
          <p:cNvSpPr/>
          <p:nvPr userDrawn="1"/>
        </p:nvSpPr>
        <p:spPr>
          <a:xfrm>
            <a:off x="6866119" y="4551975"/>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0" name="椭圆 169"/>
          <p:cNvSpPr/>
          <p:nvPr userDrawn="1"/>
        </p:nvSpPr>
        <p:spPr>
          <a:xfrm>
            <a:off x="8388424" y="2340496"/>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1" name="椭圆 170"/>
          <p:cNvSpPr/>
          <p:nvPr userDrawn="1"/>
        </p:nvSpPr>
        <p:spPr>
          <a:xfrm>
            <a:off x="4211960" y="4571232"/>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2" name="椭圆 171"/>
          <p:cNvSpPr/>
          <p:nvPr userDrawn="1"/>
        </p:nvSpPr>
        <p:spPr>
          <a:xfrm>
            <a:off x="647560" y="483517"/>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3" name="椭圆 172"/>
          <p:cNvSpPr/>
          <p:nvPr userDrawn="1"/>
        </p:nvSpPr>
        <p:spPr>
          <a:xfrm>
            <a:off x="665560" y="1807402"/>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4" name="椭圆 173"/>
          <p:cNvSpPr/>
          <p:nvPr userDrawn="1"/>
        </p:nvSpPr>
        <p:spPr>
          <a:xfrm>
            <a:off x="2392917" y="231493"/>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5" name="椭圆 174"/>
          <p:cNvSpPr/>
          <p:nvPr userDrawn="1"/>
        </p:nvSpPr>
        <p:spPr>
          <a:xfrm>
            <a:off x="4177217" y="4844398"/>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6" name="椭圆 175"/>
          <p:cNvSpPr/>
          <p:nvPr userDrawn="1"/>
        </p:nvSpPr>
        <p:spPr>
          <a:xfrm>
            <a:off x="7330778" y="4659983"/>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7" name="椭圆 176"/>
          <p:cNvSpPr/>
          <p:nvPr userDrawn="1"/>
        </p:nvSpPr>
        <p:spPr>
          <a:xfrm>
            <a:off x="5094056" y="285493"/>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8" name="椭圆 177"/>
          <p:cNvSpPr/>
          <p:nvPr userDrawn="1"/>
        </p:nvSpPr>
        <p:spPr>
          <a:xfrm>
            <a:off x="5436096" y="1131597"/>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79" name="椭圆 178"/>
          <p:cNvSpPr/>
          <p:nvPr userDrawn="1"/>
        </p:nvSpPr>
        <p:spPr>
          <a:xfrm>
            <a:off x="1043608" y="4631400"/>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0" name="椭圆 179"/>
          <p:cNvSpPr/>
          <p:nvPr userDrawn="1"/>
        </p:nvSpPr>
        <p:spPr>
          <a:xfrm>
            <a:off x="624914" y="4535232"/>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1" name="椭圆 180"/>
          <p:cNvSpPr/>
          <p:nvPr userDrawn="1"/>
        </p:nvSpPr>
        <p:spPr>
          <a:xfrm>
            <a:off x="1939504" y="3910096"/>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2" name="椭圆 181"/>
          <p:cNvSpPr/>
          <p:nvPr userDrawn="1"/>
        </p:nvSpPr>
        <p:spPr>
          <a:xfrm>
            <a:off x="3995936" y="1005573"/>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3" name="椭圆 182"/>
          <p:cNvSpPr/>
          <p:nvPr userDrawn="1"/>
        </p:nvSpPr>
        <p:spPr>
          <a:xfrm>
            <a:off x="1547664" y="1114473"/>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4" name="椭圆 183"/>
          <p:cNvSpPr/>
          <p:nvPr userDrawn="1"/>
        </p:nvSpPr>
        <p:spPr>
          <a:xfrm>
            <a:off x="2921047" y="4560577"/>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5" name="椭圆 184"/>
          <p:cNvSpPr/>
          <p:nvPr userDrawn="1"/>
        </p:nvSpPr>
        <p:spPr>
          <a:xfrm>
            <a:off x="1187624" y="2931790"/>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6" name="椭圆 185"/>
          <p:cNvSpPr/>
          <p:nvPr userDrawn="1"/>
        </p:nvSpPr>
        <p:spPr>
          <a:xfrm>
            <a:off x="431544" y="1203597"/>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7" name="椭圆 186"/>
          <p:cNvSpPr/>
          <p:nvPr userDrawn="1"/>
        </p:nvSpPr>
        <p:spPr>
          <a:xfrm>
            <a:off x="4355976" y="2691375"/>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8" name="椭圆 187"/>
          <p:cNvSpPr/>
          <p:nvPr userDrawn="1"/>
        </p:nvSpPr>
        <p:spPr>
          <a:xfrm>
            <a:off x="3203848" y="208569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89" name="椭圆 188"/>
          <p:cNvSpPr/>
          <p:nvPr userDrawn="1"/>
        </p:nvSpPr>
        <p:spPr>
          <a:xfrm>
            <a:off x="5940152" y="3615938"/>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0" name="椭圆 189"/>
          <p:cNvSpPr/>
          <p:nvPr userDrawn="1"/>
        </p:nvSpPr>
        <p:spPr>
          <a:xfrm>
            <a:off x="6137572" y="2014355"/>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1" name="椭圆 190"/>
          <p:cNvSpPr/>
          <p:nvPr userDrawn="1"/>
        </p:nvSpPr>
        <p:spPr>
          <a:xfrm>
            <a:off x="5492336" y="1975225"/>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2" name="椭圆 191"/>
          <p:cNvSpPr/>
          <p:nvPr userDrawn="1"/>
        </p:nvSpPr>
        <p:spPr>
          <a:xfrm>
            <a:off x="8352424" y="80250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3" name="椭圆 192"/>
          <p:cNvSpPr/>
          <p:nvPr userDrawn="1"/>
        </p:nvSpPr>
        <p:spPr>
          <a:xfrm>
            <a:off x="8424424" y="3957902"/>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4" name="椭圆 193"/>
          <p:cNvSpPr/>
          <p:nvPr userDrawn="1"/>
        </p:nvSpPr>
        <p:spPr>
          <a:xfrm>
            <a:off x="8203623" y="3122239"/>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5" name="椭圆 194"/>
          <p:cNvSpPr/>
          <p:nvPr userDrawn="1"/>
        </p:nvSpPr>
        <p:spPr>
          <a:xfrm>
            <a:off x="5492336" y="4784240"/>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6" name="椭圆 195"/>
          <p:cNvSpPr/>
          <p:nvPr userDrawn="1"/>
        </p:nvSpPr>
        <p:spPr>
          <a:xfrm>
            <a:off x="6390200" y="5075409"/>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7" name="椭圆 196"/>
          <p:cNvSpPr/>
          <p:nvPr userDrawn="1"/>
        </p:nvSpPr>
        <p:spPr>
          <a:xfrm>
            <a:off x="3077832" y="4881304"/>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8" name="椭圆 197"/>
          <p:cNvSpPr/>
          <p:nvPr userDrawn="1"/>
        </p:nvSpPr>
        <p:spPr>
          <a:xfrm>
            <a:off x="3524652" y="3572600"/>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9" name="椭圆 198"/>
          <p:cNvSpPr/>
          <p:nvPr userDrawn="1"/>
        </p:nvSpPr>
        <p:spPr>
          <a:xfrm>
            <a:off x="8460424" y="221262"/>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0" name="椭圆 199"/>
          <p:cNvSpPr/>
          <p:nvPr userDrawn="1"/>
        </p:nvSpPr>
        <p:spPr>
          <a:xfrm>
            <a:off x="8892480" y="3165779"/>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1" name="椭圆 200"/>
          <p:cNvSpPr/>
          <p:nvPr userDrawn="1"/>
        </p:nvSpPr>
        <p:spPr>
          <a:xfrm>
            <a:off x="8496424" y="4820240"/>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2" name="椭圆 201"/>
          <p:cNvSpPr/>
          <p:nvPr userDrawn="1"/>
        </p:nvSpPr>
        <p:spPr>
          <a:xfrm>
            <a:off x="8928172" y="1049342"/>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3" name="椭圆 202"/>
          <p:cNvSpPr/>
          <p:nvPr userDrawn="1"/>
        </p:nvSpPr>
        <p:spPr>
          <a:xfrm>
            <a:off x="7979615" y="3091193"/>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4" name="椭圆 203"/>
          <p:cNvSpPr/>
          <p:nvPr userDrawn="1"/>
        </p:nvSpPr>
        <p:spPr>
          <a:xfrm>
            <a:off x="1700064" y="2004070"/>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5" name="椭圆 204"/>
          <p:cNvSpPr/>
          <p:nvPr userDrawn="1"/>
        </p:nvSpPr>
        <p:spPr>
          <a:xfrm>
            <a:off x="5292079" y="1871519"/>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6" name="椭圆 205"/>
          <p:cNvSpPr/>
          <p:nvPr userDrawn="1"/>
        </p:nvSpPr>
        <p:spPr>
          <a:xfrm>
            <a:off x="1859096" y="4227935"/>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7" name="椭圆 206"/>
          <p:cNvSpPr/>
          <p:nvPr userDrawn="1"/>
        </p:nvSpPr>
        <p:spPr>
          <a:xfrm>
            <a:off x="702415" y="462256"/>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8" name="椭圆 207"/>
          <p:cNvSpPr/>
          <p:nvPr userDrawn="1"/>
        </p:nvSpPr>
        <p:spPr>
          <a:xfrm>
            <a:off x="217274" y="180273"/>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09" name="椭圆 208"/>
          <p:cNvSpPr/>
          <p:nvPr userDrawn="1"/>
        </p:nvSpPr>
        <p:spPr>
          <a:xfrm>
            <a:off x="6426200" y="2510550"/>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0" name="椭圆 209"/>
          <p:cNvSpPr/>
          <p:nvPr userDrawn="1"/>
        </p:nvSpPr>
        <p:spPr>
          <a:xfrm>
            <a:off x="7202621" y="254893"/>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1" name="椭圆 210"/>
          <p:cNvSpPr/>
          <p:nvPr userDrawn="1"/>
        </p:nvSpPr>
        <p:spPr>
          <a:xfrm>
            <a:off x="5914952" y="167673"/>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2" name="椭圆 211"/>
          <p:cNvSpPr/>
          <p:nvPr userDrawn="1"/>
        </p:nvSpPr>
        <p:spPr>
          <a:xfrm>
            <a:off x="6707040" y="962373"/>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3" name="椭圆 212"/>
          <p:cNvSpPr/>
          <p:nvPr userDrawn="1"/>
        </p:nvSpPr>
        <p:spPr>
          <a:xfrm>
            <a:off x="6173572" y="3302630"/>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4" name="椭圆 213"/>
          <p:cNvSpPr/>
          <p:nvPr userDrawn="1"/>
        </p:nvSpPr>
        <p:spPr>
          <a:xfrm>
            <a:off x="3116475" y="87961"/>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5" name="椭圆 214"/>
          <p:cNvSpPr/>
          <p:nvPr userDrawn="1"/>
        </p:nvSpPr>
        <p:spPr>
          <a:xfrm>
            <a:off x="7373674" y="323733"/>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6" name="椭圆 215"/>
          <p:cNvSpPr/>
          <p:nvPr userDrawn="1"/>
        </p:nvSpPr>
        <p:spPr>
          <a:xfrm>
            <a:off x="8533091" y="156964"/>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7" name="椭圆 216"/>
          <p:cNvSpPr/>
          <p:nvPr userDrawn="1"/>
        </p:nvSpPr>
        <p:spPr>
          <a:xfrm>
            <a:off x="7715152" y="1604708"/>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8" name="椭圆 217"/>
          <p:cNvSpPr/>
          <p:nvPr userDrawn="1"/>
        </p:nvSpPr>
        <p:spPr>
          <a:xfrm>
            <a:off x="7758352" y="1538438"/>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19" name="椭圆 218"/>
          <p:cNvSpPr/>
          <p:nvPr userDrawn="1"/>
        </p:nvSpPr>
        <p:spPr>
          <a:xfrm>
            <a:off x="8569468" y="2523150"/>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0" name="椭圆 219"/>
          <p:cNvSpPr/>
          <p:nvPr userDrawn="1"/>
        </p:nvSpPr>
        <p:spPr>
          <a:xfrm>
            <a:off x="8700912" y="4371951"/>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1" name="椭圆 220"/>
          <p:cNvSpPr/>
          <p:nvPr userDrawn="1"/>
        </p:nvSpPr>
        <p:spPr>
          <a:xfrm>
            <a:off x="8015615" y="4798939"/>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2" name="椭圆 221"/>
          <p:cNvSpPr/>
          <p:nvPr userDrawn="1"/>
        </p:nvSpPr>
        <p:spPr>
          <a:xfrm>
            <a:off x="8870882" y="4510032"/>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3" name="椭圆 222"/>
          <p:cNvSpPr/>
          <p:nvPr userDrawn="1"/>
        </p:nvSpPr>
        <p:spPr>
          <a:xfrm>
            <a:off x="2133401" y="3344339"/>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4" name="椭圆 223"/>
          <p:cNvSpPr/>
          <p:nvPr userDrawn="1"/>
        </p:nvSpPr>
        <p:spPr>
          <a:xfrm>
            <a:off x="3754712" y="3122606"/>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5" name="椭圆 224"/>
          <p:cNvSpPr/>
          <p:nvPr userDrawn="1"/>
        </p:nvSpPr>
        <p:spPr>
          <a:xfrm>
            <a:off x="8853312" y="4524351"/>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6" name="椭圆 225"/>
          <p:cNvSpPr/>
          <p:nvPr userDrawn="1"/>
        </p:nvSpPr>
        <p:spPr>
          <a:xfrm>
            <a:off x="4942423" y="3003806"/>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7" name="椭圆 226"/>
          <p:cNvSpPr/>
          <p:nvPr userDrawn="1"/>
        </p:nvSpPr>
        <p:spPr>
          <a:xfrm>
            <a:off x="3555431" y="2546550"/>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8" name="椭圆 227"/>
          <p:cNvSpPr/>
          <p:nvPr userDrawn="1"/>
        </p:nvSpPr>
        <p:spPr>
          <a:xfrm>
            <a:off x="2398317" y="1160397"/>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9" name="椭圆 228"/>
          <p:cNvSpPr/>
          <p:nvPr userDrawn="1"/>
        </p:nvSpPr>
        <p:spPr>
          <a:xfrm>
            <a:off x="922992" y="2730422"/>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0" name="椭圆 229"/>
          <p:cNvSpPr/>
          <p:nvPr userDrawn="1"/>
        </p:nvSpPr>
        <p:spPr>
          <a:xfrm>
            <a:off x="5701495" y="4085465"/>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1" name="椭圆 230"/>
          <p:cNvSpPr/>
          <p:nvPr userDrawn="1"/>
        </p:nvSpPr>
        <p:spPr>
          <a:xfrm>
            <a:off x="5559740" y="3957902"/>
            <a:ext cx="36000" cy="360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32" name="椭圆 231"/>
          <p:cNvSpPr/>
          <p:nvPr userDrawn="1"/>
        </p:nvSpPr>
        <p:spPr>
          <a:xfrm>
            <a:off x="7596336" y="2978606"/>
            <a:ext cx="25200" cy="25200"/>
          </a:xfrm>
          <a:prstGeom prst="ellipse">
            <a:avLst/>
          </a:prstGeom>
          <a:solidFill>
            <a:srgbClr val="175BB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pic>
        <p:nvPicPr>
          <p:cNvPr id="233" name="图片 81"/>
          <p:cNvPicPr>
            <a:picLocks noChangeAspect="1" noChangeArrowheads="1"/>
          </p:cNvPicPr>
          <p:nvPr userDrawn="1"/>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rot="5400000">
            <a:off x="3318237" y="3401718"/>
            <a:ext cx="297935" cy="323945"/>
          </a:xfrm>
          <a:prstGeom prst="rect">
            <a:avLst/>
          </a:prstGeom>
          <a:noFill/>
          <a:ln>
            <a:noFill/>
          </a:ln>
          <a:extLst/>
        </p:spPr>
      </p:pic>
      <p:pic>
        <p:nvPicPr>
          <p:cNvPr id="234" name="图片 81"/>
          <p:cNvPicPr>
            <a:picLocks noChangeAspect="1" noChangeArrowheads="1"/>
          </p:cNvPicPr>
          <p:nvPr userDrawn="1"/>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rot="5400000">
            <a:off x="5859273" y="1832960"/>
            <a:ext cx="297935" cy="323945"/>
          </a:xfrm>
          <a:prstGeom prst="rect">
            <a:avLst/>
          </a:prstGeom>
          <a:noFill/>
          <a:ln>
            <a:noFill/>
          </a:ln>
          <a:extLst/>
        </p:spPr>
      </p:pic>
      <p:pic>
        <p:nvPicPr>
          <p:cNvPr id="235" name="图片 81"/>
          <p:cNvPicPr>
            <a:picLocks noChangeAspect="1" noChangeArrowheads="1"/>
          </p:cNvPicPr>
          <p:nvPr userDrawn="1"/>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rot="5400000">
            <a:off x="4929037" y="2847300"/>
            <a:ext cx="297935" cy="323945"/>
          </a:xfrm>
          <a:prstGeom prst="rect">
            <a:avLst/>
          </a:prstGeom>
          <a:noFill/>
          <a:ln>
            <a:noFill/>
          </a:ln>
          <a:extLst/>
        </p:spPr>
      </p:pic>
      <p:pic>
        <p:nvPicPr>
          <p:cNvPr id="236" name="图片 81"/>
          <p:cNvPicPr>
            <a:picLocks noChangeAspect="1" noChangeArrowheads="1"/>
          </p:cNvPicPr>
          <p:nvPr userDrawn="1"/>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rot="5400000">
            <a:off x="4929037" y="1824389"/>
            <a:ext cx="297935" cy="323945"/>
          </a:xfrm>
          <a:prstGeom prst="rect">
            <a:avLst/>
          </a:prstGeom>
          <a:noFill/>
          <a:ln>
            <a:noFill/>
          </a:ln>
          <a:extLst/>
        </p:spPr>
      </p:pic>
      <p:pic>
        <p:nvPicPr>
          <p:cNvPr id="237" name="图片 81"/>
          <p:cNvPicPr>
            <a:picLocks noChangeAspect="1" noChangeArrowheads="1"/>
          </p:cNvPicPr>
          <p:nvPr userDrawn="1"/>
        </p:nvPicPr>
        <p:blipFill>
          <a:blip r:embed="rId2" cstate="print">
            <a:duotone>
              <a:prstClr val="black"/>
              <a:schemeClr val="accent1">
                <a:tint val="45000"/>
                <a:satMod val="400000"/>
              </a:schemeClr>
            </a:duotone>
            <a:extLst>
              <a:ext uri="{28A0092B-C50C-407E-A947-70E740481C1C}">
                <a14:useLocalDpi xmlns:a14="http://schemas.microsoft.com/office/drawing/2010/main" val="0"/>
              </a:ext>
            </a:extLst>
          </a:blip>
          <a:srcRect/>
          <a:stretch>
            <a:fillRect/>
          </a:stretch>
        </p:blipFill>
        <p:spPr bwMode="auto">
          <a:xfrm rot="5400000">
            <a:off x="1652825" y="1091179"/>
            <a:ext cx="297935" cy="323945"/>
          </a:xfrm>
          <a:prstGeom prst="rect">
            <a:avLst/>
          </a:prstGeom>
          <a:noFill/>
          <a:ln>
            <a:noFill/>
          </a:ln>
          <a:extLst/>
        </p:spPr>
      </p:pic>
    </p:spTree>
    <p:extLst>
      <p:ext uri="{BB962C8B-B14F-4D97-AF65-F5344CB8AC3E}">
        <p14:creationId xmlns:p14="http://schemas.microsoft.com/office/powerpoint/2010/main" val="1284098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fade">
                                      <p:cBhvr>
                                        <p:cTn id="7" dur="500"/>
                                        <p:tgtEl>
                                          <p:spTgt spid="1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0"/>
                                        </p:tgtEl>
                                        <p:attrNameLst>
                                          <p:attrName>style.visibility</p:attrName>
                                        </p:attrNameLst>
                                      </p:cBhvr>
                                      <p:to>
                                        <p:strVal val="visible"/>
                                      </p:to>
                                    </p:set>
                                    <p:animEffect transition="in" filter="fade">
                                      <p:cBhvr>
                                        <p:cTn id="10" dur="500"/>
                                        <p:tgtEl>
                                          <p:spTgt spid="120"/>
                                        </p:tgtEl>
                                      </p:cBhvr>
                                    </p:animEffect>
                                  </p:childTnLst>
                                </p:cTn>
                              </p:par>
                              <p:par>
                                <p:cTn id="11" presetID="10" presetClass="entr" presetSubtype="0" fill="hold" grpId="0" nodeType="withEffect">
                                  <p:stCondLst>
                                    <p:cond delay="1250"/>
                                  </p:stCondLst>
                                  <p:childTnLst>
                                    <p:set>
                                      <p:cBhvr>
                                        <p:cTn id="12" dur="1" fill="hold">
                                          <p:stCondLst>
                                            <p:cond delay="0"/>
                                          </p:stCondLst>
                                        </p:cTn>
                                        <p:tgtEl>
                                          <p:spTgt spid="121"/>
                                        </p:tgtEl>
                                        <p:attrNameLst>
                                          <p:attrName>style.visibility</p:attrName>
                                        </p:attrNameLst>
                                      </p:cBhvr>
                                      <p:to>
                                        <p:strVal val="visible"/>
                                      </p:to>
                                    </p:set>
                                    <p:animEffect transition="in" filter="fade">
                                      <p:cBhvr>
                                        <p:cTn id="13" dur="500"/>
                                        <p:tgtEl>
                                          <p:spTgt spid="121"/>
                                        </p:tgtEl>
                                      </p:cBhvr>
                                    </p:animEffect>
                                  </p:childTnLst>
                                </p:cTn>
                              </p:par>
                              <p:par>
                                <p:cTn id="14" presetID="10" presetClass="entr" presetSubtype="0" fill="hold" grpId="0" nodeType="withEffect">
                                  <p:stCondLst>
                                    <p:cond delay="1250"/>
                                  </p:stCondLst>
                                  <p:childTnLst>
                                    <p:set>
                                      <p:cBhvr>
                                        <p:cTn id="15" dur="1" fill="hold">
                                          <p:stCondLst>
                                            <p:cond delay="0"/>
                                          </p:stCondLst>
                                        </p:cTn>
                                        <p:tgtEl>
                                          <p:spTgt spid="122"/>
                                        </p:tgtEl>
                                        <p:attrNameLst>
                                          <p:attrName>style.visibility</p:attrName>
                                        </p:attrNameLst>
                                      </p:cBhvr>
                                      <p:to>
                                        <p:strVal val="visible"/>
                                      </p:to>
                                    </p:set>
                                    <p:animEffect transition="in" filter="fade">
                                      <p:cBhvr>
                                        <p:cTn id="16" dur="500"/>
                                        <p:tgtEl>
                                          <p:spTgt spid="122"/>
                                        </p:tgtEl>
                                      </p:cBhvr>
                                    </p:animEffect>
                                  </p:childTnLst>
                                </p:cTn>
                              </p:par>
                              <p:par>
                                <p:cTn id="17" presetID="10" presetClass="entr" presetSubtype="0" repeatCount="indefinite" fill="hold" grpId="0" nodeType="withEffect">
                                  <p:stCondLst>
                                    <p:cond delay="750"/>
                                  </p:stCondLst>
                                  <p:childTnLst>
                                    <p:set>
                                      <p:cBhvr>
                                        <p:cTn id="18" dur="1" fill="hold">
                                          <p:stCondLst>
                                            <p:cond delay="0"/>
                                          </p:stCondLst>
                                        </p:cTn>
                                        <p:tgtEl>
                                          <p:spTgt spid="123"/>
                                        </p:tgtEl>
                                        <p:attrNameLst>
                                          <p:attrName>style.visibility</p:attrName>
                                        </p:attrNameLst>
                                      </p:cBhvr>
                                      <p:to>
                                        <p:strVal val="visible"/>
                                      </p:to>
                                    </p:set>
                                    <p:animEffect transition="in" filter="fade">
                                      <p:cBhvr>
                                        <p:cTn id="19" dur="500"/>
                                        <p:tgtEl>
                                          <p:spTgt spid="123"/>
                                        </p:tgtEl>
                                      </p:cBhvr>
                                    </p:animEffect>
                                  </p:childTnLst>
                                  <p:subTnLst>
                                    <p:animClr clrSpc="rgb" dir="cw">
                                      <p:cBhvr override="childStyle">
                                        <p:cTn dur="1" fill="hold" display="0" masterRel="nextClick" afterEffect="1"/>
                                        <p:tgtEl>
                                          <p:spTgt spid="123"/>
                                        </p:tgtEl>
                                        <p:attrNameLst>
                                          <p:attrName>ppt_c</p:attrName>
                                        </p:attrNameLst>
                                      </p:cBhvr>
                                      <p:to>
                                        <a:schemeClr val="accent2"/>
                                      </p:to>
                                    </p:animClr>
                                  </p:subTnLst>
                                </p:cTn>
                              </p:par>
                              <p:par>
                                <p:cTn id="20" presetID="10" presetClass="entr" presetSubtype="0" fill="hold" grpId="0" nodeType="withEffect">
                                  <p:stCondLst>
                                    <p:cond delay="1250"/>
                                  </p:stCondLst>
                                  <p:childTnLst>
                                    <p:set>
                                      <p:cBhvr>
                                        <p:cTn id="21" dur="1" fill="hold">
                                          <p:stCondLst>
                                            <p:cond delay="0"/>
                                          </p:stCondLst>
                                        </p:cTn>
                                        <p:tgtEl>
                                          <p:spTgt spid="124"/>
                                        </p:tgtEl>
                                        <p:attrNameLst>
                                          <p:attrName>style.visibility</p:attrName>
                                        </p:attrNameLst>
                                      </p:cBhvr>
                                      <p:to>
                                        <p:strVal val="visible"/>
                                      </p:to>
                                    </p:set>
                                    <p:animEffect transition="in" filter="fade">
                                      <p:cBhvr>
                                        <p:cTn id="22" dur="500"/>
                                        <p:tgtEl>
                                          <p:spTgt spid="124"/>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125"/>
                                        </p:tgtEl>
                                        <p:attrNameLst>
                                          <p:attrName>style.visibility</p:attrName>
                                        </p:attrNameLst>
                                      </p:cBhvr>
                                      <p:to>
                                        <p:strVal val="visible"/>
                                      </p:to>
                                    </p:set>
                                    <p:animEffect transition="in" filter="fade">
                                      <p:cBhvr>
                                        <p:cTn id="25" dur="500"/>
                                        <p:tgtEl>
                                          <p:spTgt spid="125"/>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126"/>
                                        </p:tgtEl>
                                        <p:attrNameLst>
                                          <p:attrName>style.visibility</p:attrName>
                                        </p:attrNameLst>
                                      </p:cBhvr>
                                      <p:to>
                                        <p:strVal val="visible"/>
                                      </p:to>
                                    </p:set>
                                    <p:animEffect transition="in" filter="fade">
                                      <p:cBhvr>
                                        <p:cTn id="28" dur="500"/>
                                        <p:tgtEl>
                                          <p:spTgt spid="126"/>
                                        </p:tgtEl>
                                      </p:cBhvr>
                                    </p:animEffect>
                                  </p:childTnLst>
                                </p:cTn>
                              </p:par>
                              <p:par>
                                <p:cTn id="29" presetID="10" presetClass="entr" presetSubtype="0" fill="hold" grpId="0" nodeType="withEffect">
                                  <p:stCondLst>
                                    <p:cond delay="1250"/>
                                  </p:stCondLst>
                                  <p:childTnLst>
                                    <p:set>
                                      <p:cBhvr>
                                        <p:cTn id="30" dur="1" fill="hold">
                                          <p:stCondLst>
                                            <p:cond delay="0"/>
                                          </p:stCondLst>
                                        </p:cTn>
                                        <p:tgtEl>
                                          <p:spTgt spid="127"/>
                                        </p:tgtEl>
                                        <p:attrNameLst>
                                          <p:attrName>style.visibility</p:attrName>
                                        </p:attrNameLst>
                                      </p:cBhvr>
                                      <p:to>
                                        <p:strVal val="visible"/>
                                      </p:to>
                                    </p:set>
                                    <p:animEffect transition="in" filter="fade">
                                      <p:cBhvr>
                                        <p:cTn id="31" dur="500"/>
                                        <p:tgtEl>
                                          <p:spTgt spid="127"/>
                                        </p:tgtEl>
                                      </p:cBhvr>
                                    </p:animEffect>
                                  </p:childTnLst>
                                </p:cTn>
                              </p:par>
                              <p:par>
                                <p:cTn id="32" presetID="10" presetClass="entr" presetSubtype="0" fill="hold" grpId="0" nodeType="withEffect">
                                  <p:stCondLst>
                                    <p:cond delay="1250"/>
                                  </p:stCondLst>
                                  <p:childTnLst>
                                    <p:set>
                                      <p:cBhvr>
                                        <p:cTn id="33" dur="1" fill="hold">
                                          <p:stCondLst>
                                            <p:cond delay="0"/>
                                          </p:stCondLst>
                                        </p:cTn>
                                        <p:tgtEl>
                                          <p:spTgt spid="128"/>
                                        </p:tgtEl>
                                        <p:attrNameLst>
                                          <p:attrName>style.visibility</p:attrName>
                                        </p:attrNameLst>
                                      </p:cBhvr>
                                      <p:to>
                                        <p:strVal val="visible"/>
                                      </p:to>
                                    </p:set>
                                    <p:animEffect transition="in" filter="fade">
                                      <p:cBhvr>
                                        <p:cTn id="34" dur="500"/>
                                        <p:tgtEl>
                                          <p:spTgt spid="128"/>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129"/>
                                        </p:tgtEl>
                                        <p:attrNameLst>
                                          <p:attrName>style.visibility</p:attrName>
                                        </p:attrNameLst>
                                      </p:cBhvr>
                                      <p:to>
                                        <p:strVal val="visible"/>
                                      </p:to>
                                    </p:set>
                                    <p:animEffect transition="in" filter="fade">
                                      <p:cBhvr>
                                        <p:cTn id="37" dur="500"/>
                                        <p:tgtEl>
                                          <p:spTgt spid="129"/>
                                        </p:tgtEl>
                                      </p:cBhvr>
                                    </p:animEffect>
                                  </p:childTnLst>
                                </p:cTn>
                              </p:par>
                              <p:par>
                                <p:cTn id="38" presetID="10" presetClass="entr" presetSubtype="0" fill="hold" grpId="0" nodeType="withEffect">
                                  <p:stCondLst>
                                    <p:cond delay="1250"/>
                                  </p:stCondLst>
                                  <p:childTnLst>
                                    <p:set>
                                      <p:cBhvr>
                                        <p:cTn id="39" dur="1" fill="hold">
                                          <p:stCondLst>
                                            <p:cond delay="0"/>
                                          </p:stCondLst>
                                        </p:cTn>
                                        <p:tgtEl>
                                          <p:spTgt spid="130"/>
                                        </p:tgtEl>
                                        <p:attrNameLst>
                                          <p:attrName>style.visibility</p:attrName>
                                        </p:attrNameLst>
                                      </p:cBhvr>
                                      <p:to>
                                        <p:strVal val="visible"/>
                                      </p:to>
                                    </p:set>
                                    <p:animEffect transition="in" filter="fade">
                                      <p:cBhvr>
                                        <p:cTn id="40" dur="500"/>
                                        <p:tgtEl>
                                          <p:spTgt spid="130"/>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131"/>
                                        </p:tgtEl>
                                        <p:attrNameLst>
                                          <p:attrName>style.visibility</p:attrName>
                                        </p:attrNameLst>
                                      </p:cBhvr>
                                      <p:to>
                                        <p:strVal val="visible"/>
                                      </p:to>
                                    </p:set>
                                    <p:animEffect transition="in" filter="fade">
                                      <p:cBhvr>
                                        <p:cTn id="43" dur="500"/>
                                        <p:tgtEl>
                                          <p:spTgt spid="131"/>
                                        </p:tgtEl>
                                      </p:cBhvr>
                                    </p:animEffect>
                                  </p:childTnLst>
                                </p:cTn>
                              </p:par>
                              <p:par>
                                <p:cTn id="44" presetID="10" presetClass="entr" presetSubtype="0" fill="hold" grpId="0" nodeType="withEffect">
                                  <p:stCondLst>
                                    <p:cond delay="1250"/>
                                  </p:stCondLst>
                                  <p:childTnLst>
                                    <p:set>
                                      <p:cBhvr>
                                        <p:cTn id="45" dur="1" fill="hold">
                                          <p:stCondLst>
                                            <p:cond delay="0"/>
                                          </p:stCondLst>
                                        </p:cTn>
                                        <p:tgtEl>
                                          <p:spTgt spid="132"/>
                                        </p:tgtEl>
                                        <p:attrNameLst>
                                          <p:attrName>style.visibility</p:attrName>
                                        </p:attrNameLst>
                                      </p:cBhvr>
                                      <p:to>
                                        <p:strVal val="visible"/>
                                      </p:to>
                                    </p:set>
                                    <p:animEffect transition="in" filter="fade">
                                      <p:cBhvr>
                                        <p:cTn id="46" dur="500"/>
                                        <p:tgtEl>
                                          <p:spTgt spid="132"/>
                                        </p:tgtEl>
                                      </p:cBhvr>
                                    </p:animEffect>
                                  </p:childTnLst>
                                </p:cTn>
                              </p:par>
                              <p:par>
                                <p:cTn id="47" presetID="10" presetClass="entr" presetSubtype="0" fill="hold" grpId="0" nodeType="withEffect">
                                  <p:stCondLst>
                                    <p:cond delay="1250"/>
                                  </p:stCondLst>
                                  <p:childTnLst>
                                    <p:set>
                                      <p:cBhvr>
                                        <p:cTn id="48" dur="1" fill="hold">
                                          <p:stCondLst>
                                            <p:cond delay="0"/>
                                          </p:stCondLst>
                                        </p:cTn>
                                        <p:tgtEl>
                                          <p:spTgt spid="133"/>
                                        </p:tgtEl>
                                        <p:attrNameLst>
                                          <p:attrName>style.visibility</p:attrName>
                                        </p:attrNameLst>
                                      </p:cBhvr>
                                      <p:to>
                                        <p:strVal val="visible"/>
                                      </p:to>
                                    </p:set>
                                    <p:animEffect transition="in" filter="fade">
                                      <p:cBhvr>
                                        <p:cTn id="49" dur="500"/>
                                        <p:tgtEl>
                                          <p:spTgt spid="133"/>
                                        </p:tgtEl>
                                      </p:cBhvr>
                                    </p:animEffect>
                                  </p:childTnLst>
                                </p:cTn>
                              </p:par>
                              <p:par>
                                <p:cTn id="50" presetID="10" presetClass="entr" presetSubtype="0" fill="hold" grpId="0" nodeType="withEffect">
                                  <p:stCondLst>
                                    <p:cond delay="750"/>
                                  </p:stCondLst>
                                  <p:childTnLst>
                                    <p:set>
                                      <p:cBhvr>
                                        <p:cTn id="51" dur="1" fill="hold">
                                          <p:stCondLst>
                                            <p:cond delay="0"/>
                                          </p:stCondLst>
                                        </p:cTn>
                                        <p:tgtEl>
                                          <p:spTgt spid="134"/>
                                        </p:tgtEl>
                                        <p:attrNameLst>
                                          <p:attrName>style.visibility</p:attrName>
                                        </p:attrNameLst>
                                      </p:cBhvr>
                                      <p:to>
                                        <p:strVal val="visible"/>
                                      </p:to>
                                    </p:set>
                                    <p:animEffect transition="in" filter="fade">
                                      <p:cBhvr>
                                        <p:cTn id="52" dur="500"/>
                                        <p:tgtEl>
                                          <p:spTgt spid="134"/>
                                        </p:tgtEl>
                                      </p:cBhvr>
                                    </p:animEffect>
                                  </p:childTnLst>
                                </p:cTn>
                              </p:par>
                              <p:par>
                                <p:cTn id="53" presetID="10" presetClass="entr" presetSubtype="0" fill="hold" grpId="0" nodeType="withEffect">
                                  <p:stCondLst>
                                    <p:cond delay="1250"/>
                                  </p:stCondLst>
                                  <p:childTnLst>
                                    <p:set>
                                      <p:cBhvr>
                                        <p:cTn id="54" dur="1" fill="hold">
                                          <p:stCondLst>
                                            <p:cond delay="0"/>
                                          </p:stCondLst>
                                        </p:cTn>
                                        <p:tgtEl>
                                          <p:spTgt spid="135"/>
                                        </p:tgtEl>
                                        <p:attrNameLst>
                                          <p:attrName>style.visibility</p:attrName>
                                        </p:attrNameLst>
                                      </p:cBhvr>
                                      <p:to>
                                        <p:strVal val="visible"/>
                                      </p:to>
                                    </p:set>
                                    <p:animEffect transition="in" filter="fade">
                                      <p:cBhvr>
                                        <p:cTn id="55" dur="500"/>
                                        <p:tgtEl>
                                          <p:spTgt spid="135"/>
                                        </p:tgtEl>
                                      </p:cBhvr>
                                    </p:animEffect>
                                  </p:childTnLst>
                                </p:cTn>
                              </p:par>
                              <p:par>
                                <p:cTn id="56" presetID="10" presetClass="entr" presetSubtype="0" fill="hold" grpId="0" nodeType="withEffect">
                                  <p:stCondLst>
                                    <p:cond delay="750"/>
                                  </p:stCondLst>
                                  <p:childTnLst>
                                    <p:set>
                                      <p:cBhvr>
                                        <p:cTn id="57" dur="1" fill="hold">
                                          <p:stCondLst>
                                            <p:cond delay="0"/>
                                          </p:stCondLst>
                                        </p:cTn>
                                        <p:tgtEl>
                                          <p:spTgt spid="136"/>
                                        </p:tgtEl>
                                        <p:attrNameLst>
                                          <p:attrName>style.visibility</p:attrName>
                                        </p:attrNameLst>
                                      </p:cBhvr>
                                      <p:to>
                                        <p:strVal val="visible"/>
                                      </p:to>
                                    </p:set>
                                    <p:animEffect transition="in" filter="fade">
                                      <p:cBhvr>
                                        <p:cTn id="58" dur="500"/>
                                        <p:tgtEl>
                                          <p:spTgt spid="136"/>
                                        </p:tgtEl>
                                      </p:cBhvr>
                                    </p:animEffect>
                                  </p:childTnLst>
                                </p:cTn>
                              </p:par>
                              <p:par>
                                <p:cTn id="59" presetID="10" presetClass="entr" presetSubtype="0" fill="hold" grpId="0" nodeType="withEffect">
                                  <p:stCondLst>
                                    <p:cond delay="750"/>
                                  </p:stCondLst>
                                  <p:childTnLst>
                                    <p:set>
                                      <p:cBhvr>
                                        <p:cTn id="60" dur="1" fill="hold">
                                          <p:stCondLst>
                                            <p:cond delay="0"/>
                                          </p:stCondLst>
                                        </p:cTn>
                                        <p:tgtEl>
                                          <p:spTgt spid="137"/>
                                        </p:tgtEl>
                                        <p:attrNameLst>
                                          <p:attrName>style.visibility</p:attrName>
                                        </p:attrNameLst>
                                      </p:cBhvr>
                                      <p:to>
                                        <p:strVal val="visible"/>
                                      </p:to>
                                    </p:set>
                                    <p:animEffect transition="in" filter="fade">
                                      <p:cBhvr>
                                        <p:cTn id="61" dur="500"/>
                                        <p:tgtEl>
                                          <p:spTgt spid="137"/>
                                        </p:tgtEl>
                                      </p:cBhvr>
                                    </p:animEffect>
                                  </p:childTnLst>
                                </p:cTn>
                              </p:par>
                              <p:par>
                                <p:cTn id="62" presetID="10" presetClass="entr" presetSubtype="0" fill="hold" grpId="0" nodeType="withEffect">
                                  <p:stCondLst>
                                    <p:cond delay="750"/>
                                  </p:stCondLst>
                                  <p:childTnLst>
                                    <p:set>
                                      <p:cBhvr>
                                        <p:cTn id="63" dur="1" fill="hold">
                                          <p:stCondLst>
                                            <p:cond delay="0"/>
                                          </p:stCondLst>
                                        </p:cTn>
                                        <p:tgtEl>
                                          <p:spTgt spid="138"/>
                                        </p:tgtEl>
                                        <p:attrNameLst>
                                          <p:attrName>style.visibility</p:attrName>
                                        </p:attrNameLst>
                                      </p:cBhvr>
                                      <p:to>
                                        <p:strVal val="visible"/>
                                      </p:to>
                                    </p:set>
                                    <p:animEffect transition="in" filter="fade">
                                      <p:cBhvr>
                                        <p:cTn id="64" dur="500"/>
                                        <p:tgtEl>
                                          <p:spTgt spid="138"/>
                                        </p:tgtEl>
                                      </p:cBhvr>
                                    </p:animEffect>
                                  </p:childTnLst>
                                </p:cTn>
                              </p:par>
                              <p:par>
                                <p:cTn id="65" presetID="10" presetClass="entr" presetSubtype="0" fill="hold" grpId="0" nodeType="withEffect">
                                  <p:stCondLst>
                                    <p:cond delay="1750"/>
                                  </p:stCondLst>
                                  <p:childTnLst>
                                    <p:set>
                                      <p:cBhvr>
                                        <p:cTn id="66" dur="1" fill="hold">
                                          <p:stCondLst>
                                            <p:cond delay="0"/>
                                          </p:stCondLst>
                                        </p:cTn>
                                        <p:tgtEl>
                                          <p:spTgt spid="139"/>
                                        </p:tgtEl>
                                        <p:attrNameLst>
                                          <p:attrName>style.visibility</p:attrName>
                                        </p:attrNameLst>
                                      </p:cBhvr>
                                      <p:to>
                                        <p:strVal val="visible"/>
                                      </p:to>
                                    </p:set>
                                    <p:animEffect transition="in" filter="fade">
                                      <p:cBhvr>
                                        <p:cTn id="67" dur="500"/>
                                        <p:tgtEl>
                                          <p:spTgt spid="139"/>
                                        </p:tgtEl>
                                      </p:cBhvr>
                                    </p:animEffect>
                                  </p:childTnLst>
                                </p:cTn>
                              </p:par>
                              <p:par>
                                <p:cTn id="68" presetID="10" presetClass="entr" presetSubtype="0" fill="hold" grpId="0" nodeType="withEffect">
                                  <p:stCondLst>
                                    <p:cond delay="1750"/>
                                  </p:stCondLst>
                                  <p:childTnLst>
                                    <p:set>
                                      <p:cBhvr>
                                        <p:cTn id="69" dur="1" fill="hold">
                                          <p:stCondLst>
                                            <p:cond delay="0"/>
                                          </p:stCondLst>
                                        </p:cTn>
                                        <p:tgtEl>
                                          <p:spTgt spid="140"/>
                                        </p:tgtEl>
                                        <p:attrNameLst>
                                          <p:attrName>style.visibility</p:attrName>
                                        </p:attrNameLst>
                                      </p:cBhvr>
                                      <p:to>
                                        <p:strVal val="visible"/>
                                      </p:to>
                                    </p:set>
                                    <p:animEffect transition="in" filter="fade">
                                      <p:cBhvr>
                                        <p:cTn id="70" dur="500"/>
                                        <p:tgtEl>
                                          <p:spTgt spid="140"/>
                                        </p:tgtEl>
                                      </p:cBhvr>
                                    </p:animEffect>
                                  </p:childTnLst>
                                </p:cTn>
                              </p:par>
                              <p:par>
                                <p:cTn id="71" presetID="10" presetClass="entr" presetSubtype="0" fill="hold" grpId="0" nodeType="withEffect">
                                  <p:stCondLst>
                                    <p:cond delay="750"/>
                                  </p:stCondLst>
                                  <p:childTnLst>
                                    <p:set>
                                      <p:cBhvr>
                                        <p:cTn id="72" dur="1" fill="hold">
                                          <p:stCondLst>
                                            <p:cond delay="0"/>
                                          </p:stCondLst>
                                        </p:cTn>
                                        <p:tgtEl>
                                          <p:spTgt spid="141"/>
                                        </p:tgtEl>
                                        <p:attrNameLst>
                                          <p:attrName>style.visibility</p:attrName>
                                        </p:attrNameLst>
                                      </p:cBhvr>
                                      <p:to>
                                        <p:strVal val="visible"/>
                                      </p:to>
                                    </p:set>
                                    <p:animEffect transition="in" filter="fade">
                                      <p:cBhvr>
                                        <p:cTn id="73" dur="500"/>
                                        <p:tgtEl>
                                          <p:spTgt spid="141"/>
                                        </p:tgtEl>
                                      </p:cBhvr>
                                    </p:animEffect>
                                  </p:childTnLst>
                                </p:cTn>
                              </p:par>
                              <p:par>
                                <p:cTn id="74" presetID="10" presetClass="entr" presetSubtype="0" fill="hold" grpId="0" nodeType="withEffect">
                                  <p:stCondLst>
                                    <p:cond delay="750"/>
                                  </p:stCondLst>
                                  <p:childTnLst>
                                    <p:set>
                                      <p:cBhvr>
                                        <p:cTn id="75" dur="1" fill="hold">
                                          <p:stCondLst>
                                            <p:cond delay="0"/>
                                          </p:stCondLst>
                                        </p:cTn>
                                        <p:tgtEl>
                                          <p:spTgt spid="142"/>
                                        </p:tgtEl>
                                        <p:attrNameLst>
                                          <p:attrName>style.visibility</p:attrName>
                                        </p:attrNameLst>
                                      </p:cBhvr>
                                      <p:to>
                                        <p:strVal val="visible"/>
                                      </p:to>
                                    </p:set>
                                    <p:animEffect transition="in" filter="fade">
                                      <p:cBhvr>
                                        <p:cTn id="76" dur="500"/>
                                        <p:tgtEl>
                                          <p:spTgt spid="142"/>
                                        </p:tgtEl>
                                      </p:cBhvr>
                                    </p:animEffect>
                                  </p:childTnLst>
                                </p:cTn>
                              </p:par>
                              <p:par>
                                <p:cTn id="77" presetID="10" presetClass="entr" presetSubtype="0" fill="hold" grpId="0" nodeType="withEffect">
                                  <p:stCondLst>
                                    <p:cond delay="750"/>
                                  </p:stCondLst>
                                  <p:childTnLst>
                                    <p:set>
                                      <p:cBhvr>
                                        <p:cTn id="78" dur="1" fill="hold">
                                          <p:stCondLst>
                                            <p:cond delay="0"/>
                                          </p:stCondLst>
                                        </p:cTn>
                                        <p:tgtEl>
                                          <p:spTgt spid="143"/>
                                        </p:tgtEl>
                                        <p:attrNameLst>
                                          <p:attrName>style.visibility</p:attrName>
                                        </p:attrNameLst>
                                      </p:cBhvr>
                                      <p:to>
                                        <p:strVal val="visible"/>
                                      </p:to>
                                    </p:set>
                                    <p:animEffect transition="in" filter="fade">
                                      <p:cBhvr>
                                        <p:cTn id="79" dur="500"/>
                                        <p:tgtEl>
                                          <p:spTgt spid="143"/>
                                        </p:tgtEl>
                                      </p:cBhvr>
                                    </p:animEffect>
                                  </p:childTnLst>
                                </p:cTn>
                              </p:par>
                              <p:par>
                                <p:cTn id="80" presetID="10" presetClass="entr" presetSubtype="0" repeatCount="indefinite" fill="hold" grpId="0" nodeType="withEffect">
                                  <p:stCondLst>
                                    <p:cond delay="1750"/>
                                  </p:stCondLst>
                                  <p:childTnLst>
                                    <p:set>
                                      <p:cBhvr>
                                        <p:cTn id="81" dur="1" fill="hold">
                                          <p:stCondLst>
                                            <p:cond delay="0"/>
                                          </p:stCondLst>
                                        </p:cTn>
                                        <p:tgtEl>
                                          <p:spTgt spid="144"/>
                                        </p:tgtEl>
                                        <p:attrNameLst>
                                          <p:attrName>style.visibility</p:attrName>
                                        </p:attrNameLst>
                                      </p:cBhvr>
                                      <p:to>
                                        <p:strVal val="visible"/>
                                      </p:to>
                                    </p:set>
                                    <p:animEffect transition="in" filter="fade">
                                      <p:cBhvr>
                                        <p:cTn id="82" dur="500"/>
                                        <p:tgtEl>
                                          <p:spTgt spid="144"/>
                                        </p:tgtEl>
                                      </p:cBhvr>
                                    </p:animEffect>
                                  </p:childTnLst>
                                  <p:subTnLst>
                                    <p:animClr clrSpc="rgb" dir="cw">
                                      <p:cBhvr override="childStyle">
                                        <p:cTn dur="1" fill="hold" display="0" masterRel="nextClick" afterEffect="1"/>
                                        <p:tgtEl>
                                          <p:spTgt spid="144"/>
                                        </p:tgtEl>
                                        <p:attrNameLst>
                                          <p:attrName>ppt_c</p:attrName>
                                        </p:attrNameLst>
                                      </p:cBhvr>
                                      <p:to>
                                        <a:schemeClr val="accent2"/>
                                      </p:to>
                                    </p:animClr>
                                  </p:subTnLst>
                                </p:cTn>
                              </p:par>
                              <p:par>
                                <p:cTn id="83" presetID="10" presetClass="entr" presetSubtype="0" repeatCount="indefinite" fill="hold" grpId="0" nodeType="withEffect">
                                  <p:stCondLst>
                                    <p:cond delay="1750"/>
                                  </p:stCondLst>
                                  <p:childTnLst>
                                    <p:set>
                                      <p:cBhvr>
                                        <p:cTn id="84" dur="1" fill="hold">
                                          <p:stCondLst>
                                            <p:cond delay="0"/>
                                          </p:stCondLst>
                                        </p:cTn>
                                        <p:tgtEl>
                                          <p:spTgt spid="145"/>
                                        </p:tgtEl>
                                        <p:attrNameLst>
                                          <p:attrName>style.visibility</p:attrName>
                                        </p:attrNameLst>
                                      </p:cBhvr>
                                      <p:to>
                                        <p:strVal val="visible"/>
                                      </p:to>
                                    </p:set>
                                    <p:animEffect transition="in" filter="fade">
                                      <p:cBhvr>
                                        <p:cTn id="85" dur="500"/>
                                        <p:tgtEl>
                                          <p:spTgt spid="145"/>
                                        </p:tgtEl>
                                      </p:cBhvr>
                                    </p:animEffect>
                                  </p:childTnLst>
                                  <p:subTnLst>
                                    <p:animClr clrSpc="rgb" dir="cw">
                                      <p:cBhvr override="childStyle">
                                        <p:cTn dur="1" fill="hold" display="0" masterRel="nextClick" afterEffect="1"/>
                                        <p:tgtEl>
                                          <p:spTgt spid="145"/>
                                        </p:tgtEl>
                                        <p:attrNameLst>
                                          <p:attrName>ppt_c</p:attrName>
                                        </p:attrNameLst>
                                      </p:cBhvr>
                                      <p:to>
                                        <a:schemeClr val="accent2"/>
                                      </p:to>
                                    </p:animClr>
                                  </p:subTnLst>
                                </p:cTn>
                              </p:par>
                              <p:par>
                                <p:cTn id="86" presetID="10" presetClass="entr" presetSubtype="0" fill="hold" grpId="0" nodeType="withEffect">
                                  <p:stCondLst>
                                    <p:cond delay="750"/>
                                  </p:stCondLst>
                                  <p:childTnLst>
                                    <p:set>
                                      <p:cBhvr>
                                        <p:cTn id="87" dur="1" fill="hold">
                                          <p:stCondLst>
                                            <p:cond delay="0"/>
                                          </p:stCondLst>
                                        </p:cTn>
                                        <p:tgtEl>
                                          <p:spTgt spid="146"/>
                                        </p:tgtEl>
                                        <p:attrNameLst>
                                          <p:attrName>style.visibility</p:attrName>
                                        </p:attrNameLst>
                                      </p:cBhvr>
                                      <p:to>
                                        <p:strVal val="visible"/>
                                      </p:to>
                                    </p:set>
                                    <p:animEffect transition="in" filter="fade">
                                      <p:cBhvr>
                                        <p:cTn id="88" dur="500"/>
                                        <p:tgtEl>
                                          <p:spTgt spid="146"/>
                                        </p:tgtEl>
                                      </p:cBhvr>
                                    </p:animEffect>
                                  </p:childTnLst>
                                </p:cTn>
                              </p:par>
                              <p:par>
                                <p:cTn id="89" presetID="10" presetClass="entr" presetSubtype="0" fill="hold" grpId="0" nodeType="withEffect">
                                  <p:stCondLst>
                                    <p:cond delay="750"/>
                                  </p:stCondLst>
                                  <p:childTnLst>
                                    <p:set>
                                      <p:cBhvr>
                                        <p:cTn id="90" dur="1" fill="hold">
                                          <p:stCondLst>
                                            <p:cond delay="0"/>
                                          </p:stCondLst>
                                        </p:cTn>
                                        <p:tgtEl>
                                          <p:spTgt spid="147"/>
                                        </p:tgtEl>
                                        <p:attrNameLst>
                                          <p:attrName>style.visibility</p:attrName>
                                        </p:attrNameLst>
                                      </p:cBhvr>
                                      <p:to>
                                        <p:strVal val="visible"/>
                                      </p:to>
                                    </p:set>
                                    <p:animEffect transition="in" filter="fade">
                                      <p:cBhvr>
                                        <p:cTn id="91" dur="500"/>
                                        <p:tgtEl>
                                          <p:spTgt spid="147"/>
                                        </p:tgtEl>
                                      </p:cBhvr>
                                    </p:animEffect>
                                  </p:childTnLst>
                                </p:cTn>
                              </p:par>
                              <p:par>
                                <p:cTn id="92" presetID="10" presetClass="entr" presetSubtype="0" fill="hold" grpId="0" nodeType="withEffect">
                                  <p:stCondLst>
                                    <p:cond delay="750"/>
                                  </p:stCondLst>
                                  <p:childTnLst>
                                    <p:set>
                                      <p:cBhvr>
                                        <p:cTn id="93" dur="1" fill="hold">
                                          <p:stCondLst>
                                            <p:cond delay="0"/>
                                          </p:stCondLst>
                                        </p:cTn>
                                        <p:tgtEl>
                                          <p:spTgt spid="148"/>
                                        </p:tgtEl>
                                        <p:attrNameLst>
                                          <p:attrName>style.visibility</p:attrName>
                                        </p:attrNameLst>
                                      </p:cBhvr>
                                      <p:to>
                                        <p:strVal val="visible"/>
                                      </p:to>
                                    </p:set>
                                    <p:animEffect transition="in" filter="fade">
                                      <p:cBhvr>
                                        <p:cTn id="94" dur="500"/>
                                        <p:tgtEl>
                                          <p:spTgt spid="148"/>
                                        </p:tgtEl>
                                      </p:cBhvr>
                                    </p:animEffect>
                                  </p:childTnLst>
                                </p:cTn>
                              </p:par>
                              <p:par>
                                <p:cTn id="95" presetID="10" presetClass="entr" presetSubtype="0" fill="hold" grpId="0" nodeType="withEffect">
                                  <p:stCondLst>
                                    <p:cond delay="750"/>
                                  </p:stCondLst>
                                  <p:childTnLst>
                                    <p:set>
                                      <p:cBhvr>
                                        <p:cTn id="96" dur="1" fill="hold">
                                          <p:stCondLst>
                                            <p:cond delay="0"/>
                                          </p:stCondLst>
                                        </p:cTn>
                                        <p:tgtEl>
                                          <p:spTgt spid="149"/>
                                        </p:tgtEl>
                                        <p:attrNameLst>
                                          <p:attrName>style.visibility</p:attrName>
                                        </p:attrNameLst>
                                      </p:cBhvr>
                                      <p:to>
                                        <p:strVal val="visible"/>
                                      </p:to>
                                    </p:set>
                                    <p:animEffect transition="in" filter="fade">
                                      <p:cBhvr>
                                        <p:cTn id="97" dur="500"/>
                                        <p:tgtEl>
                                          <p:spTgt spid="149"/>
                                        </p:tgtEl>
                                      </p:cBhvr>
                                    </p:animEffect>
                                  </p:childTnLst>
                                </p:cTn>
                              </p:par>
                              <p:par>
                                <p:cTn id="98" presetID="10" presetClass="entr" presetSubtype="0" fill="hold" grpId="0" nodeType="withEffect">
                                  <p:stCondLst>
                                    <p:cond delay="1750"/>
                                  </p:stCondLst>
                                  <p:childTnLst>
                                    <p:set>
                                      <p:cBhvr>
                                        <p:cTn id="99" dur="1" fill="hold">
                                          <p:stCondLst>
                                            <p:cond delay="0"/>
                                          </p:stCondLst>
                                        </p:cTn>
                                        <p:tgtEl>
                                          <p:spTgt spid="150"/>
                                        </p:tgtEl>
                                        <p:attrNameLst>
                                          <p:attrName>style.visibility</p:attrName>
                                        </p:attrNameLst>
                                      </p:cBhvr>
                                      <p:to>
                                        <p:strVal val="visible"/>
                                      </p:to>
                                    </p:set>
                                    <p:animEffect transition="in" filter="fade">
                                      <p:cBhvr>
                                        <p:cTn id="100" dur="500"/>
                                        <p:tgtEl>
                                          <p:spTgt spid="150"/>
                                        </p:tgtEl>
                                      </p:cBhvr>
                                    </p:animEffect>
                                  </p:childTnLst>
                                </p:cTn>
                              </p:par>
                              <p:par>
                                <p:cTn id="101" presetID="10" presetClass="entr" presetSubtype="0" fill="hold" grpId="0" nodeType="withEffect">
                                  <p:stCondLst>
                                    <p:cond delay="1750"/>
                                  </p:stCondLst>
                                  <p:childTnLst>
                                    <p:set>
                                      <p:cBhvr>
                                        <p:cTn id="102" dur="1" fill="hold">
                                          <p:stCondLst>
                                            <p:cond delay="0"/>
                                          </p:stCondLst>
                                        </p:cTn>
                                        <p:tgtEl>
                                          <p:spTgt spid="151"/>
                                        </p:tgtEl>
                                        <p:attrNameLst>
                                          <p:attrName>style.visibility</p:attrName>
                                        </p:attrNameLst>
                                      </p:cBhvr>
                                      <p:to>
                                        <p:strVal val="visible"/>
                                      </p:to>
                                    </p:set>
                                    <p:animEffect transition="in" filter="fade">
                                      <p:cBhvr>
                                        <p:cTn id="103" dur="500"/>
                                        <p:tgtEl>
                                          <p:spTgt spid="151"/>
                                        </p:tgtEl>
                                      </p:cBhvr>
                                    </p:animEffect>
                                  </p:childTnLst>
                                </p:cTn>
                              </p:par>
                              <p:par>
                                <p:cTn id="104" presetID="10" presetClass="entr" presetSubtype="0" fill="hold" grpId="0" nodeType="withEffect">
                                  <p:stCondLst>
                                    <p:cond delay="750"/>
                                  </p:stCondLst>
                                  <p:childTnLst>
                                    <p:set>
                                      <p:cBhvr>
                                        <p:cTn id="105" dur="1" fill="hold">
                                          <p:stCondLst>
                                            <p:cond delay="0"/>
                                          </p:stCondLst>
                                        </p:cTn>
                                        <p:tgtEl>
                                          <p:spTgt spid="152"/>
                                        </p:tgtEl>
                                        <p:attrNameLst>
                                          <p:attrName>style.visibility</p:attrName>
                                        </p:attrNameLst>
                                      </p:cBhvr>
                                      <p:to>
                                        <p:strVal val="visible"/>
                                      </p:to>
                                    </p:set>
                                    <p:animEffect transition="in" filter="fade">
                                      <p:cBhvr>
                                        <p:cTn id="106" dur="500"/>
                                        <p:tgtEl>
                                          <p:spTgt spid="152"/>
                                        </p:tgtEl>
                                      </p:cBhvr>
                                    </p:animEffect>
                                  </p:childTnLst>
                                </p:cTn>
                              </p:par>
                              <p:par>
                                <p:cTn id="107" presetID="10" presetClass="entr" presetSubtype="0" fill="hold" grpId="0" nodeType="withEffect">
                                  <p:stCondLst>
                                    <p:cond delay="750"/>
                                  </p:stCondLst>
                                  <p:childTnLst>
                                    <p:set>
                                      <p:cBhvr>
                                        <p:cTn id="108" dur="1" fill="hold">
                                          <p:stCondLst>
                                            <p:cond delay="0"/>
                                          </p:stCondLst>
                                        </p:cTn>
                                        <p:tgtEl>
                                          <p:spTgt spid="153"/>
                                        </p:tgtEl>
                                        <p:attrNameLst>
                                          <p:attrName>style.visibility</p:attrName>
                                        </p:attrNameLst>
                                      </p:cBhvr>
                                      <p:to>
                                        <p:strVal val="visible"/>
                                      </p:to>
                                    </p:set>
                                    <p:animEffect transition="in" filter="fade">
                                      <p:cBhvr>
                                        <p:cTn id="109" dur="500"/>
                                        <p:tgtEl>
                                          <p:spTgt spid="153"/>
                                        </p:tgtEl>
                                      </p:cBhvr>
                                    </p:animEffect>
                                  </p:childTnLst>
                                </p:cTn>
                              </p:par>
                              <p:par>
                                <p:cTn id="110" presetID="10" presetClass="entr" presetSubtype="0" fill="hold" grpId="0" nodeType="withEffect">
                                  <p:stCondLst>
                                    <p:cond delay="750"/>
                                  </p:stCondLst>
                                  <p:childTnLst>
                                    <p:set>
                                      <p:cBhvr>
                                        <p:cTn id="111" dur="1" fill="hold">
                                          <p:stCondLst>
                                            <p:cond delay="0"/>
                                          </p:stCondLst>
                                        </p:cTn>
                                        <p:tgtEl>
                                          <p:spTgt spid="154"/>
                                        </p:tgtEl>
                                        <p:attrNameLst>
                                          <p:attrName>style.visibility</p:attrName>
                                        </p:attrNameLst>
                                      </p:cBhvr>
                                      <p:to>
                                        <p:strVal val="visible"/>
                                      </p:to>
                                    </p:set>
                                    <p:animEffect transition="in" filter="fade">
                                      <p:cBhvr>
                                        <p:cTn id="112" dur="500"/>
                                        <p:tgtEl>
                                          <p:spTgt spid="154"/>
                                        </p:tgtEl>
                                      </p:cBhvr>
                                    </p:animEffect>
                                  </p:childTnLst>
                                </p:cTn>
                              </p:par>
                              <p:par>
                                <p:cTn id="113" presetID="10" presetClass="entr" presetSubtype="0" fill="hold" grpId="0" nodeType="withEffect">
                                  <p:stCondLst>
                                    <p:cond delay="750"/>
                                  </p:stCondLst>
                                  <p:childTnLst>
                                    <p:set>
                                      <p:cBhvr>
                                        <p:cTn id="114" dur="1" fill="hold">
                                          <p:stCondLst>
                                            <p:cond delay="0"/>
                                          </p:stCondLst>
                                        </p:cTn>
                                        <p:tgtEl>
                                          <p:spTgt spid="155"/>
                                        </p:tgtEl>
                                        <p:attrNameLst>
                                          <p:attrName>style.visibility</p:attrName>
                                        </p:attrNameLst>
                                      </p:cBhvr>
                                      <p:to>
                                        <p:strVal val="visible"/>
                                      </p:to>
                                    </p:set>
                                    <p:animEffect transition="in" filter="fade">
                                      <p:cBhvr>
                                        <p:cTn id="115" dur="500"/>
                                        <p:tgtEl>
                                          <p:spTgt spid="155"/>
                                        </p:tgtEl>
                                      </p:cBhvr>
                                    </p:animEffect>
                                  </p:childTnLst>
                                </p:cTn>
                              </p:par>
                              <p:par>
                                <p:cTn id="116" presetID="10" presetClass="entr" presetSubtype="0" fill="hold" grpId="0" nodeType="withEffect">
                                  <p:stCondLst>
                                    <p:cond delay="750"/>
                                  </p:stCondLst>
                                  <p:childTnLst>
                                    <p:set>
                                      <p:cBhvr>
                                        <p:cTn id="117" dur="1" fill="hold">
                                          <p:stCondLst>
                                            <p:cond delay="0"/>
                                          </p:stCondLst>
                                        </p:cTn>
                                        <p:tgtEl>
                                          <p:spTgt spid="156"/>
                                        </p:tgtEl>
                                        <p:attrNameLst>
                                          <p:attrName>style.visibility</p:attrName>
                                        </p:attrNameLst>
                                      </p:cBhvr>
                                      <p:to>
                                        <p:strVal val="visible"/>
                                      </p:to>
                                    </p:set>
                                    <p:animEffect transition="in" filter="fade">
                                      <p:cBhvr>
                                        <p:cTn id="118" dur="500"/>
                                        <p:tgtEl>
                                          <p:spTgt spid="156"/>
                                        </p:tgtEl>
                                      </p:cBhvr>
                                    </p:animEffect>
                                  </p:childTnLst>
                                </p:cTn>
                              </p:par>
                              <p:par>
                                <p:cTn id="119" presetID="10" presetClass="entr" presetSubtype="0" fill="hold" grpId="0" nodeType="withEffect">
                                  <p:stCondLst>
                                    <p:cond delay="750"/>
                                  </p:stCondLst>
                                  <p:childTnLst>
                                    <p:set>
                                      <p:cBhvr>
                                        <p:cTn id="120" dur="1" fill="hold">
                                          <p:stCondLst>
                                            <p:cond delay="0"/>
                                          </p:stCondLst>
                                        </p:cTn>
                                        <p:tgtEl>
                                          <p:spTgt spid="157"/>
                                        </p:tgtEl>
                                        <p:attrNameLst>
                                          <p:attrName>style.visibility</p:attrName>
                                        </p:attrNameLst>
                                      </p:cBhvr>
                                      <p:to>
                                        <p:strVal val="visible"/>
                                      </p:to>
                                    </p:set>
                                    <p:animEffect transition="in" filter="fade">
                                      <p:cBhvr>
                                        <p:cTn id="121" dur="500"/>
                                        <p:tgtEl>
                                          <p:spTgt spid="157"/>
                                        </p:tgtEl>
                                      </p:cBhvr>
                                    </p:animEffect>
                                  </p:childTnLst>
                                </p:cTn>
                              </p:par>
                              <p:par>
                                <p:cTn id="122" presetID="10" presetClass="entr" presetSubtype="0" repeatCount="indefinite" fill="hold" grpId="0" nodeType="withEffect">
                                  <p:stCondLst>
                                    <p:cond delay="1750"/>
                                  </p:stCondLst>
                                  <p:childTnLst>
                                    <p:set>
                                      <p:cBhvr>
                                        <p:cTn id="123" dur="1" fill="hold">
                                          <p:stCondLst>
                                            <p:cond delay="0"/>
                                          </p:stCondLst>
                                        </p:cTn>
                                        <p:tgtEl>
                                          <p:spTgt spid="158"/>
                                        </p:tgtEl>
                                        <p:attrNameLst>
                                          <p:attrName>style.visibility</p:attrName>
                                        </p:attrNameLst>
                                      </p:cBhvr>
                                      <p:to>
                                        <p:strVal val="visible"/>
                                      </p:to>
                                    </p:set>
                                    <p:animEffect transition="in" filter="fade">
                                      <p:cBhvr>
                                        <p:cTn id="124" dur="500"/>
                                        <p:tgtEl>
                                          <p:spTgt spid="158"/>
                                        </p:tgtEl>
                                      </p:cBhvr>
                                    </p:animEffect>
                                  </p:childTnLst>
                                  <p:subTnLst>
                                    <p:animClr clrSpc="rgb" dir="cw">
                                      <p:cBhvr override="childStyle">
                                        <p:cTn dur="1" fill="hold" display="0" masterRel="nextClick" afterEffect="1"/>
                                        <p:tgtEl>
                                          <p:spTgt spid="158"/>
                                        </p:tgtEl>
                                        <p:attrNameLst>
                                          <p:attrName>ppt_c</p:attrName>
                                        </p:attrNameLst>
                                      </p:cBhvr>
                                      <p:to>
                                        <a:schemeClr val="accent2"/>
                                      </p:to>
                                    </p:animClr>
                                  </p:subTnLst>
                                </p:cTn>
                              </p:par>
                              <p:par>
                                <p:cTn id="125" presetID="10" presetClass="entr" presetSubtype="0" fill="hold" grpId="0" nodeType="withEffect">
                                  <p:stCondLst>
                                    <p:cond delay="750"/>
                                  </p:stCondLst>
                                  <p:childTnLst>
                                    <p:set>
                                      <p:cBhvr>
                                        <p:cTn id="126" dur="1" fill="hold">
                                          <p:stCondLst>
                                            <p:cond delay="0"/>
                                          </p:stCondLst>
                                        </p:cTn>
                                        <p:tgtEl>
                                          <p:spTgt spid="159"/>
                                        </p:tgtEl>
                                        <p:attrNameLst>
                                          <p:attrName>style.visibility</p:attrName>
                                        </p:attrNameLst>
                                      </p:cBhvr>
                                      <p:to>
                                        <p:strVal val="visible"/>
                                      </p:to>
                                    </p:set>
                                    <p:animEffect transition="in" filter="fade">
                                      <p:cBhvr>
                                        <p:cTn id="127" dur="500"/>
                                        <p:tgtEl>
                                          <p:spTgt spid="159"/>
                                        </p:tgtEl>
                                      </p:cBhvr>
                                    </p:animEffect>
                                  </p:childTnLst>
                                </p:cTn>
                              </p:par>
                              <p:par>
                                <p:cTn id="128" presetID="10" presetClass="entr" presetSubtype="0" fill="hold" grpId="0" nodeType="withEffect">
                                  <p:stCondLst>
                                    <p:cond delay="1250"/>
                                  </p:stCondLst>
                                  <p:childTnLst>
                                    <p:set>
                                      <p:cBhvr>
                                        <p:cTn id="129" dur="1" fill="hold">
                                          <p:stCondLst>
                                            <p:cond delay="0"/>
                                          </p:stCondLst>
                                        </p:cTn>
                                        <p:tgtEl>
                                          <p:spTgt spid="160"/>
                                        </p:tgtEl>
                                        <p:attrNameLst>
                                          <p:attrName>style.visibility</p:attrName>
                                        </p:attrNameLst>
                                      </p:cBhvr>
                                      <p:to>
                                        <p:strVal val="visible"/>
                                      </p:to>
                                    </p:set>
                                    <p:animEffect transition="in" filter="fade">
                                      <p:cBhvr>
                                        <p:cTn id="130" dur="500"/>
                                        <p:tgtEl>
                                          <p:spTgt spid="160"/>
                                        </p:tgtEl>
                                      </p:cBhvr>
                                    </p:animEffect>
                                  </p:childTnLst>
                                </p:cTn>
                              </p:par>
                              <p:par>
                                <p:cTn id="131" presetID="10" presetClass="entr" presetSubtype="0" fill="hold" grpId="0" nodeType="withEffect">
                                  <p:stCondLst>
                                    <p:cond delay="1250"/>
                                  </p:stCondLst>
                                  <p:childTnLst>
                                    <p:set>
                                      <p:cBhvr>
                                        <p:cTn id="132" dur="1" fill="hold">
                                          <p:stCondLst>
                                            <p:cond delay="0"/>
                                          </p:stCondLst>
                                        </p:cTn>
                                        <p:tgtEl>
                                          <p:spTgt spid="161"/>
                                        </p:tgtEl>
                                        <p:attrNameLst>
                                          <p:attrName>style.visibility</p:attrName>
                                        </p:attrNameLst>
                                      </p:cBhvr>
                                      <p:to>
                                        <p:strVal val="visible"/>
                                      </p:to>
                                    </p:set>
                                    <p:animEffect transition="in" filter="fade">
                                      <p:cBhvr>
                                        <p:cTn id="133" dur="500"/>
                                        <p:tgtEl>
                                          <p:spTgt spid="161"/>
                                        </p:tgtEl>
                                      </p:cBhvr>
                                    </p:animEffect>
                                  </p:childTnLst>
                                </p:cTn>
                              </p:par>
                              <p:par>
                                <p:cTn id="134" presetID="10" presetClass="entr" presetSubtype="0" repeatCount="indefinite" fill="hold" grpId="0" nodeType="withEffect">
                                  <p:stCondLst>
                                    <p:cond delay="1250"/>
                                  </p:stCondLst>
                                  <p:childTnLst>
                                    <p:set>
                                      <p:cBhvr>
                                        <p:cTn id="135" dur="1" fill="hold">
                                          <p:stCondLst>
                                            <p:cond delay="0"/>
                                          </p:stCondLst>
                                        </p:cTn>
                                        <p:tgtEl>
                                          <p:spTgt spid="162"/>
                                        </p:tgtEl>
                                        <p:attrNameLst>
                                          <p:attrName>style.visibility</p:attrName>
                                        </p:attrNameLst>
                                      </p:cBhvr>
                                      <p:to>
                                        <p:strVal val="visible"/>
                                      </p:to>
                                    </p:set>
                                    <p:animEffect transition="in" filter="fade">
                                      <p:cBhvr>
                                        <p:cTn id="136" dur="500"/>
                                        <p:tgtEl>
                                          <p:spTgt spid="162"/>
                                        </p:tgtEl>
                                      </p:cBhvr>
                                    </p:animEffect>
                                  </p:childTnLst>
                                  <p:subTnLst>
                                    <p:set>
                                      <p:cBhvr override="childStyle">
                                        <p:cTn dur="1" fill="hold" display="0" masterRel="sameClick" afterEffect="1">
                                          <p:stCondLst>
                                            <p:cond evt="end" delay="0">
                                              <p:tn val="134"/>
                                            </p:cond>
                                          </p:stCondLst>
                                        </p:cTn>
                                        <p:tgtEl>
                                          <p:spTgt spid="162"/>
                                        </p:tgtEl>
                                        <p:attrNameLst>
                                          <p:attrName>style.visibility</p:attrName>
                                        </p:attrNameLst>
                                      </p:cBhvr>
                                      <p:to>
                                        <p:strVal val="hidden"/>
                                      </p:to>
                                    </p:set>
                                  </p:subTnLst>
                                </p:cTn>
                              </p:par>
                              <p:par>
                                <p:cTn id="137" presetID="10" presetClass="entr" presetSubtype="0" repeatCount="indefinite" fill="hold" grpId="0" nodeType="withEffect">
                                  <p:stCondLst>
                                    <p:cond delay="1250"/>
                                  </p:stCondLst>
                                  <p:childTnLst>
                                    <p:set>
                                      <p:cBhvr>
                                        <p:cTn id="138" dur="1" fill="hold">
                                          <p:stCondLst>
                                            <p:cond delay="0"/>
                                          </p:stCondLst>
                                        </p:cTn>
                                        <p:tgtEl>
                                          <p:spTgt spid="163"/>
                                        </p:tgtEl>
                                        <p:attrNameLst>
                                          <p:attrName>style.visibility</p:attrName>
                                        </p:attrNameLst>
                                      </p:cBhvr>
                                      <p:to>
                                        <p:strVal val="visible"/>
                                      </p:to>
                                    </p:set>
                                    <p:animEffect transition="in" filter="fade">
                                      <p:cBhvr>
                                        <p:cTn id="139" dur="500"/>
                                        <p:tgtEl>
                                          <p:spTgt spid="163"/>
                                        </p:tgtEl>
                                      </p:cBhvr>
                                    </p:animEffect>
                                  </p:childTnLst>
                                  <p:subTnLst>
                                    <p:set>
                                      <p:cBhvr override="childStyle">
                                        <p:cTn dur="1" fill="hold" display="0" masterRel="sameClick" afterEffect="1">
                                          <p:stCondLst>
                                            <p:cond evt="end" delay="0">
                                              <p:tn val="137"/>
                                            </p:cond>
                                          </p:stCondLst>
                                        </p:cTn>
                                        <p:tgtEl>
                                          <p:spTgt spid="163"/>
                                        </p:tgtEl>
                                        <p:attrNameLst>
                                          <p:attrName>style.visibility</p:attrName>
                                        </p:attrNameLst>
                                      </p:cBhvr>
                                      <p:to>
                                        <p:strVal val="hidden"/>
                                      </p:to>
                                    </p:set>
                                  </p:subTnLst>
                                </p:cTn>
                              </p:par>
                              <p:par>
                                <p:cTn id="140" presetID="10" presetClass="entr" presetSubtype="0" repeatCount="indefinite" fill="hold" grpId="0" nodeType="withEffect">
                                  <p:stCondLst>
                                    <p:cond delay="1250"/>
                                  </p:stCondLst>
                                  <p:childTnLst>
                                    <p:set>
                                      <p:cBhvr>
                                        <p:cTn id="141" dur="1" fill="hold">
                                          <p:stCondLst>
                                            <p:cond delay="0"/>
                                          </p:stCondLst>
                                        </p:cTn>
                                        <p:tgtEl>
                                          <p:spTgt spid="164"/>
                                        </p:tgtEl>
                                        <p:attrNameLst>
                                          <p:attrName>style.visibility</p:attrName>
                                        </p:attrNameLst>
                                      </p:cBhvr>
                                      <p:to>
                                        <p:strVal val="visible"/>
                                      </p:to>
                                    </p:set>
                                    <p:animEffect transition="in" filter="fade">
                                      <p:cBhvr>
                                        <p:cTn id="142" dur="500"/>
                                        <p:tgtEl>
                                          <p:spTgt spid="164"/>
                                        </p:tgtEl>
                                      </p:cBhvr>
                                    </p:animEffect>
                                  </p:childTnLst>
                                  <p:subTnLst>
                                    <p:set>
                                      <p:cBhvr override="childStyle">
                                        <p:cTn dur="1" fill="hold" display="0" masterRel="sameClick" afterEffect="1">
                                          <p:stCondLst>
                                            <p:cond evt="end" delay="0">
                                              <p:tn val="140"/>
                                            </p:cond>
                                          </p:stCondLst>
                                        </p:cTn>
                                        <p:tgtEl>
                                          <p:spTgt spid="164"/>
                                        </p:tgtEl>
                                        <p:attrNameLst>
                                          <p:attrName>style.visibility</p:attrName>
                                        </p:attrNameLst>
                                      </p:cBhvr>
                                      <p:to>
                                        <p:strVal val="hidden"/>
                                      </p:to>
                                    </p:set>
                                  </p:subTnLst>
                                </p:cTn>
                              </p:par>
                              <p:par>
                                <p:cTn id="143" presetID="10" presetClass="entr" presetSubtype="0" repeatCount="indefinite" fill="hold" grpId="0" nodeType="withEffect">
                                  <p:stCondLst>
                                    <p:cond delay="1250"/>
                                  </p:stCondLst>
                                  <p:childTnLst>
                                    <p:set>
                                      <p:cBhvr>
                                        <p:cTn id="144" dur="1" fill="hold">
                                          <p:stCondLst>
                                            <p:cond delay="0"/>
                                          </p:stCondLst>
                                        </p:cTn>
                                        <p:tgtEl>
                                          <p:spTgt spid="165"/>
                                        </p:tgtEl>
                                        <p:attrNameLst>
                                          <p:attrName>style.visibility</p:attrName>
                                        </p:attrNameLst>
                                      </p:cBhvr>
                                      <p:to>
                                        <p:strVal val="visible"/>
                                      </p:to>
                                    </p:set>
                                    <p:animEffect transition="in" filter="fade">
                                      <p:cBhvr>
                                        <p:cTn id="145" dur="500"/>
                                        <p:tgtEl>
                                          <p:spTgt spid="165"/>
                                        </p:tgtEl>
                                      </p:cBhvr>
                                    </p:animEffect>
                                  </p:childTnLst>
                                  <p:subTnLst>
                                    <p:set>
                                      <p:cBhvr override="childStyle">
                                        <p:cTn dur="1" fill="hold" display="0" masterRel="sameClick" afterEffect="1">
                                          <p:stCondLst>
                                            <p:cond evt="end" delay="0">
                                              <p:tn val="143"/>
                                            </p:cond>
                                          </p:stCondLst>
                                        </p:cTn>
                                        <p:tgtEl>
                                          <p:spTgt spid="165"/>
                                        </p:tgtEl>
                                        <p:attrNameLst>
                                          <p:attrName>style.visibility</p:attrName>
                                        </p:attrNameLst>
                                      </p:cBhvr>
                                      <p:to>
                                        <p:strVal val="hidden"/>
                                      </p:to>
                                    </p:set>
                                  </p:subTnLst>
                                </p:cTn>
                              </p:par>
                              <p:par>
                                <p:cTn id="146" presetID="10" presetClass="entr" presetSubtype="0" repeatCount="indefinite" fill="hold" grpId="0" nodeType="withEffect">
                                  <p:stCondLst>
                                    <p:cond delay="1250"/>
                                  </p:stCondLst>
                                  <p:childTnLst>
                                    <p:set>
                                      <p:cBhvr>
                                        <p:cTn id="147" dur="1" fill="hold">
                                          <p:stCondLst>
                                            <p:cond delay="0"/>
                                          </p:stCondLst>
                                        </p:cTn>
                                        <p:tgtEl>
                                          <p:spTgt spid="166"/>
                                        </p:tgtEl>
                                        <p:attrNameLst>
                                          <p:attrName>style.visibility</p:attrName>
                                        </p:attrNameLst>
                                      </p:cBhvr>
                                      <p:to>
                                        <p:strVal val="visible"/>
                                      </p:to>
                                    </p:set>
                                    <p:animEffect transition="in" filter="fade">
                                      <p:cBhvr>
                                        <p:cTn id="148" dur="500"/>
                                        <p:tgtEl>
                                          <p:spTgt spid="166"/>
                                        </p:tgtEl>
                                      </p:cBhvr>
                                    </p:animEffect>
                                  </p:childTnLst>
                                  <p:subTnLst>
                                    <p:set>
                                      <p:cBhvr override="childStyle">
                                        <p:cTn dur="1" fill="hold" display="0" masterRel="sameClick" afterEffect="1">
                                          <p:stCondLst>
                                            <p:cond evt="end" delay="0">
                                              <p:tn val="146"/>
                                            </p:cond>
                                          </p:stCondLst>
                                        </p:cTn>
                                        <p:tgtEl>
                                          <p:spTgt spid="166"/>
                                        </p:tgtEl>
                                        <p:attrNameLst>
                                          <p:attrName>style.visibility</p:attrName>
                                        </p:attrNameLst>
                                      </p:cBhvr>
                                      <p:to>
                                        <p:strVal val="hidden"/>
                                      </p:to>
                                    </p:set>
                                  </p:subTnLst>
                                </p:cTn>
                              </p:par>
                              <p:par>
                                <p:cTn id="149" presetID="10" presetClass="entr" presetSubtype="0" repeatCount="indefinite" fill="hold" grpId="0" nodeType="withEffect">
                                  <p:stCondLst>
                                    <p:cond delay="1250"/>
                                  </p:stCondLst>
                                  <p:childTnLst>
                                    <p:set>
                                      <p:cBhvr>
                                        <p:cTn id="150" dur="1" fill="hold">
                                          <p:stCondLst>
                                            <p:cond delay="0"/>
                                          </p:stCondLst>
                                        </p:cTn>
                                        <p:tgtEl>
                                          <p:spTgt spid="167"/>
                                        </p:tgtEl>
                                        <p:attrNameLst>
                                          <p:attrName>style.visibility</p:attrName>
                                        </p:attrNameLst>
                                      </p:cBhvr>
                                      <p:to>
                                        <p:strVal val="visible"/>
                                      </p:to>
                                    </p:set>
                                    <p:animEffect transition="in" filter="fade">
                                      <p:cBhvr>
                                        <p:cTn id="151" dur="500"/>
                                        <p:tgtEl>
                                          <p:spTgt spid="167"/>
                                        </p:tgtEl>
                                      </p:cBhvr>
                                    </p:animEffect>
                                  </p:childTnLst>
                                  <p:subTnLst>
                                    <p:set>
                                      <p:cBhvr override="childStyle">
                                        <p:cTn dur="1" fill="hold" display="0" masterRel="sameClick" afterEffect="1">
                                          <p:stCondLst>
                                            <p:cond evt="end" delay="0">
                                              <p:tn val="149"/>
                                            </p:cond>
                                          </p:stCondLst>
                                        </p:cTn>
                                        <p:tgtEl>
                                          <p:spTgt spid="167"/>
                                        </p:tgtEl>
                                        <p:attrNameLst>
                                          <p:attrName>style.visibility</p:attrName>
                                        </p:attrNameLst>
                                      </p:cBhvr>
                                      <p:to>
                                        <p:strVal val="hidden"/>
                                      </p:to>
                                    </p:set>
                                  </p:subTnLst>
                                </p:cTn>
                              </p:par>
                              <p:par>
                                <p:cTn id="152" presetID="10" presetClass="entr" presetSubtype="0" repeatCount="indefinite" fill="hold" grpId="0" nodeType="withEffect">
                                  <p:stCondLst>
                                    <p:cond delay="1250"/>
                                  </p:stCondLst>
                                  <p:childTnLst>
                                    <p:set>
                                      <p:cBhvr>
                                        <p:cTn id="153" dur="1" fill="hold">
                                          <p:stCondLst>
                                            <p:cond delay="0"/>
                                          </p:stCondLst>
                                        </p:cTn>
                                        <p:tgtEl>
                                          <p:spTgt spid="168"/>
                                        </p:tgtEl>
                                        <p:attrNameLst>
                                          <p:attrName>style.visibility</p:attrName>
                                        </p:attrNameLst>
                                      </p:cBhvr>
                                      <p:to>
                                        <p:strVal val="visible"/>
                                      </p:to>
                                    </p:set>
                                    <p:animEffect transition="in" filter="fade">
                                      <p:cBhvr>
                                        <p:cTn id="154" dur="500"/>
                                        <p:tgtEl>
                                          <p:spTgt spid="168"/>
                                        </p:tgtEl>
                                      </p:cBhvr>
                                    </p:animEffect>
                                  </p:childTnLst>
                                  <p:subTnLst>
                                    <p:set>
                                      <p:cBhvr override="childStyle">
                                        <p:cTn dur="1" fill="hold" display="0" masterRel="sameClick" afterEffect="1">
                                          <p:stCondLst>
                                            <p:cond evt="end" delay="0">
                                              <p:tn val="152"/>
                                            </p:cond>
                                          </p:stCondLst>
                                        </p:cTn>
                                        <p:tgtEl>
                                          <p:spTgt spid="168"/>
                                        </p:tgtEl>
                                        <p:attrNameLst>
                                          <p:attrName>style.visibility</p:attrName>
                                        </p:attrNameLst>
                                      </p:cBhvr>
                                      <p:to>
                                        <p:strVal val="hidden"/>
                                      </p:to>
                                    </p:set>
                                  </p:subTnLst>
                                </p:cTn>
                              </p:par>
                              <p:par>
                                <p:cTn id="155" presetID="10" presetClass="entr" presetSubtype="0" repeatCount="indefinite" fill="hold" grpId="0" nodeType="withEffect">
                                  <p:stCondLst>
                                    <p:cond delay="1250"/>
                                  </p:stCondLst>
                                  <p:childTnLst>
                                    <p:set>
                                      <p:cBhvr>
                                        <p:cTn id="156" dur="1" fill="hold">
                                          <p:stCondLst>
                                            <p:cond delay="0"/>
                                          </p:stCondLst>
                                        </p:cTn>
                                        <p:tgtEl>
                                          <p:spTgt spid="169"/>
                                        </p:tgtEl>
                                        <p:attrNameLst>
                                          <p:attrName>style.visibility</p:attrName>
                                        </p:attrNameLst>
                                      </p:cBhvr>
                                      <p:to>
                                        <p:strVal val="visible"/>
                                      </p:to>
                                    </p:set>
                                    <p:animEffect transition="in" filter="fade">
                                      <p:cBhvr>
                                        <p:cTn id="157" dur="500"/>
                                        <p:tgtEl>
                                          <p:spTgt spid="169"/>
                                        </p:tgtEl>
                                      </p:cBhvr>
                                    </p:animEffect>
                                  </p:childTnLst>
                                  <p:subTnLst>
                                    <p:set>
                                      <p:cBhvr override="childStyle">
                                        <p:cTn dur="1" fill="hold" display="0" masterRel="sameClick" afterEffect="1">
                                          <p:stCondLst>
                                            <p:cond evt="end" delay="0">
                                              <p:tn val="155"/>
                                            </p:cond>
                                          </p:stCondLst>
                                        </p:cTn>
                                        <p:tgtEl>
                                          <p:spTgt spid="169"/>
                                        </p:tgtEl>
                                        <p:attrNameLst>
                                          <p:attrName>style.visibility</p:attrName>
                                        </p:attrNameLst>
                                      </p:cBhvr>
                                      <p:to>
                                        <p:strVal val="hidden"/>
                                      </p:to>
                                    </p:set>
                                  </p:subTnLst>
                                </p:cTn>
                              </p:par>
                              <p:par>
                                <p:cTn id="158" presetID="10" presetClass="entr" presetSubtype="0" fill="hold" grpId="0" nodeType="withEffect">
                                  <p:stCondLst>
                                    <p:cond delay="1250"/>
                                  </p:stCondLst>
                                  <p:childTnLst>
                                    <p:set>
                                      <p:cBhvr>
                                        <p:cTn id="159" dur="1" fill="hold">
                                          <p:stCondLst>
                                            <p:cond delay="0"/>
                                          </p:stCondLst>
                                        </p:cTn>
                                        <p:tgtEl>
                                          <p:spTgt spid="170"/>
                                        </p:tgtEl>
                                        <p:attrNameLst>
                                          <p:attrName>style.visibility</p:attrName>
                                        </p:attrNameLst>
                                      </p:cBhvr>
                                      <p:to>
                                        <p:strVal val="visible"/>
                                      </p:to>
                                    </p:set>
                                    <p:animEffect transition="in" filter="fade">
                                      <p:cBhvr>
                                        <p:cTn id="160" dur="500"/>
                                        <p:tgtEl>
                                          <p:spTgt spid="170"/>
                                        </p:tgtEl>
                                      </p:cBhvr>
                                    </p:animEffect>
                                  </p:childTnLst>
                                </p:cTn>
                              </p:par>
                              <p:par>
                                <p:cTn id="161" presetID="10" presetClass="entr" presetSubtype="0" fill="hold" grpId="0" nodeType="withEffect">
                                  <p:stCondLst>
                                    <p:cond delay="1250"/>
                                  </p:stCondLst>
                                  <p:childTnLst>
                                    <p:set>
                                      <p:cBhvr>
                                        <p:cTn id="162" dur="1" fill="hold">
                                          <p:stCondLst>
                                            <p:cond delay="0"/>
                                          </p:stCondLst>
                                        </p:cTn>
                                        <p:tgtEl>
                                          <p:spTgt spid="171"/>
                                        </p:tgtEl>
                                        <p:attrNameLst>
                                          <p:attrName>style.visibility</p:attrName>
                                        </p:attrNameLst>
                                      </p:cBhvr>
                                      <p:to>
                                        <p:strVal val="visible"/>
                                      </p:to>
                                    </p:set>
                                    <p:animEffect transition="in" filter="fade">
                                      <p:cBhvr>
                                        <p:cTn id="163" dur="500"/>
                                        <p:tgtEl>
                                          <p:spTgt spid="171"/>
                                        </p:tgtEl>
                                      </p:cBhvr>
                                    </p:animEffect>
                                  </p:childTnLst>
                                </p:cTn>
                              </p:par>
                              <p:par>
                                <p:cTn id="164" presetID="10" presetClass="entr" presetSubtype="0" fill="hold" grpId="0" nodeType="withEffect">
                                  <p:stCondLst>
                                    <p:cond delay="1250"/>
                                  </p:stCondLst>
                                  <p:childTnLst>
                                    <p:set>
                                      <p:cBhvr>
                                        <p:cTn id="165" dur="1" fill="hold">
                                          <p:stCondLst>
                                            <p:cond delay="0"/>
                                          </p:stCondLst>
                                        </p:cTn>
                                        <p:tgtEl>
                                          <p:spTgt spid="172"/>
                                        </p:tgtEl>
                                        <p:attrNameLst>
                                          <p:attrName>style.visibility</p:attrName>
                                        </p:attrNameLst>
                                      </p:cBhvr>
                                      <p:to>
                                        <p:strVal val="visible"/>
                                      </p:to>
                                    </p:set>
                                    <p:animEffect transition="in" filter="fade">
                                      <p:cBhvr>
                                        <p:cTn id="166" dur="500"/>
                                        <p:tgtEl>
                                          <p:spTgt spid="172"/>
                                        </p:tgtEl>
                                      </p:cBhvr>
                                    </p:animEffect>
                                  </p:childTnLst>
                                </p:cTn>
                              </p:par>
                              <p:par>
                                <p:cTn id="167" presetID="10" presetClass="entr" presetSubtype="0" fill="hold" grpId="0" nodeType="withEffect">
                                  <p:stCondLst>
                                    <p:cond delay="1250"/>
                                  </p:stCondLst>
                                  <p:childTnLst>
                                    <p:set>
                                      <p:cBhvr>
                                        <p:cTn id="168" dur="1" fill="hold">
                                          <p:stCondLst>
                                            <p:cond delay="0"/>
                                          </p:stCondLst>
                                        </p:cTn>
                                        <p:tgtEl>
                                          <p:spTgt spid="173"/>
                                        </p:tgtEl>
                                        <p:attrNameLst>
                                          <p:attrName>style.visibility</p:attrName>
                                        </p:attrNameLst>
                                      </p:cBhvr>
                                      <p:to>
                                        <p:strVal val="visible"/>
                                      </p:to>
                                    </p:set>
                                    <p:animEffect transition="in" filter="fade">
                                      <p:cBhvr>
                                        <p:cTn id="169" dur="500"/>
                                        <p:tgtEl>
                                          <p:spTgt spid="173"/>
                                        </p:tgtEl>
                                      </p:cBhvr>
                                    </p:animEffect>
                                  </p:childTnLst>
                                </p:cTn>
                              </p:par>
                              <p:par>
                                <p:cTn id="170" presetID="10" presetClass="entr" presetSubtype="0" repeatCount="indefinite" fill="hold" grpId="0" nodeType="withEffect">
                                  <p:stCondLst>
                                    <p:cond delay="1250"/>
                                  </p:stCondLst>
                                  <p:childTnLst>
                                    <p:set>
                                      <p:cBhvr>
                                        <p:cTn id="171" dur="1" fill="hold">
                                          <p:stCondLst>
                                            <p:cond delay="0"/>
                                          </p:stCondLst>
                                        </p:cTn>
                                        <p:tgtEl>
                                          <p:spTgt spid="174"/>
                                        </p:tgtEl>
                                        <p:attrNameLst>
                                          <p:attrName>style.visibility</p:attrName>
                                        </p:attrNameLst>
                                      </p:cBhvr>
                                      <p:to>
                                        <p:strVal val="visible"/>
                                      </p:to>
                                    </p:set>
                                    <p:animEffect transition="in" filter="fade">
                                      <p:cBhvr>
                                        <p:cTn id="172" dur="500"/>
                                        <p:tgtEl>
                                          <p:spTgt spid="174"/>
                                        </p:tgtEl>
                                      </p:cBhvr>
                                    </p:animEffect>
                                  </p:childTnLst>
                                  <p:subTnLst>
                                    <p:set>
                                      <p:cBhvr override="childStyle">
                                        <p:cTn dur="1" fill="hold" display="0" masterRel="sameClick" afterEffect="1">
                                          <p:stCondLst>
                                            <p:cond evt="end" delay="0">
                                              <p:tn val="170"/>
                                            </p:cond>
                                          </p:stCondLst>
                                        </p:cTn>
                                        <p:tgtEl>
                                          <p:spTgt spid="174"/>
                                        </p:tgtEl>
                                        <p:attrNameLst>
                                          <p:attrName>style.visibility</p:attrName>
                                        </p:attrNameLst>
                                      </p:cBhvr>
                                      <p:to>
                                        <p:strVal val="hidden"/>
                                      </p:to>
                                    </p:set>
                                  </p:subTnLst>
                                </p:cTn>
                              </p:par>
                              <p:par>
                                <p:cTn id="173" presetID="10" presetClass="entr" presetSubtype="0" fill="hold" grpId="0" nodeType="withEffect">
                                  <p:stCondLst>
                                    <p:cond delay="1250"/>
                                  </p:stCondLst>
                                  <p:childTnLst>
                                    <p:set>
                                      <p:cBhvr>
                                        <p:cTn id="174" dur="1" fill="hold">
                                          <p:stCondLst>
                                            <p:cond delay="0"/>
                                          </p:stCondLst>
                                        </p:cTn>
                                        <p:tgtEl>
                                          <p:spTgt spid="175"/>
                                        </p:tgtEl>
                                        <p:attrNameLst>
                                          <p:attrName>style.visibility</p:attrName>
                                        </p:attrNameLst>
                                      </p:cBhvr>
                                      <p:to>
                                        <p:strVal val="visible"/>
                                      </p:to>
                                    </p:set>
                                    <p:animEffect transition="in" filter="fade">
                                      <p:cBhvr>
                                        <p:cTn id="175" dur="500"/>
                                        <p:tgtEl>
                                          <p:spTgt spid="175"/>
                                        </p:tgtEl>
                                      </p:cBhvr>
                                    </p:animEffect>
                                  </p:childTnLst>
                                </p:cTn>
                              </p:par>
                              <p:par>
                                <p:cTn id="176" presetID="10" presetClass="entr" presetSubtype="0" fill="hold" grpId="0" nodeType="withEffect">
                                  <p:stCondLst>
                                    <p:cond delay="1250"/>
                                  </p:stCondLst>
                                  <p:childTnLst>
                                    <p:set>
                                      <p:cBhvr>
                                        <p:cTn id="177" dur="1" fill="hold">
                                          <p:stCondLst>
                                            <p:cond delay="0"/>
                                          </p:stCondLst>
                                        </p:cTn>
                                        <p:tgtEl>
                                          <p:spTgt spid="176"/>
                                        </p:tgtEl>
                                        <p:attrNameLst>
                                          <p:attrName>style.visibility</p:attrName>
                                        </p:attrNameLst>
                                      </p:cBhvr>
                                      <p:to>
                                        <p:strVal val="visible"/>
                                      </p:to>
                                    </p:set>
                                    <p:animEffect transition="in" filter="fade">
                                      <p:cBhvr>
                                        <p:cTn id="178" dur="500"/>
                                        <p:tgtEl>
                                          <p:spTgt spid="176"/>
                                        </p:tgtEl>
                                      </p:cBhvr>
                                    </p:animEffect>
                                  </p:childTnLst>
                                </p:cTn>
                              </p:par>
                              <p:par>
                                <p:cTn id="179" presetID="10" presetClass="entr" presetSubtype="0" repeatCount="indefinite" fill="hold" grpId="0" nodeType="withEffect">
                                  <p:stCondLst>
                                    <p:cond delay="1250"/>
                                  </p:stCondLst>
                                  <p:childTnLst>
                                    <p:set>
                                      <p:cBhvr>
                                        <p:cTn id="180" dur="1" fill="hold">
                                          <p:stCondLst>
                                            <p:cond delay="0"/>
                                          </p:stCondLst>
                                        </p:cTn>
                                        <p:tgtEl>
                                          <p:spTgt spid="177"/>
                                        </p:tgtEl>
                                        <p:attrNameLst>
                                          <p:attrName>style.visibility</p:attrName>
                                        </p:attrNameLst>
                                      </p:cBhvr>
                                      <p:to>
                                        <p:strVal val="visible"/>
                                      </p:to>
                                    </p:set>
                                    <p:animEffect transition="in" filter="fade">
                                      <p:cBhvr>
                                        <p:cTn id="181" dur="500"/>
                                        <p:tgtEl>
                                          <p:spTgt spid="177"/>
                                        </p:tgtEl>
                                      </p:cBhvr>
                                    </p:animEffect>
                                  </p:childTnLst>
                                  <p:subTnLst>
                                    <p:set>
                                      <p:cBhvr override="childStyle">
                                        <p:cTn dur="1" fill="hold" display="0" masterRel="sameClick" afterEffect="1">
                                          <p:stCondLst>
                                            <p:cond evt="end" delay="0">
                                              <p:tn val="179"/>
                                            </p:cond>
                                          </p:stCondLst>
                                        </p:cTn>
                                        <p:tgtEl>
                                          <p:spTgt spid="177"/>
                                        </p:tgtEl>
                                        <p:attrNameLst>
                                          <p:attrName>style.visibility</p:attrName>
                                        </p:attrNameLst>
                                      </p:cBhvr>
                                      <p:to>
                                        <p:strVal val="hidden"/>
                                      </p:to>
                                    </p:set>
                                  </p:subTnLst>
                                </p:cTn>
                              </p:par>
                              <p:par>
                                <p:cTn id="182" presetID="10" presetClass="entr" presetSubtype="0" fill="hold" grpId="0" nodeType="withEffect">
                                  <p:stCondLst>
                                    <p:cond delay="1250"/>
                                  </p:stCondLst>
                                  <p:childTnLst>
                                    <p:set>
                                      <p:cBhvr>
                                        <p:cTn id="183" dur="1" fill="hold">
                                          <p:stCondLst>
                                            <p:cond delay="0"/>
                                          </p:stCondLst>
                                        </p:cTn>
                                        <p:tgtEl>
                                          <p:spTgt spid="178"/>
                                        </p:tgtEl>
                                        <p:attrNameLst>
                                          <p:attrName>style.visibility</p:attrName>
                                        </p:attrNameLst>
                                      </p:cBhvr>
                                      <p:to>
                                        <p:strVal val="visible"/>
                                      </p:to>
                                    </p:set>
                                    <p:animEffect transition="in" filter="fade">
                                      <p:cBhvr>
                                        <p:cTn id="184" dur="500"/>
                                        <p:tgtEl>
                                          <p:spTgt spid="178"/>
                                        </p:tgtEl>
                                      </p:cBhvr>
                                    </p:animEffect>
                                  </p:childTnLst>
                                </p:cTn>
                              </p:par>
                              <p:par>
                                <p:cTn id="185" presetID="10" presetClass="entr" presetSubtype="0" fill="hold" grpId="0" nodeType="withEffect">
                                  <p:stCondLst>
                                    <p:cond delay="1250"/>
                                  </p:stCondLst>
                                  <p:childTnLst>
                                    <p:set>
                                      <p:cBhvr>
                                        <p:cTn id="186" dur="1" fill="hold">
                                          <p:stCondLst>
                                            <p:cond delay="0"/>
                                          </p:stCondLst>
                                        </p:cTn>
                                        <p:tgtEl>
                                          <p:spTgt spid="179"/>
                                        </p:tgtEl>
                                        <p:attrNameLst>
                                          <p:attrName>style.visibility</p:attrName>
                                        </p:attrNameLst>
                                      </p:cBhvr>
                                      <p:to>
                                        <p:strVal val="visible"/>
                                      </p:to>
                                    </p:set>
                                    <p:animEffect transition="in" filter="fade">
                                      <p:cBhvr>
                                        <p:cTn id="187" dur="500"/>
                                        <p:tgtEl>
                                          <p:spTgt spid="179"/>
                                        </p:tgtEl>
                                      </p:cBhvr>
                                    </p:animEffect>
                                  </p:childTnLst>
                                </p:cTn>
                              </p:par>
                              <p:par>
                                <p:cTn id="188" presetID="10" presetClass="entr" presetSubtype="0" fill="hold" grpId="0" nodeType="withEffect">
                                  <p:stCondLst>
                                    <p:cond delay="1250"/>
                                  </p:stCondLst>
                                  <p:childTnLst>
                                    <p:set>
                                      <p:cBhvr>
                                        <p:cTn id="189" dur="1" fill="hold">
                                          <p:stCondLst>
                                            <p:cond delay="0"/>
                                          </p:stCondLst>
                                        </p:cTn>
                                        <p:tgtEl>
                                          <p:spTgt spid="180"/>
                                        </p:tgtEl>
                                        <p:attrNameLst>
                                          <p:attrName>style.visibility</p:attrName>
                                        </p:attrNameLst>
                                      </p:cBhvr>
                                      <p:to>
                                        <p:strVal val="visible"/>
                                      </p:to>
                                    </p:set>
                                    <p:animEffect transition="in" filter="fade">
                                      <p:cBhvr>
                                        <p:cTn id="190" dur="500"/>
                                        <p:tgtEl>
                                          <p:spTgt spid="180"/>
                                        </p:tgtEl>
                                      </p:cBhvr>
                                    </p:animEffect>
                                  </p:childTnLst>
                                </p:cTn>
                              </p:par>
                              <p:par>
                                <p:cTn id="191" presetID="10" presetClass="entr" presetSubtype="0" fill="hold" grpId="0" nodeType="withEffect">
                                  <p:stCondLst>
                                    <p:cond delay="1250"/>
                                  </p:stCondLst>
                                  <p:childTnLst>
                                    <p:set>
                                      <p:cBhvr>
                                        <p:cTn id="192" dur="1" fill="hold">
                                          <p:stCondLst>
                                            <p:cond delay="0"/>
                                          </p:stCondLst>
                                        </p:cTn>
                                        <p:tgtEl>
                                          <p:spTgt spid="181"/>
                                        </p:tgtEl>
                                        <p:attrNameLst>
                                          <p:attrName>style.visibility</p:attrName>
                                        </p:attrNameLst>
                                      </p:cBhvr>
                                      <p:to>
                                        <p:strVal val="visible"/>
                                      </p:to>
                                    </p:set>
                                    <p:animEffect transition="in" filter="fade">
                                      <p:cBhvr>
                                        <p:cTn id="193" dur="500"/>
                                        <p:tgtEl>
                                          <p:spTgt spid="181"/>
                                        </p:tgtEl>
                                      </p:cBhvr>
                                    </p:animEffect>
                                  </p:childTnLst>
                                </p:cTn>
                              </p:par>
                              <p:par>
                                <p:cTn id="194" presetID="10" presetClass="entr" presetSubtype="0" fill="hold" grpId="0" nodeType="withEffect">
                                  <p:stCondLst>
                                    <p:cond delay="500"/>
                                  </p:stCondLst>
                                  <p:childTnLst>
                                    <p:set>
                                      <p:cBhvr>
                                        <p:cTn id="195" dur="1" fill="hold">
                                          <p:stCondLst>
                                            <p:cond delay="0"/>
                                          </p:stCondLst>
                                        </p:cTn>
                                        <p:tgtEl>
                                          <p:spTgt spid="182"/>
                                        </p:tgtEl>
                                        <p:attrNameLst>
                                          <p:attrName>style.visibility</p:attrName>
                                        </p:attrNameLst>
                                      </p:cBhvr>
                                      <p:to>
                                        <p:strVal val="visible"/>
                                      </p:to>
                                    </p:set>
                                    <p:animEffect transition="in" filter="fade">
                                      <p:cBhvr>
                                        <p:cTn id="196" dur="500"/>
                                        <p:tgtEl>
                                          <p:spTgt spid="182"/>
                                        </p:tgtEl>
                                      </p:cBhvr>
                                    </p:animEffect>
                                  </p:childTnLst>
                                </p:cTn>
                              </p:par>
                              <p:par>
                                <p:cTn id="197" presetID="10" presetClass="entr" presetSubtype="0" fill="hold" grpId="0" nodeType="withEffect">
                                  <p:stCondLst>
                                    <p:cond delay="1250"/>
                                  </p:stCondLst>
                                  <p:childTnLst>
                                    <p:set>
                                      <p:cBhvr>
                                        <p:cTn id="198" dur="1" fill="hold">
                                          <p:stCondLst>
                                            <p:cond delay="0"/>
                                          </p:stCondLst>
                                        </p:cTn>
                                        <p:tgtEl>
                                          <p:spTgt spid="183"/>
                                        </p:tgtEl>
                                        <p:attrNameLst>
                                          <p:attrName>style.visibility</p:attrName>
                                        </p:attrNameLst>
                                      </p:cBhvr>
                                      <p:to>
                                        <p:strVal val="visible"/>
                                      </p:to>
                                    </p:set>
                                    <p:animEffect transition="in" filter="fade">
                                      <p:cBhvr>
                                        <p:cTn id="199" dur="500"/>
                                        <p:tgtEl>
                                          <p:spTgt spid="183"/>
                                        </p:tgtEl>
                                      </p:cBhvr>
                                    </p:animEffect>
                                  </p:childTnLst>
                                </p:cTn>
                              </p:par>
                              <p:par>
                                <p:cTn id="200" presetID="10" presetClass="entr" presetSubtype="0" repeatCount="indefinite" fill="hold" grpId="0" nodeType="withEffect">
                                  <p:stCondLst>
                                    <p:cond delay="1250"/>
                                  </p:stCondLst>
                                  <p:childTnLst>
                                    <p:set>
                                      <p:cBhvr>
                                        <p:cTn id="201" dur="1" fill="hold">
                                          <p:stCondLst>
                                            <p:cond delay="0"/>
                                          </p:stCondLst>
                                        </p:cTn>
                                        <p:tgtEl>
                                          <p:spTgt spid="184"/>
                                        </p:tgtEl>
                                        <p:attrNameLst>
                                          <p:attrName>style.visibility</p:attrName>
                                        </p:attrNameLst>
                                      </p:cBhvr>
                                      <p:to>
                                        <p:strVal val="visible"/>
                                      </p:to>
                                    </p:set>
                                    <p:animEffect transition="in" filter="fade">
                                      <p:cBhvr>
                                        <p:cTn id="202" dur="500"/>
                                        <p:tgtEl>
                                          <p:spTgt spid="184"/>
                                        </p:tgtEl>
                                      </p:cBhvr>
                                    </p:animEffect>
                                  </p:childTnLst>
                                  <p:subTnLst>
                                    <p:set>
                                      <p:cBhvr override="childStyle">
                                        <p:cTn dur="1" fill="hold" display="0" masterRel="sameClick" afterEffect="1">
                                          <p:stCondLst>
                                            <p:cond evt="end" delay="0">
                                              <p:tn val="200"/>
                                            </p:cond>
                                          </p:stCondLst>
                                        </p:cTn>
                                        <p:tgtEl>
                                          <p:spTgt spid="184"/>
                                        </p:tgtEl>
                                        <p:attrNameLst>
                                          <p:attrName>style.visibility</p:attrName>
                                        </p:attrNameLst>
                                      </p:cBhvr>
                                      <p:to>
                                        <p:strVal val="hidden"/>
                                      </p:to>
                                    </p:set>
                                  </p:subTnLst>
                                </p:cTn>
                              </p:par>
                              <p:par>
                                <p:cTn id="203" presetID="10" presetClass="entr" presetSubtype="0" fill="hold" grpId="0" nodeType="withEffect">
                                  <p:stCondLst>
                                    <p:cond delay="1250"/>
                                  </p:stCondLst>
                                  <p:childTnLst>
                                    <p:set>
                                      <p:cBhvr>
                                        <p:cTn id="204" dur="1" fill="hold">
                                          <p:stCondLst>
                                            <p:cond delay="0"/>
                                          </p:stCondLst>
                                        </p:cTn>
                                        <p:tgtEl>
                                          <p:spTgt spid="185"/>
                                        </p:tgtEl>
                                        <p:attrNameLst>
                                          <p:attrName>style.visibility</p:attrName>
                                        </p:attrNameLst>
                                      </p:cBhvr>
                                      <p:to>
                                        <p:strVal val="visible"/>
                                      </p:to>
                                    </p:set>
                                    <p:animEffect transition="in" filter="fade">
                                      <p:cBhvr>
                                        <p:cTn id="205" dur="500"/>
                                        <p:tgtEl>
                                          <p:spTgt spid="185"/>
                                        </p:tgtEl>
                                      </p:cBhvr>
                                    </p:animEffect>
                                  </p:childTnLst>
                                </p:cTn>
                              </p:par>
                              <p:par>
                                <p:cTn id="206" presetID="10" presetClass="entr" presetSubtype="0" fill="hold" grpId="0" nodeType="withEffect">
                                  <p:stCondLst>
                                    <p:cond delay="500"/>
                                  </p:stCondLst>
                                  <p:childTnLst>
                                    <p:set>
                                      <p:cBhvr>
                                        <p:cTn id="207" dur="1" fill="hold">
                                          <p:stCondLst>
                                            <p:cond delay="0"/>
                                          </p:stCondLst>
                                        </p:cTn>
                                        <p:tgtEl>
                                          <p:spTgt spid="186"/>
                                        </p:tgtEl>
                                        <p:attrNameLst>
                                          <p:attrName>style.visibility</p:attrName>
                                        </p:attrNameLst>
                                      </p:cBhvr>
                                      <p:to>
                                        <p:strVal val="visible"/>
                                      </p:to>
                                    </p:set>
                                    <p:animEffect transition="in" filter="fade">
                                      <p:cBhvr>
                                        <p:cTn id="208" dur="500"/>
                                        <p:tgtEl>
                                          <p:spTgt spid="186"/>
                                        </p:tgtEl>
                                      </p:cBhvr>
                                    </p:animEffect>
                                  </p:childTnLst>
                                </p:cTn>
                              </p:par>
                              <p:par>
                                <p:cTn id="209" presetID="10" presetClass="entr" presetSubtype="0" fill="hold" grpId="0" nodeType="withEffect">
                                  <p:stCondLst>
                                    <p:cond delay="1250"/>
                                  </p:stCondLst>
                                  <p:childTnLst>
                                    <p:set>
                                      <p:cBhvr>
                                        <p:cTn id="210" dur="1" fill="hold">
                                          <p:stCondLst>
                                            <p:cond delay="0"/>
                                          </p:stCondLst>
                                        </p:cTn>
                                        <p:tgtEl>
                                          <p:spTgt spid="187"/>
                                        </p:tgtEl>
                                        <p:attrNameLst>
                                          <p:attrName>style.visibility</p:attrName>
                                        </p:attrNameLst>
                                      </p:cBhvr>
                                      <p:to>
                                        <p:strVal val="visible"/>
                                      </p:to>
                                    </p:set>
                                    <p:animEffect transition="in" filter="fade">
                                      <p:cBhvr>
                                        <p:cTn id="211" dur="500"/>
                                        <p:tgtEl>
                                          <p:spTgt spid="187"/>
                                        </p:tgtEl>
                                      </p:cBhvr>
                                    </p:animEffect>
                                  </p:childTnLst>
                                </p:cTn>
                              </p:par>
                              <p:par>
                                <p:cTn id="212" presetID="10" presetClass="entr" presetSubtype="0" repeatCount="indefinite" fill="hold" grpId="0" nodeType="withEffect">
                                  <p:stCondLst>
                                    <p:cond delay="1250"/>
                                  </p:stCondLst>
                                  <p:childTnLst>
                                    <p:set>
                                      <p:cBhvr>
                                        <p:cTn id="213" dur="1" fill="hold">
                                          <p:stCondLst>
                                            <p:cond delay="0"/>
                                          </p:stCondLst>
                                        </p:cTn>
                                        <p:tgtEl>
                                          <p:spTgt spid="188"/>
                                        </p:tgtEl>
                                        <p:attrNameLst>
                                          <p:attrName>style.visibility</p:attrName>
                                        </p:attrNameLst>
                                      </p:cBhvr>
                                      <p:to>
                                        <p:strVal val="visible"/>
                                      </p:to>
                                    </p:set>
                                    <p:animEffect transition="in" filter="fade">
                                      <p:cBhvr>
                                        <p:cTn id="214" dur="500"/>
                                        <p:tgtEl>
                                          <p:spTgt spid="188"/>
                                        </p:tgtEl>
                                      </p:cBhvr>
                                    </p:animEffect>
                                  </p:childTnLst>
                                  <p:subTnLst>
                                    <p:set>
                                      <p:cBhvr override="childStyle">
                                        <p:cTn dur="1" fill="hold" display="0" masterRel="sameClick" afterEffect="1">
                                          <p:stCondLst>
                                            <p:cond evt="end" delay="0">
                                              <p:tn val="212"/>
                                            </p:cond>
                                          </p:stCondLst>
                                        </p:cTn>
                                        <p:tgtEl>
                                          <p:spTgt spid="188"/>
                                        </p:tgtEl>
                                        <p:attrNameLst>
                                          <p:attrName>style.visibility</p:attrName>
                                        </p:attrNameLst>
                                      </p:cBhvr>
                                      <p:to>
                                        <p:strVal val="hidden"/>
                                      </p:to>
                                    </p:set>
                                  </p:subTnLst>
                                </p:cTn>
                              </p:par>
                              <p:par>
                                <p:cTn id="215" presetID="10" presetClass="entr" presetSubtype="0" fill="hold" grpId="0" nodeType="withEffect">
                                  <p:stCondLst>
                                    <p:cond delay="1250"/>
                                  </p:stCondLst>
                                  <p:childTnLst>
                                    <p:set>
                                      <p:cBhvr>
                                        <p:cTn id="216" dur="1" fill="hold">
                                          <p:stCondLst>
                                            <p:cond delay="0"/>
                                          </p:stCondLst>
                                        </p:cTn>
                                        <p:tgtEl>
                                          <p:spTgt spid="189"/>
                                        </p:tgtEl>
                                        <p:attrNameLst>
                                          <p:attrName>style.visibility</p:attrName>
                                        </p:attrNameLst>
                                      </p:cBhvr>
                                      <p:to>
                                        <p:strVal val="visible"/>
                                      </p:to>
                                    </p:set>
                                    <p:animEffect transition="in" filter="fade">
                                      <p:cBhvr>
                                        <p:cTn id="217" dur="500"/>
                                        <p:tgtEl>
                                          <p:spTgt spid="189"/>
                                        </p:tgtEl>
                                      </p:cBhvr>
                                    </p:animEffect>
                                  </p:childTnLst>
                                </p:cTn>
                              </p:par>
                              <p:par>
                                <p:cTn id="218" presetID="10" presetClass="entr" presetSubtype="0" fill="hold" grpId="0" nodeType="withEffect">
                                  <p:stCondLst>
                                    <p:cond delay="1250"/>
                                  </p:stCondLst>
                                  <p:childTnLst>
                                    <p:set>
                                      <p:cBhvr>
                                        <p:cTn id="219" dur="1" fill="hold">
                                          <p:stCondLst>
                                            <p:cond delay="0"/>
                                          </p:stCondLst>
                                        </p:cTn>
                                        <p:tgtEl>
                                          <p:spTgt spid="190"/>
                                        </p:tgtEl>
                                        <p:attrNameLst>
                                          <p:attrName>style.visibility</p:attrName>
                                        </p:attrNameLst>
                                      </p:cBhvr>
                                      <p:to>
                                        <p:strVal val="visible"/>
                                      </p:to>
                                    </p:set>
                                    <p:animEffect transition="in" filter="fade">
                                      <p:cBhvr>
                                        <p:cTn id="220" dur="500"/>
                                        <p:tgtEl>
                                          <p:spTgt spid="190"/>
                                        </p:tgtEl>
                                      </p:cBhvr>
                                    </p:animEffect>
                                  </p:childTnLst>
                                </p:cTn>
                              </p:par>
                              <p:par>
                                <p:cTn id="221" presetID="10" presetClass="entr" presetSubtype="0" fill="hold" grpId="0" nodeType="withEffect">
                                  <p:stCondLst>
                                    <p:cond delay="1250"/>
                                  </p:stCondLst>
                                  <p:childTnLst>
                                    <p:set>
                                      <p:cBhvr>
                                        <p:cTn id="222" dur="1" fill="hold">
                                          <p:stCondLst>
                                            <p:cond delay="0"/>
                                          </p:stCondLst>
                                        </p:cTn>
                                        <p:tgtEl>
                                          <p:spTgt spid="191"/>
                                        </p:tgtEl>
                                        <p:attrNameLst>
                                          <p:attrName>style.visibility</p:attrName>
                                        </p:attrNameLst>
                                      </p:cBhvr>
                                      <p:to>
                                        <p:strVal val="visible"/>
                                      </p:to>
                                    </p:set>
                                    <p:animEffect transition="in" filter="fade">
                                      <p:cBhvr>
                                        <p:cTn id="223" dur="500"/>
                                        <p:tgtEl>
                                          <p:spTgt spid="191"/>
                                        </p:tgtEl>
                                      </p:cBhvr>
                                    </p:animEffect>
                                  </p:childTnLst>
                                </p:cTn>
                              </p:par>
                              <p:par>
                                <p:cTn id="224" presetID="10" presetClass="entr" presetSubtype="0" repeatCount="indefinite" fill="hold" grpId="0" nodeType="withEffect">
                                  <p:stCondLst>
                                    <p:cond delay="500"/>
                                  </p:stCondLst>
                                  <p:childTnLst>
                                    <p:set>
                                      <p:cBhvr>
                                        <p:cTn id="225" dur="1" fill="hold">
                                          <p:stCondLst>
                                            <p:cond delay="0"/>
                                          </p:stCondLst>
                                        </p:cTn>
                                        <p:tgtEl>
                                          <p:spTgt spid="192"/>
                                        </p:tgtEl>
                                        <p:attrNameLst>
                                          <p:attrName>style.visibility</p:attrName>
                                        </p:attrNameLst>
                                      </p:cBhvr>
                                      <p:to>
                                        <p:strVal val="visible"/>
                                      </p:to>
                                    </p:set>
                                    <p:animEffect transition="in" filter="fade">
                                      <p:cBhvr>
                                        <p:cTn id="226" dur="500"/>
                                        <p:tgtEl>
                                          <p:spTgt spid="192"/>
                                        </p:tgtEl>
                                      </p:cBhvr>
                                    </p:animEffect>
                                  </p:childTnLst>
                                  <p:subTnLst>
                                    <p:animClr clrSpc="rgb" dir="cw">
                                      <p:cBhvr override="childStyle">
                                        <p:cTn dur="1" fill="hold" display="0" masterRel="nextClick" afterEffect="1"/>
                                        <p:tgtEl>
                                          <p:spTgt spid="192"/>
                                        </p:tgtEl>
                                        <p:attrNameLst>
                                          <p:attrName>ppt_c</p:attrName>
                                        </p:attrNameLst>
                                      </p:cBhvr>
                                      <p:to>
                                        <a:schemeClr val="accent2"/>
                                      </p:to>
                                    </p:animClr>
                                  </p:subTnLst>
                                </p:cTn>
                              </p:par>
                              <p:par>
                                <p:cTn id="227" presetID="10" presetClass="entr" presetSubtype="0" fill="hold" grpId="0" nodeType="withEffect">
                                  <p:stCondLst>
                                    <p:cond delay="1250"/>
                                  </p:stCondLst>
                                  <p:childTnLst>
                                    <p:set>
                                      <p:cBhvr>
                                        <p:cTn id="228" dur="1" fill="hold">
                                          <p:stCondLst>
                                            <p:cond delay="0"/>
                                          </p:stCondLst>
                                        </p:cTn>
                                        <p:tgtEl>
                                          <p:spTgt spid="193"/>
                                        </p:tgtEl>
                                        <p:attrNameLst>
                                          <p:attrName>style.visibility</p:attrName>
                                        </p:attrNameLst>
                                      </p:cBhvr>
                                      <p:to>
                                        <p:strVal val="visible"/>
                                      </p:to>
                                    </p:set>
                                    <p:animEffect transition="in" filter="fade">
                                      <p:cBhvr>
                                        <p:cTn id="229" dur="500"/>
                                        <p:tgtEl>
                                          <p:spTgt spid="193"/>
                                        </p:tgtEl>
                                      </p:cBhvr>
                                    </p:animEffect>
                                  </p:childTnLst>
                                </p:cTn>
                              </p:par>
                              <p:par>
                                <p:cTn id="230" presetID="10" presetClass="entr" presetSubtype="0" fill="hold" grpId="0" nodeType="withEffect">
                                  <p:stCondLst>
                                    <p:cond delay="1250"/>
                                  </p:stCondLst>
                                  <p:childTnLst>
                                    <p:set>
                                      <p:cBhvr>
                                        <p:cTn id="231" dur="1" fill="hold">
                                          <p:stCondLst>
                                            <p:cond delay="0"/>
                                          </p:stCondLst>
                                        </p:cTn>
                                        <p:tgtEl>
                                          <p:spTgt spid="194"/>
                                        </p:tgtEl>
                                        <p:attrNameLst>
                                          <p:attrName>style.visibility</p:attrName>
                                        </p:attrNameLst>
                                      </p:cBhvr>
                                      <p:to>
                                        <p:strVal val="visible"/>
                                      </p:to>
                                    </p:set>
                                    <p:animEffect transition="in" filter="fade">
                                      <p:cBhvr>
                                        <p:cTn id="232" dur="500"/>
                                        <p:tgtEl>
                                          <p:spTgt spid="194"/>
                                        </p:tgtEl>
                                      </p:cBhvr>
                                    </p:animEffect>
                                  </p:childTnLst>
                                </p:cTn>
                              </p:par>
                              <p:par>
                                <p:cTn id="233" presetID="10" presetClass="entr" presetSubtype="0" fill="hold" grpId="0" nodeType="withEffect">
                                  <p:stCondLst>
                                    <p:cond delay="500"/>
                                  </p:stCondLst>
                                  <p:childTnLst>
                                    <p:set>
                                      <p:cBhvr>
                                        <p:cTn id="234" dur="1" fill="hold">
                                          <p:stCondLst>
                                            <p:cond delay="0"/>
                                          </p:stCondLst>
                                        </p:cTn>
                                        <p:tgtEl>
                                          <p:spTgt spid="195"/>
                                        </p:tgtEl>
                                        <p:attrNameLst>
                                          <p:attrName>style.visibility</p:attrName>
                                        </p:attrNameLst>
                                      </p:cBhvr>
                                      <p:to>
                                        <p:strVal val="visible"/>
                                      </p:to>
                                    </p:set>
                                    <p:animEffect transition="in" filter="fade">
                                      <p:cBhvr>
                                        <p:cTn id="235" dur="500"/>
                                        <p:tgtEl>
                                          <p:spTgt spid="195"/>
                                        </p:tgtEl>
                                      </p:cBhvr>
                                    </p:animEffect>
                                  </p:childTnLst>
                                </p:cTn>
                              </p:par>
                              <p:par>
                                <p:cTn id="236" presetID="10" presetClass="entr" presetSubtype="0" fill="hold" grpId="0" nodeType="withEffect">
                                  <p:stCondLst>
                                    <p:cond delay="0"/>
                                  </p:stCondLst>
                                  <p:childTnLst>
                                    <p:set>
                                      <p:cBhvr>
                                        <p:cTn id="237" dur="1" fill="hold">
                                          <p:stCondLst>
                                            <p:cond delay="0"/>
                                          </p:stCondLst>
                                        </p:cTn>
                                        <p:tgtEl>
                                          <p:spTgt spid="196"/>
                                        </p:tgtEl>
                                        <p:attrNameLst>
                                          <p:attrName>style.visibility</p:attrName>
                                        </p:attrNameLst>
                                      </p:cBhvr>
                                      <p:to>
                                        <p:strVal val="visible"/>
                                      </p:to>
                                    </p:set>
                                    <p:animEffect transition="in" filter="fade">
                                      <p:cBhvr>
                                        <p:cTn id="238" dur="500"/>
                                        <p:tgtEl>
                                          <p:spTgt spid="196"/>
                                        </p:tgtEl>
                                      </p:cBhvr>
                                    </p:animEffect>
                                  </p:childTnLst>
                                </p:cTn>
                              </p:par>
                              <p:par>
                                <p:cTn id="239" presetID="10" presetClass="entr" presetSubtype="0" fill="hold" grpId="0" nodeType="withEffect">
                                  <p:stCondLst>
                                    <p:cond delay="0"/>
                                  </p:stCondLst>
                                  <p:childTnLst>
                                    <p:set>
                                      <p:cBhvr>
                                        <p:cTn id="240" dur="1" fill="hold">
                                          <p:stCondLst>
                                            <p:cond delay="0"/>
                                          </p:stCondLst>
                                        </p:cTn>
                                        <p:tgtEl>
                                          <p:spTgt spid="197"/>
                                        </p:tgtEl>
                                        <p:attrNameLst>
                                          <p:attrName>style.visibility</p:attrName>
                                        </p:attrNameLst>
                                      </p:cBhvr>
                                      <p:to>
                                        <p:strVal val="visible"/>
                                      </p:to>
                                    </p:set>
                                    <p:animEffect transition="in" filter="fade">
                                      <p:cBhvr>
                                        <p:cTn id="241" dur="500"/>
                                        <p:tgtEl>
                                          <p:spTgt spid="197"/>
                                        </p:tgtEl>
                                      </p:cBhvr>
                                    </p:animEffect>
                                  </p:childTnLst>
                                </p:cTn>
                              </p:par>
                              <p:par>
                                <p:cTn id="242" presetID="10" presetClass="entr" presetSubtype="0" fill="hold" grpId="0" nodeType="withEffect">
                                  <p:stCondLst>
                                    <p:cond delay="0"/>
                                  </p:stCondLst>
                                  <p:childTnLst>
                                    <p:set>
                                      <p:cBhvr>
                                        <p:cTn id="243" dur="1" fill="hold">
                                          <p:stCondLst>
                                            <p:cond delay="0"/>
                                          </p:stCondLst>
                                        </p:cTn>
                                        <p:tgtEl>
                                          <p:spTgt spid="198"/>
                                        </p:tgtEl>
                                        <p:attrNameLst>
                                          <p:attrName>style.visibility</p:attrName>
                                        </p:attrNameLst>
                                      </p:cBhvr>
                                      <p:to>
                                        <p:strVal val="visible"/>
                                      </p:to>
                                    </p:set>
                                    <p:animEffect transition="in" filter="fade">
                                      <p:cBhvr>
                                        <p:cTn id="244" dur="500"/>
                                        <p:tgtEl>
                                          <p:spTgt spid="198"/>
                                        </p:tgtEl>
                                      </p:cBhvr>
                                    </p:animEffect>
                                  </p:childTnLst>
                                </p:cTn>
                              </p:par>
                              <p:par>
                                <p:cTn id="245" presetID="10" presetClass="entr" presetSubtype="0" fill="hold" grpId="0" nodeType="withEffect">
                                  <p:stCondLst>
                                    <p:cond delay="0"/>
                                  </p:stCondLst>
                                  <p:childTnLst>
                                    <p:set>
                                      <p:cBhvr>
                                        <p:cTn id="246" dur="1" fill="hold">
                                          <p:stCondLst>
                                            <p:cond delay="0"/>
                                          </p:stCondLst>
                                        </p:cTn>
                                        <p:tgtEl>
                                          <p:spTgt spid="199"/>
                                        </p:tgtEl>
                                        <p:attrNameLst>
                                          <p:attrName>style.visibility</p:attrName>
                                        </p:attrNameLst>
                                      </p:cBhvr>
                                      <p:to>
                                        <p:strVal val="visible"/>
                                      </p:to>
                                    </p:set>
                                    <p:animEffect transition="in" filter="fade">
                                      <p:cBhvr>
                                        <p:cTn id="247" dur="500"/>
                                        <p:tgtEl>
                                          <p:spTgt spid="199"/>
                                        </p:tgtEl>
                                      </p:cBhvr>
                                    </p:animEffect>
                                  </p:childTnLst>
                                </p:cTn>
                              </p:par>
                              <p:par>
                                <p:cTn id="248" presetID="10" presetClass="entr" presetSubtype="0" fill="hold" grpId="0" nodeType="withEffect">
                                  <p:stCondLst>
                                    <p:cond delay="0"/>
                                  </p:stCondLst>
                                  <p:childTnLst>
                                    <p:set>
                                      <p:cBhvr>
                                        <p:cTn id="249" dur="1" fill="hold">
                                          <p:stCondLst>
                                            <p:cond delay="0"/>
                                          </p:stCondLst>
                                        </p:cTn>
                                        <p:tgtEl>
                                          <p:spTgt spid="200"/>
                                        </p:tgtEl>
                                        <p:attrNameLst>
                                          <p:attrName>style.visibility</p:attrName>
                                        </p:attrNameLst>
                                      </p:cBhvr>
                                      <p:to>
                                        <p:strVal val="visible"/>
                                      </p:to>
                                    </p:set>
                                    <p:animEffect transition="in" filter="fade">
                                      <p:cBhvr>
                                        <p:cTn id="250" dur="500"/>
                                        <p:tgtEl>
                                          <p:spTgt spid="200"/>
                                        </p:tgtEl>
                                      </p:cBhvr>
                                    </p:animEffect>
                                  </p:childTnLst>
                                </p:cTn>
                              </p:par>
                              <p:par>
                                <p:cTn id="251" presetID="10" presetClass="entr" presetSubtype="0" fill="hold" grpId="0" nodeType="withEffect">
                                  <p:stCondLst>
                                    <p:cond delay="0"/>
                                  </p:stCondLst>
                                  <p:childTnLst>
                                    <p:set>
                                      <p:cBhvr>
                                        <p:cTn id="252" dur="1" fill="hold">
                                          <p:stCondLst>
                                            <p:cond delay="0"/>
                                          </p:stCondLst>
                                        </p:cTn>
                                        <p:tgtEl>
                                          <p:spTgt spid="201"/>
                                        </p:tgtEl>
                                        <p:attrNameLst>
                                          <p:attrName>style.visibility</p:attrName>
                                        </p:attrNameLst>
                                      </p:cBhvr>
                                      <p:to>
                                        <p:strVal val="visible"/>
                                      </p:to>
                                    </p:set>
                                    <p:animEffect transition="in" filter="fade">
                                      <p:cBhvr>
                                        <p:cTn id="253" dur="500"/>
                                        <p:tgtEl>
                                          <p:spTgt spid="201"/>
                                        </p:tgtEl>
                                      </p:cBhvr>
                                    </p:animEffect>
                                  </p:childTnLst>
                                </p:cTn>
                              </p:par>
                              <p:par>
                                <p:cTn id="254" presetID="10" presetClass="entr" presetSubtype="0" repeatCount="indefinite" fill="hold" grpId="0" nodeType="withEffect">
                                  <p:stCondLst>
                                    <p:cond delay="0"/>
                                  </p:stCondLst>
                                  <p:childTnLst>
                                    <p:set>
                                      <p:cBhvr>
                                        <p:cTn id="255" dur="1" fill="hold">
                                          <p:stCondLst>
                                            <p:cond delay="0"/>
                                          </p:stCondLst>
                                        </p:cTn>
                                        <p:tgtEl>
                                          <p:spTgt spid="202"/>
                                        </p:tgtEl>
                                        <p:attrNameLst>
                                          <p:attrName>style.visibility</p:attrName>
                                        </p:attrNameLst>
                                      </p:cBhvr>
                                      <p:to>
                                        <p:strVal val="visible"/>
                                      </p:to>
                                    </p:set>
                                    <p:animEffect transition="in" filter="fade">
                                      <p:cBhvr>
                                        <p:cTn id="256" dur="500"/>
                                        <p:tgtEl>
                                          <p:spTgt spid="202"/>
                                        </p:tgtEl>
                                      </p:cBhvr>
                                    </p:animEffect>
                                  </p:childTnLst>
                                  <p:subTnLst>
                                    <p:animClr clrSpc="rgb" dir="cw">
                                      <p:cBhvr override="childStyle">
                                        <p:cTn dur="1" fill="hold" display="0" masterRel="nextClick" afterEffect="1"/>
                                        <p:tgtEl>
                                          <p:spTgt spid="202"/>
                                        </p:tgtEl>
                                        <p:attrNameLst>
                                          <p:attrName>ppt_c</p:attrName>
                                        </p:attrNameLst>
                                      </p:cBhvr>
                                      <p:to>
                                        <a:schemeClr val="accent2"/>
                                      </p:to>
                                    </p:animClr>
                                  </p:subTnLst>
                                </p:cTn>
                              </p:par>
                              <p:par>
                                <p:cTn id="257" presetID="10" presetClass="entr" presetSubtype="0" fill="hold" grpId="0" nodeType="withEffect">
                                  <p:stCondLst>
                                    <p:cond delay="0"/>
                                  </p:stCondLst>
                                  <p:childTnLst>
                                    <p:set>
                                      <p:cBhvr>
                                        <p:cTn id="258" dur="1" fill="hold">
                                          <p:stCondLst>
                                            <p:cond delay="0"/>
                                          </p:stCondLst>
                                        </p:cTn>
                                        <p:tgtEl>
                                          <p:spTgt spid="203"/>
                                        </p:tgtEl>
                                        <p:attrNameLst>
                                          <p:attrName>style.visibility</p:attrName>
                                        </p:attrNameLst>
                                      </p:cBhvr>
                                      <p:to>
                                        <p:strVal val="visible"/>
                                      </p:to>
                                    </p:set>
                                    <p:animEffect transition="in" filter="fade">
                                      <p:cBhvr>
                                        <p:cTn id="259" dur="500"/>
                                        <p:tgtEl>
                                          <p:spTgt spid="203"/>
                                        </p:tgtEl>
                                      </p:cBhvr>
                                    </p:animEffect>
                                  </p:childTnLst>
                                </p:cTn>
                              </p:par>
                              <p:par>
                                <p:cTn id="260" presetID="10" presetClass="entr" presetSubtype="0" fill="hold" grpId="0" nodeType="withEffect">
                                  <p:stCondLst>
                                    <p:cond delay="0"/>
                                  </p:stCondLst>
                                  <p:childTnLst>
                                    <p:set>
                                      <p:cBhvr>
                                        <p:cTn id="261" dur="1" fill="hold">
                                          <p:stCondLst>
                                            <p:cond delay="0"/>
                                          </p:stCondLst>
                                        </p:cTn>
                                        <p:tgtEl>
                                          <p:spTgt spid="204"/>
                                        </p:tgtEl>
                                        <p:attrNameLst>
                                          <p:attrName>style.visibility</p:attrName>
                                        </p:attrNameLst>
                                      </p:cBhvr>
                                      <p:to>
                                        <p:strVal val="visible"/>
                                      </p:to>
                                    </p:set>
                                    <p:animEffect transition="in" filter="fade">
                                      <p:cBhvr>
                                        <p:cTn id="262" dur="500"/>
                                        <p:tgtEl>
                                          <p:spTgt spid="204"/>
                                        </p:tgtEl>
                                      </p:cBhvr>
                                    </p:animEffect>
                                  </p:childTnLst>
                                </p:cTn>
                              </p:par>
                              <p:par>
                                <p:cTn id="263" presetID="10" presetClass="entr" presetSubtype="0" fill="hold" grpId="0" nodeType="withEffect">
                                  <p:stCondLst>
                                    <p:cond delay="500"/>
                                  </p:stCondLst>
                                  <p:childTnLst>
                                    <p:set>
                                      <p:cBhvr>
                                        <p:cTn id="264" dur="1" fill="hold">
                                          <p:stCondLst>
                                            <p:cond delay="0"/>
                                          </p:stCondLst>
                                        </p:cTn>
                                        <p:tgtEl>
                                          <p:spTgt spid="205"/>
                                        </p:tgtEl>
                                        <p:attrNameLst>
                                          <p:attrName>style.visibility</p:attrName>
                                        </p:attrNameLst>
                                      </p:cBhvr>
                                      <p:to>
                                        <p:strVal val="visible"/>
                                      </p:to>
                                    </p:set>
                                    <p:animEffect transition="in" filter="fade">
                                      <p:cBhvr>
                                        <p:cTn id="265" dur="500"/>
                                        <p:tgtEl>
                                          <p:spTgt spid="205"/>
                                        </p:tgtEl>
                                      </p:cBhvr>
                                    </p:animEffect>
                                  </p:childTnLst>
                                </p:cTn>
                              </p:par>
                              <p:par>
                                <p:cTn id="266" presetID="10" presetClass="entr" presetSubtype="0" fill="hold" grpId="0" nodeType="withEffect">
                                  <p:stCondLst>
                                    <p:cond delay="1000"/>
                                  </p:stCondLst>
                                  <p:childTnLst>
                                    <p:set>
                                      <p:cBhvr>
                                        <p:cTn id="267" dur="1" fill="hold">
                                          <p:stCondLst>
                                            <p:cond delay="0"/>
                                          </p:stCondLst>
                                        </p:cTn>
                                        <p:tgtEl>
                                          <p:spTgt spid="206"/>
                                        </p:tgtEl>
                                        <p:attrNameLst>
                                          <p:attrName>style.visibility</p:attrName>
                                        </p:attrNameLst>
                                      </p:cBhvr>
                                      <p:to>
                                        <p:strVal val="visible"/>
                                      </p:to>
                                    </p:set>
                                    <p:animEffect transition="in" filter="fade">
                                      <p:cBhvr>
                                        <p:cTn id="268" dur="500"/>
                                        <p:tgtEl>
                                          <p:spTgt spid="206"/>
                                        </p:tgtEl>
                                      </p:cBhvr>
                                    </p:animEffect>
                                  </p:childTnLst>
                                </p:cTn>
                              </p:par>
                              <p:par>
                                <p:cTn id="269" presetID="10" presetClass="entr" presetSubtype="0" fill="hold" grpId="0" nodeType="withEffect">
                                  <p:stCondLst>
                                    <p:cond delay="1000"/>
                                  </p:stCondLst>
                                  <p:childTnLst>
                                    <p:set>
                                      <p:cBhvr>
                                        <p:cTn id="270" dur="1" fill="hold">
                                          <p:stCondLst>
                                            <p:cond delay="0"/>
                                          </p:stCondLst>
                                        </p:cTn>
                                        <p:tgtEl>
                                          <p:spTgt spid="208"/>
                                        </p:tgtEl>
                                        <p:attrNameLst>
                                          <p:attrName>style.visibility</p:attrName>
                                        </p:attrNameLst>
                                      </p:cBhvr>
                                      <p:to>
                                        <p:strVal val="visible"/>
                                      </p:to>
                                    </p:set>
                                    <p:animEffect transition="in" filter="fade">
                                      <p:cBhvr>
                                        <p:cTn id="271" dur="500"/>
                                        <p:tgtEl>
                                          <p:spTgt spid="208"/>
                                        </p:tgtEl>
                                      </p:cBhvr>
                                    </p:animEffect>
                                  </p:childTnLst>
                                </p:cTn>
                              </p:par>
                              <p:par>
                                <p:cTn id="272" presetID="10" presetClass="entr" presetSubtype="0" fill="hold" grpId="0" nodeType="withEffect">
                                  <p:stCondLst>
                                    <p:cond delay="2000"/>
                                  </p:stCondLst>
                                  <p:childTnLst>
                                    <p:set>
                                      <p:cBhvr>
                                        <p:cTn id="273" dur="1" fill="hold">
                                          <p:stCondLst>
                                            <p:cond delay="0"/>
                                          </p:stCondLst>
                                        </p:cTn>
                                        <p:tgtEl>
                                          <p:spTgt spid="209"/>
                                        </p:tgtEl>
                                        <p:attrNameLst>
                                          <p:attrName>style.visibility</p:attrName>
                                        </p:attrNameLst>
                                      </p:cBhvr>
                                      <p:to>
                                        <p:strVal val="visible"/>
                                      </p:to>
                                    </p:set>
                                    <p:animEffect transition="in" filter="fade">
                                      <p:cBhvr>
                                        <p:cTn id="274" dur="500"/>
                                        <p:tgtEl>
                                          <p:spTgt spid="209"/>
                                        </p:tgtEl>
                                      </p:cBhvr>
                                    </p:animEffect>
                                  </p:childTnLst>
                                </p:cTn>
                              </p:par>
                              <p:par>
                                <p:cTn id="275" presetID="10" presetClass="entr" presetSubtype="0" fill="hold" grpId="0" nodeType="withEffect">
                                  <p:stCondLst>
                                    <p:cond delay="1500"/>
                                  </p:stCondLst>
                                  <p:childTnLst>
                                    <p:set>
                                      <p:cBhvr>
                                        <p:cTn id="276" dur="1" fill="hold">
                                          <p:stCondLst>
                                            <p:cond delay="0"/>
                                          </p:stCondLst>
                                        </p:cTn>
                                        <p:tgtEl>
                                          <p:spTgt spid="210"/>
                                        </p:tgtEl>
                                        <p:attrNameLst>
                                          <p:attrName>style.visibility</p:attrName>
                                        </p:attrNameLst>
                                      </p:cBhvr>
                                      <p:to>
                                        <p:strVal val="visible"/>
                                      </p:to>
                                    </p:set>
                                    <p:animEffect transition="in" filter="fade">
                                      <p:cBhvr>
                                        <p:cTn id="277" dur="500"/>
                                        <p:tgtEl>
                                          <p:spTgt spid="210"/>
                                        </p:tgtEl>
                                      </p:cBhvr>
                                    </p:animEffect>
                                  </p:childTnLst>
                                </p:cTn>
                              </p:par>
                              <p:par>
                                <p:cTn id="278" presetID="10" presetClass="entr" presetSubtype="0" fill="hold" grpId="0" nodeType="withEffect">
                                  <p:stCondLst>
                                    <p:cond delay="1000"/>
                                  </p:stCondLst>
                                  <p:childTnLst>
                                    <p:set>
                                      <p:cBhvr>
                                        <p:cTn id="279" dur="1" fill="hold">
                                          <p:stCondLst>
                                            <p:cond delay="0"/>
                                          </p:stCondLst>
                                        </p:cTn>
                                        <p:tgtEl>
                                          <p:spTgt spid="211"/>
                                        </p:tgtEl>
                                        <p:attrNameLst>
                                          <p:attrName>style.visibility</p:attrName>
                                        </p:attrNameLst>
                                      </p:cBhvr>
                                      <p:to>
                                        <p:strVal val="visible"/>
                                      </p:to>
                                    </p:set>
                                    <p:animEffect transition="in" filter="fade">
                                      <p:cBhvr>
                                        <p:cTn id="280" dur="500"/>
                                        <p:tgtEl>
                                          <p:spTgt spid="211"/>
                                        </p:tgtEl>
                                      </p:cBhvr>
                                    </p:animEffect>
                                  </p:childTnLst>
                                </p:cTn>
                              </p:par>
                              <p:par>
                                <p:cTn id="281" presetID="10" presetClass="entr" presetSubtype="0" fill="hold" grpId="0" nodeType="withEffect">
                                  <p:stCondLst>
                                    <p:cond delay="1000"/>
                                  </p:stCondLst>
                                  <p:childTnLst>
                                    <p:set>
                                      <p:cBhvr>
                                        <p:cTn id="282" dur="1" fill="hold">
                                          <p:stCondLst>
                                            <p:cond delay="0"/>
                                          </p:stCondLst>
                                        </p:cTn>
                                        <p:tgtEl>
                                          <p:spTgt spid="212"/>
                                        </p:tgtEl>
                                        <p:attrNameLst>
                                          <p:attrName>style.visibility</p:attrName>
                                        </p:attrNameLst>
                                      </p:cBhvr>
                                      <p:to>
                                        <p:strVal val="visible"/>
                                      </p:to>
                                    </p:set>
                                    <p:animEffect transition="in" filter="fade">
                                      <p:cBhvr>
                                        <p:cTn id="283" dur="500"/>
                                        <p:tgtEl>
                                          <p:spTgt spid="212"/>
                                        </p:tgtEl>
                                      </p:cBhvr>
                                    </p:animEffect>
                                  </p:childTnLst>
                                </p:cTn>
                              </p:par>
                              <p:par>
                                <p:cTn id="284" presetID="10" presetClass="entr" presetSubtype="0" fill="hold" grpId="0" nodeType="withEffect">
                                  <p:stCondLst>
                                    <p:cond delay="2000"/>
                                  </p:stCondLst>
                                  <p:childTnLst>
                                    <p:set>
                                      <p:cBhvr>
                                        <p:cTn id="285" dur="1" fill="hold">
                                          <p:stCondLst>
                                            <p:cond delay="0"/>
                                          </p:stCondLst>
                                        </p:cTn>
                                        <p:tgtEl>
                                          <p:spTgt spid="213"/>
                                        </p:tgtEl>
                                        <p:attrNameLst>
                                          <p:attrName>style.visibility</p:attrName>
                                        </p:attrNameLst>
                                      </p:cBhvr>
                                      <p:to>
                                        <p:strVal val="visible"/>
                                      </p:to>
                                    </p:set>
                                    <p:animEffect transition="in" filter="fade">
                                      <p:cBhvr>
                                        <p:cTn id="286" dur="500"/>
                                        <p:tgtEl>
                                          <p:spTgt spid="213"/>
                                        </p:tgtEl>
                                      </p:cBhvr>
                                    </p:animEffect>
                                  </p:childTnLst>
                                </p:cTn>
                              </p:par>
                              <p:par>
                                <p:cTn id="287" presetID="10" presetClass="entr" presetSubtype="0" fill="hold" grpId="0" nodeType="withEffect">
                                  <p:stCondLst>
                                    <p:cond delay="1000"/>
                                  </p:stCondLst>
                                  <p:childTnLst>
                                    <p:set>
                                      <p:cBhvr>
                                        <p:cTn id="288" dur="1" fill="hold">
                                          <p:stCondLst>
                                            <p:cond delay="0"/>
                                          </p:stCondLst>
                                        </p:cTn>
                                        <p:tgtEl>
                                          <p:spTgt spid="214"/>
                                        </p:tgtEl>
                                        <p:attrNameLst>
                                          <p:attrName>style.visibility</p:attrName>
                                        </p:attrNameLst>
                                      </p:cBhvr>
                                      <p:to>
                                        <p:strVal val="visible"/>
                                      </p:to>
                                    </p:set>
                                    <p:animEffect transition="in" filter="fade">
                                      <p:cBhvr>
                                        <p:cTn id="289" dur="500"/>
                                        <p:tgtEl>
                                          <p:spTgt spid="214"/>
                                        </p:tgtEl>
                                      </p:cBhvr>
                                    </p:animEffect>
                                  </p:childTnLst>
                                </p:cTn>
                              </p:par>
                              <p:par>
                                <p:cTn id="290" presetID="10" presetClass="entr" presetSubtype="0" repeatCount="indefinite" fill="hold" grpId="0" nodeType="withEffect">
                                  <p:stCondLst>
                                    <p:cond delay="2000"/>
                                  </p:stCondLst>
                                  <p:childTnLst>
                                    <p:set>
                                      <p:cBhvr>
                                        <p:cTn id="291" dur="1" fill="hold">
                                          <p:stCondLst>
                                            <p:cond delay="0"/>
                                          </p:stCondLst>
                                        </p:cTn>
                                        <p:tgtEl>
                                          <p:spTgt spid="215"/>
                                        </p:tgtEl>
                                        <p:attrNameLst>
                                          <p:attrName>style.visibility</p:attrName>
                                        </p:attrNameLst>
                                      </p:cBhvr>
                                      <p:to>
                                        <p:strVal val="visible"/>
                                      </p:to>
                                    </p:set>
                                    <p:animEffect transition="in" filter="fade">
                                      <p:cBhvr>
                                        <p:cTn id="292" dur="500"/>
                                        <p:tgtEl>
                                          <p:spTgt spid="215"/>
                                        </p:tgtEl>
                                      </p:cBhvr>
                                    </p:animEffect>
                                  </p:childTnLst>
                                  <p:subTnLst>
                                    <p:animClr clrSpc="rgb" dir="cw">
                                      <p:cBhvr override="childStyle">
                                        <p:cTn dur="1" fill="hold" display="0" masterRel="nextClick" afterEffect="1"/>
                                        <p:tgtEl>
                                          <p:spTgt spid="215"/>
                                        </p:tgtEl>
                                        <p:attrNameLst>
                                          <p:attrName>ppt_c</p:attrName>
                                        </p:attrNameLst>
                                      </p:cBhvr>
                                      <p:to>
                                        <a:schemeClr val="accent2"/>
                                      </p:to>
                                    </p:animClr>
                                  </p:subTnLst>
                                </p:cTn>
                              </p:par>
                              <p:par>
                                <p:cTn id="293" presetID="10" presetClass="entr" presetSubtype="0" fill="hold" grpId="0" nodeType="withEffect">
                                  <p:stCondLst>
                                    <p:cond delay="1500"/>
                                  </p:stCondLst>
                                  <p:childTnLst>
                                    <p:set>
                                      <p:cBhvr>
                                        <p:cTn id="294" dur="1" fill="hold">
                                          <p:stCondLst>
                                            <p:cond delay="0"/>
                                          </p:stCondLst>
                                        </p:cTn>
                                        <p:tgtEl>
                                          <p:spTgt spid="216"/>
                                        </p:tgtEl>
                                        <p:attrNameLst>
                                          <p:attrName>style.visibility</p:attrName>
                                        </p:attrNameLst>
                                      </p:cBhvr>
                                      <p:to>
                                        <p:strVal val="visible"/>
                                      </p:to>
                                    </p:set>
                                    <p:animEffect transition="in" filter="fade">
                                      <p:cBhvr>
                                        <p:cTn id="295" dur="500"/>
                                        <p:tgtEl>
                                          <p:spTgt spid="216"/>
                                        </p:tgtEl>
                                      </p:cBhvr>
                                    </p:animEffect>
                                  </p:childTnLst>
                                </p:cTn>
                              </p:par>
                              <p:par>
                                <p:cTn id="296" presetID="10" presetClass="entr" presetSubtype="0" repeatCount="indefinite" fill="hold" grpId="0" nodeType="withEffect">
                                  <p:stCondLst>
                                    <p:cond delay="1000"/>
                                  </p:stCondLst>
                                  <p:childTnLst>
                                    <p:set>
                                      <p:cBhvr>
                                        <p:cTn id="297" dur="1" fill="hold">
                                          <p:stCondLst>
                                            <p:cond delay="0"/>
                                          </p:stCondLst>
                                        </p:cTn>
                                        <p:tgtEl>
                                          <p:spTgt spid="217"/>
                                        </p:tgtEl>
                                        <p:attrNameLst>
                                          <p:attrName>style.visibility</p:attrName>
                                        </p:attrNameLst>
                                      </p:cBhvr>
                                      <p:to>
                                        <p:strVal val="visible"/>
                                      </p:to>
                                    </p:set>
                                    <p:animEffect transition="in" filter="fade">
                                      <p:cBhvr>
                                        <p:cTn id="298" dur="500"/>
                                        <p:tgtEl>
                                          <p:spTgt spid="217"/>
                                        </p:tgtEl>
                                      </p:cBhvr>
                                    </p:animEffect>
                                  </p:childTnLst>
                                  <p:subTnLst>
                                    <p:animClr clrSpc="rgb" dir="cw">
                                      <p:cBhvr override="childStyle">
                                        <p:cTn dur="1" fill="hold" display="0" masterRel="nextClick" afterEffect="1"/>
                                        <p:tgtEl>
                                          <p:spTgt spid="217"/>
                                        </p:tgtEl>
                                        <p:attrNameLst>
                                          <p:attrName>ppt_c</p:attrName>
                                        </p:attrNameLst>
                                      </p:cBhvr>
                                      <p:to>
                                        <a:schemeClr val="accent2"/>
                                      </p:to>
                                    </p:animClr>
                                  </p:subTnLst>
                                </p:cTn>
                              </p:par>
                              <p:par>
                                <p:cTn id="299" presetID="10" presetClass="entr" presetSubtype="0" repeatCount="indefinite" fill="hold" grpId="0" nodeType="withEffect">
                                  <p:stCondLst>
                                    <p:cond delay="1250"/>
                                  </p:stCondLst>
                                  <p:childTnLst>
                                    <p:set>
                                      <p:cBhvr>
                                        <p:cTn id="300" dur="1" fill="hold">
                                          <p:stCondLst>
                                            <p:cond delay="0"/>
                                          </p:stCondLst>
                                        </p:cTn>
                                        <p:tgtEl>
                                          <p:spTgt spid="218"/>
                                        </p:tgtEl>
                                        <p:attrNameLst>
                                          <p:attrName>style.visibility</p:attrName>
                                        </p:attrNameLst>
                                      </p:cBhvr>
                                      <p:to>
                                        <p:strVal val="visible"/>
                                      </p:to>
                                    </p:set>
                                    <p:animEffect transition="in" filter="fade">
                                      <p:cBhvr>
                                        <p:cTn id="301" dur="500"/>
                                        <p:tgtEl>
                                          <p:spTgt spid="218"/>
                                        </p:tgtEl>
                                      </p:cBhvr>
                                    </p:animEffect>
                                  </p:childTnLst>
                                  <p:subTnLst>
                                    <p:animClr clrSpc="rgb" dir="cw">
                                      <p:cBhvr override="childStyle">
                                        <p:cTn dur="1" fill="hold" display="0" masterRel="nextClick" afterEffect="1"/>
                                        <p:tgtEl>
                                          <p:spTgt spid="218"/>
                                        </p:tgtEl>
                                        <p:attrNameLst>
                                          <p:attrName>ppt_c</p:attrName>
                                        </p:attrNameLst>
                                      </p:cBhvr>
                                      <p:to>
                                        <a:schemeClr val="accent2"/>
                                      </p:to>
                                    </p:animClr>
                                  </p:subTnLst>
                                </p:cTn>
                              </p:par>
                              <p:par>
                                <p:cTn id="302" presetID="10" presetClass="entr" presetSubtype="0" fill="hold" grpId="0" nodeType="withEffect">
                                  <p:stCondLst>
                                    <p:cond delay="1000"/>
                                  </p:stCondLst>
                                  <p:childTnLst>
                                    <p:set>
                                      <p:cBhvr>
                                        <p:cTn id="303" dur="1" fill="hold">
                                          <p:stCondLst>
                                            <p:cond delay="0"/>
                                          </p:stCondLst>
                                        </p:cTn>
                                        <p:tgtEl>
                                          <p:spTgt spid="219"/>
                                        </p:tgtEl>
                                        <p:attrNameLst>
                                          <p:attrName>style.visibility</p:attrName>
                                        </p:attrNameLst>
                                      </p:cBhvr>
                                      <p:to>
                                        <p:strVal val="visible"/>
                                      </p:to>
                                    </p:set>
                                    <p:animEffect transition="in" filter="fade">
                                      <p:cBhvr>
                                        <p:cTn id="304" dur="500"/>
                                        <p:tgtEl>
                                          <p:spTgt spid="219"/>
                                        </p:tgtEl>
                                      </p:cBhvr>
                                    </p:animEffect>
                                  </p:childTnLst>
                                </p:cTn>
                              </p:par>
                              <p:par>
                                <p:cTn id="305" presetID="10" presetClass="entr" presetSubtype="0" fill="hold" grpId="0" nodeType="withEffect">
                                  <p:stCondLst>
                                    <p:cond delay="2000"/>
                                  </p:stCondLst>
                                  <p:childTnLst>
                                    <p:set>
                                      <p:cBhvr>
                                        <p:cTn id="306" dur="1" fill="hold">
                                          <p:stCondLst>
                                            <p:cond delay="0"/>
                                          </p:stCondLst>
                                        </p:cTn>
                                        <p:tgtEl>
                                          <p:spTgt spid="220"/>
                                        </p:tgtEl>
                                        <p:attrNameLst>
                                          <p:attrName>style.visibility</p:attrName>
                                        </p:attrNameLst>
                                      </p:cBhvr>
                                      <p:to>
                                        <p:strVal val="visible"/>
                                      </p:to>
                                    </p:set>
                                    <p:animEffect transition="in" filter="fade">
                                      <p:cBhvr>
                                        <p:cTn id="307" dur="500"/>
                                        <p:tgtEl>
                                          <p:spTgt spid="220"/>
                                        </p:tgtEl>
                                      </p:cBhvr>
                                    </p:animEffect>
                                  </p:childTnLst>
                                </p:cTn>
                              </p:par>
                              <p:par>
                                <p:cTn id="308" presetID="10" presetClass="entr" presetSubtype="0" fill="hold" grpId="0" nodeType="withEffect">
                                  <p:stCondLst>
                                    <p:cond delay="1250"/>
                                  </p:stCondLst>
                                  <p:childTnLst>
                                    <p:set>
                                      <p:cBhvr>
                                        <p:cTn id="309" dur="1" fill="hold">
                                          <p:stCondLst>
                                            <p:cond delay="0"/>
                                          </p:stCondLst>
                                        </p:cTn>
                                        <p:tgtEl>
                                          <p:spTgt spid="221"/>
                                        </p:tgtEl>
                                        <p:attrNameLst>
                                          <p:attrName>style.visibility</p:attrName>
                                        </p:attrNameLst>
                                      </p:cBhvr>
                                      <p:to>
                                        <p:strVal val="visible"/>
                                      </p:to>
                                    </p:set>
                                    <p:animEffect transition="in" filter="fade">
                                      <p:cBhvr>
                                        <p:cTn id="310" dur="500"/>
                                        <p:tgtEl>
                                          <p:spTgt spid="221"/>
                                        </p:tgtEl>
                                      </p:cBhvr>
                                    </p:animEffect>
                                  </p:childTnLst>
                                </p:cTn>
                              </p:par>
                              <p:par>
                                <p:cTn id="311" presetID="10" presetClass="entr" presetSubtype="0" fill="hold" grpId="0" nodeType="withEffect">
                                  <p:stCondLst>
                                    <p:cond delay="1000"/>
                                  </p:stCondLst>
                                  <p:childTnLst>
                                    <p:set>
                                      <p:cBhvr>
                                        <p:cTn id="312" dur="1" fill="hold">
                                          <p:stCondLst>
                                            <p:cond delay="0"/>
                                          </p:stCondLst>
                                        </p:cTn>
                                        <p:tgtEl>
                                          <p:spTgt spid="222"/>
                                        </p:tgtEl>
                                        <p:attrNameLst>
                                          <p:attrName>style.visibility</p:attrName>
                                        </p:attrNameLst>
                                      </p:cBhvr>
                                      <p:to>
                                        <p:strVal val="visible"/>
                                      </p:to>
                                    </p:set>
                                    <p:animEffect transition="in" filter="fade">
                                      <p:cBhvr>
                                        <p:cTn id="313" dur="500"/>
                                        <p:tgtEl>
                                          <p:spTgt spid="222"/>
                                        </p:tgtEl>
                                      </p:cBhvr>
                                    </p:animEffect>
                                  </p:childTnLst>
                                </p:cTn>
                              </p:par>
                              <p:par>
                                <p:cTn id="314" presetID="10" presetClass="entr" presetSubtype="0" fill="hold" grpId="0" nodeType="withEffect">
                                  <p:stCondLst>
                                    <p:cond delay="1000"/>
                                  </p:stCondLst>
                                  <p:childTnLst>
                                    <p:set>
                                      <p:cBhvr>
                                        <p:cTn id="315" dur="1" fill="hold">
                                          <p:stCondLst>
                                            <p:cond delay="0"/>
                                          </p:stCondLst>
                                        </p:cTn>
                                        <p:tgtEl>
                                          <p:spTgt spid="223"/>
                                        </p:tgtEl>
                                        <p:attrNameLst>
                                          <p:attrName>style.visibility</p:attrName>
                                        </p:attrNameLst>
                                      </p:cBhvr>
                                      <p:to>
                                        <p:strVal val="visible"/>
                                      </p:to>
                                    </p:set>
                                    <p:animEffect transition="in" filter="fade">
                                      <p:cBhvr>
                                        <p:cTn id="316" dur="500"/>
                                        <p:tgtEl>
                                          <p:spTgt spid="223"/>
                                        </p:tgtEl>
                                      </p:cBhvr>
                                    </p:animEffect>
                                  </p:childTnLst>
                                </p:cTn>
                              </p:par>
                              <p:par>
                                <p:cTn id="317" presetID="10" presetClass="entr" presetSubtype="0" fill="hold" grpId="0" nodeType="withEffect">
                                  <p:stCondLst>
                                    <p:cond delay="2000"/>
                                  </p:stCondLst>
                                  <p:childTnLst>
                                    <p:set>
                                      <p:cBhvr>
                                        <p:cTn id="318" dur="1" fill="hold">
                                          <p:stCondLst>
                                            <p:cond delay="0"/>
                                          </p:stCondLst>
                                        </p:cTn>
                                        <p:tgtEl>
                                          <p:spTgt spid="224"/>
                                        </p:tgtEl>
                                        <p:attrNameLst>
                                          <p:attrName>style.visibility</p:attrName>
                                        </p:attrNameLst>
                                      </p:cBhvr>
                                      <p:to>
                                        <p:strVal val="visible"/>
                                      </p:to>
                                    </p:set>
                                    <p:animEffect transition="in" filter="fade">
                                      <p:cBhvr>
                                        <p:cTn id="319" dur="500"/>
                                        <p:tgtEl>
                                          <p:spTgt spid="224"/>
                                        </p:tgtEl>
                                      </p:cBhvr>
                                    </p:animEffect>
                                  </p:childTnLst>
                                </p:cTn>
                              </p:par>
                              <p:par>
                                <p:cTn id="320" presetID="10" presetClass="entr" presetSubtype="0" fill="hold" grpId="0" nodeType="withEffect">
                                  <p:stCondLst>
                                    <p:cond delay="1500"/>
                                  </p:stCondLst>
                                  <p:childTnLst>
                                    <p:set>
                                      <p:cBhvr>
                                        <p:cTn id="321" dur="1" fill="hold">
                                          <p:stCondLst>
                                            <p:cond delay="0"/>
                                          </p:stCondLst>
                                        </p:cTn>
                                        <p:tgtEl>
                                          <p:spTgt spid="225"/>
                                        </p:tgtEl>
                                        <p:attrNameLst>
                                          <p:attrName>style.visibility</p:attrName>
                                        </p:attrNameLst>
                                      </p:cBhvr>
                                      <p:to>
                                        <p:strVal val="visible"/>
                                      </p:to>
                                    </p:set>
                                    <p:animEffect transition="in" filter="fade">
                                      <p:cBhvr>
                                        <p:cTn id="322" dur="500"/>
                                        <p:tgtEl>
                                          <p:spTgt spid="225"/>
                                        </p:tgtEl>
                                      </p:cBhvr>
                                    </p:animEffect>
                                  </p:childTnLst>
                                </p:cTn>
                              </p:par>
                              <p:par>
                                <p:cTn id="323" presetID="10" presetClass="entr" presetSubtype="0" fill="hold" grpId="0" nodeType="withEffect">
                                  <p:stCondLst>
                                    <p:cond delay="1250"/>
                                  </p:stCondLst>
                                  <p:childTnLst>
                                    <p:set>
                                      <p:cBhvr>
                                        <p:cTn id="324" dur="1" fill="hold">
                                          <p:stCondLst>
                                            <p:cond delay="0"/>
                                          </p:stCondLst>
                                        </p:cTn>
                                        <p:tgtEl>
                                          <p:spTgt spid="226"/>
                                        </p:tgtEl>
                                        <p:attrNameLst>
                                          <p:attrName>style.visibility</p:attrName>
                                        </p:attrNameLst>
                                      </p:cBhvr>
                                      <p:to>
                                        <p:strVal val="visible"/>
                                      </p:to>
                                    </p:set>
                                    <p:animEffect transition="in" filter="fade">
                                      <p:cBhvr>
                                        <p:cTn id="325" dur="500"/>
                                        <p:tgtEl>
                                          <p:spTgt spid="226"/>
                                        </p:tgtEl>
                                      </p:cBhvr>
                                    </p:animEffect>
                                  </p:childTnLst>
                                </p:cTn>
                              </p:par>
                              <p:par>
                                <p:cTn id="326" presetID="10" presetClass="entr" presetSubtype="0" fill="hold" grpId="0" nodeType="withEffect">
                                  <p:stCondLst>
                                    <p:cond delay="1000"/>
                                  </p:stCondLst>
                                  <p:childTnLst>
                                    <p:set>
                                      <p:cBhvr>
                                        <p:cTn id="327" dur="1" fill="hold">
                                          <p:stCondLst>
                                            <p:cond delay="0"/>
                                          </p:stCondLst>
                                        </p:cTn>
                                        <p:tgtEl>
                                          <p:spTgt spid="227"/>
                                        </p:tgtEl>
                                        <p:attrNameLst>
                                          <p:attrName>style.visibility</p:attrName>
                                        </p:attrNameLst>
                                      </p:cBhvr>
                                      <p:to>
                                        <p:strVal val="visible"/>
                                      </p:to>
                                    </p:set>
                                    <p:animEffect transition="in" filter="fade">
                                      <p:cBhvr>
                                        <p:cTn id="328" dur="500"/>
                                        <p:tgtEl>
                                          <p:spTgt spid="227"/>
                                        </p:tgtEl>
                                      </p:cBhvr>
                                    </p:animEffect>
                                  </p:childTnLst>
                                </p:cTn>
                              </p:par>
                              <p:par>
                                <p:cTn id="329" presetID="10" presetClass="entr" presetSubtype="0" fill="hold" grpId="0" nodeType="withEffect">
                                  <p:stCondLst>
                                    <p:cond delay="2000"/>
                                  </p:stCondLst>
                                  <p:childTnLst>
                                    <p:set>
                                      <p:cBhvr>
                                        <p:cTn id="330" dur="1" fill="hold">
                                          <p:stCondLst>
                                            <p:cond delay="0"/>
                                          </p:stCondLst>
                                        </p:cTn>
                                        <p:tgtEl>
                                          <p:spTgt spid="228"/>
                                        </p:tgtEl>
                                        <p:attrNameLst>
                                          <p:attrName>style.visibility</p:attrName>
                                        </p:attrNameLst>
                                      </p:cBhvr>
                                      <p:to>
                                        <p:strVal val="visible"/>
                                      </p:to>
                                    </p:set>
                                    <p:animEffect transition="in" filter="fade">
                                      <p:cBhvr>
                                        <p:cTn id="331" dur="500"/>
                                        <p:tgtEl>
                                          <p:spTgt spid="228"/>
                                        </p:tgtEl>
                                      </p:cBhvr>
                                    </p:animEffect>
                                  </p:childTnLst>
                                </p:cTn>
                              </p:par>
                              <p:par>
                                <p:cTn id="332" presetID="10" presetClass="entr" presetSubtype="0" fill="hold" grpId="0" nodeType="withEffect">
                                  <p:stCondLst>
                                    <p:cond delay="1250"/>
                                  </p:stCondLst>
                                  <p:childTnLst>
                                    <p:set>
                                      <p:cBhvr>
                                        <p:cTn id="333" dur="1" fill="hold">
                                          <p:stCondLst>
                                            <p:cond delay="0"/>
                                          </p:stCondLst>
                                        </p:cTn>
                                        <p:tgtEl>
                                          <p:spTgt spid="229"/>
                                        </p:tgtEl>
                                        <p:attrNameLst>
                                          <p:attrName>style.visibility</p:attrName>
                                        </p:attrNameLst>
                                      </p:cBhvr>
                                      <p:to>
                                        <p:strVal val="visible"/>
                                      </p:to>
                                    </p:set>
                                    <p:animEffect transition="in" filter="fade">
                                      <p:cBhvr>
                                        <p:cTn id="334" dur="500"/>
                                        <p:tgtEl>
                                          <p:spTgt spid="229"/>
                                        </p:tgtEl>
                                      </p:cBhvr>
                                    </p:animEffect>
                                  </p:childTnLst>
                                </p:cTn>
                              </p:par>
                              <p:par>
                                <p:cTn id="335" presetID="10" presetClass="entr" presetSubtype="0" fill="hold" grpId="0" nodeType="withEffect">
                                  <p:stCondLst>
                                    <p:cond delay="2000"/>
                                  </p:stCondLst>
                                  <p:childTnLst>
                                    <p:set>
                                      <p:cBhvr>
                                        <p:cTn id="336" dur="1" fill="hold">
                                          <p:stCondLst>
                                            <p:cond delay="0"/>
                                          </p:stCondLst>
                                        </p:cTn>
                                        <p:tgtEl>
                                          <p:spTgt spid="230"/>
                                        </p:tgtEl>
                                        <p:attrNameLst>
                                          <p:attrName>style.visibility</p:attrName>
                                        </p:attrNameLst>
                                      </p:cBhvr>
                                      <p:to>
                                        <p:strVal val="visible"/>
                                      </p:to>
                                    </p:set>
                                    <p:animEffect transition="in" filter="fade">
                                      <p:cBhvr>
                                        <p:cTn id="337" dur="500"/>
                                        <p:tgtEl>
                                          <p:spTgt spid="230"/>
                                        </p:tgtEl>
                                      </p:cBhvr>
                                    </p:animEffect>
                                  </p:childTnLst>
                                </p:cTn>
                              </p:par>
                              <p:par>
                                <p:cTn id="338" presetID="10" presetClass="entr" presetSubtype="0" fill="hold" grpId="0" nodeType="withEffect">
                                  <p:stCondLst>
                                    <p:cond delay="1250"/>
                                  </p:stCondLst>
                                  <p:childTnLst>
                                    <p:set>
                                      <p:cBhvr>
                                        <p:cTn id="339" dur="1" fill="hold">
                                          <p:stCondLst>
                                            <p:cond delay="0"/>
                                          </p:stCondLst>
                                        </p:cTn>
                                        <p:tgtEl>
                                          <p:spTgt spid="231"/>
                                        </p:tgtEl>
                                        <p:attrNameLst>
                                          <p:attrName>style.visibility</p:attrName>
                                        </p:attrNameLst>
                                      </p:cBhvr>
                                      <p:to>
                                        <p:strVal val="visible"/>
                                      </p:to>
                                    </p:set>
                                    <p:animEffect transition="in" filter="fade">
                                      <p:cBhvr>
                                        <p:cTn id="340" dur="500"/>
                                        <p:tgtEl>
                                          <p:spTgt spid="231"/>
                                        </p:tgtEl>
                                      </p:cBhvr>
                                    </p:animEffect>
                                  </p:childTnLst>
                                </p:cTn>
                              </p:par>
                              <p:par>
                                <p:cTn id="341" presetID="10" presetClass="entr" presetSubtype="0" fill="hold" grpId="0" nodeType="withEffect">
                                  <p:stCondLst>
                                    <p:cond delay="1000"/>
                                  </p:stCondLst>
                                  <p:childTnLst>
                                    <p:set>
                                      <p:cBhvr>
                                        <p:cTn id="342" dur="1" fill="hold">
                                          <p:stCondLst>
                                            <p:cond delay="0"/>
                                          </p:stCondLst>
                                        </p:cTn>
                                        <p:tgtEl>
                                          <p:spTgt spid="232"/>
                                        </p:tgtEl>
                                        <p:attrNameLst>
                                          <p:attrName>style.visibility</p:attrName>
                                        </p:attrNameLst>
                                      </p:cBhvr>
                                      <p:to>
                                        <p:strVal val="visible"/>
                                      </p:to>
                                    </p:set>
                                    <p:animEffect transition="in" filter="fade">
                                      <p:cBhvr>
                                        <p:cTn id="343" dur="500"/>
                                        <p:tgtEl>
                                          <p:spTgt spid="232"/>
                                        </p:tgtEl>
                                      </p:cBhvr>
                                    </p:animEffect>
                                  </p:childTnLst>
                                </p:cTn>
                              </p:par>
                              <p:par>
                                <p:cTn id="344" presetID="10" presetClass="entr" presetSubtype="0" repeatCount="indefinite" fill="hold" nodeType="withEffect">
                                  <p:stCondLst>
                                    <p:cond delay="1000"/>
                                  </p:stCondLst>
                                  <p:childTnLst>
                                    <p:set>
                                      <p:cBhvr>
                                        <p:cTn id="345" dur="1" fill="hold">
                                          <p:stCondLst>
                                            <p:cond delay="0"/>
                                          </p:stCondLst>
                                        </p:cTn>
                                        <p:tgtEl>
                                          <p:spTgt spid="233"/>
                                        </p:tgtEl>
                                        <p:attrNameLst>
                                          <p:attrName>style.visibility</p:attrName>
                                        </p:attrNameLst>
                                      </p:cBhvr>
                                      <p:to>
                                        <p:strVal val="visible"/>
                                      </p:to>
                                    </p:set>
                                    <p:animEffect transition="in" filter="fade">
                                      <p:cBhvr>
                                        <p:cTn id="346" dur="1000"/>
                                        <p:tgtEl>
                                          <p:spTgt spid="233"/>
                                        </p:tgtEl>
                                      </p:cBhvr>
                                    </p:animEffect>
                                  </p:childTnLst>
                                  <p:subTnLst>
                                    <p:set>
                                      <p:cBhvr override="childStyle">
                                        <p:cTn dur="1" fill="hold" display="0" masterRel="sameClick" afterEffect="1">
                                          <p:stCondLst>
                                            <p:cond evt="end" delay="0">
                                              <p:tn val="344"/>
                                            </p:cond>
                                          </p:stCondLst>
                                        </p:cTn>
                                        <p:tgtEl>
                                          <p:spTgt spid="233"/>
                                        </p:tgtEl>
                                        <p:attrNameLst>
                                          <p:attrName>style.visibility</p:attrName>
                                        </p:attrNameLst>
                                      </p:cBhvr>
                                      <p:to>
                                        <p:strVal val="hidden"/>
                                      </p:to>
                                    </p:set>
                                  </p:subTnLst>
                                </p:cTn>
                              </p:par>
                              <p:par>
                                <p:cTn id="347" presetID="10" presetClass="entr" presetSubtype="0" fill="hold" nodeType="withEffect">
                                  <p:stCondLst>
                                    <p:cond delay="1250"/>
                                  </p:stCondLst>
                                  <p:childTnLst>
                                    <p:set>
                                      <p:cBhvr>
                                        <p:cTn id="348" dur="1" fill="hold">
                                          <p:stCondLst>
                                            <p:cond delay="0"/>
                                          </p:stCondLst>
                                        </p:cTn>
                                        <p:tgtEl>
                                          <p:spTgt spid="234"/>
                                        </p:tgtEl>
                                        <p:attrNameLst>
                                          <p:attrName>style.visibility</p:attrName>
                                        </p:attrNameLst>
                                      </p:cBhvr>
                                      <p:to>
                                        <p:strVal val="visible"/>
                                      </p:to>
                                    </p:set>
                                    <p:animEffect transition="in" filter="fade">
                                      <p:cBhvr>
                                        <p:cTn id="349" dur="500"/>
                                        <p:tgtEl>
                                          <p:spTgt spid="234"/>
                                        </p:tgtEl>
                                      </p:cBhvr>
                                    </p:animEffect>
                                  </p:childTnLst>
                                </p:cTn>
                              </p:par>
                              <p:par>
                                <p:cTn id="350" presetID="10" presetClass="entr" presetSubtype="0" repeatCount="indefinite" fill="hold" nodeType="withEffect">
                                  <p:stCondLst>
                                    <p:cond delay="1250"/>
                                  </p:stCondLst>
                                  <p:childTnLst>
                                    <p:set>
                                      <p:cBhvr>
                                        <p:cTn id="351" dur="1" fill="hold">
                                          <p:stCondLst>
                                            <p:cond delay="0"/>
                                          </p:stCondLst>
                                        </p:cTn>
                                        <p:tgtEl>
                                          <p:spTgt spid="235"/>
                                        </p:tgtEl>
                                        <p:attrNameLst>
                                          <p:attrName>style.visibility</p:attrName>
                                        </p:attrNameLst>
                                      </p:cBhvr>
                                      <p:to>
                                        <p:strVal val="visible"/>
                                      </p:to>
                                    </p:set>
                                    <p:animEffect transition="in" filter="fade">
                                      <p:cBhvr>
                                        <p:cTn id="352" dur="1000"/>
                                        <p:tgtEl>
                                          <p:spTgt spid="235"/>
                                        </p:tgtEl>
                                      </p:cBhvr>
                                    </p:animEffect>
                                  </p:childTnLst>
                                  <p:subTnLst>
                                    <p:set>
                                      <p:cBhvr override="childStyle">
                                        <p:cTn dur="1" fill="hold" display="0" masterRel="sameClick" afterEffect="1">
                                          <p:stCondLst>
                                            <p:cond evt="end" delay="0">
                                              <p:tn val="350"/>
                                            </p:cond>
                                          </p:stCondLst>
                                        </p:cTn>
                                        <p:tgtEl>
                                          <p:spTgt spid="235"/>
                                        </p:tgtEl>
                                        <p:attrNameLst>
                                          <p:attrName>style.visibility</p:attrName>
                                        </p:attrNameLst>
                                      </p:cBhvr>
                                      <p:to>
                                        <p:strVal val="hidden"/>
                                      </p:to>
                                    </p:set>
                                  </p:subTnLst>
                                </p:cTn>
                              </p:par>
                              <p:par>
                                <p:cTn id="353" presetID="10" presetClass="entr" presetSubtype="0" fill="hold" nodeType="withEffect">
                                  <p:stCondLst>
                                    <p:cond delay="1000"/>
                                  </p:stCondLst>
                                  <p:childTnLst>
                                    <p:set>
                                      <p:cBhvr>
                                        <p:cTn id="354" dur="1" fill="hold">
                                          <p:stCondLst>
                                            <p:cond delay="0"/>
                                          </p:stCondLst>
                                        </p:cTn>
                                        <p:tgtEl>
                                          <p:spTgt spid="236"/>
                                        </p:tgtEl>
                                        <p:attrNameLst>
                                          <p:attrName>style.visibility</p:attrName>
                                        </p:attrNameLst>
                                      </p:cBhvr>
                                      <p:to>
                                        <p:strVal val="visible"/>
                                      </p:to>
                                    </p:set>
                                    <p:animEffect transition="in" filter="fade">
                                      <p:cBhvr>
                                        <p:cTn id="355" dur="500"/>
                                        <p:tgtEl>
                                          <p:spTgt spid="236"/>
                                        </p:tgtEl>
                                      </p:cBhvr>
                                    </p:animEffect>
                                  </p:childTnLst>
                                </p:cTn>
                              </p:par>
                              <p:par>
                                <p:cTn id="356" presetID="10" presetClass="entr" presetSubtype="0" repeatCount="indefinite" fill="hold" nodeType="withEffect">
                                  <p:stCondLst>
                                    <p:cond delay="1000"/>
                                  </p:stCondLst>
                                  <p:childTnLst>
                                    <p:set>
                                      <p:cBhvr>
                                        <p:cTn id="357" dur="1" fill="hold">
                                          <p:stCondLst>
                                            <p:cond delay="0"/>
                                          </p:stCondLst>
                                        </p:cTn>
                                        <p:tgtEl>
                                          <p:spTgt spid="237"/>
                                        </p:tgtEl>
                                        <p:attrNameLst>
                                          <p:attrName>style.visibility</p:attrName>
                                        </p:attrNameLst>
                                      </p:cBhvr>
                                      <p:to>
                                        <p:strVal val="visible"/>
                                      </p:to>
                                    </p:set>
                                    <p:animEffect transition="in" filter="fade">
                                      <p:cBhvr>
                                        <p:cTn id="358" dur="1000"/>
                                        <p:tgtEl>
                                          <p:spTgt spid="237"/>
                                        </p:tgtEl>
                                      </p:cBhvr>
                                    </p:animEffect>
                                  </p:childTnLst>
                                  <p:subTnLst>
                                    <p:set>
                                      <p:cBhvr override="childStyle">
                                        <p:cTn dur="1" fill="hold" display="0" masterRel="sameClick" afterEffect="1">
                                          <p:stCondLst>
                                            <p:cond evt="end" delay="0">
                                              <p:tn val="356"/>
                                            </p:cond>
                                          </p:stCondLst>
                                        </p:cTn>
                                        <p:tgtEl>
                                          <p:spTgt spid="237"/>
                                        </p:tgtEl>
                                        <p:attrNameLst>
                                          <p:attrName>style.visibility</p:attrName>
                                        </p:attrNameLst>
                                      </p:cBhvr>
                                      <p:to>
                                        <p:strVal val="hidden"/>
                                      </p:to>
                                    </p:set>
                                  </p:subTnLst>
                                </p:cTn>
                              </p:par>
                              <p:par>
                                <p:cTn id="359" presetID="10" presetClass="entr" presetSubtype="0" fill="hold" grpId="0" nodeType="withEffect">
                                  <p:stCondLst>
                                    <p:cond delay="250"/>
                                  </p:stCondLst>
                                  <p:childTnLst>
                                    <p:set>
                                      <p:cBhvr>
                                        <p:cTn id="360" dur="1" fill="hold">
                                          <p:stCondLst>
                                            <p:cond delay="0"/>
                                          </p:stCondLst>
                                        </p:cTn>
                                        <p:tgtEl>
                                          <p:spTgt spid="207"/>
                                        </p:tgtEl>
                                        <p:attrNameLst>
                                          <p:attrName>style.visibility</p:attrName>
                                        </p:attrNameLst>
                                      </p:cBhvr>
                                      <p:to>
                                        <p:strVal val="visible"/>
                                      </p:to>
                                    </p:set>
                                    <p:animEffect transition="in" filter="fade">
                                      <p:cBhvr>
                                        <p:cTn id="361"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0"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1"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4" grpId="0" animBg="1"/>
      <p:bldP spid="205" grpId="0" animBg="1"/>
      <p:bldP spid="206" grpId="0" animBg="1"/>
      <p:bldP spid="207" grpId="0" animBg="1"/>
      <p:bldP spid="208" grpId="0" animBg="1"/>
      <p:bldP spid="209" grpId="0" animBg="1"/>
      <p:bldP spid="210" grpId="0" animBg="1"/>
      <p:bldP spid="211" grpId="0" animBg="1"/>
      <p:bldP spid="212" grpId="0" animBg="1"/>
      <p:bldP spid="213" grpId="0" animBg="1"/>
      <p:bldP spid="214" grpId="0" animBg="1"/>
      <p:bldP spid="215" grpId="0" animBg="1"/>
      <p:bldP spid="216" grpId="0" animBg="1"/>
      <p:bldP spid="217" grpId="0" animBg="1"/>
      <p:bldP spid="218" grpId="0" animBg="1"/>
      <p:bldP spid="219" grpId="0" animBg="1"/>
      <p:bldP spid="220" grpId="0" animBg="1"/>
      <p:bldP spid="221" grpId="0" animBg="1"/>
      <p:bldP spid="222" grpId="0" animBg="1"/>
      <p:bldP spid="223" grpId="0" animBg="1"/>
      <p:bldP spid="224" grpId="0" animBg="1"/>
      <p:bldP spid="225" grpId="0" animBg="1"/>
      <p:bldP spid="226" grpId="0" animBg="1"/>
      <p:bldP spid="227" grpId="0" animBg="1"/>
      <p:bldP spid="228" grpId="0" animBg="1"/>
      <p:bldP spid="229" grpId="0" animBg="1"/>
      <p:bldP spid="230" grpId="0" animBg="1"/>
      <p:bldP spid="231" grpId="0" animBg="1"/>
      <p:bldP spid="232"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91CEBD4-1D38-40BC-8E39-00DEF057AFA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CB03FFA2-08C3-4E37-B8DA-D394BC366498}"/>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EF340C4-0D59-4261-A9C2-BD0766FA6941}"/>
              </a:ext>
            </a:extLst>
          </p:cNvPr>
          <p:cNvSpPr>
            <a:spLocks noGrp="1"/>
          </p:cNvSpPr>
          <p:nvPr>
            <p:ph type="dt" sz="half" idx="10"/>
          </p:nvPr>
        </p:nvSpPr>
        <p:spPr/>
        <p:txBody>
          <a:bodyPr/>
          <a:lstStyle/>
          <a:p>
            <a:fld id="{1045CD33-A414-4AA9-9CE8-FCFB2560B1E2}" type="datetimeFigureOut">
              <a:rPr lang="zh-CN" altLang="en-US" smtClean="0"/>
              <a:t>2017/10/22</a:t>
            </a:fld>
            <a:endParaRPr lang="zh-CN" altLang="en-US"/>
          </a:p>
        </p:txBody>
      </p:sp>
      <p:sp>
        <p:nvSpPr>
          <p:cNvPr id="5" name="页脚占位符 4">
            <a:extLst>
              <a:ext uri="{FF2B5EF4-FFF2-40B4-BE49-F238E27FC236}">
                <a16:creationId xmlns:a16="http://schemas.microsoft.com/office/drawing/2014/main" xmlns="" id="{065CA01E-2F9A-40C6-8F17-2C7EC67D22B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5EDC88B-23B8-4815-849C-3DCF83CB7A1C}"/>
              </a:ext>
            </a:extLst>
          </p:cNvPr>
          <p:cNvSpPr>
            <a:spLocks noGrp="1"/>
          </p:cNvSpPr>
          <p:nvPr>
            <p:ph type="sldNum" sz="quarter" idx="12"/>
          </p:nvPr>
        </p:nvSpPr>
        <p:spPr/>
        <p:txBody>
          <a:bodyPr/>
          <a:lstStyle/>
          <a:p>
            <a:fld id="{59BA0780-7302-4F94-A3FC-EFC6D9E08AAE}" type="slidenum">
              <a:rPr lang="zh-CN" altLang="en-US" smtClean="0"/>
              <a:t>‹#›</a:t>
            </a:fld>
            <a:endParaRPr lang="zh-CN" altLang="en-US"/>
          </a:p>
        </p:txBody>
      </p:sp>
    </p:spTree>
    <p:extLst>
      <p:ext uri="{BB962C8B-B14F-4D97-AF65-F5344CB8AC3E}">
        <p14:creationId xmlns:p14="http://schemas.microsoft.com/office/powerpoint/2010/main" val="3077384111"/>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43C919A-9ED7-4158-AE54-4E2151A99697}"/>
              </a:ext>
            </a:extLst>
          </p:cNvPr>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759CB210-F917-4B14-8486-E6B1ABDF7AEA}"/>
              </a:ext>
            </a:extLst>
          </p:cNvPr>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74E2A87-F61E-4254-AC9A-BCACE420939A}"/>
              </a:ext>
            </a:extLst>
          </p:cNvPr>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B850A547-E129-46B6-8736-C3E0AC44E3B3}" type="datetimeFigureOut">
              <a:rPr lang="zh-CN" altLang="en-US" smtClean="0"/>
              <a:t>2017/10/22</a:t>
            </a:fld>
            <a:endParaRPr lang="zh-CN" altLang="en-US"/>
          </a:p>
        </p:txBody>
      </p:sp>
      <p:sp>
        <p:nvSpPr>
          <p:cNvPr id="5" name="页脚占位符 4">
            <a:extLst>
              <a:ext uri="{FF2B5EF4-FFF2-40B4-BE49-F238E27FC236}">
                <a16:creationId xmlns:a16="http://schemas.microsoft.com/office/drawing/2014/main" xmlns="" id="{8BA4CEF5-CCEE-4AEB-8E0C-2E155179541F}"/>
              </a:ext>
            </a:extLst>
          </p:cNvPr>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05B4312-D3C0-4383-88F1-61F214B862CE}"/>
              </a:ext>
            </a:extLst>
          </p:cNvPr>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97B84842-55AF-4AB7-8FF9-329484D2FE28}" type="slidenum">
              <a:rPr lang="zh-CN" altLang="en-US" smtClean="0"/>
              <a:t>‹#›</a:t>
            </a:fld>
            <a:endParaRPr lang="zh-CN" altLang="en-US"/>
          </a:p>
        </p:txBody>
      </p:sp>
    </p:spTree>
    <p:extLst>
      <p:ext uri="{BB962C8B-B14F-4D97-AF65-F5344CB8AC3E}">
        <p14:creationId xmlns:p14="http://schemas.microsoft.com/office/powerpoint/2010/main" val="1257008928"/>
      </p:ext>
    </p:extLst>
  </p:cSld>
  <p:clrMap bg1="lt1" tx1="dk1" bg2="lt2" tx2="dk2" accent1="accent1" accent2="accent2" accent3="accent3" accent4="accent4" accent5="accent5" accent6="accent6" hlink="hlink" folHlink="folHlink"/>
  <p:sldLayoutIdLst>
    <p:sldLayoutId id="214748390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513D4CC-FBCF-465C-BE54-C565EAAEDC22}"/>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286" y="0"/>
            <a:ext cx="9139428" cy="5143500"/>
          </a:xfrm>
          <a:prstGeom prst="rect">
            <a:avLst/>
          </a:prstGeom>
        </p:spPr>
      </p:pic>
    </p:spTree>
    <p:extLst>
      <p:ext uri="{BB962C8B-B14F-4D97-AF65-F5344CB8AC3E}">
        <p14:creationId xmlns:p14="http://schemas.microsoft.com/office/powerpoint/2010/main" val="3644604882"/>
      </p:ext>
    </p:extLst>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hemeOverride" Target="../theme/themeOverride2.xml"/><Relationship Id="rId4" Type="http://schemas.openxmlformats.org/officeDocument/2006/relationships/image" Target="../media/image4.jpg"/></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p:cNvSpPr>
            <a:spLocks noChangeAspect="1"/>
          </p:cNvSpPr>
          <p:nvPr/>
        </p:nvSpPr>
        <p:spPr>
          <a:xfrm>
            <a:off x="1165805" y="1100633"/>
            <a:ext cx="216000" cy="216000"/>
          </a:xfrm>
          <a:prstGeom prst="ellipse">
            <a:avLst/>
          </a:prstGeom>
          <a:solidFill>
            <a:srgbClr val="1D8FE7"/>
          </a:solidFill>
          <a:ln w="762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600" normalizeH="0" baseline="0" noProof="0">
              <a:ln>
                <a:noFill/>
              </a:ln>
              <a:solidFill>
                <a:srgbClr val="FFFFFF"/>
              </a:solidFill>
              <a:effectLst/>
              <a:uLnTx/>
              <a:uFillTx/>
              <a:latin typeface="Source Han Sans Light" panose="020B0300000000000000" pitchFamily="34" charset="-122"/>
              <a:ea typeface="Source Han Sans Light" panose="020B0300000000000000" pitchFamily="34" charset="-122"/>
              <a:cs typeface="+mn-cs"/>
            </a:endParaRPr>
          </a:p>
        </p:txBody>
      </p:sp>
      <p:sp>
        <p:nvSpPr>
          <p:cNvPr id="28" name="椭圆 27"/>
          <p:cNvSpPr>
            <a:spLocks noChangeAspect="1"/>
          </p:cNvSpPr>
          <p:nvPr/>
        </p:nvSpPr>
        <p:spPr>
          <a:xfrm>
            <a:off x="1390705" y="966576"/>
            <a:ext cx="108000" cy="108000"/>
          </a:xfrm>
          <a:prstGeom prst="ellipse">
            <a:avLst/>
          </a:prstGeom>
          <a:solidFill>
            <a:schemeClr val="bg1"/>
          </a:solidFill>
          <a:ln w="762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600" normalizeH="0" baseline="0" noProof="0">
              <a:ln>
                <a:noFill/>
              </a:ln>
              <a:solidFill>
                <a:srgbClr val="FFFFFF"/>
              </a:solidFill>
              <a:effectLst/>
              <a:uLnTx/>
              <a:uFillTx/>
              <a:latin typeface="Source Han Sans Light" panose="020B0300000000000000" pitchFamily="34" charset="-122"/>
              <a:ea typeface="Source Han Sans Light" panose="020B0300000000000000" pitchFamily="34" charset="-122"/>
              <a:cs typeface="+mn-cs"/>
            </a:endParaRPr>
          </a:p>
        </p:txBody>
      </p:sp>
      <p:sp>
        <p:nvSpPr>
          <p:cNvPr id="42" name="椭圆 41"/>
          <p:cNvSpPr>
            <a:spLocks noChangeAspect="1"/>
          </p:cNvSpPr>
          <p:nvPr/>
        </p:nvSpPr>
        <p:spPr>
          <a:xfrm>
            <a:off x="2773524" y="2707324"/>
            <a:ext cx="360000" cy="360000"/>
          </a:xfrm>
          <a:prstGeom prst="ellipse">
            <a:avLst/>
          </a:prstGeom>
          <a:solidFill>
            <a:schemeClr val="bg1"/>
          </a:solidFill>
          <a:ln w="762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600" normalizeH="0" baseline="0" noProof="0">
              <a:ln>
                <a:noFill/>
              </a:ln>
              <a:solidFill>
                <a:srgbClr val="FFFFFF"/>
              </a:solidFill>
              <a:effectLst/>
              <a:uLnTx/>
              <a:uFillTx/>
              <a:latin typeface="Source Han Sans Light" panose="020B0300000000000000" pitchFamily="34" charset="-122"/>
              <a:ea typeface="Source Han Sans Light" panose="020B0300000000000000" pitchFamily="34" charset="-122"/>
              <a:cs typeface="+mn-cs"/>
            </a:endParaRPr>
          </a:p>
        </p:txBody>
      </p:sp>
      <p:sp>
        <p:nvSpPr>
          <p:cNvPr id="6" name="文本框 5"/>
          <p:cNvSpPr txBox="1"/>
          <p:nvPr/>
        </p:nvSpPr>
        <p:spPr>
          <a:xfrm>
            <a:off x="3635896" y="1462586"/>
            <a:ext cx="5184576" cy="830997"/>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dirty="0">
                <a:ln>
                  <a:noFill/>
                </a:ln>
                <a:solidFill>
                  <a:srgbClr val="000000">
                    <a:lumMod val="75000"/>
                    <a:lumOff val="25000"/>
                  </a:srgbClr>
                </a:solidFill>
                <a:effectLst>
                  <a:outerShdw blurRad="63500" dist="25400" dir="2700000" algn="tl" rotWithShape="0">
                    <a:prstClr val="black">
                      <a:alpha val="40000"/>
                    </a:prstClr>
                  </a:outerShdw>
                </a:effectLst>
                <a:uLnTx/>
                <a:uFillTx/>
                <a:latin typeface="方正正黑简体" panose="02000000000000000000" pitchFamily="2" charset="-122"/>
                <a:ea typeface="方正正黑简体" panose="02000000000000000000" pitchFamily="2" charset="-122"/>
                <a:cs typeface="+mn-cs"/>
              </a:rPr>
              <a:t>极简风格</a:t>
            </a:r>
            <a:r>
              <a:rPr kumimoji="0" lang="zh-CN" altLang="en-US" sz="4800" b="0" i="0" u="none" strike="noStrike" kern="1200" cap="none" spc="0" normalizeH="0" baseline="0" noProof="0" dirty="0">
                <a:ln>
                  <a:noFill/>
                </a:ln>
                <a:solidFill>
                  <a:srgbClr val="175BBE"/>
                </a:solidFill>
                <a:effectLst>
                  <a:outerShdw blurRad="63500" dist="25400" dir="2700000" algn="tl" rotWithShape="0">
                    <a:prstClr val="black">
                      <a:alpha val="40000"/>
                    </a:prstClr>
                  </a:outerShdw>
                </a:effectLst>
                <a:uLnTx/>
                <a:uFillTx/>
                <a:latin typeface="方正正黑简体" panose="02000000000000000000" pitchFamily="2" charset="-122"/>
                <a:ea typeface="方正正黑简体" panose="02000000000000000000" pitchFamily="2" charset="-122"/>
                <a:cs typeface="+mn-cs"/>
              </a:rPr>
              <a:t>公司简介</a:t>
            </a:r>
          </a:p>
        </p:txBody>
      </p:sp>
      <p:sp>
        <p:nvSpPr>
          <p:cNvPr id="11" name="任意多边形 66"/>
          <p:cNvSpPr/>
          <p:nvPr/>
        </p:nvSpPr>
        <p:spPr>
          <a:xfrm rot="179326">
            <a:off x="-3687012" y="3436763"/>
            <a:ext cx="15615169" cy="1460643"/>
          </a:xfrm>
          <a:custGeom>
            <a:avLst/>
            <a:gdLst>
              <a:gd name="connsiteX0" fmla="*/ 0 w 11552838"/>
              <a:gd name="connsiteY0" fmla="*/ 368443 h 1460643"/>
              <a:gd name="connsiteX1" fmla="*/ 2400300 w 11552838"/>
              <a:gd name="connsiteY1" fmla="*/ 1130443 h 1460643"/>
              <a:gd name="connsiteX2" fmla="*/ 3911600 w 11552838"/>
              <a:gd name="connsiteY2" fmla="*/ 673243 h 1460643"/>
              <a:gd name="connsiteX3" fmla="*/ 6413500 w 11552838"/>
              <a:gd name="connsiteY3" fmla="*/ 1143143 h 1460643"/>
              <a:gd name="connsiteX4" fmla="*/ 8813800 w 11552838"/>
              <a:gd name="connsiteY4" fmla="*/ 143 h 1460643"/>
              <a:gd name="connsiteX5" fmla="*/ 11201400 w 11552838"/>
              <a:gd name="connsiteY5" fmla="*/ 1066943 h 1460643"/>
              <a:gd name="connsiteX6" fmla="*/ 11493500 w 11552838"/>
              <a:gd name="connsiteY6" fmla="*/ 1460643 h 146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2838" h="1460643">
                <a:moveTo>
                  <a:pt x="0" y="368443"/>
                </a:moveTo>
                <a:cubicBezTo>
                  <a:pt x="874183" y="724043"/>
                  <a:pt x="1748367" y="1079643"/>
                  <a:pt x="2400300" y="1130443"/>
                </a:cubicBezTo>
                <a:cubicBezTo>
                  <a:pt x="3052233" y="1181243"/>
                  <a:pt x="3242733" y="671126"/>
                  <a:pt x="3911600" y="673243"/>
                </a:cubicBezTo>
                <a:cubicBezTo>
                  <a:pt x="4580467" y="675360"/>
                  <a:pt x="5596467" y="1255326"/>
                  <a:pt x="6413500" y="1143143"/>
                </a:cubicBezTo>
                <a:cubicBezTo>
                  <a:pt x="7230533" y="1030960"/>
                  <a:pt x="8015817" y="12843"/>
                  <a:pt x="8813800" y="143"/>
                </a:cubicBezTo>
                <a:cubicBezTo>
                  <a:pt x="9611783" y="-12557"/>
                  <a:pt x="10754783" y="823526"/>
                  <a:pt x="11201400" y="1066943"/>
                </a:cubicBezTo>
                <a:cubicBezTo>
                  <a:pt x="11648017" y="1310360"/>
                  <a:pt x="11570758" y="1385501"/>
                  <a:pt x="11493500" y="1460643"/>
                </a:cubicBezTo>
              </a:path>
            </a:pathLst>
          </a:custGeom>
          <a:noFill/>
          <a:ln>
            <a:solidFill>
              <a:schemeClr val="tx1">
                <a:lumMod val="75000"/>
                <a:lumOff val="25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2" name="任意多边形 67"/>
          <p:cNvSpPr/>
          <p:nvPr/>
        </p:nvSpPr>
        <p:spPr>
          <a:xfrm rot="179326">
            <a:off x="-5073070" y="3488782"/>
            <a:ext cx="15324640" cy="1460643"/>
          </a:xfrm>
          <a:custGeom>
            <a:avLst/>
            <a:gdLst>
              <a:gd name="connsiteX0" fmla="*/ 0 w 11552838"/>
              <a:gd name="connsiteY0" fmla="*/ 368443 h 1460643"/>
              <a:gd name="connsiteX1" fmla="*/ 2400300 w 11552838"/>
              <a:gd name="connsiteY1" fmla="*/ 1130443 h 1460643"/>
              <a:gd name="connsiteX2" fmla="*/ 3911600 w 11552838"/>
              <a:gd name="connsiteY2" fmla="*/ 673243 h 1460643"/>
              <a:gd name="connsiteX3" fmla="*/ 6413500 w 11552838"/>
              <a:gd name="connsiteY3" fmla="*/ 1143143 h 1460643"/>
              <a:gd name="connsiteX4" fmla="*/ 8813800 w 11552838"/>
              <a:gd name="connsiteY4" fmla="*/ 143 h 1460643"/>
              <a:gd name="connsiteX5" fmla="*/ 11201400 w 11552838"/>
              <a:gd name="connsiteY5" fmla="*/ 1066943 h 1460643"/>
              <a:gd name="connsiteX6" fmla="*/ 11493500 w 11552838"/>
              <a:gd name="connsiteY6" fmla="*/ 1460643 h 146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52838" h="1460643">
                <a:moveTo>
                  <a:pt x="0" y="368443"/>
                </a:moveTo>
                <a:cubicBezTo>
                  <a:pt x="874183" y="724043"/>
                  <a:pt x="1748367" y="1079643"/>
                  <a:pt x="2400300" y="1130443"/>
                </a:cubicBezTo>
                <a:cubicBezTo>
                  <a:pt x="3052233" y="1181243"/>
                  <a:pt x="3242733" y="671126"/>
                  <a:pt x="3911600" y="673243"/>
                </a:cubicBezTo>
                <a:cubicBezTo>
                  <a:pt x="4580467" y="675360"/>
                  <a:pt x="5596467" y="1255326"/>
                  <a:pt x="6413500" y="1143143"/>
                </a:cubicBezTo>
                <a:cubicBezTo>
                  <a:pt x="7230533" y="1030960"/>
                  <a:pt x="8015817" y="12843"/>
                  <a:pt x="8813800" y="143"/>
                </a:cubicBezTo>
                <a:cubicBezTo>
                  <a:pt x="9611783" y="-12557"/>
                  <a:pt x="10754783" y="823526"/>
                  <a:pt x="11201400" y="1066943"/>
                </a:cubicBezTo>
                <a:cubicBezTo>
                  <a:pt x="11648017" y="1310360"/>
                  <a:pt x="11570758" y="1385501"/>
                  <a:pt x="11493500" y="1460643"/>
                </a:cubicBezTo>
              </a:path>
            </a:pathLst>
          </a:custGeom>
          <a:noFill/>
          <a:ln>
            <a:solidFill>
              <a:schemeClr val="tx1">
                <a:lumMod val="75000"/>
                <a:lumOff val="25000"/>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3" name="椭圆 22"/>
          <p:cNvSpPr>
            <a:spLocks noChangeAspect="1"/>
          </p:cNvSpPr>
          <p:nvPr/>
        </p:nvSpPr>
        <p:spPr>
          <a:xfrm>
            <a:off x="3388650" y="2733512"/>
            <a:ext cx="180000" cy="180000"/>
          </a:xfrm>
          <a:prstGeom prst="ellipse">
            <a:avLst/>
          </a:prstGeom>
          <a:solidFill>
            <a:srgbClr val="1D8FE7"/>
          </a:solidFill>
          <a:ln w="762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600" normalizeH="0" baseline="0" noProof="0">
              <a:ln>
                <a:noFill/>
              </a:ln>
              <a:solidFill>
                <a:srgbClr val="FFFFFF"/>
              </a:solidFill>
              <a:effectLst/>
              <a:uLnTx/>
              <a:uFillTx/>
              <a:latin typeface="Source Han Sans Light" panose="020B0300000000000000" pitchFamily="34" charset="-122"/>
              <a:ea typeface="Source Han Sans Light" panose="020B0300000000000000" pitchFamily="34" charset="-122"/>
              <a:cs typeface="+mn-cs"/>
            </a:endParaRPr>
          </a:p>
        </p:txBody>
      </p:sp>
      <p:sp>
        <p:nvSpPr>
          <p:cNvPr id="27" name="椭圆 26"/>
          <p:cNvSpPr>
            <a:spLocks noChangeAspect="1"/>
          </p:cNvSpPr>
          <p:nvPr/>
        </p:nvSpPr>
        <p:spPr>
          <a:xfrm>
            <a:off x="874983" y="765211"/>
            <a:ext cx="216000" cy="216000"/>
          </a:xfrm>
          <a:prstGeom prst="ellipse">
            <a:avLst/>
          </a:prstGeom>
          <a:solidFill>
            <a:schemeClr val="bg1"/>
          </a:solidFill>
          <a:ln w="762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600" normalizeH="0" baseline="0" noProof="0">
              <a:ln>
                <a:noFill/>
              </a:ln>
              <a:solidFill>
                <a:srgbClr val="FFFFFF"/>
              </a:solidFill>
              <a:effectLst/>
              <a:uLnTx/>
              <a:uFillTx/>
              <a:latin typeface="Source Han Sans Light" panose="020B0300000000000000" pitchFamily="34" charset="-122"/>
              <a:ea typeface="Source Han Sans Light" panose="020B0300000000000000" pitchFamily="34" charset="-122"/>
              <a:cs typeface="+mn-cs"/>
            </a:endParaRPr>
          </a:p>
        </p:txBody>
      </p:sp>
      <p:sp>
        <p:nvSpPr>
          <p:cNvPr id="35" name="椭圆 34"/>
          <p:cNvSpPr>
            <a:spLocks noChangeAspect="1"/>
          </p:cNvSpPr>
          <p:nvPr/>
        </p:nvSpPr>
        <p:spPr>
          <a:xfrm>
            <a:off x="651424" y="1147985"/>
            <a:ext cx="360000" cy="360000"/>
          </a:xfrm>
          <a:prstGeom prst="ellipse">
            <a:avLst/>
          </a:prstGeom>
          <a:solidFill>
            <a:srgbClr val="1D8FE7"/>
          </a:solidFill>
          <a:ln w="762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600" normalizeH="0" baseline="0" noProof="0">
              <a:ln>
                <a:noFill/>
              </a:ln>
              <a:solidFill>
                <a:srgbClr val="FFFFFF"/>
              </a:solidFill>
              <a:effectLst/>
              <a:uLnTx/>
              <a:uFillTx/>
              <a:latin typeface="Source Han Sans Light" panose="020B0300000000000000" pitchFamily="34" charset="-122"/>
              <a:ea typeface="Source Han Sans Light" panose="020B0300000000000000" pitchFamily="34" charset="-122"/>
              <a:cs typeface="+mn-cs"/>
            </a:endParaRPr>
          </a:p>
        </p:txBody>
      </p:sp>
      <p:sp>
        <p:nvSpPr>
          <p:cNvPr id="37" name="椭圆 36"/>
          <p:cNvSpPr>
            <a:spLocks noChangeAspect="1"/>
          </p:cNvSpPr>
          <p:nvPr/>
        </p:nvSpPr>
        <p:spPr>
          <a:xfrm>
            <a:off x="1205097" y="571762"/>
            <a:ext cx="288000" cy="288000"/>
          </a:xfrm>
          <a:prstGeom prst="ellipse">
            <a:avLst/>
          </a:prstGeom>
          <a:solidFill>
            <a:srgbClr val="1D8FE7"/>
          </a:solidFill>
          <a:ln w="762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600" normalizeH="0" baseline="0" noProof="0">
              <a:ln>
                <a:noFill/>
              </a:ln>
              <a:solidFill>
                <a:srgbClr val="FFFFFF"/>
              </a:solidFill>
              <a:effectLst/>
              <a:uLnTx/>
              <a:uFillTx/>
              <a:latin typeface="Source Han Sans Light" panose="020B0300000000000000" pitchFamily="34" charset="-122"/>
              <a:ea typeface="Source Han Sans Light" panose="020B0300000000000000" pitchFamily="34" charset="-122"/>
              <a:cs typeface="+mn-cs"/>
            </a:endParaRPr>
          </a:p>
        </p:txBody>
      </p:sp>
      <p:sp>
        <p:nvSpPr>
          <p:cNvPr id="39" name="椭圆 38"/>
          <p:cNvSpPr>
            <a:spLocks noChangeAspect="1"/>
          </p:cNvSpPr>
          <p:nvPr/>
        </p:nvSpPr>
        <p:spPr>
          <a:xfrm>
            <a:off x="3200886" y="2971221"/>
            <a:ext cx="288000" cy="288000"/>
          </a:xfrm>
          <a:prstGeom prst="ellipse">
            <a:avLst/>
          </a:prstGeom>
          <a:solidFill>
            <a:srgbClr val="1D8FE7"/>
          </a:solidFill>
          <a:ln w="762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600" normalizeH="0" baseline="0" noProof="0">
              <a:ln>
                <a:noFill/>
              </a:ln>
              <a:solidFill>
                <a:srgbClr val="FFFFFF"/>
              </a:solidFill>
              <a:effectLst/>
              <a:uLnTx/>
              <a:uFillTx/>
              <a:latin typeface="Source Han Sans Light" panose="020B0300000000000000" pitchFamily="34" charset="-122"/>
              <a:ea typeface="Source Han Sans Light" panose="020B0300000000000000" pitchFamily="34" charset="-122"/>
              <a:cs typeface="+mn-cs"/>
            </a:endParaRPr>
          </a:p>
        </p:txBody>
      </p:sp>
      <p:sp>
        <p:nvSpPr>
          <p:cNvPr id="40" name="椭圆 39"/>
          <p:cNvSpPr>
            <a:spLocks noChangeAspect="1"/>
          </p:cNvSpPr>
          <p:nvPr/>
        </p:nvSpPr>
        <p:spPr>
          <a:xfrm>
            <a:off x="2934780" y="3198749"/>
            <a:ext cx="216000" cy="216000"/>
          </a:xfrm>
          <a:prstGeom prst="ellipse">
            <a:avLst/>
          </a:prstGeom>
          <a:solidFill>
            <a:schemeClr val="bg1"/>
          </a:solidFill>
          <a:ln w="762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600" normalizeH="0" baseline="0" noProof="0">
              <a:ln>
                <a:noFill/>
              </a:ln>
              <a:solidFill>
                <a:srgbClr val="FFFFFF"/>
              </a:solidFill>
              <a:effectLst/>
              <a:uLnTx/>
              <a:uFillTx/>
              <a:latin typeface="Source Han Sans Light" panose="020B0300000000000000" pitchFamily="34" charset="-122"/>
              <a:ea typeface="Source Han Sans Light" panose="020B0300000000000000" pitchFamily="34" charset="-122"/>
              <a:cs typeface="+mn-cs"/>
            </a:endParaRPr>
          </a:p>
        </p:txBody>
      </p:sp>
      <p:sp>
        <p:nvSpPr>
          <p:cNvPr id="43" name="椭圆 42"/>
          <p:cNvSpPr>
            <a:spLocks noChangeAspect="1"/>
          </p:cNvSpPr>
          <p:nvPr/>
        </p:nvSpPr>
        <p:spPr>
          <a:xfrm>
            <a:off x="2727736" y="3275371"/>
            <a:ext cx="108000" cy="108000"/>
          </a:xfrm>
          <a:prstGeom prst="ellipse">
            <a:avLst/>
          </a:prstGeom>
          <a:solidFill>
            <a:srgbClr val="1D8FE7"/>
          </a:solidFill>
          <a:ln w="762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zh-CN" altLang="en-US" sz="1200" b="0" i="0" u="none" strike="noStrike" kern="1200" cap="none" spc="600" normalizeH="0" baseline="0" noProof="0">
              <a:ln>
                <a:noFill/>
              </a:ln>
              <a:solidFill>
                <a:srgbClr val="FFFFFF"/>
              </a:solidFill>
              <a:effectLst/>
              <a:uLnTx/>
              <a:uFillTx/>
              <a:latin typeface="Source Han Sans Light" panose="020B0300000000000000" pitchFamily="34" charset="-122"/>
              <a:ea typeface="Source Han Sans Light" panose="020B0300000000000000" pitchFamily="34" charset="-122"/>
              <a:cs typeface="+mn-cs"/>
            </a:endParaRPr>
          </a:p>
        </p:txBody>
      </p:sp>
      <p:sp>
        <p:nvSpPr>
          <p:cNvPr id="44" name="TextBox 62"/>
          <p:cNvSpPr txBox="1"/>
          <p:nvPr/>
        </p:nvSpPr>
        <p:spPr>
          <a:xfrm>
            <a:off x="3635896" y="2455255"/>
            <a:ext cx="5068692" cy="400110"/>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404040"/>
                </a:solidFill>
                <a:effectLst/>
                <a:uLnTx/>
                <a:uFillTx/>
                <a:latin typeface="方正正黑简体" panose="02000000000000000000" pitchFamily="2" charset="-122"/>
                <a:ea typeface="方正正黑简体" panose="02000000000000000000" pitchFamily="2" charset="-122"/>
                <a:cs typeface="Gisha" panose="020B0502040204020203" pitchFamily="34" charset="-79"/>
              </a:rPr>
              <a:t> </a:t>
            </a:r>
            <a:r>
              <a:rPr kumimoji="0" lang="zh-CN" altLang="en-US" sz="2000" b="0" i="0" u="none" strike="noStrike" kern="1200" cap="none" spc="0" normalizeH="0" baseline="0" noProof="0" dirty="0">
                <a:ln>
                  <a:noFill/>
                </a:ln>
                <a:solidFill>
                  <a:srgbClr val="404040"/>
                </a:solidFill>
                <a:effectLst/>
                <a:uLnTx/>
                <a:uFillTx/>
                <a:latin typeface="方正正黑简体" panose="02000000000000000000" pitchFamily="2" charset="-122"/>
                <a:ea typeface="方正正黑简体" panose="02000000000000000000" pitchFamily="2" charset="-122"/>
                <a:cs typeface="Gisha" panose="020B0502040204020203" pitchFamily="34" charset="-79"/>
              </a:rPr>
              <a:t>企业宣传 </a:t>
            </a:r>
            <a:r>
              <a:rPr kumimoji="0" lang="en-US" altLang="zh-CN" sz="2000" b="0" i="0" u="none" strike="noStrike" kern="1200" cap="none" spc="0" normalizeH="0" baseline="0" noProof="0" dirty="0">
                <a:ln>
                  <a:noFill/>
                </a:ln>
                <a:solidFill>
                  <a:srgbClr val="404040"/>
                </a:solidFill>
                <a:effectLst/>
                <a:uLnTx/>
                <a:uFillTx/>
                <a:latin typeface="方正正黑简体" panose="02000000000000000000" pitchFamily="2" charset="-122"/>
                <a:ea typeface="方正正黑简体" panose="02000000000000000000" pitchFamily="2" charset="-122"/>
                <a:cs typeface="Gisha" panose="020B0502040204020203" pitchFamily="34" charset="-79"/>
              </a:rPr>
              <a:t>|</a:t>
            </a:r>
            <a:r>
              <a:rPr kumimoji="0" lang="zh-CN" altLang="en-US" sz="2000" b="0" i="0" u="none" strike="noStrike" kern="1200" cap="none" spc="0" normalizeH="0" baseline="0" noProof="0" dirty="0">
                <a:ln>
                  <a:noFill/>
                </a:ln>
                <a:solidFill>
                  <a:srgbClr val="404040"/>
                </a:solidFill>
                <a:effectLst/>
                <a:uLnTx/>
                <a:uFillTx/>
                <a:latin typeface="方正正黑简体" panose="02000000000000000000" pitchFamily="2" charset="-122"/>
                <a:ea typeface="方正正黑简体" panose="02000000000000000000" pitchFamily="2" charset="-122"/>
                <a:cs typeface="Gisha" panose="020B0502040204020203" pitchFamily="34" charset="-79"/>
              </a:rPr>
              <a:t> 公司介绍</a:t>
            </a:r>
            <a:r>
              <a:rPr kumimoji="0" lang="en-US" altLang="zh-CN" sz="2000" b="0" i="0" u="none" strike="noStrike" kern="1200" cap="none" spc="0" normalizeH="0" baseline="0" noProof="0" dirty="0">
                <a:ln>
                  <a:noFill/>
                </a:ln>
                <a:solidFill>
                  <a:srgbClr val="404040"/>
                </a:solidFill>
                <a:effectLst/>
                <a:uLnTx/>
                <a:uFillTx/>
                <a:latin typeface="方正正黑简体" panose="02000000000000000000" pitchFamily="2" charset="-122"/>
                <a:ea typeface="方正正黑简体" panose="02000000000000000000" pitchFamily="2" charset="-122"/>
                <a:cs typeface="Gisha" panose="020B0502040204020203" pitchFamily="34" charset="-79"/>
              </a:rPr>
              <a:t>|</a:t>
            </a:r>
            <a:r>
              <a:rPr kumimoji="0" lang="zh-CN" altLang="en-US" sz="2000" b="0" i="0" u="none" strike="noStrike" kern="1200" cap="none" spc="0" normalizeH="0" baseline="0" noProof="0" dirty="0">
                <a:ln>
                  <a:noFill/>
                </a:ln>
                <a:solidFill>
                  <a:srgbClr val="404040"/>
                </a:solidFill>
                <a:effectLst/>
                <a:uLnTx/>
                <a:uFillTx/>
                <a:latin typeface="方正正黑简体" panose="02000000000000000000" pitchFamily="2" charset="-122"/>
                <a:ea typeface="方正正黑简体" panose="02000000000000000000" pitchFamily="2" charset="-122"/>
                <a:cs typeface="Gisha" panose="020B0502040204020203" pitchFamily="34" charset="-79"/>
              </a:rPr>
              <a:t> 产品推广</a:t>
            </a:r>
            <a:r>
              <a:rPr kumimoji="0" lang="en-US" altLang="zh-CN" sz="2000" b="0" i="0" u="none" strike="noStrike" kern="1200" cap="none" spc="0" normalizeH="0" baseline="0" noProof="0" dirty="0">
                <a:ln>
                  <a:noFill/>
                </a:ln>
                <a:solidFill>
                  <a:srgbClr val="404040"/>
                </a:solidFill>
                <a:effectLst/>
                <a:uLnTx/>
                <a:uFillTx/>
                <a:latin typeface="方正正黑简体" panose="02000000000000000000" pitchFamily="2" charset="-122"/>
                <a:ea typeface="方正正黑简体" panose="02000000000000000000" pitchFamily="2" charset="-122"/>
                <a:cs typeface="Gisha" panose="020B0502040204020203" pitchFamily="34" charset="-79"/>
              </a:rPr>
              <a:t>|</a:t>
            </a:r>
            <a:r>
              <a:rPr kumimoji="0" lang="zh-CN" altLang="en-US" sz="2000" b="0" i="0" u="none" strike="noStrike" kern="1200" cap="none" spc="0" normalizeH="0" baseline="0" noProof="0" dirty="0">
                <a:ln>
                  <a:noFill/>
                </a:ln>
                <a:solidFill>
                  <a:srgbClr val="404040"/>
                </a:solidFill>
                <a:effectLst/>
                <a:uLnTx/>
                <a:uFillTx/>
                <a:latin typeface="方正正黑简体" panose="02000000000000000000" pitchFamily="2" charset="-122"/>
                <a:ea typeface="方正正黑简体" panose="02000000000000000000" pitchFamily="2" charset="-122"/>
                <a:cs typeface="Gisha" panose="020B0502040204020203" pitchFamily="34" charset="-79"/>
              </a:rPr>
              <a:t> 商务展示 </a:t>
            </a:r>
          </a:p>
        </p:txBody>
      </p:sp>
      <p:grpSp>
        <p:nvGrpSpPr>
          <p:cNvPr id="3" name="组合 2"/>
          <p:cNvGrpSpPr/>
          <p:nvPr/>
        </p:nvGrpSpPr>
        <p:grpSpPr>
          <a:xfrm>
            <a:off x="1015883" y="968892"/>
            <a:ext cx="2456820" cy="2494531"/>
            <a:chOff x="1015883" y="968892"/>
            <a:chExt cx="2456820" cy="2494531"/>
          </a:xfrm>
        </p:grpSpPr>
        <p:sp>
          <p:nvSpPr>
            <p:cNvPr id="18" name="任意多边形 81"/>
            <p:cNvSpPr/>
            <p:nvPr/>
          </p:nvSpPr>
          <p:spPr>
            <a:xfrm rot="2700000">
              <a:off x="1301651" y="1292371"/>
              <a:ext cx="2203444" cy="2138660"/>
            </a:xfrm>
            <a:custGeom>
              <a:avLst/>
              <a:gdLst>
                <a:gd name="connsiteX0" fmla="*/ 776171 w 2969868"/>
                <a:gd name="connsiteY0" fmla="*/ 0 h 1494000"/>
                <a:gd name="connsiteX1" fmla="*/ 2233868 w 2969868"/>
                <a:gd name="connsiteY1" fmla="*/ 0 h 1494000"/>
                <a:gd name="connsiteX2" fmla="*/ 2233867 w 2969868"/>
                <a:gd name="connsiteY2" fmla="*/ 1494000 h 1494000"/>
                <a:gd name="connsiteX3" fmla="*/ 0 w 2969868"/>
                <a:gd name="connsiteY3" fmla="*/ 1494000 h 1494000"/>
                <a:gd name="connsiteX4" fmla="*/ 0 w 2969868"/>
                <a:gd name="connsiteY4" fmla="*/ 1461258 h 1494000"/>
                <a:gd name="connsiteX5" fmla="*/ 776172 w 2969868"/>
                <a:gd name="connsiteY5" fmla="*/ 1461258 h 149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69868" h="1494000">
                  <a:moveTo>
                    <a:pt x="776171" y="0"/>
                  </a:moveTo>
                  <a:lnTo>
                    <a:pt x="2233868" y="0"/>
                  </a:lnTo>
                  <a:cubicBezTo>
                    <a:pt x="3232538" y="23721"/>
                    <a:pt x="3197712" y="1487845"/>
                    <a:pt x="2233867" y="1494000"/>
                  </a:cubicBezTo>
                  <a:lnTo>
                    <a:pt x="0" y="1494000"/>
                  </a:lnTo>
                  <a:lnTo>
                    <a:pt x="0" y="1461258"/>
                  </a:lnTo>
                  <a:lnTo>
                    <a:pt x="776172" y="1461258"/>
                  </a:lnTo>
                  <a:close/>
                </a:path>
              </a:pathLst>
            </a:custGeom>
            <a:gradFill>
              <a:gsLst>
                <a:gs pos="67000">
                  <a:schemeClr val="bg1">
                    <a:lumMod val="65000"/>
                    <a:alpha val="29000"/>
                  </a:schemeClr>
                </a:gs>
                <a:gs pos="0">
                  <a:schemeClr val="tx1"/>
                </a:gs>
                <a:gs pos="100000">
                  <a:schemeClr val="bg1">
                    <a:lumMod val="95000"/>
                    <a:alpha val="0"/>
                  </a:schemeClr>
                </a:gs>
              </a:gsLst>
              <a:lin ang="0" scaled="0"/>
            </a:gra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椭圆 18"/>
            <p:cNvSpPr/>
            <p:nvPr/>
          </p:nvSpPr>
          <p:spPr>
            <a:xfrm>
              <a:off x="1015883" y="968892"/>
              <a:ext cx="2160001" cy="2159999"/>
            </a:xfrm>
            <a:prstGeom prst="ellipse">
              <a:avLst/>
            </a:prstGeom>
            <a:gradFill>
              <a:gsLst>
                <a:gs pos="0">
                  <a:schemeClr val="bg1">
                    <a:lumMod val="85000"/>
                  </a:schemeClr>
                </a:gs>
                <a:gs pos="100000">
                  <a:schemeClr val="bg1"/>
                </a:gs>
              </a:gsLst>
              <a:lin ang="2700000" scaled="1"/>
            </a:gradFill>
            <a:ln w="25400">
              <a:gradFill flip="none" rotWithShape="1">
                <a:gsLst>
                  <a:gs pos="0">
                    <a:schemeClr val="bg1"/>
                  </a:gs>
                  <a:gs pos="100000">
                    <a:schemeClr val="bg1">
                      <a:lumMod val="85000"/>
                    </a:schemeClr>
                  </a:gs>
                </a:gsLst>
                <a:lin ang="2700000" scaled="1"/>
                <a:tileRect/>
              </a:gradFill>
            </a:ln>
            <a:effectLst>
              <a:outerShdw blurRad="622300" dist="215900" dir="2700000" algn="tl"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
        <p:nvSpPr>
          <p:cNvPr id="2" name="文本框 1"/>
          <p:cNvSpPr txBox="1"/>
          <p:nvPr/>
        </p:nvSpPr>
        <p:spPr>
          <a:xfrm>
            <a:off x="1098977" y="1483280"/>
            <a:ext cx="1993812" cy="1015663"/>
          </a:xfrm>
          <a:prstGeom prst="rect">
            <a:avLst/>
          </a:prstGeom>
          <a:noFill/>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0" i="0" u="none" strike="noStrike" kern="1200" cap="none" spc="0" normalizeH="0" baseline="0" noProof="0" dirty="0">
                <a:ln>
                  <a:noFill/>
                </a:ln>
                <a:gradFill flip="none" rotWithShape="1">
                  <a:gsLst>
                    <a:gs pos="0">
                      <a:srgbClr val="00B0F0"/>
                    </a:gs>
                    <a:gs pos="50000">
                      <a:srgbClr val="1D8FE7"/>
                    </a:gs>
                    <a:gs pos="100000">
                      <a:srgbClr val="175BBE"/>
                    </a:gs>
                  </a:gsLst>
                  <a:path path="circle">
                    <a:fillToRect l="50000" t="-80000" r="50000" b="180000"/>
                  </a:path>
                  <a:tileRect/>
                </a:gradFill>
                <a:effectLst>
                  <a:outerShdw blurRad="127000" dist="25400" dir="5400000" algn="t" rotWithShape="0">
                    <a:prstClr val="black">
                      <a:alpha val="40000"/>
                    </a:prstClr>
                  </a:outerShdw>
                </a:effectLst>
                <a:uLnTx/>
                <a:uFillTx/>
                <a:latin typeface="张海山锐线体简" panose="02000000000000000000" pitchFamily="2" charset="-122"/>
                <a:ea typeface="张海山锐线体简" panose="02000000000000000000" pitchFamily="2" charset="-122"/>
                <a:cs typeface="+mn-cs"/>
              </a:rPr>
              <a:t>2016</a:t>
            </a:r>
            <a:endParaRPr kumimoji="0" lang="zh-CN" altLang="en-US" sz="6000" b="0" i="0" u="none" strike="noStrike" kern="1200" cap="none" spc="0" normalizeH="0" baseline="0" noProof="0" dirty="0">
              <a:ln>
                <a:noFill/>
              </a:ln>
              <a:gradFill flip="none" rotWithShape="1">
                <a:gsLst>
                  <a:gs pos="0">
                    <a:srgbClr val="00B0F0"/>
                  </a:gs>
                  <a:gs pos="50000">
                    <a:srgbClr val="1D8FE7"/>
                  </a:gs>
                  <a:gs pos="100000">
                    <a:srgbClr val="175BBE"/>
                  </a:gs>
                </a:gsLst>
                <a:path path="circle">
                  <a:fillToRect l="50000" t="-80000" r="50000" b="180000"/>
                </a:path>
                <a:tileRect/>
              </a:gradFill>
              <a:effectLst>
                <a:outerShdw blurRad="127000" dist="25400" dir="5400000" algn="t" rotWithShape="0">
                  <a:prstClr val="black">
                    <a:alpha val="40000"/>
                  </a:prstClr>
                </a:outerShdw>
              </a:effectLst>
              <a:uLnTx/>
              <a:uFillTx/>
              <a:latin typeface="张海山锐线体简" panose="02000000000000000000" pitchFamily="2" charset="-122"/>
              <a:ea typeface="张海山锐线体简" panose="02000000000000000000" pitchFamily="2" charset="-122"/>
              <a:cs typeface="+mn-cs"/>
            </a:endParaRPr>
          </a:p>
        </p:txBody>
      </p:sp>
      <p:pic>
        <p:nvPicPr>
          <p:cNvPr id="7" name="Thomas Greenberg - The Right Path">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884634"/>
            <a:ext cx="609600" cy="609600"/>
          </a:xfrm>
          <a:prstGeom prst="rect">
            <a:avLst/>
          </a:prstGeom>
        </p:spPr>
      </p:pic>
    </p:spTree>
    <p:extLst>
      <p:ext uri="{BB962C8B-B14F-4D97-AF65-F5344CB8AC3E}">
        <p14:creationId xmlns:p14="http://schemas.microsoft.com/office/powerpoint/2010/main" val="2760312364"/>
      </p:ext>
    </p:extLst>
  </p:cSld>
  <p:clrMapOvr>
    <a:masterClrMapping/>
  </p:clrMapOvr>
  <mc:AlternateContent xmlns:mc="http://schemas.openxmlformats.org/markup-compatibility/2006" xmlns:p14="http://schemas.microsoft.com/office/powerpoint/2010/main">
    <mc:Choice Requires="p14">
      <p:transition spd="slow" p14:dur="2000" advTm="7000">
        <p14:reveal dir="r"/>
      </p:transition>
    </mc:Choice>
    <mc:Fallback xmlns="">
      <p:transition spd="slow"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par>
                                <p:cTn id="7" presetID="2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1000" fill="hold"/>
                                        <p:tgtEl>
                                          <p:spTgt spid="3"/>
                                        </p:tgtEl>
                                        <p:attrNameLst>
                                          <p:attrName>ppt_w</p:attrName>
                                        </p:attrNameLst>
                                      </p:cBhvr>
                                      <p:tavLst>
                                        <p:tav tm="0">
                                          <p:val>
                                            <p:fltVal val="0"/>
                                          </p:val>
                                        </p:tav>
                                        <p:tav tm="100000">
                                          <p:val>
                                            <p:strVal val="#ppt_w"/>
                                          </p:val>
                                        </p:tav>
                                      </p:tavLst>
                                    </p:anim>
                                    <p:anim calcmode="lin" valueType="num">
                                      <p:cBhvr>
                                        <p:cTn id="10" dur="1000" fill="hold"/>
                                        <p:tgtEl>
                                          <p:spTgt spid="3"/>
                                        </p:tgtEl>
                                        <p:attrNameLst>
                                          <p:attrName>ppt_h</p:attrName>
                                        </p:attrNameLst>
                                      </p:cBhvr>
                                      <p:tavLst>
                                        <p:tav tm="0">
                                          <p:val>
                                            <p:fltVal val="0"/>
                                          </p:val>
                                        </p:tav>
                                        <p:tav tm="100000">
                                          <p:val>
                                            <p:strVal val="#ppt_h"/>
                                          </p:val>
                                        </p:tav>
                                      </p:tavLst>
                                    </p:anim>
                                  </p:childTnLst>
                                </p:cTn>
                              </p:par>
                              <p:par>
                                <p:cTn id="11" presetID="63" presetClass="path" presetSubtype="0" accel="50000" decel="50000" fill="hold" nodeType="withEffect">
                                  <p:stCondLst>
                                    <p:cond delay="0"/>
                                  </p:stCondLst>
                                  <p:childTnLst>
                                    <p:animMotion origin="layout" path="M -0.28889 0.00556 L 0.07552 0.00556 " pathEditMode="relative" rAng="0" ptsTypes="AA">
                                      <p:cBhvr>
                                        <p:cTn id="12" dur="1000" fill="hold"/>
                                        <p:tgtEl>
                                          <p:spTgt spid="3"/>
                                        </p:tgtEl>
                                        <p:attrNameLst>
                                          <p:attrName>ppt_x</p:attrName>
                                          <p:attrName>ppt_y</p:attrName>
                                        </p:attrNameLst>
                                      </p:cBhvr>
                                      <p:rCtr x="18212" y="0"/>
                                    </p:animMotion>
                                  </p:childTnLst>
                                </p:cTn>
                              </p:par>
                              <p:par>
                                <p:cTn id="13" presetID="42" presetClass="path" presetSubtype="0" accel="50000" decel="50000" fill="hold" nodeType="withEffect">
                                  <p:stCondLst>
                                    <p:cond delay="1000"/>
                                  </p:stCondLst>
                                  <p:childTnLst>
                                    <p:animMotion origin="layout" path="M 3.88889E-6 -4.19753E-6 L 0.07552 0.00186 " pathEditMode="relative" rAng="0" ptsTypes="AA">
                                      <p:cBhvr>
                                        <p:cTn id="14" dur="750" spd="-100000" fill="hold"/>
                                        <p:tgtEl>
                                          <p:spTgt spid="3"/>
                                        </p:tgtEl>
                                        <p:attrNameLst>
                                          <p:attrName>ppt_x</p:attrName>
                                          <p:attrName>ppt_y</p:attrName>
                                        </p:attrNameLst>
                                      </p:cBhvr>
                                      <p:rCtr x="3767" y="93"/>
                                    </p:animMotion>
                                  </p:childTnLst>
                                </p:cTn>
                              </p:par>
                              <p:par>
                                <p:cTn id="15" presetID="18" presetClass="entr" presetSubtype="6" fill="hold" grpId="0" nodeType="withEffect">
                                  <p:stCondLst>
                                    <p:cond delay="1000"/>
                                  </p:stCondLst>
                                  <p:childTnLst>
                                    <p:set>
                                      <p:cBhvr>
                                        <p:cTn id="16" dur="1" fill="hold">
                                          <p:stCondLst>
                                            <p:cond delay="0"/>
                                          </p:stCondLst>
                                        </p:cTn>
                                        <p:tgtEl>
                                          <p:spTgt spid="2"/>
                                        </p:tgtEl>
                                        <p:attrNameLst>
                                          <p:attrName>style.visibility</p:attrName>
                                        </p:attrNameLst>
                                      </p:cBhvr>
                                      <p:to>
                                        <p:strVal val="visible"/>
                                      </p:to>
                                    </p:set>
                                    <p:animEffect transition="in" filter="strips(downRight)">
                                      <p:cBhvr>
                                        <p:cTn id="17" dur="2000"/>
                                        <p:tgtEl>
                                          <p:spTgt spid="2"/>
                                        </p:tgtEl>
                                      </p:cBhvr>
                                    </p:animEffect>
                                  </p:childTnLst>
                                </p:cTn>
                              </p:par>
                              <p:par>
                                <p:cTn id="18" presetID="10" presetClass="entr" presetSubtype="0" fill="hold" grpId="0" nodeType="withEffect">
                                  <p:stCondLst>
                                    <p:cond delay="175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childTnLst>
                                </p:cTn>
                              </p:par>
                              <p:par>
                                <p:cTn id="21" presetID="42" presetClass="path" presetSubtype="0" accel="50000" decel="50000" fill="hold" grpId="1" nodeType="withEffect">
                                  <p:stCondLst>
                                    <p:cond delay="1750"/>
                                  </p:stCondLst>
                                  <p:childTnLst>
                                    <p:animMotion origin="layout" path="M 3.33333E-6 -1.11111E-6 L -0.09861 -0.18395 " pathEditMode="relative" rAng="0" ptsTypes="AA">
                                      <p:cBhvr>
                                        <p:cTn id="22" dur="1500" spd="-100000" fill="hold"/>
                                        <p:tgtEl>
                                          <p:spTgt spid="42"/>
                                        </p:tgtEl>
                                        <p:attrNameLst>
                                          <p:attrName>ppt_x</p:attrName>
                                          <p:attrName>ppt_y</p:attrName>
                                        </p:attrNameLst>
                                      </p:cBhvr>
                                      <p:rCtr x="-4931" y="-9198"/>
                                    </p:animMotion>
                                  </p:childTnLst>
                                </p:cTn>
                              </p:par>
                              <p:par>
                                <p:cTn id="23" presetID="10" presetClass="entr" presetSubtype="0" fill="hold" grpId="0" nodeType="withEffect">
                                  <p:stCondLst>
                                    <p:cond delay="20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childTnLst>
                                </p:cTn>
                              </p:par>
                              <p:par>
                                <p:cTn id="26" presetID="42" presetClass="path" presetSubtype="0" accel="50000" decel="50000" fill="hold" grpId="1" nodeType="withEffect">
                                  <p:stCondLst>
                                    <p:cond delay="2000"/>
                                  </p:stCondLst>
                                  <p:childTnLst>
                                    <p:animMotion origin="layout" path="M -1.94444E-6 4.5679E-6 L -0.14809 -0.16667 " pathEditMode="relative" rAng="0" ptsTypes="AA">
                                      <p:cBhvr>
                                        <p:cTn id="27" dur="1500" spd="-100000" fill="hold"/>
                                        <p:tgtEl>
                                          <p:spTgt spid="23"/>
                                        </p:tgtEl>
                                        <p:attrNameLst>
                                          <p:attrName>ppt_x</p:attrName>
                                          <p:attrName>ppt_y</p:attrName>
                                        </p:attrNameLst>
                                      </p:cBhvr>
                                      <p:rCtr x="-7413" y="-8333"/>
                                    </p:animMotion>
                                  </p:childTnLst>
                                </p:cTn>
                              </p:par>
                              <p:par>
                                <p:cTn id="28" presetID="10" presetClass="entr" presetSubtype="0" fill="hold" grpId="0" nodeType="withEffect">
                                  <p:stCondLst>
                                    <p:cond delay="175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1000"/>
                                        <p:tgtEl>
                                          <p:spTgt spid="39"/>
                                        </p:tgtEl>
                                      </p:cBhvr>
                                    </p:animEffect>
                                  </p:childTnLst>
                                </p:cTn>
                              </p:par>
                              <p:par>
                                <p:cTn id="31" presetID="42" presetClass="path" presetSubtype="0" accel="50000" decel="50000" fill="hold" grpId="1" nodeType="withEffect">
                                  <p:stCondLst>
                                    <p:cond delay="1750"/>
                                  </p:stCondLst>
                                  <p:childTnLst>
                                    <p:animMotion origin="layout" path="M 1.38889E-6 4.44444E-6 L -0.13351 -0.23149 " pathEditMode="relative" rAng="0" ptsTypes="AA">
                                      <p:cBhvr>
                                        <p:cTn id="32" dur="1500" spd="-100000" fill="hold"/>
                                        <p:tgtEl>
                                          <p:spTgt spid="39"/>
                                        </p:tgtEl>
                                        <p:attrNameLst>
                                          <p:attrName>ppt_x</p:attrName>
                                          <p:attrName>ppt_y</p:attrName>
                                        </p:attrNameLst>
                                      </p:cBhvr>
                                      <p:rCtr x="-6684" y="-11574"/>
                                    </p:animMotion>
                                  </p:childTnLst>
                                </p:cTn>
                              </p:par>
                              <p:par>
                                <p:cTn id="33" presetID="10" presetClass="entr" presetSubtype="0" fill="hold" grpId="0" nodeType="withEffect">
                                  <p:stCondLst>
                                    <p:cond delay="2250"/>
                                  </p:stCondLst>
                                  <p:childTnLst>
                                    <p:set>
                                      <p:cBhvr>
                                        <p:cTn id="34" dur="1" fill="hold">
                                          <p:stCondLst>
                                            <p:cond delay="0"/>
                                          </p:stCondLst>
                                        </p:cTn>
                                        <p:tgtEl>
                                          <p:spTgt spid="40"/>
                                        </p:tgtEl>
                                        <p:attrNameLst>
                                          <p:attrName>style.visibility</p:attrName>
                                        </p:attrNameLst>
                                      </p:cBhvr>
                                      <p:to>
                                        <p:strVal val="visible"/>
                                      </p:to>
                                    </p:set>
                                    <p:animEffect transition="in" filter="fade">
                                      <p:cBhvr>
                                        <p:cTn id="35" dur="1000"/>
                                        <p:tgtEl>
                                          <p:spTgt spid="40"/>
                                        </p:tgtEl>
                                      </p:cBhvr>
                                    </p:animEffect>
                                  </p:childTnLst>
                                </p:cTn>
                              </p:par>
                              <p:par>
                                <p:cTn id="36" presetID="42" presetClass="path" presetSubtype="0" accel="50000" decel="50000" fill="hold" grpId="1" nodeType="withEffect">
                                  <p:stCondLst>
                                    <p:cond delay="2250"/>
                                  </p:stCondLst>
                                  <p:childTnLst>
                                    <p:animMotion origin="layout" path="M -2.5E-6 -1.23457E-6 L -0.10052 -0.26883 " pathEditMode="relative" rAng="0" ptsTypes="AA">
                                      <p:cBhvr>
                                        <p:cTn id="37" dur="1500" spd="-100000" fill="hold"/>
                                        <p:tgtEl>
                                          <p:spTgt spid="40"/>
                                        </p:tgtEl>
                                        <p:attrNameLst>
                                          <p:attrName>ppt_x</p:attrName>
                                          <p:attrName>ppt_y</p:attrName>
                                        </p:attrNameLst>
                                      </p:cBhvr>
                                      <p:rCtr x="-5035" y="-13457"/>
                                    </p:animMotion>
                                  </p:childTnLst>
                                </p:cTn>
                              </p:par>
                              <p:par>
                                <p:cTn id="38" presetID="10" presetClass="entr" presetSubtype="0" fill="hold" grpId="0" nodeType="withEffect">
                                  <p:stCondLst>
                                    <p:cond delay="175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1000"/>
                                        <p:tgtEl>
                                          <p:spTgt spid="43"/>
                                        </p:tgtEl>
                                      </p:cBhvr>
                                    </p:animEffect>
                                  </p:childTnLst>
                                </p:cTn>
                              </p:par>
                              <p:par>
                                <p:cTn id="41" presetID="42" presetClass="path" presetSubtype="0" accel="50000" decel="50000" fill="hold" grpId="1" nodeType="withEffect">
                                  <p:stCondLst>
                                    <p:cond delay="1750"/>
                                  </p:stCondLst>
                                  <p:childTnLst>
                                    <p:animMotion origin="layout" path="M 3.33333E-6 -2.22222E-6 L -0.07188 -0.25926 " pathEditMode="relative" rAng="0" ptsTypes="AA">
                                      <p:cBhvr>
                                        <p:cTn id="42" dur="1500" spd="-100000" fill="hold"/>
                                        <p:tgtEl>
                                          <p:spTgt spid="43"/>
                                        </p:tgtEl>
                                        <p:attrNameLst>
                                          <p:attrName>ppt_x</p:attrName>
                                          <p:attrName>ppt_y</p:attrName>
                                        </p:attrNameLst>
                                      </p:cBhvr>
                                      <p:rCtr x="-3594" y="-12963"/>
                                    </p:animMotion>
                                  </p:childTnLst>
                                </p:cTn>
                              </p:par>
                              <p:par>
                                <p:cTn id="43" presetID="10" presetClass="entr" presetSubtype="0" fill="hold" grpId="0" nodeType="withEffect">
                                  <p:stCondLst>
                                    <p:cond delay="200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1000"/>
                                        <p:tgtEl>
                                          <p:spTgt spid="32"/>
                                        </p:tgtEl>
                                      </p:cBhvr>
                                    </p:animEffect>
                                  </p:childTnLst>
                                </p:cTn>
                              </p:par>
                              <p:par>
                                <p:cTn id="46" presetID="42" presetClass="path" presetSubtype="0" accel="50000" decel="50000" fill="hold" grpId="1" nodeType="withEffect">
                                  <p:stCondLst>
                                    <p:cond delay="2000"/>
                                  </p:stCondLst>
                                  <p:childTnLst>
                                    <p:animMotion origin="layout" path="M 3.88889E-6 3.45679E-6 L 0.08507 0.08395 " pathEditMode="relative" rAng="0" ptsTypes="AA">
                                      <p:cBhvr>
                                        <p:cTn id="47" dur="1500" spd="-100000" fill="hold"/>
                                        <p:tgtEl>
                                          <p:spTgt spid="32"/>
                                        </p:tgtEl>
                                        <p:attrNameLst>
                                          <p:attrName>ppt_x</p:attrName>
                                          <p:attrName>ppt_y</p:attrName>
                                        </p:attrNameLst>
                                      </p:cBhvr>
                                      <p:rCtr x="4253" y="4198"/>
                                    </p:animMotion>
                                  </p:childTnLst>
                                </p:cTn>
                              </p:par>
                              <p:par>
                                <p:cTn id="48" presetID="10" presetClass="entr" presetSubtype="0" fill="hold" grpId="0" nodeType="withEffect">
                                  <p:stCondLst>
                                    <p:cond delay="2250"/>
                                  </p:stCondLst>
                                  <p:childTnLst>
                                    <p:set>
                                      <p:cBhvr>
                                        <p:cTn id="49" dur="1" fill="hold">
                                          <p:stCondLst>
                                            <p:cond delay="0"/>
                                          </p:stCondLst>
                                        </p:cTn>
                                        <p:tgtEl>
                                          <p:spTgt spid="28"/>
                                        </p:tgtEl>
                                        <p:attrNameLst>
                                          <p:attrName>style.visibility</p:attrName>
                                        </p:attrNameLst>
                                      </p:cBhvr>
                                      <p:to>
                                        <p:strVal val="visible"/>
                                      </p:to>
                                    </p:set>
                                    <p:animEffect transition="in" filter="fade">
                                      <p:cBhvr>
                                        <p:cTn id="50" dur="1000"/>
                                        <p:tgtEl>
                                          <p:spTgt spid="28"/>
                                        </p:tgtEl>
                                      </p:cBhvr>
                                    </p:animEffect>
                                  </p:childTnLst>
                                </p:cTn>
                              </p:par>
                              <p:par>
                                <p:cTn id="51" presetID="42" presetClass="path" presetSubtype="0" accel="50000" decel="50000" fill="hold" grpId="1" nodeType="withEffect">
                                  <p:stCondLst>
                                    <p:cond delay="2250"/>
                                  </p:stCondLst>
                                  <p:childTnLst>
                                    <p:animMotion origin="layout" path="M 3.88889E-6 3.20988E-6 L 0.06632 0.12901 " pathEditMode="relative" rAng="0" ptsTypes="AA">
                                      <p:cBhvr>
                                        <p:cTn id="52" dur="1500" spd="-100000" fill="hold"/>
                                        <p:tgtEl>
                                          <p:spTgt spid="28"/>
                                        </p:tgtEl>
                                        <p:attrNameLst>
                                          <p:attrName>ppt_x</p:attrName>
                                          <p:attrName>ppt_y</p:attrName>
                                        </p:attrNameLst>
                                      </p:cBhvr>
                                      <p:rCtr x="3316" y="6451"/>
                                    </p:animMotion>
                                  </p:childTnLst>
                                </p:cTn>
                              </p:par>
                              <p:par>
                                <p:cTn id="53" presetID="10" presetClass="entr" presetSubtype="0" fill="hold" grpId="0" nodeType="withEffect">
                                  <p:stCondLst>
                                    <p:cond delay="175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1000"/>
                                        <p:tgtEl>
                                          <p:spTgt spid="27"/>
                                        </p:tgtEl>
                                      </p:cBhvr>
                                    </p:animEffect>
                                  </p:childTnLst>
                                </p:cTn>
                              </p:par>
                              <p:par>
                                <p:cTn id="56" presetID="42" presetClass="path" presetSubtype="0" accel="50000" decel="50000" fill="hold" grpId="1" nodeType="withEffect">
                                  <p:stCondLst>
                                    <p:cond delay="1750"/>
                                  </p:stCondLst>
                                  <p:childTnLst>
                                    <p:animMotion origin="layout" path="M 4.72222E-6 -3.08642E-6 L 0.11684 0.14599 " pathEditMode="relative" rAng="0" ptsTypes="AA">
                                      <p:cBhvr>
                                        <p:cTn id="57" dur="1500" spd="-100000" fill="hold"/>
                                        <p:tgtEl>
                                          <p:spTgt spid="27"/>
                                        </p:tgtEl>
                                        <p:attrNameLst>
                                          <p:attrName>ppt_x</p:attrName>
                                          <p:attrName>ppt_y</p:attrName>
                                        </p:attrNameLst>
                                      </p:cBhvr>
                                      <p:rCtr x="5833" y="7284"/>
                                    </p:animMotion>
                                  </p:childTnLst>
                                </p:cTn>
                              </p:par>
                              <p:par>
                                <p:cTn id="58" presetID="10" presetClass="entr" presetSubtype="0" fill="hold" grpId="0" nodeType="withEffect">
                                  <p:stCondLst>
                                    <p:cond delay="200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1000"/>
                                        <p:tgtEl>
                                          <p:spTgt spid="35"/>
                                        </p:tgtEl>
                                      </p:cBhvr>
                                    </p:animEffect>
                                  </p:childTnLst>
                                </p:cTn>
                              </p:par>
                              <p:par>
                                <p:cTn id="61" presetID="42" presetClass="path" presetSubtype="0" accel="50000" decel="50000" fill="hold" grpId="1" nodeType="withEffect">
                                  <p:stCondLst>
                                    <p:cond delay="2000"/>
                                  </p:stCondLst>
                                  <p:childTnLst>
                                    <p:animMotion origin="layout" path="M 1.38889E-6 -4.69136E-6 L 0.13351 0.0605 " pathEditMode="relative" rAng="0" ptsTypes="AA">
                                      <p:cBhvr>
                                        <p:cTn id="62" dur="1500" spd="-100000" fill="hold"/>
                                        <p:tgtEl>
                                          <p:spTgt spid="35"/>
                                        </p:tgtEl>
                                        <p:attrNameLst>
                                          <p:attrName>ppt_x</p:attrName>
                                          <p:attrName>ppt_y</p:attrName>
                                        </p:attrNameLst>
                                      </p:cBhvr>
                                      <p:rCtr x="6667" y="3025"/>
                                    </p:animMotion>
                                  </p:childTnLst>
                                </p:cTn>
                              </p:par>
                              <p:par>
                                <p:cTn id="63" presetID="10" presetClass="entr" presetSubtype="0" fill="hold" grpId="0" nodeType="withEffect">
                                  <p:stCondLst>
                                    <p:cond delay="175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1000"/>
                                        <p:tgtEl>
                                          <p:spTgt spid="37"/>
                                        </p:tgtEl>
                                      </p:cBhvr>
                                    </p:animEffect>
                                  </p:childTnLst>
                                </p:cTn>
                              </p:par>
                              <p:par>
                                <p:cTn id="66" presetID="42" presetClass="path" presetSubtype="0" accel="50000" decel="50000" fill="hold" grpId="1" nodeType="withEffect">
                                  <p:stCondLst>
                                    <p:cond delay="1750"/>
                                  </p:stCondLst>
                                  <p:childTnLst>
                                    <p:animMotion origin="layout" path="M 5.55556E-7 2.46914E-6 L 0.07517 0.1787 " pathEditMode="relative" rAng="0" ptsTypes="AA">
                                      <p:cBhvr>
                                        <p:cTn id="67" dur="1500" spd="-100000" fill="hold"/>
                                        <p:tgtEl>
                                          <p:spTgt spid="37"/>
                                        </p:tgtEl>
                                        <p:attrNameLst>
                                          <p:attrName>ppt_x</p:attrName>
                                          <p:attrName>ppt_y</p:attrName>
                                        </p:attrNameLst>
                                      </p:cBhvr>
                                      <p:rCtr x="3750" y="8920"/>
                                    </p:animMotion>
                                  </p:childTnLst>
                                </p:cTn>
                              </p:par>
                              <p:par>
                                <p:cTn id="68" presetID="50" presetClass="entr" presetSubtype="0" decel="100000" fill="hold" grpId="0" nodeType="withEffect">
                                  <p:stCondLst>
                                    <p:cond delay="3000"/>
                                  </p:stCondLst>
                                  <p:childTnLst>
                                    <p:set>
                                      <p:cBhvr>
                                        <p:cTn id="69" dur="1" fill="hold">
                                          <p:stCondLst>
                                            <p:cond delay="0"/>
                                          </p:stCondLst>
                                        </p:cTn>
                                        <p:tgtEl>
                                          <p:spTgt spid="6"/>
                                        </p:tgtEl>
                                        <p:attrNameLst>
                                          <p:attrName>style.visibility</p:attrName>
                                        </p:attrNameLst>
                                      </p:cBhvr>
                                      <p:to>
                                        <p:strVal val="visible"/>
                                      </p:to>
                                    </p:set>
                                    <p:anim calcmode="lin" valueType="num">
                                      <p:cBhvr>
                                        <p:cTn id="70" dur="1500" fill="hold"/>
                                        <p:tgtEl>
                                          <p:spTgt spid="6"/>
                                        </p:tgtEl>
                                        <p:attrNameLst>
                                          <p:attrName>ppt_w</p:attrName>
                                        </p:attrNameLst>
                                      </p:cBhvr>
                                      <p:tavLst>
                                        <p:tav tm="0">
                                          <p:val>
                                            <p:strVal val="#ppt_w+.3"/>
                                          </p:val>
                                        </p:tav>
                                        <p:tav tm="100000">
                                          <p:val>
                                            <p:strVal val="#ppt_w"/>
                                          </p:val>
                                        </p:tav>
                                      </p:tavLst>
                                    </p:anim>
                                    <p:anim calcmode="lin" valueType="num">
                                      <p:cBhvr>
                                        <p:cTn id="71" dur="1500" fill="hold"/>
                                        <p:tgtEl>
                                          <p:spTgt spid="6"/>
                                        </p:tgtEl>
                                        <p:attrNameLst>
                                          <p:attrName>ppt_h</p:attrName>
                                        </p:attrNameLst>
                                      </p:cBhvr>
                                      <p:tavLst>
                                        <p:tav tm="0">
                                          <p:val>
                                            <p:strVal val="#ppt_h"/>
                                          </p:val>
                                        </p:tav>
                                        <p:tav tm="100000">
                                          <p:val>
                                            <p:strVal val="#ppt_h"/>
                                          </p:val>
                                        </p:tav>
                                      </p:tavLst>
                                    </p:anim>
                                    <p:animEffect transition="in" filter="fade">
                                      <p:cBhvr>
                                        <p:cTn id="72" dur="1500"/>
                                        <p:tgtEl>
                                          <p:spTgt spid="6"/>
                                        </p:tgtEl>
                                      </p:cBhvr>
                                    </p:animEffect>
                                  </p:childTnLst>
                                </p:cTn>
                              </p:par>
                              <p:par>
                                <p:cTn id="73" presetID="53" presetClass="entr" presetSubtype="16" fill="hold" grpId="0" nodeType="withEffect">
                                  <p:stCondLst>
                                    <p:cond delay="3000"/>
                                  </p:stCondLst>
                                  <p:childTnLst>
                                    <p:set>
                                      <p:cBhvr>
                                        <p:cTn id="74" dur="1" fill="hold">
                                          <p:stCondLst>
                                            <p:cond delay="0"/>
                                          </p:stCondLst>
                                        </p:cTn>
                                        <p:tgtEl>
                                          <p:spTgt spid="44"/>
                                        </p:tgtEl>
                                        <p:attrNameLst>
                                          <p:attrName>style.visibility</p:attrName>
                                        </p:attrNameLst>
                                      </p:cBhvr>
                                      <p:to>
                                        <p:strVal val="visible"/>
                                      </p:to>
                                    </p:set>
                                    <p:anim calcmode="lin" valueType="num">
                                      <p:cBhvr>
                                        <p:cTn id="75" dur="1000" fill="hold"/>
                                        <p:tgtEl>
                                          <p:spTgt spid="44"/>
                                        </p:tgtEl>
                                        <p:attrNameLst>
                                          <p:attrName>ppt_w</p:attrName>
                                        </p:attrNameLst>
                                      </p:cBhvr>
                                      <p:tavLst>
                                        <p:tav tm="0">
                                          <p:val>
                                            <p:fltVal val="0"/>
                                          </p:val>
                                        </p:tav>
                                        <p:tav tm="100000">
                                          <p:val>
                                            <p:strVal val="#ppt_w"/>
                                          </p:val>
                                        </p:tav>
                                      </p:tavLst>
                                    </p:anim>
                                    <p:anim calcmode="lin" valueType="num">
                                      <p:cBhvr>
                                        <p:cTn id="76" dur="1000" fill="hold"/>
                                        <p:tgtEl>
                                          <p:spTgt spid="44"/>
                                        </p:tgtEl>
                                        <p:attrNameLst>
                                          <p:attrName>ppt_h</p:attrName>
                                        </p:attrNameLst>
                                      </p:cBhvr>
                                      <p:tavLst>
                                        <p:tav tm="0">
                                          <p:val>
                                            <p:fltVal val="0"/>
                                          </p:val>
                                        </p:tav>
                                        <p:tav tm="100000">
                                          <p:val>
                                            <p:strVal val="#ppt_h"/>
                                          </p:val>
                                        </p:tav>
                                      </p:tavLst>
                                    </p:anim>
                                    <p:animEffect transition="in" filter="fade">
                                      <p:cBhvr>
                                        <p:cTn id="77" dur="1000"/>
                                        <p:tgtEl>
                                          <p:spTgt spid="44"/>
                                        </p:tgtEl>
                                      </p:cBhvr>
                                    </p:animEffect>
                                  </p:childTnLst>
                                </p:cTn>
                              </p:par>
                              <p:par>
                                <p:cTn id="78" presetID="42" presetClass="path" presetSubtype="0" accel="50000" decel="50000" fill="hold" grpId="1" nodeType="withEffect">
                                  <p:stCondLst>
                                    <p:cond delay="3000"/>
                                  </p:stCondLst>
                                  <p:childTnLst>
                                    <p:animMotion origin="layout" path="M -2.77778E-6 0.17994 L -2.77778E-6 1.97531E-6 " pathEditMode="relative" rAng="0" ptsTypes="AA">
                                      <p:cBhvr>
                                        <p:cTn id="79" dur="2000" fill="hold"/>
                                        <p:tgtEl>
                                          <p:spTgt spid="44"/>
                                        </p:tgtEl>
                                        <p:attrNameLst>
                                          <p:attrName>ppt_x</p:attrName>
                                          <p:attrName>ppt_y</p:attrName>
                                        </p:attrNameLst>
                                      </p:cBhvr>
                                      <p:rCtr x="0" y="-9012"/>
                                    </p:animMotion>
                                  </p:childTnLst>
                                </p:cTn>
                              </p:par>
                              <p:par>
                                <p:cTn id="80" presetID="22" presetClass="entr" presetSubtype="8" fill="hold" grpId="0" nodeType="withEffect">
                                  <p:stCondLst>
                                    <p:cond delay="300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2000"/>
                                        <p:tgtEl>
                                          <p:spTgt spid="11"/>
                                        </p:tgtEl>
                                      </p:cBhvr>
                                    </p:animEffect>
                                  </p:childTnLst>
                                </p:cTn>
                              </p:par>
                              <p:par>
                                <p:cTn id="83" presetID="22" presetClass="entr" presetSubtype="2" fill="hold" grpId="0" nodeType="withEffect">
                                  <p:stCondLst>
                                    <p:cond delay="3000"/>
                                  </p:stCondLst>
                                  <p:childTnLst>
                                    <p:set>
                                      <p:cBhvr>
                                        <p:cTn id="84" dur="1" fill="hold">
                                          <p:stCondLst>
                                            <p:cond delay="0"/>
                                          </p:stCondLst>
                                        </p:cTn>
                                        <p:tgtEl>
                                          <p:spTgt spid="12"/>
                                        </p:tgtEl>
                                        <p:attrNameLst>
                                          <p:attrName>style.visibility</p:attrName>
                                        </p:attrNameLst>
                                      </p:cBhvr>
                                      <p:to>
                                        <p:strVal val="visible"/>
                                      </p:to>
                                    </p:set>
                                    <p:animEffect transition="in" filter="wipe(right)">
                                      <p:cBhvr>
                                        <p:cTn id="8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6" repeatCount="indefinite" fill="hold" display="0">
                  <p:stCondLst>
                    <p:cond delay="indefinite"/>
                  </p:stCondLst>
                  <p:endCondLst>
                    <p:cond evt="onStopAudio" delay="0">
                      <p:tgtEl>
                        <p:sldTgt/>
                      </p:tgtEl>
                    </p:cond>
                  </p:endCondLst>
                </p:cTn>
                <p:tgtEl>
                  <p:spTgt spid="7"/>
                </p:tgtEl>
              </p:cMediaNode>
            </p:audio>
          </p:childTnLst>
        </p:cTn>
      </p:par>
    </p:tnLst>
    <p:bldLst>
      <p:bldP spid="32" grpId="0" animBg="1"/>
      <p:bldP spid="32" grpId="1" animBg="1"/>
      <p:bldP spid="28" grpId="0" animBg="1"/>
      <p:bldP spid="28" grpId="1" animBg="1"/>
      <p:bldP spid="42" grpId="0" animBg="1"/>
      <p:bldP spid="42" grpId="1" animBg="1"/>
      <p:bldP spid="6" grpId="0"/>
      <p:bldP spid="11" grpId="0" animBg="1"/>
      <p:bldP spid="12" grpId="0" animBg="1"/>
      <p:bldP spid="23" grpId="0" animBg="1"/>
      <p:bldP spid="23" grpId="1" animBg="1"/>
      <p:bldP spid="27" grpId="0" animBg="1"/>
      <p:bldP spid="27" grpId="1" animBg="1"/>
      <p:bldP spid="35" grpId="0" animBg="1"/>
      <p:bldP spid="35" grpId="1" animBg="1"/>
      <p:bldP spid="37" grpId="0" animBg="1"/>
      <p:bldP spid="37" grpId="1" animBg="1"/>
      <p:bldP spid="39" grpId="0" animBg="1"/>
      <p:bldP spid="39" grpId="1" animBg="1"/>
      <p:bldP spid="40" grpId="0" animBg="1"/>
      <p:bldP spid="40" grpId="1" animBg="1"/>
      <p:bldP spid="43" grpId="0" animBg="1"/>
      <p:bldP spid="43" grpId="1" animBg="1"/>
      <p:bldP spid="44" grpId="0"/>
      <p:bldP spid="44" grpId="1"/>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p:nvPr/>
        </p:nvSpPr>
        <p:spPr>
          <a:xfrm rot="18893807">
            <a:off x="921170" y="1365066"/>
            <a:ext cx="1127324" cy="1127324"/>
          </a:xfrm>
          <a:prstGeom prst="rect">
            <a:avLst/>
          </a:prstGeom>
          <a:gradFill>
            <a:gsLst>
              <a:gs pos="0">
                <a:srgbClr val="1D8FE7"/>
              </a:gs>
              <a:gs pos="100000">
                <a:srgbClr val="175BBE"/>
              </a:gs>
              <a:gs pos="0">
                <a:srgbClr val="1D8FE7"/>
              </a:gs>
            </a:gsLst>
            <a:lin ang="81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Rectangle 3"/>
          <p:cNvSpPr/>
          <p:nvPr/>
        </p:nvSpPr>
        <p:spPr>
          <a:xfrm rot="18893807">
            <a:off x="921170" y="3146152"/>
            <a:ext cx="1127324" cy="1127324"/>
          </a:xfrm>
          <a:prstGeom prst="rect">
            <a:avLst/>
          </a:prstGeom>
          <a:gradFill>
            <a:gsLst>
              <a:gs pos="0">
                <a:srgbClr val="1D8FE7"/>
              </a:gs>
              <a:gs pos="100000">
                <a:srgbClr val="175BBE"/>
              </a:gs>
              <a:gs pos="0">
                <a:srgbClr val="1D8FE7"/>
              </a:gs>
            </a:gsLst>
            <a:lin ang="81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3"/>
          <p:cNvSpPr/>
          <p:nvPr/>
        </p:nvSpPr>
        <p:spPr>
          <a:xfrm rot="18893807">
            <a:off x="4964747" y="1365066"/>
            <a:ext cx="1127324" cy="1127324"/>
          </a:xfrm>
          <a:prstGeom prst="rect">
            <a:avLst/>
          </a:prstGeom>
          <a:gradFill>
            <a:gsLst>
              <a:gs pos="0">
                <a:srgbClr val="1D8FE7"/>
              </a:gs>
              <a:gs pos="100000">
                <a:srgbClr val="175BBE"/>
              </a:gs>
              <a:gs pos="0">
                <a:srgbClr val="1D8FE7"/>
              </a:gs>
            </a:gsLst>
            <a:lin ang="81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3"/>
          <p:cNvSpPr/>
          <p:nvPr/>
        </p:nvSpPr>
        <p:spPr>
          <a:xfrm rot="18893807">
            <a:off x="4964747" y="3146152"/>
            <a:ext cx="1127324" cy="1127324"/>
          </a:xfrm>
          <a:prstGeom prst="rect">
            <a:avLst/>
          </a:prstGeom>
          <a:gradFill>
            <a:gsLst>
              <a:gs pos="0">
                <a:srgbClr val="1D8FE7"/>
              </a:gs>
              <a:gs pos="100000">
                <a:srgbClr val="175BBE"/>
              </a:gs>
              <a:gs pos="0">
                <a:srgbClr val="1D8FE7"/>
              </a:gs>
            </a:gsLst>
            <a:lin ang="8100000" scaled="0"/>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3"/>
          <p:cNvSpPr/>
          <p:nvPr/>
        </p:nvSpPr>
        <p:spPr>
          <a:xfrm>
            <a:off x="900430" y="1362669"/>
            <a:ext cx="1127324" cy="112732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38100">
            <a:solidFill>
              <a:schemeClr val="bg1"/>
            </a:solidFill>
          </a:ln>
          <a:effectLst>
            <a:outerShdw blurRad="1270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Rectangle 3"/>
          <p:cNvSpPr/>
          <p:nvPr/>
        </p:nvSpPr>
        <p:spPr>
          <a:xfrm>
            <a:off x="900430" y="3143755"/>
            <a:ext cx="1127324" cy="1127324"/>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38100">
            <a:solidFill>
              <a:schemeClr val="bg1"/>
            </a:solidFill>
          </a:ln>
          <a:effectLst>
            <a:outerShdw blurRad="1270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1" name="Rectangle 3"/>
          <p:cNvSpPr/>
          <p:nvPr/>
        </p:nvSpPr>
        <p:spPr>
          <a:xfrm>
            <a:off x="4944006" y="1362669"/>
            <a:ext cx="1127324" cy="1127324"/>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38100">
            <a:solidFill>
              <a:schemeClr val="bg1"/>
            </a:solidFill>
          </a:ln>
          <a:effectLst>
            <a:outerShdw blurRad="1270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3"/>
          <p:cNvSpPr/>
          <p:nvPr/>
        </p:nvSpPr>
        <p:spPr>
          <a:xfrm>
            <a:off x="4944006" y="3143755"/>
            <a:ext cx="1127324" cy="1127324"/>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38100">
            <a:solidFill>
              <a:schemeClr val="bg1"/>
            </a:solidFill>
          </a:ln>
          <a:effectLst>
            <a:outerShdw blurRad="127000" dist="635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26" name="组合 25"/>
          <p:cNvGrpSpPr/>
          <p:nvPr/>
        </p:nvGrpSpPr>
        <p:grpSpPr>
          <a:xfrm>
            <a:off x="2482436" y="1292576"/>
            <a:ext cx="2017556" cy="1387718"/>
            <a:chOff x="8548025" y="1270782"/>
            <a:chExt cx="2869605" cy="1850290"/>
          </a:xfrm>
        </p:grpSpPr>
        <p:sp>
          <p:nvSpPr>
            <p:cNvPr id="27" name="矩形 26"/>
            <p:cNvSpPr/>
            <p:nvPr/>
          </p:nvSpPr>
          <p:spPr>
            <a:xfrm>
              <a:off x="8548025" y="1766855"/>
              <a:ext cx="2869605" cy="135421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 在这里输入主要的职业经验及任职主要机构等等，如：某大学工商学院研究生，有十余年行业经验，是某领域领军人物  </a:t>
              </a:r>
              <a:endPar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endParaRPr>
            </a:p>
          </p:txBody>
        </p:sp>
        <p:sp>
          <p:nvSpPr>
            <p:cNvPr id="28" name="矩形 27"/>
            <p:cNvSpPr/>
            <p:nvPr/>
          </p:nvSpPr>
          <p:spPr>
            <a:xfrm>
              <a:off x="8548025" y="1270782"/>
              <a:ext cx="2267550" cy="4924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待用名</a:t>
              </a:r>
              <a:r>
                <a:rPr kumimoji="0" lang="zh-CN" altLang="en-US" sz="105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   </a:t>
              </a:r>
              <a:r>
                <a:rPr kumimoji="0" lang="zh-CN" altLang="en-US" sz="105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职务头衔</a:t>
              </a:r>
              <a:endParaRPr kumimoji="0" lang="zh-CN" altLang="en-US" sz="105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endParaRPr>
            </a:p>
          </p:txBody>
        </p:sp>
      </p:grpSp>
      <p:grpSp>
        <p:nvGrpSpPr>
          <p:cNvPr id="39" name="组合 38"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37877"/>
            <a:ext cx="3384376" cy="461665"/>
            <a:chOff x="1508072" y="276180"/>
            <a:chExt cx="9904650" cy="615554"/>
          </a:xfrm>
        </p:grpSpPr>
        <p:sp>
          <p:nvSpPr>
            <p:cNvPr id="40"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359300" y="425793"/>
              <a:ext cx="6053422" cy="465941"/>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 Project Member</a:t>
              </a:r>
            </a:p>
          </p:txBody>
        </p:sp>
        <p:sp>
          <p:nvSpPr>
            <p:cNvPr id="41" name="矩形 40"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项目成员</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grpSp>
        <p:nvGrpSpPr>
          <p:cNvPr id="46" name="组合 45"/>
          <p:cNvGrpSpPr/>
          <p:nvPr/>
        </p:nvGrpSpPr>
        <p:grpSpPr>
          <a:xfrm>
            <a:off x="2482436" y="3073662"/>
            <a:ext cx="2017556" cy="1387718"/>
            <a:chOff x="8548025" y="1270782"/>
            <a:chExt cx="2869605" cy="1850290"/>
          </a:xfrm>
        </p:grpSpPr>
        <p:sp>
          <p:nvSpPr>
            <p:cNvPr id="47" name="矩形 46"/>
            <p:cNvSpPr/>
            <p:nvPr/>
          </p:nvSpPr>
          <p:spPr>
            <a:xfrm>
              <a:off x="8548025" y="1766855"/>
              <a:ext cx="2869605" cy="135421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 在这里输入主要的职业经验及任职主要机构等等，如：某大学工商学院研究生，有十余年行业经验，是某领域领军人物  </a:t>
              </a:r>
              <a:endPar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endParaRPr>
            </a:p>
          </p:txBody>
        </p:sp>
        <p:sp>
          <p:nvSpPr>
            <p:cNvPr id="48" name="矩形 47"/>
            <p:cNvSpPr/>
            <p:nvPr/>
          </p:nvSpPr>
          <p:spPr>
            <a:xfrm>
              <a:off x="8548025" y="1270782"/>
              <a:ext cx="2267550" cy="4924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待用名</a:t>
              </a:r>
              <a:r>
                <a:rPr kumimoji="0" lang="zh-CN" altLang="en-US" sz="105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   </a:t>
              </a:r>
              <a:r>
                <a:rPr kumimoji="0" lang="zh-CN" altLang="en-US" sz="105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职务头衔</a:t>
              </a:r>
              <a:endParaRPr kumimoji="0" lang="zh-CN" altLang="en-US" sz="105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endParaRPr>
            </a:p>
          </p:txBody>
        </p:sp>
      </p:grpSp>
      <p:grpSp>
        <p:nvGrpSpPr>
          <p:cNvPr id="49" name="组合 48"/>
          <p:cNvGrpSpPr/>
          <p:nvPr/>
        </p:nvGrpSpPr>
        <p:grpSpPr>
          <a:xfrm>
            <a:off x="6526001" y="1292576"/>
            <a:ext cx="2006439" cy="1387718"/>
            <a:chOff x="8548025" y="1270782"/>
            <a:chExt cx="2853793" cy="1850290"/>
          </a:xfrm>
        </p:grpSpPr>
        <p:sp>
          <p:nvSpPr>
            <p:cNvPr id="50" name="矩形 49"/>
            <p:cNvSpPr/>
            <p:nvPr/>
          </p:nvSpPr>
          <p:spPr>
            <a:xfrm>
              <a:off x="8548025" y="1766855"/>
              <a:ext cx="2853793" cy="135421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 在这里输入主要的职业经验及任职主要机构等等，如：某大学工商学院研究生，有十余年行业经验，是某领域领军人物  </a:t>
              </a:r>
              <a:endPar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endParaRPr>
            </a:p>
          </p:txBody>
        </p:sp>
        <p:sp>
          <p:nvSpPr>
            <p:cNvPr id="51" name="矩形 50"/>
            <p:cNvSpPr/>
            <p:nvPr/>
          </p:nvSpPr>
          <p:spPr>
            <a:xfrm>
              <a:off x="8548025" y="1270782"/>
              <a:ext cx="2267550" cy="4924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待用名</a:t>
              </a:r>
              <a:r>
                <a:rPr kumimoji="0" lang="zh-CN" altLang="en-US" sz="105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   </a:t>
              </a:r>
              <a:r>
                <a:rPr kumimoji="0" lang="zh-CN" altLang="en-US" sz="105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职务头衔</a:t>
              </a:r>
              <a:endParaRPr kumimoji="0" lang="zh-CN" altLang="en-US" sz="105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endParaRPr>
            </a:p>
          </p:txBody>
        </p:sp>
      </p:grpSp>
      <p:grpSp>
        <p:nvGrpSpPr>
          <p:cNvPr id="52" name="组合 51"/>
          <p:cNvGrpSpPr/>
          <p:nvPr/>
        </p:nvGrpSpPr>
        <p:grpSpPr>
          <a:xfrm>
            <a:off x="6526000" y="3073662"/>
            <a:ext cx="2006440" cy="1387718"/>
            <a:chOff x="8548025" y="1270782"/>
            <a:chExt cx="2853795" cy="1850290"/>
          </a:xfrm>
        </p:grpSpPr>
        <p:sp>
          <p:nvSpPr>
            <p:cNvPr id="53" name="矩形 52"/>
            <p:cNvSpPr/>
            <p:nvPr/>
          </p:nvSpPr>
          <p:spPr>
            <a:xfrm>
              <a:off x="8548025" y="1766855"/>
              <a:ext cx="2853795" cy="135421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 在这里输入主要的职业经验及任职主要机构等等，如：某大学工商学院研究生，有十余年行业经验，是某领域领军人物  </a:t>
              </a:r>
              <a:endPar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endParaRPr>
            </a:p>
          </p:txBody>
        </p:sp>
        <p:sp>
          <p:nvSpPr>
            <p:cNvPr id="54" name="矩形 53"/>
            <p:cNvSpPr/>
            <p:nvPr/>
          </p:nvSpPr>
          <p:spPr>
            <a:xfrm>
              <a:off x="8548025" y="1270782"/>
              <a:ext cx="2267550" cy="49244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待用名</a:t>
              </a:r>
              <a:r>
                <a:rPr kumimoji="0" lang="zh-CN" altLang="en-US" sz="105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   </a:t>
              </a:r>
              <a:r>
                <a:rPr kumimoji="0" lang="zh-CN" altLang="en-US" sz="105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职务头衔</a:t>
              </a:r>
              <a:endParaRPr kumimoji="0" lang="zh-CN" altLang="en-US" sz="1050" b="1"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endParaRPr>
            </a:p>
          </p:txBody>
        </p:sp>
      </p:grpSp>
    </p:spTree>
    <p:extLst>
      <p:ext uri="{BB962C8B-B14F-4D97-AF65-F5344CB8AC3E}">
        <p14:creationId xmlns:p14="http://schemas.microsoft.com/office/powerpoint/2010/main" val="3306650885"/>
      </p:ext>
    </p:extLst>
  </p:cSld>
  <p:clrMapOvr>
    <a:masterClrMapping/>
  </p:clrMapOvr>
  <mc:AlternateContent xmlns:mc="http://schemas.openxmlformats.org/markup-compatibility/2006" xmlns:p14="http://schemas.microsoft.com/office/powerpoint/2010/main">
    <mc:Choice Requires="p14">
      <p:transition spd="slow" p14:dur="1500" advTm="5000">
        <p:wipe/>
      </p:transition>
    </mc:Choice>
    <mc:Fallback xmlns="">
      <p:transition spd="slow" advTm="5000">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150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par>
                                <p:cTn id="8" presetID="49" presetClass="entr" presetSubtype="0" decel="100000" fill="hold" grpId="0" nodeType="withEffect">
                                  <p:stCondLst>
                                    <p:cond delay="100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 calcmode="lin" valueType="num">
                                      <p:cBhvr>
                                        <p:cTn id="12" dur="500" fill="hold"/>
                                        <p:tgtEl>
                                          <p:spTgt spid="8"/>
                                        </p:tgtEl>
                                        <p:attrNameLst>
                                          <p:attrName>style.rotation</p:attrName>
                                        </p:attrNameLst>
                                      </p:cBhvr>
                                      <p:tavLst>
                                        <p:tav tm="0">
                                          <p:val>
                                            <p:fltVal val="360"/>
                                          </p:val>
                                        </p:tav>
                                        <p:tav tm="100000">
                                          <p:val>
                                            <p:fltVal val="0"/>
                                          </p:val>
                                        </p:tav>
                                      </p:tavLst>
                                    </p:anim>
                                    <p:animEffect transition="in" filter="fade">
                                      <p:cBhvr>
                                        <p:cTn id="13" dur="500"/>
                                        <p:tgtEl>
                                          <p:spTgt spid="8"/>
                                        </p:tgtEl>
                                      </p:cBhvr>
                                    </p:animEffect>
                                  </p:childTnLst>
                                </p:cTn>
                              </p:par>
                              <p:par>
                                <p:cTn id="14" presetID="49" presetClass="entr" presetSubtype="0" decel="100000" fill="hold" grpId="0" nodeType="withEffect">
                                  <p:stCondLst>
                                    <p:cond delay="150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 calcmode="lin" valueType="num">
                                      <p:cBhvr>
                                        <p:cTn id="18" dur="500" fill="hold"/>
                                        <p:tgtEl>
                                          <p:spTgt spid="9"/>
                                        </p:tgtEl>
                                        <p:attrNameLst>
                                          <p:attrName>style.rotation</p:attrName>
                                        </p:attrNameLst>
                                      </p:cBhvr>
                                      <p:tavLst>
                                        <p:tav tm="0">
                                          <p:val>
                                            <p:fltVal val="360"/>
                                          </p:val>
                                        </p:tav>
                                        <p:tav tm="100000">
                                          <p:val>
                                            <p:fltVal val="0"/>
                                          </p:val>
                                        </p:tav>
                                      </p:tavLst>
                                    </p:anim>
                                    <p:animEffect transition="in" filter="fade">
                                      <p:cBhvr>
                                        <p:cTn id="19" dur="500"/>
                                        <p:tgtEl>
                                          <p:spTgt spid="9"/>
                                        </p:tgtEl>
                                      </p:cBhvr>
                                    </p:animEffect>
                                  </p:childTnLst>
                                </p:cTn>
                              </p:par>
                              <p:par>
                                <p:cTn id="20" presetID="49" presetClass="entr" presetSubtype="0" decel="100000" fill="hold" grpId="0" nodeType="withEffect">
                                  <p:stCondLst>
                                    <p:cond delay="125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 calcmode="lin" valueType="num">
                                      <p:cBhvr>
                                        <p:cTn id="24" dur="500" fill="hold"/>
                                        <p:tgtEl>
                                          <p:spTgt spid="21"/>
                                        </p:tgtEl>
                                        <p:attrNameLst>
                                          <p:attrName>style.rotation</p:attrName>
                                        </p:attrNameLst>
                                      </p:cBhvr>
                                      <p:tavLst>
                                        <p:tav tm="0">
                                          <p:val>
                                            <p:fltVal val="360"/>
                                          </p:val>
                                        </p:tav>
                                        <p:tav tm="100000">
                                          <p:val>
                                            <p:fltVal val="0"/>
                                          </p:val>
                                        </p:tav>
                                      </p:tavLst>
                                    </p:anim>
                                    <p:animEffect transition="in" filter="fade">
                                      <p:cBhvr>
                                        <p:cTn id="25" dur="500"/>
                                        <p:tgtEl>
                                          <p:spTgt spid="21"/>
                                        </p:tgtEl>
                                      </p:cBhvr>
                                    </p:animEffect>
                                  </p:childTnLst>
                                </p:cTn>
                              </p:par>
                              <p:par>
                                <p:cTn id="26" presetID="49" presetClass="entr" presetSubtype="0" decel="100000" fill="hold" grpId="0" nodeType="withEffect">
                                  <p:stCondLst>
                                    <p:cond delay="150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fill="hold"/>
                                        <p:tgtEl>
                                          <p:spTgt spid="14"/>
                                        </p:tgtEl>
                                        <p:attrNameLst>
                                          <p:attrName>ppt_w</p:attrName>
                                        </p:attrNameLst>
                                      </p:cBhvr>
                                      <p:tavLst>
                                        <p:tav tm="0">
                                          <p:val>
                                            <p:fltVal val="0"/>
                                          </p:val>
                                        </p:tav>
                                        <p:tav tm="100000">
                                          <p:val>
                                            <p:strVal val="#ppt_w"/>
                                          </p:val>
                                        </p:tav>
                                      </p:tavLst>
                                    </p:anim>
                                    <p:anim calcmode="lin" valueType="num">
                                      <p:cBhvr>
                                        <p:cTn id="29" dur="500" fill="hold"/>
                                        <p:tgtEl>
                                          <p:spTgt spid="14"/>
                                        </p:tgtEl>
                                        <p:attrNameLst>
                                          <p:attrName>ppt_h</p:attrName>
                                        </p:attrNameLst>
                                      </p:cBhvr>
                                      <p:tavLst>
                                        <p:tav tm="0">
                                          <p:val>
                                            <p:fltVal val="0"/>
                                          </p:val>
                                        </p:tav>
                                        <p:tav tm="100000">
                                          <p:val>
                                            <p:strVal val="#ppt_h"/>
                                          </p:val>
                                        </p:tav>
                                      </p:tavLst>
                                    </p:anim>
                                    <p:anim calcmode="lin" valueType="num">
                                      <p:cBhvr>
                                        <p:cTn id="30" dur="500" fill="hold"/>
                                        <p:tgtEl>
                                          <p:spTgt spid="14"/>
                                        </p:tgtEl>
                                        <p:attrNameLst>
                                          <p:attrName>style.rotation</p:attrName>
                                        </p:attrNameLst>
                                      </p:cBhvr>
                                      <p:tavLst>
                                        <p:tav tm="0">
                                          <p:val>
                                            <p:fltVal val="360"/>
                                          </p:val>
                                        </p:tav>
                                        <p:tav tm="100000">
                                          <p:val>
                                            <p:fltVal val="0"/>
                                          </p:val>
                                        </p:tav>
                                      </p:tavLst>
                                    </p:anim>
                                    <p:animEffect transition="in" filter="fade">
                                      <p:cBhvr>
                                        <p:cTn id="31" dur="500"/>
                                        <p:tgtEl>
                                          <p:spTgt spid="14"/>
                                        </p:tgtEl>
                                      </p:cBhvr>
                                    </p:animEffect>
                                  </p:childTnLst>
                                </p:cTn>
                              </p:par>
                              <p:par>
                                <p:cTn id="32" presetID="49" presetClass="entr" presetSubtype="0" decel="100000" fill="hold" grpId="0" nodeType="withEffect">
                                  <p:stCondLst>
                                    <p:cond delay="175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 calcmode="lin" valueType="num">
                                      <p:cBhvr>
                                        <p:cTn id="36" dur="500" fill="hold"/>
                                        <p:tgtEl>
                                          <p:spTgt spid="24"/>
                                        </p:tgtEl>
                                        <p:attrNameLst>
                                          <p:attrName>style.rotation</p:attrName>
                                        </p:attrNameLst>
                                      </p:cBhvr>
                                      <p:tavLst>
                                        <p:tav tm="0">
                                          <p:val>
                                            <p:fltVal val="360"/>
                                          </p:val>
                                        </p:tav>
                                        <p:tav tm="100000">
                                          <p:val>
                                            <p:fltVal val="0"/>
                                          </p:val>
                                        </p:tav>
                                      </p:tavLst>
                                    </p:anim>
                                    <p:animEffect transition="in" filter="fade">
                                      <p:cBhvr>
                                        <p:cTn id="37" dur="500"/>
                                        <p:tgtEl>
                                          <p:spTgt spid="24"/>
                                        </p:tgtEl>
                                      </p:cBhvr>
                                    </p:animEffect>
                                  </p:childTnLst>
                                </p:cTn>
                              </p:par>
                              <p:par>
                                <p:cTn id="38" presetID="49" presetClass="entr" presetSubtype="0" decel="100000" fill="hold" grpId="0" nodeType="withEffect">
                                  <p:stCondLst>
                                    <p:cond delay="150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 calcmode="lin" valueType="num">
                                      <p:cBhvr>
                                        <p:cTn id="42" dur="500" fill="hold"/>
                                        <p:tgtEl>
                                          <p:spTgt spid="22"/>
                                        </p:tgtEl>
                                        <p:attrNameLst>
                                          <p:attrName>style.rotation</p:attrName>
                                        </p:attrNameLst>
                                      </p:cBhvr>
                                      <p:tavLst>
                                        <p:tav tm="0">
                                          <p:val>
                                            <p:fltVal val="360"/>
                                          </p:val>
                                        </p:tav>
                                        <p:tav tm="100000">
                                          <p:val>
                                            <p:fltVal val="0"/>
                                          </p:val>
                                        </p:tav>
                                      </p:tavLst>
                                    </p:anim>
                                    <p:animEffect transition="in" filter="fade">
                                      <p:cBhvr>
                                        <p:cTn id="43" dur="500"/>
                                        <p:tgtEl>
                                          <p:spTgt spid="22"/>
                                        </p:tgtEl>
                                      </p:cBhvr>
                                    </p:animEffect>
                                  </p:childTnLst>
                                </p:cTn>
                              </p:par>
                              <p:par>
                                <p:cTn id="44" presetID="49" presetClass="entr" presetSubtype="0" decel="100000" fill="hold" grpId="0" nodeType="withEffect">
                                  <p:stCondLst>
                                    <p:cond delay="175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 calcmode="lin" valueType="num">
                                      <p:cBhvr>
                                        <p:cTn id="48" dur="500" fill="hold"/>
                                        <p:tgtEl>
                                          <p:spTgt spid="19"/>
                                        </p:tgtEl>
                                        <p:attrNameLst>
                                          <p:attrName>style.rotation</p:attrName>
                                        </p:attrNameLst>
                                      </p:cBhvr>
                                      <p:tavLst>
                                        <p:tav tm="0">
                                          <p:val>
                                            <p:fltVal val="360"/>
                                          </p:val>
                                        </p:tav>
                                        <p:tav tm="100000">
                                          <p:val>
                                            <p:fltVal val="0"/>
                                          </p:val>
                                        </p:tav>
                                      </p:tavLst>
                                    </p:anim>
                                    <p:animEffect transition="in" filter="fade">
                                      <p:cBhvr>
                                        <p:cTn id="49" dur="500"/>
                                        <p:tgtEl>
                                          <p:spTgt spid="19"/>
                                        </p:tgtEl>
                                      </p:cBhvr>
                                    </p:animEffect>
                                  </p:childTnLst>
                                </p:cTn>
                              </p:par>
                              <p:par>
                                <p:cTn id="50" presetID="49" presetClass="entr" presetSubtype="0" decel="100000" fill="hold" grpId="0" nodeType="withEffect">
                                  <p:stCondLst>
                                    <p:cond delay="200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 calcmode="lin" valueType="num">
                                      <p:cBhvr>
                                        <p:cTn id="54" dur="500" fill="hold"/>
                                        <p:tgtEl>
                                          <p:spTgt spid="25"/>
                                        </p:tgtEl>
                                        <p:attrNameLst>
                                          <p:attrName>style.rotation</p:attrName>
                                        </p:attrNameLst>
                                      </p:cBhvr>
                                      <p:tavLst>
                                        <p:tav tm="0">
                                          <p:val>
                                            <p:fltVal val="360"/>
                                          </p:val>
                                        </p:tav>
                                        <p:tav tm="100000">
                                          <p:val>
                                            <p:fltVal val="0"/>
                                          </p:val>
                                        </p:tav>
                                      </p:tavLst>
                                    </p:anim>
                                    <p:animEffect transition="in" filter="fade">
                                      <p:cBhvr>
                                        <p:cTn id="55" dur="500"/>
                                        <p:tgtEl>
                                          <p:spTgt spid="25"/>
                                        </p:tgtEl>
                                      </p:cBhvr>
                                    </p:animEffect>
                                  </p:childTnLst>
                                </p:cTn>
                              </p:par>
                              <p:par>
                                <p:cTn id="56" presetID="53" presetClass="entr" presetSubtype="16" fill="hold" nodeType="withEffect">
                                  <p:stCondLst>
                                    <p:cond delay="500"/>
                                  </p:stCondLst>
                                  <p:childTnLst>
                                    <p:set>
                                      <p:cBhvr>
                                        <p:cTn id="57" dur="1" fill="hold">
                                          <p:stCondLst>
                                            <p:cond delay="0"/>
                                          </p:stCondLst>
                                        </p:cTn>
                                        <p:tgtEl>
                                          <p:spTgt spid="39"/>
                                        </p:tgtEl>
                                        <p:attrNameLst>
                                          <p:attrName>style.visibility</p:attrName>
                                        </p:attrNameLst>
                                      </p:cBhvr>
                                      <p:to>
                                        <p:strVal val="visible"/>
                                      </p:to>
                                    </p:set>
                                    <p:anim calcmode="lin" valueType="num">
                                      <p:cBhvr>
                                        <p:cTn id="58" dur="1000" fill="hold"/>
                                        <p:tgtEl>
                                          <p:spTgt spid="39"/>
                                        </p:tgtEl>
                                        <p:attrNameLst>
                                          <p:attrName>ppt_w</p:attrName>
                                        </p:attrNameLst>
                                      </p:cBhvr>
                                      <p:tavLst>
                                        <p:tav tm="0">
                                          <p:val>
                                            <p:fltVal val="0"/>
                                          </p:val>
                                        </p:tav>
                                        <p:tav tm="100000">
                                          <p:val>
                                            <p:strVal val="#ppt_w"/>
                                          </p:val>
                                        </p:tav>
                                      </p:tavLst>
                                    </p:anim>
                                    <p:anim calcmode="lin" valueType="num">
                                      <p:cBhvr>
                                        <p:cTn id="59" dur="1000" fill="hold"/>
                                        <p:tgtEl>
                                          <p:spTgt spid="39"/>
                                        </p:tgtEl>
                                        <p:attrNameLst>
                                          <p:attrName>ppt_h</p:attrName>
                                        </p:attrNameLst>
                                      </p:cBhvr>
                                      <p:tavLst>
                                        <p:tav tm="0">
                                          <p:val>
                                            <p:fltVal val="0"/>
                                          </p:val>
                                        </p:tav>
                                        <p:tav tm="100000">
                                          <p:val>
                                            <p:strVal val="#ppt_h"/>
                                          </p:val>
                                        </p:tav>
                                      </p:tavLst>
                                    </p:anim>
                                    <p:animEffect transition="in" filter="fade">
                                      <p:cBhvr>
                                        <p:cTn id="60" dur="1000"/>
                                        <p:tgtEl>
                                          <p:spTgt spid="39"/>
                                        </p:tgtEl>
                                      </p:cBhvr>
                                    </p:animEffect>
                                  </p:childTnLst>
                                </p:cTn>
                              </p:par>
                              <p:par>
                                <p:cTn id="61" presetID="64" presetClass="path" presetSubtype="0" accel="50000" decel="50000" fill="hold" nodeType="withEffect">
                                  <p:stCondLst>
                                    <p:cond delay="500"/>
                                  </p:stCondLst>
                                  <p:childTnLst>
                                    <p:animMotion origin="layout" path="M 0.10989 -0.00124 L 1.66667E-6 6.17284E-7 " pathEditMode="relative" rAng="0" ptsTypes="AA">
                                      <p:cBhvr>
                                        <p:cTn id="62" dur="1000" fill="hold"/>
                                        <p:tgtEl>
                                          <p:spTgt spid="39"/>
                                        </p:tgtEl>
                                        <p:attrNameLst>
                                          <p:attrName>ppt_x</p:attrName>
                                          <p:attrName>ppt_y</p:attrName>
                                        </p:attrNameLst>
                                      </p:cBhvr>
                                      <p:rCtr x="-5503" y="62"/>
                                    </p:animMotion>
                                  </p:childTnLst>
                                </p:cTn>
                              </p:par>
                              <p:par>
                                <p:cTn id="63" presetID="22" presetClass="entr" presetSubtype="8" fill="hold" nodeType="withEffect">
                                  <p:stCondLst>
                                    <p:cond delay="1500"/>
                                  </p:stCondLst>
                                  <p:childTnLst>
                                    <p:set>
                                      <p:cBhvr>
                                        <p:cTn id="64" dur="1" fill="hold">
                                          <p:stCondLst>
                                            <p:cond delay="0"/>
                                          </p:stCondLst>
                                        </p:cTn>
                                        <p:tgtEl>
                                          <p:spTgt spid="46"/>
                                        </p:tgtEl>
                                        <p:attrNameLst>
                                          <p:attrName>style.visibility</p:attrName>
                                        </p:attrNameLst>
                                      </p:cBhvr>
                                      <p:to>
                                        <p:strVal val="visible"/>
                                      </p:to>
                                    </p:set>
                                    <p:animEffect transition="in" filter="wipe(left)">
                                      <p:cBhvr>
                                        <p:cTn id="65" dur="500"/>
                                        <p:tgtEl>
                                          <p:spTgt spid="46"/>
                                        </p:tgtEl>
                                      </p:cBhvr>
                                    </p:animEffect>
                                  </p:childTnLst>
                                </p:cTn>
                              </p:par>
                              <p:par>
                                <p:cTn id="66" presetID="22" presetClass="entr" presetSubtype="8" fill="hold" nodeType="withEffect">
                                  <p:stCondLst>
                                    <p:cond delay="1500"/>
                                  </p:stCondLst>
                                  <p:childTnLst>
                                    <p:set>
                                      <p:cBhvr>
                                        <p:cTn id="67" dur="1" fill="hold">
                                          <p:stCondLst>
                                            <p:cond delay="0"/>
                                          </p:stCondLst>
                                        </p:cTn>
                                        <p:tgtEl>
                                          <p:spTgt spid="49"/>
                                        </p:tgtEl>
                                        <p:attrNameLst>
                                          <p:attrName>style.visibility</p:attrName>
                                        </p:attrNameLst>
                                      </p:cBhvr>
                                      <p:to>
                                        <p:strVal val="visible"/>
                                      </p:to>
                                    </p:set>
                                    <p:animEffect transition="in" filter="wipe(left)">
                                      <p:cBhvr>
                                        <p:cTn id="68" dur="500"/>
                                        <p:tgtEl>
                                          <p:spTgt spid="49"/>
                                        </p:tgtEl>
                                      </p:cBhvr>
                                    </p:animEffect>
                                  </p:childTnLst>
                                </p:cTn>
                              </p:par>
                              <p:par>
                                <p:cTn id="69" presetID="22" presetClass="entr" presetSubtype="8" fill="hold" nodeType="withEffect">
                                  <p:stCondLst>
                                    <p:cond delay="1500"/>
                                  </p:stCondLst>
                                  <p:childTnLst>
                                    <p:set>
                                      <p:cBhvr>
                                        <p:cTn id="70" dur="1" fill="hold">
                                          <p:stCondLst>
                                            <p:cond delay="0"/>
                                          </p:stCondLst>
                                        </p:cTn>
                                        <p:tgtEl>
                                          <p:spTgt spid="52"/>
                                        </p:tgtEl>
                                        <p:attrNameLst>
                                          <p:attrName>style.visibility</p:attrName>
                                        </p:attrNameLst>
                                      </p:cBhvr>
                                      <p:to>
                                        <p:strVal val="visible"/>
                                      </p:to>
                                    </p:set>
                                    <p:animEffect transition="in" filter="wipe(left)">
                                      <p:cBhvr>
                                        <p:cTn id="7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9" grpId="0" animBg="1"/>
      <p:bldP spid="22" grpId="0" animBg="1"/>
      <p:bldP spid="25" grpId="0" animBg="1"/>
      <p:bldP spid="8" grpId="0" animBg="1"/>
      <p:bldP spid="14" grpId="0" animBg="1"/>
      <p:bldP spid="21" grpId="0" animBg="1"/>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rot="5400000">
            <a:off x="60736" y="4045289"/>
            <a:ext cx="982800" cy="313200"/>
            <a:chOff x="352124" y="3681535"/>
            <a:chExt cx="1356787" cy="432383"/>
          </a:xfrm>
        </p:grpSpPr>
        <p:grpSp>
          <p:nvGrpSpPr>
            <p:cNvPr id="159" name="组合 1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1" name="圆角矩形 1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62" name="圆角矩形 16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60" name="TextBox 159"/>
            <p:cNvSpPr txBox="1"/>
            <p:nvPr/>
          </p:nvSpPr>
          <p:spPr>
            <a:xfrm rot="16200000">
              <a:off x="872196" y="3313496"/>
              <a:ext cx="329432" cy="1168463"/>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电子开发部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63" name="组合 162"/>
          <p:cNvGrpSpPr/>
          <p:nvPr/>
        </p:nvGrpSpPr>
        <p:grpSpPr>
          <a:xfrm rot="5400000">
            <a:off x="413683" y="4041406"/>
            <a:ext cx="982799" cy="313200"/>
            <a:chOff x="352124" y="3681535"/>
            <a:chExt cx="1356787" cy="432383"/>
          </a:xfrm>
        </p:grpSpPr>
        <p:grpSp>
          <p:nvGrpSpPr>
            <p:cNvPr id="164" name="组合 16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66" name="圆角矩形 16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67" name="圆角矩形 16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65" name="TextBox 164"/>
            <p:cNvSpPr txBox="1"/>
            <p:nvPr/>
          </p:nvSpPr>
          <p:spPr>
            <a:xfrm rot="16200000">
              <a:off x="877556" y="3313496"/>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化工开发部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68" name="组合 167"/>
          <p:cNvGrpSpPr/>
          <p:nvPr/>
        </p:nvGrpSpPr>
        <p:grpSpPr>
          <a:xfrm rot="5400000">
            <a:off x="766008" y="4043855"/>
            <a:ext cx="982800" cy="313200"/>
            <a:chOff x="352124" y="3681535"/>
            <a:chExt cx="1356787" cy="432383"/>
          </a:xfrm>
        </p:grpSpPr>
        <p:grpSp>
          <p:nvGrpSpPr>
            <p:cNvPr id="169" name="组合 16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1" name="圆角矩形 17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72" name="圆角矩形 17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70" name="TextBox 16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采购部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73" name="组合 172"/>
          <p:cNvGrpSpPr/>
          <p:nvPr/>
        </p:nvGrpSpPr>
        <p:grpSpPr>
          <a:xfrm rot="5400000">
            <a:off x="1121092" y="4042283"/>
            <a:ext cx="982800" cy="313200"/>
            <a:chOff x="352124" y="3681535"/>
            <a:chExt cx="1356787" cy="432383"/>
          </a:xfrm>
        </p:grpSpPr>
        <p:grpSp>
          <p:nvGrpSpPr>
            <p:cNvPr id="174" name="组合 17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76" name="圆角矩形 17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77" name="圆角矩形 17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75" name="TextBox 174"/>
            <p:cNvSpPr txBox="1"/>
            <p:nvPr/>
          </p:nvSpPr>
          <p:spPr>
            <a:xfrm rot="16200000">
              <a:off x="695285" y="3664033"/>
              <a:ext cx="329432" cy="467385"/>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仓库</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78" name="组合 177"/>
          <p:cNvGrpSpPr/>
          <p:nvPr/>
        </p:nvGrpSpPr>
        <p:grpSpPr>
          <a:xfrm rot="5400000">
            <a:off x="1476817" y="4042283"/>
            <a:ext cx="982800" cy="313200"/>
            <a:chOff x="352124" y="3681535"/>
            <a:chExt cx="1356787" cy="432383"/>
          </a:xfrm>
        </p:grpSpPr>
        <p:grpSp>
          <p:nvGrpSpPr>
            <p:cNvPr id="179" name="组合 1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1" name="圆角矩形 1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82" name="圆角矩形 1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80" name="TextBox 17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生管部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83" name="组合 182"/>
          <p:cNvGrpSpPr/>
          <p:nvPr/>
        </p:nvGrpSpPr>
        <p:grpSpPr>
          <a:xfrm rot="5400000">
            <a:off x="1832806" y="4046393"/>
            <a:ext cx="982800" cy="313200"/>
            <a:chOff x="352124" y="3681535"/>
            <a:chExt cx="1356787" cy="432383"/>
          </a:xfrm>
        </p:grpSpPr>
        <p:grpSp>
          <p:nvGrpSpPr>
            <p:cNvPr id="184" name="组合 1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86" name="圆角矩形 1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87" name="圆角矩形 1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85" name="TextBox 18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电子厂</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88" name="组合 187"/>
          <p:cNvGrpSpPr/>
          <p:nvPr/>
        </p:nvGrpSpPr>
        <p:grpSpPr>
          <a:xfrm rot="5400000">
            <a:off x="2181554" y="4044665"/>
            <a:ext cx="982800" cy="313200"/>
            <a:chOff x="352124" y="3681535"/>
            <a:chExt cx="1356787" cy="432383"/>
          </a:xfrm>
        </p:grpSpPr>
        <p:grpSp>
          <p:nvGrpSpPr>
            <p:cNvPr id="189" name="组合 1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91" name="圆角矩形 1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92" name="圆角矩形 19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90" name="TextBox 18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生技部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278" name="组合 277"/>
          <p:cNvGrpSpPr/>
          <p:nvPr/>
        </p:nvGrpSpPr>
        <p:grpSpPr>
          <a:xfrm rot="5400000">
            <a:off x="2542750" y="4046393"/>
            <a:ext cx="982800" cy="313200"/>
            <a:chOff x="352124" y="3681535"/>
            <a:chExt cx="1356787" cy="432383"/>
          </a:xfrm>
        </p:grpSpPr>
        <p:grpSp>
          <p:nvGrpSpPr>
            <p:cNvPr id="279" name="组合 27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1" name="圆角矩形 28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282" name="圆角矩形 28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280" name="TextBox 27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质管部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283" name="组合 282"/>
          <p:cNvGrpSpPr/>
          <p:nvPr/>
        </p:nvGrpSpPr>
        <p:grpSpPr>
          <a:xfrm rot="5400000">
            <a:off x="2897455" y="4047045"/>
            <a:ext cx="982800" cy="313200"/>
            <a:chOff x="352124" y="3681535"/>
            <a:chExt cx="1356787" cy="432383"/>
          </a:xfrm>
        </p:grpSpPr>
        <p:grpSp>
          <p:nvGrpSpPr>
            <p:cNvPr id="284" name="组合 28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86" name="圆角矩形 28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287" name="圆角矩形 28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285" name="TextBox 28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质检部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288" name="组合 287"/>
          <p:cNvGrpSpPr/>
          <p:nvPr/>
        </p:nvGrpSpPr>
        <p:grpSpPr>
          <a:xfrm rot="5400000">
            <a:off x="3248419" y="4053254"/>
            <a:ext cx="982800" cy="313200"/>
            <a:chOff x="352124" y="3681535"/>
            <a:chExt cx="1356787" cy="432383"/>
          </a:xfrm>
        </p:grpSpPr>
        <p:grpSp>
          <p:nvGrpSpPr>
            <p:cNvPr id="289" name="组合 28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1" name="圆角矩形 29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292" name="圆角矩形 29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290" name="TextBox 28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行政部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293" name="组合 292"/>
          <p:cNvGrpSpPr/>
          <p:nvPr/>
        </p:nvGrpSpPr>
        <p:grpSpPr>
          <a:xfrm rot="5400000">
            <a:off x="3623615" y="4059530"/>
            <a:ext cx="982800" cy="313200"/>
            <a:chOff x="352124" y="3681535"/>
            <a:chExt cx="1356787" cy="432383"/>
          </a:xfrm>
        </p:grpSpPr>
        <p:grpSp>
          <p:nvGrpSpPr>
            <p:cNvPr id="294" name="组合 29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296" name="圆角矩形 29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297" name="圆角矩形 29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295" name="TextBox 294"/>
            <p:cNvSpPr txBox="1"/>
            <p:nvPr/>
          </p:nvSpPr>
          <p:spPr>
            <a:xfrm rot="16200000">
              <a:off x="871519" y="3313496"/>
              <a:ext cx="329432" cy="1168463"/>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人力资源部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298" name="组合 297"/>
          <p:cNvGrpSpPr/>
          <p:nvPr/>
        </p:nvGrpSpPr>
        <p:grpSpPr>
          <a:xfrm rot="5400000">
            <a:off x="3976558" y="4055646"/>
            <a:ext cx="982800" cy="313200"/>
            <a:chOff x="352124" y="3681535"/>
            <a:chExt cx="1356787" cy="432383"/>
          </a:xfrm>
        </p:grpSpPr>
        <p:grpSp>
          <p:nvGrpSpPr>
            <p:cNvPr id="299" name="组合 29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1" name="圆角矩形 30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02" name="圆角矩形 30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00" name="TextBox 29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法务部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303" name="组合 302"/>
          <p:cNvGrpSpPr/>
          <p:nvPr/>
        </p:nvGrpSpPr>
        <p:grpSpPr>
          <a:xfrm rot="5400000">
            <a:off x="4328885" y="4058094"/>
            <a:ext cx="982800" cy="313200"/>
            <a:chOff x="352124" y="3681535"/>
            <a:chExt cx="1356787" cy="432383"/>
          </a:xfrm>
        </p:grpSpPr>
        <p:grpSp>
          <p:nvGrpSpPr>
            <p:cNvPr id="304" name="组合 30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06" name="圆角矩形 30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07" name="圆角矩形 30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05" name="TextBox 30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总务室</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308" name="组合 307"/>
          <p:cNvGrpSpPr/>
          <p:nvPr/>
        </p:nvGrpSpPr>
        <p:grpSpPr>
          <a:xfrm rot="5400000">
            <a:off x="4683969" y="4056522"/>
            <a:ext cx="982800" cy="313200"/>
            <a:chOff x="352124" y="3681535"/>
            <a:chExt cx="1356787" cy="432383"/>
          </a:xfrm>
        </p:grpSpPr>
        <p:grpSp>
          <p:nvGrpSpPr>
            <p:cNvPr id="309" name="组合 3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1" name="圆角矩形 3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12" name="圆角矩形 31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10" name="TextBox 30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电脑室</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313" name="组合 312"/>
          <p:cNvGrpSpPr/>
          <p:nvPr/>
        </p:nvGrpSpPr>
        <p:grpSpPr>
          <a:xfrm rot="5400000">
            <a:off x="5039695" y="4056523"/>
            <a:ext cx="982800" cy="313200"/>
            <a:chOff x="352124" y="3681535"/>
            <a:chExt cx="1356787" cy="432383"/>
          </a:xfrm>
        </p:grpSpPr>
        <p:grpSp>
          <p:nvGrpSpPr>
            <p:cNvPr id="314" name="组合 3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16" name="圆角矩形 3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17" name="圆角矩形 31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15" name="TextBox 314"/>
            <p:cNvSpPr txBox="1"/>
            <p:nvPr/>
          </p:nvSpPr>
          <p:spPr>
            <a:xfrm rot="16200000">
              <a:off x="928976" y="3430343"/>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文管中心</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318" name="组合 317"/>
          <p:cNvGrpSpPr/>
          <p:nvPr/>
        </p:nvGrpSpPr>
        <p:grpSpPr>
          <a:xfrm rot="5400000">
            <a:off x="5395686" y="4060628"/>
            <a:ext cx="982799" cy="313200"/>
            <a:chOff x="352124" y="3681535"/>
            <a:chExt cx="1356787" cy="432383"/>
          </a:xfrm>
        </p:grpSpPr>
        <p:grpSp>
          <p:nvGrpSpPr>
            <p:cNvPr id="319" name="组合 3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1" name="圆角矩形 3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22" name="圆角矩形 3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20" name="TextBox 319"/>
            <p:cNvSpPr txBox="1"/>
            <p:nvPr/>
          </p:nvSpPr>
          <p:spPr>
            <a:xfrm rot="16200000">
              <a:off x="928977" y="3430339"/>
              <a:ext cx="329432" cy="934770"/>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会计</a:t>
              </a:r>
              <a:r>
                <a:rPr kumimoji="0" lang="zh-CN" altLang="en-US"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出纳</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323" name="组合 322"/>
          <p:cNvGrpSpPr/>
          <p:nvPr/>
        </p:nvGrpSpPr>
        <p:grpSpPr>
          <a:xfrm rot="5400000">
            <a:off x="5744431" y="4058903"/>
            <a:ext cx="982800" cy="313200"/>
            <a:chOff x="352124" y="3681535"/>
            <a:chExt cx="1356787" cy="432383"/>
          </a:xfrm>
        </p:grpSpPr>
        <p:grpSp>
          <p:nvGrpSpPr>
            <p:cNvPr id="324" name="组合 3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26" name="圆角矩形 3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27" name="圆角矩形 3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25" name="TextBox 32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证券部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328" name="组合 327"/>
          <p:cNvGrpSpPr/>
          <p:nvPr/>
        </p:nvGrpSpPr>
        <p:grpSpPr>
          <a:xfrm rot="5400000">
            <a:off x="6105629" y="4060631"/>
            <a:ext cx="982800" cy="313200"/>
            <a:chOff x="352124" y="3681535"/>
            <a:chExt cx="1356787" cy="432383"/>
          </a:xfrm>
        </p:grpSpPr>
        <p:grpSp>
          <p:nvGrpSpPr>
            <p:cNvPr id="329" name="组合 3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1" name="圆角矩形 3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32" name="圆角矩形 3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30" name="TextBox 329"/>
            <p:cNvSpPr txBox="1"/>
            <p:nvPr/>
          </p:nvSpPr>
          <p:spPr>
            <a:xfrm rot="16200000">
              <a:off x="904123" y="3260381"/>
              <a:ext cx="329432" cy="127468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股份制办公室</a:t>
              </a:r>
            </a:p>
          </p:txBody>
        </p:sp>
      </p:grpSp>
      <p:grpSp>
        <p:nvGrpSpPr>
          <p:cNvPr id="333" name="组合 332"/>
          <p:cNvGrpSpPr/>
          <p:nvPr/>
        </p:nvGrpSpPr>
        <p:grpSpPr>
          <a:xfrm rot="5400000">
            <a:off x="6460333" y="4061285"/>
            <a:ext cx="982800" cy="313200"/>
            <a:chOff x="352124" y="3681535"/>
            <a:chExt cx="1356787" cy="432383"/>
          </a:xfrm>
        </p:grpSpPr>
        <p:grpSp>
          <p:nvGrpSpPr>
            <p:cNvPr id="334" name="组合 3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36" name="圆角矩形 3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37" name="圆角矩形 3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35" name="TextBox 334"/>
            <p:cNvSpPr txBox="1"/>
            <p:nvPr/>
          </p:nvSpPr>
          <p:spPr>
            <a:xfrm rot="16200000">
              <a:off x="850114" y="3313494"/>
              <a:ext cx="329432" cy="1168463"/>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对外投资部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338" name="组合 337"/>
          <p:cNvGrpSpPr/>
          <p:nvPr/>
        </p:nvGrpSpPr>
        <p:grpSpPr>
          <a:xfrm rot="5400000">
            <a:off x="6811298" y="4067492"/>
            <a:ext cx="982800" cy="313200"/>
            <a:chOff x="352124" y="3681535"/>
            <a:chExt cx="1356787" cy="432383"/>
          </a:xfrm>
        </p:grpSpPr>
        <p:grpSp>
          <p:nvGrpSpPr>
            <p:cNvPr id="339" name="组合 3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1" name="圆角矩形 3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42" name="圆角矩形 341"/>
              <p:cNvSpPr/>
              <p:nvPr/>
            </p:nvSpPr>
            <p:spPr>
              <a:xfrm rot="16200000">
                <a:off x="3610691" y="3738440"/>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40" name="TextBox 339"/>
            <p:cNvSpPr txBox="1"/>
            <p:nvPr/>
          </p:nvSpPr>
          <p:spPr>
            <a:xfrm rot="16200000">
              <a:off x="928974" y="3430343"/>
              <a:ext cx="329432" cy="934769"/>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商务中心</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343" name="组合 342"/>
          <p:cNvGrpSpPr/>
          <p:nvPr/>
        </p:nvGrpSpPr>
        <p:grpSpPr>
          <a:xfrm rot="5400000">
            <a:off x="7174324" y="4064292"/>
            <a:ext cx="982800" cy="313200"/>
            <a:chOff x="352124" y="3681535"/>
            <a:chExt cx="1356787" cy="432383"/>
          </a:xfrm>
        </p:grpSpPr>
        <p:grpSp>
          <p:nvGrpSpPr>
            <p:cNvPr id="344" name="组合 3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46" name="圆角矩形 3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47" name="圆角矩形 34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45" name="TextBox 34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销售部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348" name="组合 347"/>
          <p:cNvGrpSpPr/>
          <p:nvPr/>
        </p:nvGrpSpPr>
        <p:grpSpPr>
          <a:xfrm rot="5400000">
            <a:off x="7527272" y="4060409"/>
            <a:ext cx="982800" cy="313200"/>
            <a:chOff x="352124" y="3681535"/>
            <a:chExt cx="1356787" cy="432383"/>
          </a:xfrm>
        </p:grpSpPr>
        <p:grpSp>
          <p:nvGrpSpPr>
            <p:cNvPr id="349" name="组合 3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1" name="圆角矩形 3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52" name="圆角矩形 351"/>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50" name="TextBox 349"/>
            <p:cNvSpPr txBox="1"/>
            <p:nvPr/>
          </p:nvSpPr>
          <p:spPr>
            <a:xfrm rot="16200000">
              <a:off x="851321" y="3313496"/>
              <a:ext cx="329432" cy="1168463"/>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售后服务部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353" name="组合 352"/>
          <p:cNvGrpSpPr/>
          <p:nvPr/>
        </p:nvGrpSpPr>
        <p:grpSpPr>
          <a:xfrm rot="5400000">
            <a:off x="7879597" y="4062857"/>
            <a:ext cx="982800" cy="313200"/>
            <a:chOff x="352124" y="3681535"/>
            <a:chExt cx="1356787" cy="432383"/>
          </a:xfrm>
        </p:grpSpPr>
        <p:grpSp>
          <p:nvGrpSpPr>
            <p:cNvPr id="354" name="组合 3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56" name="圆角矩形 3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57" name="圆角矩形 35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55" name="TextBox 35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外贸部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358" name="组合 357"/>
          <p:cNvGrpSpPr/>
          <p:nvPr/>
        </p:nvGrpSpPr>
        <p:grpSpPr>
          <a:xfrm rot="5400000">
            <a:off x="8234681" y="4061285"/>
            <a:ext cx="982800" cy="313200"/>
            <a:chOff x="352124" y="3681535"/>
            <a:chExt cx="1356787" cy="432383"/>
          </a:xfrm>
        </p:grpSpPr>
        <p:grpSp>
          <p:nvGrpSpPr>
            <p:cNvPr id="359" name="组合 35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361" name="圆角矩形 36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362" name="圆角矩形 36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360" name="TextBox 35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加工部</a:t>
              </a:r>
              <a:endParaRPr kumimoji="0" lang="zh-CN" altLang="zh-CN" sz="2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cxnSp>
        <p:nvCxnSpPr>
          <p:cNvPr id="363" name="直接连接符 362"/>
          <p:cNvCxnSpPr/>
          <p:nvPr/>
        </p:nvCxnSpPr>
        <p:spPr>
          <a:xfrm>
            <a:off x="1848904" y="1767104"/>
            <a:ext cx="5358440" cy="0"/>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7" name="直接连接符 366"/>
          <p:cNvCxnSpPr/>
          <p:nvPr/>
        </p:nvCxnSpPr>
        <p:spPr>
          <a:xfrm>
            <a:off x="694143" y="2271161"/>
            <a:ext cx="2521106" cy="0"/>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9" name="直接连接符 368"/>
          <p:cNvCxnSpPr/>
          <p:nvPr/>
        </p:nvCxnSpPr>
        <p:spPr>
          <a:xfrm>
            <a:off x="4271614" y="2290469"/>
            <a:ext cx="1092475" cy="0"/>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2" name="直接连接符 371"/>
          <p:cNvCxnSpPr/>
          <p:nvPr/>
        </p:nvCxnSpPr>
        <p:spPr>
          <a:xfrm>
            <a:off x="6071584" y="2294708"/>
            <a:ext cx="2448644" cy="0"/>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4" name="直接连接符 373"/>
          <p:cNvCxnSpPr>
            <a:stCxn id="86" idx="2"/>
          </p:cNvCxnSpPr>
          <p:nvPr/>
        </p:nvCxnSpPr>
        <p:spPr>
          <a:xfrm flipH="1">
            <a:off x="4572001" y="1264026"/>
            <a:ext cx="2786" cy="1026443"/>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9" name="直接连接符 378"/>
          <p:cNvCxnSpPr/>
          <p:nvPr/>
        </p:nvCxnSpPr>
        <p:spPr>
          <a:xfrm>
            <a:off x="7207344" y="1767105"/>
            <a:ext cx="5069" cy="523364"/>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2" name="直接连接符 381"/>
          <p:cNvCxnSpPr/>
          <p:nvPr/>
        </p:nvCxnSpPr>
        <p:spPr>
          <a:xfrm>
            <a:off x="1848903" y="1767105"/>
            <a:ext cx="0" cy="504056"/>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3" name="直接连接符 382"/>
          <p:cNvCxnSpPr/>
          <p:nvPr/>
        </p:nvCxnSpPr>
        <p:spPr>
          <a:xfrm>
            <a:off x="694143" y="2271161"/>
            <a:ext cx="2009" cy="1292795"/>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8" name="直接连接符 387"/>
          <p:cNvCxnSpPr/>
          <p:nvPr/>
        </p:nvCxnSpPr>
        <p:spPr>
          <a:xfrm>
            <a:off x="1410659" y="2271161"/>
            <a:ext cx="17025" cy="1296144"/>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89" name="直接连接符 388"/>
          <p:cNvCxnSpPr/>
          <p:nvPr/>
        </p:nvCxnSpPr>
        <p:spPr>
          <a:xfrm>
            <a:off x="2319940" y="2271161"/>
            <a:ext cx="2319" cy="1292795"/>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0" name="直接连接符 389"/>
          <p:cNvCxnSpPr/>
          <p:nvPr/>
        </p:nvCxnSpPr>
        <p:spPr>
          <a:xfrm>
            <a:off x="3215249" y="2271161"/>
            <a:ext cx="2911" cy="1292795"/>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1" name="直接连接符 390"/>
          <p:cNvCxnSpPr/>
          <p:nvPr/>
        </p:nvCxnSpPr>
        <p:spPr>
          <a:xfrm>
            <a:off x="4272173" y="2290469"/>
            <a:ext cx="17055" cy="1273487"/>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2" name="直接连接符 391"/>
          <p:cNvCxnSpPr/>
          <p:nvPr/>
        </p:nvCxnSpPr>
        <p:spPr>
          <a:xfrm>
            <a:off x="5354817" y="2292328"/>
            <a:ext cx="9272" cy="1278007"/>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4" name="直接连接符 393"/>
          <p:cNvCxnSpPr/>
          <p:nvPr/>
        </p:nvCxnSpPr>
        <p:spPr>
          <a:xfrm>
            <a:off x="6071583" y="2290469"/>
            <a:ext cx="0" cy="1273487"/>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5" name="直接连接符 394"/>
          <p:cNvCxnSpPr/>
          <p:nvPr/>
        </p:nvCxnSpPr>
        <p:spPr>
          <a:xfrm>
            <a:off x="6774916" y="2294709"/>
            <a:ext cx="0" cy="1284747"/>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6" name="直接连接符 395"/>
          <p:cNvCxnSpPr/>
          <p:nvPr/>
        </p:nvCxnSpPr>
        <p:spPr>
          <a:xfrm flipH="1">
            <a:off x="7665724" y="2292475"/>
            <a:ext cx="1" cy="127148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97" name="直接连接符 396"/>
          <p:cNvCxnSpPr/>
          <p:nvPr/>
        </p:nvCxnSpPr>
        <p:spPr>
          <a:xfrm>
            <a:off x="8522917" y="2294708"/>
            <a:ext cx="4681" cy="1281750"/>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03" name="组合 102"/>
          <p:cNvGrpSpPr/>
          <p:nvPr/>
        </p:nvGrpSpPr>
        <p:grpSpPr>
          <a:xfrm>
            <a:off x="6732241" y="1807235"/>
            <a:ext cx="982514" cy="313311"/>
            <a:chOff x="814328" y="3219334"/>
            <a:chExt cx="1356392" cy="432536"/>
          </a:xfrm>
          <a:effectLst>
            <a:outerShdw blurRad="127000" dist="63500" dir="2700000" algn="tl" rotWithShape="0">
              <a:prstClr val="black">
                <a:alpha val="25000"/>
              </a:prstClr>
            </a:outerShdw>
          </a:effectLst>
        </p:grpSpPr>
        <p:sp>
          <p:nvSpPr>
            <p:cNvPr id="106" name="圆角矩形 105"/>
            <p:cNvSpPr/>
            <p:nvPr/>
          </p:nvSpPr>
          <p:spPr>
            <a:xfrm>
              <a:off x="814328" y="3219334"/>
              <a:ext cx="1356392" cy="432536"/>
            </a:xfrm>
            <a:prstGeom prst="roundRect">
              <a:avLst/>
            </a:prstGeom>
            <a:gradFill>
              <a:gsLst>
                <a:gs pos="0">
                  <a:srgbClr val="175BBE"/>
                </a:gs>
                <a:gs pos="100000">
                  <a:srgbClr val="1D8FE7"/>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105" name="TextBox 10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宋体" pitchFamily="2" charset="-122"/>
                </a:rPr>
                <a:t>经营副总</a:t>
              </a:r>
              <a:endParaRPr kumimoji="0" lang="zh-CN" altLang="zh-CN" sz="11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93" name="组合 92"/>
          <p:cNvGrpSpPr/>
          <p:nvPr/>
        </p:nvGrpSpPr>
        <p:grpSpPr>
          <a:xfrm>
            <a:off x="1376722" y="1829249"/>
            <a:ext cx="982514" cy="313311"/>
            <a:chOff x="814328" y="3219334"/>
            <a:chExt cx="1356392" cy="432536"/>
          </a:xfrm>
          <a:effectLst>
            <a:outerShdw blurRad="127000" dist="63500" dir="2700000" algn="tl" rotWithShape="0">
              <a:prstClr val="black">
                <a:alpha val="25000"/>
              </a:prstClr>
            </a:outerShdw>
          </a:effectLst>
        </p:grpSpPr>
        <p:sp>
          <p:nvSpPr>
            <p:cNvPr id="96" name="圆角矩形 95"/>
            <p:cNvSpPr/>
            <p:nvPr/>
          </p:nvSpPr>
          <p:spPr>
            <a:xfrm>
              <a:off x="814328" y="3219334"/>
              <a:ext cx="1356392" cy="432536"/>
            </a:xfrm>
            <a:prstGeom prst="roundRect">
              <a:avLst/>
            </a:prstGeom>
            <a:gradFill>
              <a:gsLst>
                <a:gs pos="0">
                  <a:srgbClr val="175BBE"/>
                </a:gs>
                <a:gs pos="100000">
                  <a:srgbClr val="1D8FE7"/>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95" name="TextBox 94"/>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宋体" pitchFamily="2" charset="-122"/>
                </a:rPr>
                <a:t>生产副总</a:t>
              </a:r>
              <a:endParaRPr kumimoji="0" lang="zh-CN" altLang="zh-CN" sz="11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宋体" pitchFamily="2" charset="-122"/>
              </a:endParaRPr>
            </a:p>
          </p:txBody>
        </p:sp>
      </p:grpSp>
      <p:cxnSp>
        <p:nvCxnSpPr>
          <p:cNvPr id="399" name="直接连接符 398"/>
          <p:cNvCxnSpPr/>
          <p:nvPr/>
        </p:nvCxnSpPr>
        <p:spPr>
          <a:xfrm>
            <a:off x="552136" y="3563955"/>
            <a:ext cx="347456" cy="0"/>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3" name="直接连接符 402"/>
          <p:cNvCxnSpPr/>
          <p:nvPr/>
        </p:nvCxnSpPr>
        <p:spPr>
          <a:xfrm>
            <a:off x="1242505" y="3563955"/>
            <a:ext cx="370359" cy="0"/>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5" name="直接连接符 404"/>
          <p:cNvCxnSpPr/>
          <p:nvPr/>
        </p:nvCxnSpPr>
        <p:spPr>
          <a:xfrm>
            <a:off x="1953847" y="3563955"/>
            <a:ext cx="719107" cy="0"/>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07" name="直接连接符 406"/>
          <p:cNvCxnSpPr/>
          <p:nvPr/>
        </p:nvCxnSpPr>
        <p:spPr>
          <a:xfrm>
            <a:off x="3025972" y="3563955"/>
            <a:ext cx="367132" cy="0"/>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0" name="直接连接符 409"/>
          <p:cNvCxnSpPr/>
          <p:nvPr/>
        </p:nvCxnSpPr>
        <p:spPr>
          <a:xfrm>
            <a:off x="3736618" y="3569164"/>
            <a:ext cx="1080466" cy="117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3" name="直接连接符 412"/>
          <p:cNvCxnSpPr/>
          <p:nvPr/>
        </p:nvCxnSpPr>
        <p:spPr>
          <a:xfrm>
            <a:off x="5177248" y="3567305"/>
            <a:ext cx="369509" cy="3030"/>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6" name="直接连接符 415"/>
          <p:cNvCxnSpPr/>
          <p:nvPr/>
        </p:nvCxnSpPr>
        <p:spPr>
          <a:xfrm>
            <a:off x="5860717" y="3569407"/>
            <a:ext cx="383818" cy="1859"/>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8" name="直接连接符 417"/>
          <p:cNvCxnSpPr/>
          <p:nvPr/>
        </p:nvCxnSpPr>
        <p:spPr>
          <a:xfrm>
            <a:off x="6579311" y="3571441"/>
            <a:ext cx="383818" cy="1859"/>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9" name="直接连接符 418"/>
          <p:cNvCxnSpPr/>
          <p:nvPr/>
        </p:nvCxnSpPr>
        <p:spPr>
          <a:xfrm>
            <a:off x="7305340" y="3576001"/>
            <a:ext cx="708489" cy="2533"/>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2" name="直接连接符 421"/>
          <p:cNvCxnSpPr/>
          <p:nvPr/>
        </p:nvCxnSpPr>
        <p:spPr>
          <a:xfrm>
            <a:off x="8370997" y="3573461"/>
            <a:ext cx="357801" cy="5994"/>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4" name="直接连接符 433"/>
          <p:cNvCxnSpPr/>
          <p:nvPr/>
        </p:nvCxnSpPr>
        <p:spPr>
          <a:xfrm>
            <a:off x="552401" y="3567305"/>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6" name="直接连接符 435"/>
          <p:cNvCxnSpPr/>
          <p:nvPr/>
        </p:nvCxnSpPr>
        <p:spPr>
          <a:xfrm>
            <a:off x="896225" y="3571910"/>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7" name="直接连接符 436"/>
          <p:cNvCxnSpPr/>
          <p:nvPr/>
        </p:nvCxnSpPr>
        <p:spPr>
          <a:xfrm>
            <a:off x="1242505" y="3571910"/>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8" name="直接连接符 437"/>
          <p:cNvCxnSpPr/>
          <p:nvPr/>
        </p:nvCxnSpPr>
        <p:spPr>
          <a:xfrm>
            <a:off x="1611989" y="3567305"/>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39" name="直接连接符 438"/>
          <p:cNvCxnSpPr/>
          <p:nvPr/>
        </p:nvCxnSpPr>
        <p:spPr>
          <a:xfrm>
            <a:off x="1956538" y="3567305"/>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1" name="直接连接符 440"/>
          <p:cNvCxnSpPr/>
          <p:nvPr/>
        </p:nvCxnSpPr>
        <p:spPr>
          <a:xfrm>
            <a:off x="2672597" y="3571910"/>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2" name="直接连接符 441"/>
          <p:cNvCxnSpPr/>
          <p:nvPr/>
        </p:nvCxnSpPr>
        <p:spPr>
          <a:xfrm>
            <a:off x="3016127" y="3567305"/>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4" name="直接连接符 443"/>
          <p:cNvCxnSpPr/>
          <p:nvPr/>
        </p:nvCxnSpPr>
        <p:spPr>
          <a:xfrm>
            <a:off x="3393104" y="3574402"/>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5" name="直接连接符 444"/>
          <p:cNvCxnSpPr/>
          <p:nvPr/>
        </p:nvCxnSpPr>
        <p:spPr>
          <a:xfrm>
            <a:off x="4109162" y="3579007"/>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6" name="直接连接符 445"/>
          <p:cNvCxnSpPr/>
          <p:nvPr/>
        </p:nvCxnSpPr>
        <p:spPr>
          <a:xfrm>
            <a:off x="4452692" y="3574402"/>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7" name="直接连接符 446"/>
          <p:cNvCxnSpPr/>
          <p:nvPr/>
        </p:nvCxnSpPr>
        <p:spPr>
          <a:xfrm>
            <a:off x="3738635" y="3576781"/>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8" name="直接连接符 447"/>
          <p:cNvCxnSpPr/>
          <p:nvPr/>
        </p:nvCxnSpPr>
        <p:spPr>
          <a:xfrm>
            <a:off x="5174654" y="3583612"/>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49" name="直接连接符 448"/>
          <p:cNvCxnSpPr/>
          <p:nvPr/>
        </p:nvCxnSpPr>
        <p:spPr>
          <a:xfrm>
            <a:off x="5539613" y="3579007"/>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0" name="直接连接符 449"/>
          <p:cNvCxnSpPr/>
          <p:nvPr/>
        </p:nvCxnSpPr>
        <p:spPr>
          <a:xfrm>
            <a:off x="4816031" y="3581387"/>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3" name="直接连接符 452"/>
          <p:cNvCxnSpPr/>
          <p:nvPr/>
        </p:nvCxnSpPr>
        <p:spPr>
          <a:xfrm>
            <a:off x="6239849" y="3583768"/>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4" name="直接连接符 453"/>
          <p:cNvCxnSpPr/>
          <p:nvPr/>
        </p:nvCxnSpPr>
        <p:spPr>
          <a:xfrm>
            <a:off x="6583379" y="3579163"/>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5" name="直接连接符 454"/>
          <p:cNvCxnSpPr/>
          <p:nvPr/>
        </p:nvCxnSpPr>
        <p:spPr>
          <a:xfrm>
            <a:off x="5869322" y="3581543"/>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6" name="直接连接符 455"/>
          <p:cNvCxnSpPr/>
          <p:nvPr/>
        </p:nvCxnSpPr>
        <p:spPr>
          <a:xfrm>
            <a:off x="7305340" y="3588374"/>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7" name="直接连接符 456"/>
          <p:cNvCxnSpPr/>
          <p:nvPr/>
        </p:nvCxnSpPr>
        <p:spPr>
          <a:xfrm>
            <a:off x="7660181" y="3576724"/>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8" name="直接连接符 457"/>
          <p:cNvCxnSpPr/>
          <p:nvPr/>
        </p:nvCxnSpPr>
        <p:spPr>
          <a:xfrm>
            <a:off x="6946718" y="3567305"/>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59" name="直接连接符 458"/>
          <p:cNvCxnSpPr/>
          <p:nvPr/>
        </p:nvCxnSpPr>
        <p:spPr>
          <a:xfrm>
            <a:off x="8009288" y="3590962"/>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0" name="直接连接符 459"/>
          <p:cNvCxnSpPr/>
          <p:nvPr/>
        </p:nvCxnSpPr>
        <p:spPr>
          <a:xfrm>
            <a:off x="8731250" y="3600173"/>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62" name="直接连接符 461"/>
          <p:cNvCxnSpPr/>
          <p:nvPr/>
        </p:nvCxnSpPr>
        <p:spPr>
          <a:xfrm>
            <a:off x="8372627" y="3597949"/>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rot="5400000">
            <a:off x="204752" y="2761002"/>
            <a:ext cx="982800" cy="313200"/>
            <a:chOff x="352124" y="3681535"/>
            <a:chExt cx="1356787" cy="432383"/>
          </a:xfrm>
        </p:grpSpPr>
        <p:grpSp>
          <p:nvGrpSpPr>
            <p:cNvPr id="109" name="组合 10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1" name="圆角矩形 11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12" name="圆角矩形 111"/>
              <p:cNvSpPr/>
              <p:nvPr/>
            </p:nvSpPr>
            <p:spPr>
              <a:xfrm rot="16200000">
                <a:off x="3610693" y="3759376"/>
                <a:ext cx="2598378"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10" name="TextBox 10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研发部</a:t>
              </a:r>
              <a:endParaRPr kumimoji="0" lang="zh-CN" altLang="zh-CN"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13" name="组合 112"/>
          <p:cNvGrpSpPr/>
          <p:nvPr/>
        </p:nvGrpSpPr>
        <p:grpSpPr>
          <a:xfrm rot="5400000">
            <a:off x="924832" y="2757119"/>
            <a:ext cx="982800" cy="313200"/>
            <a:chOff x="352124" y="3681535"/>
            <a:chExt cx="1356787" cy="432383"/>
          </a:xfrm>
        </p:grpSpPr>
        <p:grpSp>
          <p:nvGrpSpPr>
            <p:cNvPr id="114" name="组合 11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16" name="圆角矩形 11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17" name="圆角矩形 116"/>
              <p:cNvSpPr/>
              <p:nvPr/>
            </p:nvSpPr>
            <p:spPr>
              <a:xfrm rot="16200000">
                <a:off x="3610693" y="3759394"/>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15" name="TextBox 11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资料部</a:t>
              </a:r>
              <a:endParaRPr kumimoji="0" lang="zh-CN" altLang="zh-CN"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18" name="组合 117"/>
          <p:cNvGrpSpPr/>
          <p:nvPr/>
        </p:nvGrpSpPr>
        <p:grpSpPr>
          <a:xfrm rot="5400000">
            <a:off x="1827024" y="2761002"/>
            <a:ext cx="982800" cy="313200"/>
            <a:chOff x="352124" y="3681535"/>
            <a:chExt cx="1356787" cy="432383"/>
          </a:xfrm>
        </p:grpSpPr>
        <p:grpSp>
          <p:nvGrpSpPr>
            <p:cNvPr id="119" name="组合 11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1" name="圆角矩形 12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22" name="圆角矩形 12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20" name="TextBox 11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生产部</a:t>
              </a:r>
              <a:endParaRPr kumimoji="0" lang="zh-CN" altLang="zh-CN"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23" name="组合 122"/>
          <p:cNvGrpSpPr/>
          <p:nvPr/>
        </p:nvGrpSpPr>
        <p:grpSpPr>
          <a:xfrm rot="5400000">
            <a:off x="2725032" y="2757995"/>
            <a:ext cx="982800" cy="313200"/>
            <a:chOff x="352124" y="3681535"/>
            <a:chExt cx="1356787" cy="432383"/>
          </a:xfrm>
        </p:grpSpPr>
        <p:grpSp>
          <p:nvGrpSpPr>
            <p:cNvPr id="124" name="组合 12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26" name="圆角矩形 12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27" name="圆角矩形 12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25" name="TextBox 12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质管部</a:t>
              </a:r>
              <a:endParaRPr kumimoji="0" lang="zh-CN" altLang="zh-CN"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28" name="组合 127"/>
          <p:cNvGrpSpPr/>
          <p:nvPr/>
        </p:nvGrpSpPr>
        <p:grpSpPr>
          <a:xfrm rot="5400000">
            <a:off x="3793735" y="2755614"/>
            <a:ext cx="982799" cy="313200"/>
            <a:chOff x="352124" y="3681535"/>
            <a:chExt cx="1356787" cy="432383"/>
          </a:xfrm>
        </p:grpSpPr>
        <p:grpSp>
          <p:nvGrpSpPr>
            <p:cNvPr id="129" name="组合 12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1" name="圆角矩形 13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32" name="圆角矩形 13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30" name="TextBox 129"/>
            <p:cNvSpPr txBox="1"/>
            <p:nvPr/>
          </p:nvSpPr>
          <p:spPr>
            <a:xfrm rot="16200000">
              <a:off x="863265" y="3313496"/>
              <a:ext cx="329432" cy="1168464"/>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行政人事部</a:t>
              </a:r>
              <a:endParaRPr kumimoji="0" lang="zh-CN" altLang="zh-CN"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33" name="组合 132"/>
          <p:cNvGrpSpPr/>
          <p:nvPr/>
        </p:nvGrpSpPr>
        <p:grpSpPr>
          <a:xfrm rot="5400000">
            <a:off x="4860106" y="2757119"/>
            <a:ext cx="982800" cy="313200"/>
            <a:chOff x="352124" y="3681535"/>
            <a:chExt cx="1356787" cy="432383"/>
          </a:xfrm>
        </p:grpSpPr>
        <p:grpSp>
          <p:nvGrpSpPr>
            <p:cNvPr id="134" name="组合 13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36" name="圆角矩形 13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37" name="圆角矩形 13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35" name="TextBox 134"/>
            <p:cNvSpPr txBox="1"/>
            <p:nvPr/>
          </p:nvSpPr>
          <p:spPr>
            <a:xfrm rot="16200000">
              <a:off x="861185" y="3313496"/>
              <a:ext cx="329432" cy="1168463"/>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信息管理部</a:t>
              </a:r>
              <a:endParaRPr kumimoji="0" lang="zh-CN" altLang="zh-CN"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38" name="组合 137"/>
          <p:cNvGrpSpPr/>
          <p:nvPr/>
        </p:nvGrpSpPr>
        <p:grpSpPr>
          <a:xfrm rot="5400000">
            <a:off x="5580184" y="2761002"/>
            <a:ext cx="982800" cy="313200"/>
            <a:chOff x="352124" y="3681535"/>
            <a:chExt cx="1356787" cy="432383"/>
          </a:xfrm>
        </p:grpSpPr>
        <p:grpSp>
          <p:nvGrpSpPr>
            <p:cNvPr id="139" name="组合 13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1" name="圆角矩形 14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42" name="圆角矩形 14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40" name="TextBox 13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财务部</a:t>
              </a:r>
              <a:endParaRPr kumimoji="0" lang="zh-CN" altLang="zh-CN"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43" name="组合 142"/>
          <p:cNvGrpSpPr/>
          <p:nvPr/>
        </p:nvGrpSpPr>
        <p:grpSpPr>
          <a:xfrm rot="5400000">
            <a:off x="6286514" y="2757995"/>
            <a:ext cx="982800" cy="313200"/>
            <a:chOff x="352124" y="3681535"/>
            <a:chExt cx="1356787" cy="432383"/>
          </a:xfrm>
        </p:grpSpPr>
        <p:grpSp>
          <p:nvGrpSpPr>
            <p:cNvPr id="144" name="组合 14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46" name="圆角矩形 14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47" name="圆角矩形 146"/>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45" name="TextBox 14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股份部</a:t>
              </a:r>
              <a:endParaRPr kumimoji="0" lang="zh-CN" altLang="zh-CN"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48" name="组合 147"/>
          <p:cNvGrpSpPr/>
          <p:nvPr/>
        </p:nvGrpSpPr>
        <p:grpSpPr>
          <a:xfrm rot="5400000">
            <a:off x="7168903" y="2759501"/>
            <a:ext cx="982800" cy="313200"/>
            <a:chOff x="352124" y="3681535"/>
            <a:chExt cx="1356787" cy="432383"/>
          </a:xfrm>
        </p:grpSpPr>
        <p:grpSp>
          <p:nvGrpSpPr>
            <p:cNvPr id="149" name="组合 148"/>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1" name="圆角矩形 150"/>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52" name="圆角矩形 151"/>
              <p:cNvSpPr/>
              <p:nvPr/>
            </p:nvSpPr>
            <p:spPr>
              <a:xfrm rot="16200000">
                <a:off x="3610693" y="3738436"/>
                <a:ext cx="2598377"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50" name="TextBox 149"/>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营销部</a:t>
              </a:r>
              <a:endParaRPr kumimoji="0" lang="zh-CN" altLang="zh-CN"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153" name="组合 152"/>
          <p:cNvGrpSpPr/>
          <p:nvPr/>
        </p:nvGrpSpPr>
        <p:grpSpPr>
          <a:xfrm rot="5400000">
            <a:off x="8028456" y="2761002"/>
            <a:ext cx="982800" cy="313200"/>
            <a:chOff x="352124" y="3681535"/>
            <a:chExt cx="1356787" cy="432383"/>
          </a:xfrm>
        </p:grpSpPr>
        <p:grpSp>
          <p:nvGrpSpPr>
            <p:cNvPr id="154" name="组合 153"/>
            <p:cNvGrpSpPr/>
            <p:nvPr/>
          </p:nvGrpSpPr>
          <p:grpSpPr>
            <a:xfrm>
              <a:off x="352124" y="3681535"/>
              <a:ext cx="1356787" cy="432383"/>
              <a:chOff x="2996228" y="4233604"/>
              <a:chExt cx="3839061" cy="2756815"/>
            </a:xfrm>
            <a:effectLst>
              <a:outerShdw blurRad="381000" dist="254000" dir="8100000" algn="tr" rotWithShape="0">
                <a:prstClr val="black">
                  <a:alpha val="40000"/>
                </a:prstClr>
              </a:outerShdw>
            </a:effectLst>
          </p:grpSpPr>
          <p:sp>
            <p:nvSpPr>
              <p:cNvPr id="156" name="圆角矩形 155"/>
              <p:cNvSpPr/>
              <p:nvPr/>
            </p:nvSpPr>
            <p:spPr>
              <a:xfrm rot="16200000">
                <a:off x="3537351" y="3692481"/>
                <a:ext cx="2756815" cy="3839061"/>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57" name="圆角矩形 156"/>
              <p:cNvSpPr/>
              <p:nvPr/>
            </p:nvSpPr>
            <p:spPr>
              <a:xfrm rot="16200000">
                <a:off x="3610693" y="3738427"/>
                <a:ext cx="2598378" cy="3740620"/>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sp>
          <p:nvSpPr>
            <p:cNvPr id="155" name="TextBox 154"/>
            <p:cNvSpPr txBox="1"/>
            <p:nvPr/>
          </p:nvSpPr>
          <p:spPr>
            <a:xfrm rot="16200000">
              <a:off x="812128" y="3547189"/>
              <a:ext cx="329432" cy="701077"/>
            </a:xfrm>
            <a:prstGeom prst="rect">
              <a:avLst/>
            </a:prstGeom>
            <a:noFill/>
          </p:spPr>
          <p:txBody>
            <a:bodyPr vert="horz"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1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rPr>
                <a:t>国际部</a:t>
              </a:r>
              <a:endParaRPr kumimoji="0" lang="zh-CN" altLang="zh-CN" sz="1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83" name="组合 82"/>
          <p:cNvGrpSpPr/>
          <p:nvPr/>
        </p:nvGrpSpPr>
        <p:grpSpPr>
          <a:xfrm>
            <a:off x="4083529" y="950715"/>
            <a:ext cx="982514" cy="313311"/>
            <a:chOff x="814328" y="3219334"/>
            <a:chExt cx="1356392" cy="432536"/>
          </a:xfrm>
          <a:effectLst>
            <a:outerShdw blurRad="127000" dist="63500" dir="2700000" algn="tl" rotWithShape="0">
              <a:prstClr val="black">
                <a:alpha val="25000"/>
              </a:prstClr>
            </a:outerShdw>
          </a:effectLst>
        </p:grpSpPr>
        <p:sp>
          <p:nvSpPr>
            <p:cNvPr id="86" name="圆角矩形 85"/>
            <p:cNvSpPr/>
            <p:nvPr/>
          </p:nvSpPr>
          <p:spPr>
            <a:xfrm>
              <a:off x="814328" y="3219334"/>
              <a:ext cx="1356392" cy="432536"/>
            </a:xfrm>
            <a:prstGeom prst="roundRect">
              <a:avLst/>
            </a:prstGeom>
            <a:gradFill>
              <a:gsLst>
                <a:gs pos="0">
                  <a:srgbClr val="175BBE"/>
                </a:gs>
                <a:gs pos="100000">
                  <a:srgbClr val="1D8FE7"/>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85" name="TextBox 84"/>
            <p:cNvSpPr txBox="1"/>
            <p:nvPr/>
          </p:nvSpPr>
          <p:spPr>
            <a:xfrm>
              <a:off x="1020410" y="3331791"/>
              <a:ext cx="953343"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宋体" pitchFamily="2" charset="-122"/>
                </a:rPr>
                <a:t>董事会</a:t>
              </a:r>
              <a:endParaRPr kumimoji="0" lang="zh-CN" altLang="zh-CN" sz="11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88" name="组合 87"/>
          <p:cNvGrpSpPr/>
          <p:nvPr/>
        </p:nvGrpSpPr>
        <p:grpSpPr>
          <a:xfrm>
            <a:off x="4073833" y="1373386"/>
            <a:ext cx="982514" cy="313311"/>
            <a:chOff x="814328" y="3219334"/>
            <a:chExt cx="1356392" cy="432536"/>
          </a:xfrm>
          <a:effectLst>
            <a:outerShdw blurRad="127000" dist="63500" dir="2700000" algn="tl" rotWithShape="0">
              <a:prstClr val="black">
                <a:alpha val="25000"/>
              </a:prstClr>
            </a:outerShdw>
          </a:effectLst>
        </p:grpSpPr>
        <p:sp>
          <p:nvSpPr>
            <p:cNvPr id="91" name="圆角矩形 90"/>
            <p:cNvSpPr/>
            <p:nvPr/>
          </p:nvSpPr>
          <p:spPr>
            <a:xfrm>
              <a:off x="814328" y="3219334"/>
              <a:ext cx="1356392" cy="432536"/>
            </a:xfrm>
            <a:prstGeom prst="roundRect">
              <a:avLst/>
            </a:prstGeom>
            <a:gradFill>
              <a:gsLst>
                <a:gs pos="0">
                  <a:srgbClr val="175BBE"/>
                </a:gs>
                <a:gs pos="100000">
                  <a:srgbClr val="1D8FE7"/>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90" name="TextBox 8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宋体" pitchFamily="2" charset="-122"/>
                </a:rPr>
                <a:t>总经理</a:t>
              </a:r>
              <a:endParaRPr kumimoji="0" lang="zh-CN" altLang="zh-CN" sz="1100" b="1"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宋体" pitchFamily="2" charset="-122"/>
              </a:endParaRPr>
            </a:p>
          </p:txBody>
        </p:sp>
      </p:grpSp>
      <p:grpSp>
        <p:nvGrpSpPr>
          <p:cNvPr id="98" name="组合 97"/>
          <p:cNvGrpSpPr/>
          <p:nvPr/>
        </p:nvGrpSpPr>
        <p:grpSpPr>
          <a:xfrm>
            <a:off x="4074820" y="1819403"/>
            <a:ext cx="982514" cy="313311"/>
            <a:chOff x="814328" y="3219334"/>
            <a:chExt cx="1356392" cy="432536"/>
          </a:xfrm>
          <a:effectLst>
            <a:outerShdw blurRad="127000" dist="63500" dir="2700000" algn="tl" rotWithShape="0">
              <a:prstClr val="black">
                <a:alpha val="25000"/>
              </a:prstClr>
            </a:outerShdw>
          </a:effectLst>
        </p:grpSpPr>
        <p:sp>
          <p:nvSpPr>
            <p:cNvPr id="101" name="圆角矩形 100"/>
            <p:cNvSpPr/>
            <p:nvPr/>
          </p:nvSpPr>
          <p:spPr>
            <a:xfrm>
              <a:off x="814328" y="3219334"/>
              <a:ext cx="1356392" cy="432536"/>
            </a:xfrm>
            <a:prstGeom prst="roundRect">
              <a:avLst/>
            </a:prstGeom>
            <a:gradFill>
              <a:gsLst>
                <a:gs pos="0">
                  <a:srgbClr val="175BBE"/>
                </a:gs>
                <a:gs pos="100000">
                  <a:srgbClr val="1D8FE7"/>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100" name="TextBox 99"/>
            <p:cNvSpPr txBox="1"/>
            <p:nvPr/>
          </p:nvSpPr>
          <p:spPr>
            <a:xfrm>
              <a:off x="1110326" y="3331792"/>
              <a:ext cx="787838" cy="23369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宋体" pitchFamily="2" charset="-122"/>
                </a:rPr>
                <a:t>行政副总</a:t>
              </a:r>
              <a:endParaRPr kumimoji="0" lang="zh-CN" altLang="zh-CN" sz="11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宋体" pitchFamily="2" charset="-122"/>
              </a:endParaRPr>
            </a:p>
          </p:txBody>
        </p:sp>
      </p:grpSp>
      <p:cxnSp>
        <p:nvCxnSpPr>
          <p:cNvPr id="464" name="直接连接符 463"/>
          <p:cNvCxnSpPr/>
          <p:nvPr/>
        </p:nvCxnSpPr>
        <p:spPr>
          <a:xfrm>
            <a:off x="2320820" y="3574402"/>
            <a:ext cx="1005" cy="149051"/>
          </a:xfrm>
          <a:prstGeom prst="line">
            <a:avLst/>
          </a:prstGeom>
          <a:ln w="6350">
            <a:solidFill>
              <a:schemeClr val="tx1">
                <a:lumMod val="75000"/>
                <a:lumOff val="25000"/>
                <a:alpha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40" name="组合 239"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37877"/>
            <a:ext cx="3600400" cy="461665"/>
            <a:chOff x="1508072" y="276180"/>
            <a:chExt cx="10536863" cy="615554"/>
          </a:xfrm>
        </p:grpSpPr>
        <p:sp>
          <p:nvSpPr>
            <p:cNvPr id="241"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526265" y="395187"/>
              <a:ext cx="6518670" cy="496547"/>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Organizational Structure</a:t>
              </a:r>
            </a:p>
          </p:txBody>
        </p:sp>
        <p:sp>
          <p:nvSpPr>
            <p:cNvPr id="242" name="矩形 241"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组织架构</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spTree>
    <p:extLst>
      <p:ext uri="{BB962C8B-B14F-4D97-AF65-F5344CB8AC3E}">
        <p14:creationId xmlns:p14="http://schemas.microsoft.com/office/powerpoint/2010/main" val="2955816043"/>
      </p:ext>
    </p:extLst>
  </p:cSld>
  <p:clrMapOvr>
    <a:masterClrMapping/>
  </p:clrMapOvr>
  <mc:AlternateContent xmlns:mc="http://schemas.openxmlformats.org/markup-compatibility/2006" xmlns:p14="http://schemas.microsoft.com/office/powerpoint/2010/main">
    <mc:Choice Requires="p14">
      <p:transition spd="slow" p14:dur="2000" advTm="10000">
        <p14:ferris dir="l"/>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40"/>
                                        </p:tgtEl>
                                        <p:attrNameLst>
                                          <p:attrName>style.visibility</p:attrName>
                                        </p:attrNameLst>
                                      </p:cBhvr>
                                      <p:to>
                                        <p:strVal val="visible"/>
                                      </p:to>
                                    </p:set>
                                    <p:anim calcmode="lin" valueType="num">
                                      <p:cBhvr>
                                        <p:cTn id="7" dur="1000" fill="hold"/>
                                        <p:tgtEl>
                                          <p:spTgt spid="240"/>
                                        </p:tgtEl>
                                        <p:attrNameLst>
                                          <p:attrName>ppt_w</p:attrName>
                                        </p:attrNameLst>
                                      </p:cBhvr>
                                      <p:tavLst>
                                        <p:tav tm="0">
                                          <p:val>
                                            <p:fltVal val="0"/>
                                          </p:val>
                                        </p:tav>
                                        <p:tav tm="100000">
                                          <p:val>
                                            <p:strVal val="#ppt_w"/>
                                          </p:val>
                                        </p:tav>
                                      </p:tavLst>
                                    </p:anim>
                                    <p:anim calcmode="lin" valueType="num">
                                      <p:cBhvr>
                                        <p:cTn id="8" dur="1000" fill="hold"/>
                                        <p:tgtEl>
                                          <p:spTgt spid="240"/>
                                        </p:tgtEl>
                                        <p:attrNameLst>
                                          <p:attrName>ppt_h</p:attrName>
                                        </p:attrNameLst>
                                      </p:cBhvr>
                                      <p:tavLst>
                                        <p:tav tm="0">
                                          <p:val>
                                            <p:fltVal val="0"/>
                                          </p:val>
                                        </p:tav>
                                        <p:tav tm="100000">
                                          <p:val>
                                            <p:strVal val="#ppt_h"/>
                                          </p:val>
                                        </p:tav>
                                      </p:tavLst>
                                    </p:anim>
                                    <p:animEffect transition="in" filter="fade">
                                      <p:cBhvr>
                                        <p:cTn id="9" dur="1000"/>
                                        <p:tgtEl>
                                          <p:spTgt spid="240"/>
                                        </p:tgtEl>
                                      </p:cBhvr>
                                    </p:animEffect>
                                  </p:childTnLst>
                                </p:cTn>
                              </p:par>
                              <p:par>
                                <p:cTn id="10" presetID="64" presetClass="path" presetSubtype="0" accel="50000" decel="50000" fill="hold" nodeType="withEffect">
                                  <p:stCondLst>
                                    <p:cond delay="0"/>
                                  </p:stCondLst>
                                  <p:childTnLst>
                                    <p:animMotion origin="layout" path="M 0.1099 -0.00124 L -3.88889E-6 6.17284E-7 " pathEditMode="relative" rAng="0" ptsTypes="AA">
                                      <p:cBhvr>
                                        <p:cTn id="11" dur="1000" fill="hold"/>
                                        <p:tgtEl>
                                          <p:spTgt spid="240"/>
                                        </p:tgtEl>
                                        <p:attrNameLst>
                                          <p:attrName>ppt_x</p:attrName>
                                          <p:attrName>ppt_y</p:attrName>
                                        </p:attrNameLst>
                                      </p:cBhvr>
                                      <p:rCtr x="-5503" y="62"/>
                                    </p:animMotion>
                                  </p:childTnLst>
                                </p:cTn>
                              </p:par>
                              <p:par>
                                <p:cTn id="12" presetID="53" presetClass="entr" presetSubtype="528" fill="hold" nodeType="withEffect">
                                  <p:stCondLst>
                                    <p:cond delay="500"/>
                                  </p:stCondLst>
                                  <p:childTnLst>
                                    <p:set>
                                      <p:cBhvr>
                                        <p:cTn id="13" dur="1" fill="hold">
                                          <p:stCondLst>
                                            <p:cond delay="0"/>
                                          </p:stCondLst>
                                        </p:cTn>
                                        <p:tgtEl>
                                          <p:spTgt spid="83"/>
                                        </p:tgtEl>
                                        <p:attrNameLst>
                                          <p:attrName>style.visibility</p:attrName>
                                        </p:attrNameLst>
                                      </p:cBhvr>
                                      <p:to>
                                        <p:strVal val="visible"/>
                                      </p:to>
                                    </p:set>
                                    <p:anim calcmode="lin" valueType="num">
                                      <p:cBhvr>
                                        <p:cTn id="14" dur="500" fill="hold"/>
                                        <p:tgtEl>
                                          <p:spTgt spid="83"/>
                                        </p:tgtEl>
                                        <p:attrNameLst>
                                          <p:attrName>ppt_w</p:attrName>
                                        </p:attrNameLst>
                                      </p:cBhvr>
                                      <p:tavLst>
                                        <p:tav tm="0">
                                          <p:val>
                                            <p:fltVal val="0"/>
                                          </p:val>
                                        </p:tav>
                                        <p:tav tm="100000">
                                          <p:val>
                                            <p:strVal val="#ppt_w"/>
                                          </p:val>
                                        </p:tav>
                                      </p:tavLst>
                                    </p:anim>
                                    <p:anim calcmode="lin" valueType="num">
                                      <p:cBhvr>
                                        <p:cTn id="15" dur="500" fill="hold"/>
                                        <p:tgtEl>
                                          <p:spTgt spid="83"/>
                                        </p:tgtEl>
                                        <p:attrNameLst>
                                          <p:attrName>ppt_h</p:attrName>
                                        </p:attrNameLst>
                                      </p:cBhvr>
                                      <p:tavLst>
                                        <p:tav tm="0">
                                          <p:val>
                                            <p:fltVal val="0"/>
                                          </p:val>
                                        </p:tav>
                                        <p:tav tm="100000">
                                          <p:val>
                                            <p:strVal val="#ppt_h"/>
                                          </p:val>
                                        </p:tav>
                                      </p:tavLst>
                                    </p:anim>
                                    <p:animEffect transition="in" filter="fade">
                                      <p:cBhvr>
                                        <p:cTn id="16" dur="500"/>
                                        <p:tgtEl>
                                          <p:spTgt spid="83"/>
                                        </p:tgtEl>
                                      </p:cBhvr>
                                    </p:animEffect>
                                    <p:anim calcmode="lin" valueType="num">
                                      <p:cBhvr>
                                        <p:cTn id="17" dur="500" fill="hold"/>
                                        <p:tgtEl>
                                          <p:spTgt spid="83"/>
                                        </p:tgtEl>
                                        <p:attrNameLst>
                                          <p:attrName>ppt_x</p:attrName>
                                        </p:attrNameLst>
                                      </p:cBhvr>
                                      <p:tavLst>
                                        <p:tav tm="0">
                                          <p:val>
                                            <p:fltVal val="0.5"/>
                                          </p:val>
                                        </p:tav>
                                        <p:tav tm="100000">
                                          <p:val>
                                            <p:strVal val="#ppt_x"/>
                                          </p:val>
                                        </p:tav>
                                      </p:tavLst>
                                    </p:anim>
                                    <p:anim calcmode="lin" valueType="num">
                                      <p:cBhvr>
                                        <p:cTn id="18" dur="500" fill="hold"/>
                                        <p:tgtEl>
                                          <p:spTgt spid="83"/>
                                        </p:tgtEl>
                                        <p:attrNameLst>
                                          <p:attrName>ppt_y</p:attrName>
                                        </p:attrNameLst>
                                      </p:cBhvr>
                                      <p:tavLst>
                                        <p:tav tm="0">
                                          <p:val>
                                            <p:fltVal val="0.5"/>
                                          </p:val>
                                        </p:tav>
                                        <p:tav tm="100000">
                                          <p:val>
                                            <p:strVal val="#ppt_y"/>
                                          </p:val>
                                        </p:tav>
                                      </p:tavLst>
                                    </p:anim>
                                  </p:childTnLst>
                                </p:cTn>
                              </p:par>
                            </p:childTnLst>
                          </p:cTn>
                        </p:par>
                        <p:par>
                          <p:cTn id="19" fill="hold">
                            <p:stCondLst>
                              <p:cond delay="1000"/>
                            </p:stCondLst>
                            <p:childTnLst>
                              <p:par>
                                <p:cTn id="20" presetID="53" presetClass="entr" presetSubtype="528"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 calcmode="lin" valueType="num">
                                      <p:cBhvr>
                                        <p:cTn id="22" dur="500" fill="hold"/>
                                        <p:tgtEl>
                                          <p:spTgt spid="88"/>
                                        </p:tgtEl>
                                        <p:attrNameLst>
                                          <p:attrName>ppt_w</p:attrName>
                                        </p:attrNameLst>
                                      </p:cBhvr>
                                      <p:tavLst>
                                        <p:tav tm="0">
                                          <p:val>
                                            <p:fltVal val="0"/>
                                          </p:val>
                                        </p:tav>
                                        <p:tav tm="100000">
                                          <p:val>
                                            <p:strVal val="#ppt_w"/>
                                          </p:val>
                                        </p:tav>
                                      </p:tavLst>
                                    </p:anim>
                                    <p:anim calcmode="lin" valueType="num">
                                      <p:cBhvr>
                                        <p:cTn id="23" dur="500" fill="hold"/>
                                        <p:tgtEl>
                                          <p:spTgt spid="88"/>
                                        </p:tgtEl>
                                        <p:attrNameLst>
                                          <p:attrName>ppt_h</p:attrName>
                                        </p:attrNameLst>
                                      </p:cBhvr>
                                      <p:tavLst>
                                        <p:tav tm="0">
                                          <p:val>
                                            <p:fltVal val="0"/>
                                          </p:val>
                                        </p:tav>
                                        <p:tav tm="100000">
                                          <p:val>
                                            <p:strVal val="#ppt_h"/>
                                          </p:val>
                                        </p:tav>
                                      </p:tavLst>
                                    </p:anim>
                                    <p:animEffect transition="in" filter="fade">
                                      <p:cBhvr>
                                        <p:cTn id="24" dur="500"/>
                                        <p:tgtEl>
                                          <p:spTgt spid="88"/>
                                        </p:tgtEl>
                                      </p:cBhvr>
                                    </p:animEffect>
                                    <p:anim calcmode="lin" valueType="num">
                                      <p:cBhvr>
                                        <p:cTn id="25" dur="500" fill="hold"/>
                                        <p:tgtEl>
                                          <p:spTgt spid="88"/>
                                        </p:tgtEl>
                                        <p:attrNameLst>
                                          <p:attrName>ppt_x</p:attrName>
                                        </p:attrNameLst>
                                      </p:cBhvr>
                                      <p:tavLst>
                                        <p:tav tm="0">
                                          <p:val>
                                            <p:fltVal val="0.5"/>
                                          </p:val>
                                        </p:tav>
                                        <p:tav tm="100000">
                                          <p:val>
                                            <p:strVal val="#ppt_x"/>
                                          </p:val>
                                        </p:tav>
                                      </p:tavLst>
                                    </p:anim>
                                    <p:anim calcmode="lin" valueType="num">
                                      <p:cBhvr>
                                        <p:cTn id="26" dur="500" fill="hold"/>
                                        <p:tgtEl>
                                          <p:spTgt spid="88"/>
                                        </p:tgtEl>
                                        <p:attrNameLst>
                                          <p:attrName>ppt_y</p:attrName>
                                        </p:attrNameLst>
                                      </p:cBhvr>
                                      <p:tavLst>
                                        <p:tav tm="0">
                                          <p:val>
                                            <p:fltVal val="0.5"/>
                                          </p:val>
                                        </p:tav>
                                        <p:tav tm="100000">
                                          <p:val>
                                            <p:strVal val="#ppt_y"/>
                                          </p:val>
                                        </p:tav>
                                      </p:tavLst>
                                    </p:anim>
                                  </p:childTnLst>
                                </p:cTn>
                              </p:par>
                            </p:childTnLst>
                          </p:cTn>
                        </p:par>
                        <p:par>
                          <p:cTn id="27" fill="hold">
                            <p:stCondLst>
                              <p:cond delay="1500"/>
                            </p:stCondLst>
                            <p:childTnLst>
                              <p:par>
                                <p:cTn id="28" presetID="22" presetClass="entr" presetSubtype="1" fill="hold" nodeType="afterEffect">
                                  <p:stCondLst>
                                    <p:cond delay="0"/>
                                  </p:stCondLst>
                                  <p:childTnLst>
                                    <p:set>
                                      <p:cBhvr>
                                        <p:cTn id="29" dur="1" fill="hold">
                                          <p:stCondLst>
                                            <p:cond delay="0"/>
                                          </p:stCondLst>
                                        </p:cTn>
                                        <p:tgtEl>
                                          <p:spTgt spid="374"/>
                                        </p:tgtEl>
                                        <p:attrNameLst>
                                          <p:attrName>style.visibility</p:attrName>
                                        </p:attrNameLst>
                                      </p:cBhvr>
                                      <p:to>
                                        <p:strVal val="visible"/>
                                      </p:to>
                                    </p:set>
                                    <p:animEffect transition="in" filter="wipe(up)">
                                      <p:cBhvr>
                                        <p:cTn id="30" dur="500"/>
                                        <p:tgtEl>
                                          <p:spTgt spid="374"/>
                                        </p:tgtEl>
                                      </p:cBhvr>
                                    </p:animEffect>
                                  </p:childTnLst>
                                </p:cTn>
                              </p:par>
                            </p:childTnLst>
                          </p:cTn>
                        </p:par>
                        <p:par>
                          <p:cTn id="31" fill="hold">
                            <p:stCondLst>
                              <p:cond delay="2000"/>
                            </p:stCondLst>
                            <p:childTnLst>
                              <p:par>
                                <p:cTn id="32" presetID="16" presetClass="entr" presetSubtype="37" fill="hold" nodeType="afterEffect">
                                  <p:stCondLst>
                                    <p:cond delay="0"/>
                                  </p:stCondLst>
                                  <p:childTnLst>
                                    <p:set>
                                      <p:cBhvr>
                                        <p:cTn id="33" dur="1" fill="hold">
                                          <p:stCondLst>
                                            <p:cond delay="0"/>
                                          </p:stCondLst>
                                        </p:cTn>
                                        <p:tgtEl>
                                          <p:spTgt spid="363"/>
                                        </p:tgtEl>
                                        <p:attrNameLst>
                                          <p:attrName>style.visibility</p:attrName>
                                        </p:attrNameLst>
                                      </p:cBhvr>
                                      <p:to>
                                        <p:strVal val="visible"/>
                                      </p:to>
                                    </p:set>
                                    <p:animEffect transition="in" filter="barn(outVertical)">
                                      <p:cBhvr>
                                        <p:cTn id="34" dur="500"/>
                                        <p:tgtEl>
                                          <p:spTgt spid="363"/>
                                        </p:tgtEl>
                                      </p:cBhvr>
                                    </p:animEffect>
                                  </p:childTnLst>
                                </p:cTn>
                              </p:par>
                            </p:childTnLst>
                          </p:cTn>
                        </p:par>
                        <p:par>
                          <p:cTn id="35" fill="hold">
                            <p:stCondLst>
                              <p:cond delay="2500"/>
                            </p:stCondLst>
                            <p:childTnLst>
                              <p:par>
                                <p:cTn id="36" presetID="22" presetClass="entr" presetSubtype="1" fill="hold" nodeType="afterEffect">
                                  <p:stCondLst>
                                    <p:cond delay="0"/>
                                  </p:stCondLst>
                                  <p:childTnLst>
                                    <p:set>
                                      <p:cBhvr>
                                        <p:cTn id="37" dur="1" fill="hold">
                                          <p:stCondLst>
                                            <p:cond delay="0"/>
                                          </p:stCondLst>
                                        </p:cTn>
                                        <p:tgtEl>
                                          <p:spTgt spid="382"/>
                                        </p:tgtEl>
                                        <p:attrNameLst>
                                          <p:attrName>style.visibility</p:attrName>
                                        </p:attrNameLst>
                                      </p:cBhvr>
                                      <p:to>
                                        <p:strVal val="visible"/>
                                      </p:to>
                                    </p:set>
                                    <p:animEffect transition="in" filter="wipe(up)">
                                      <p:cBhvr>
                                        <p:cTn id="38" dur="500"/>
                                        <p:tgtEl>
                                          <p:spTgt spid="382"/>
                                        </p:tgtEl>
                                      </p:cBhvr>
                                    </p:animEffect>
                                  </p:childTnLst>
                                </p:cTn>
                              </p:par>
                              <p:par>
                                <p:cTn id="39" presetID="22" presetClass="entr" presetSubtype="1" fill="hold" nodeType="withEffect">
                                  <p:stCondLst>
                                    <p:cond delay="0"/>
                                  </p:stCondLst>
                                  <p:childTnLst>
                                    <p:set>
                                      <p:cBhvr>
                                        <p:cTn id="40" dur="1" fill="hold">
                                          <p:stCondLst>
                                            <p:cond delay="0"/>
                                          </p:stCondLst>
                                        </p:cTn>
                                        <p:tgtEl>
                                          <p:spTgt spid="379"/>
                                        </p:tgtEl>
                                        <p:attrNameLst>
                                          <p:attrName>style.visibility</p:attrName>
                                        </p:attrNameLst>
                                      </p:cBhvr>
                                      <p:to>
                                        <p:strVal val="visible"/>
                                      </p:to>
                                    </p:set>
                                    <p:animEffect transition="in" filter="wipe(up)">
                                      <p:cBhvr>
                                        <p:cTn id="41" dur="500"/>
                                        <p:tgtEl>
                                          <p:spTgt spid="379"/>
                                        </p:tgtEl>
                                      </p:cBhvr>
                                    </p:animEffect>
                                  </p:childTnLst>
                                </p:cTn>
                              </p:par>
                            </p:childTnLst>
                          </p:cTn>
                        </p:par>
                        <p:par>
                          <p:cTn id="42" fill="hold">
                            <p:stCondLst>
                              <p:cond delay="3000"/>
                            </p:stCondLst>
                            <p:childTnLst>
                              <p:par>
                                <p:cTn id="43" presetID="53" presetClass="entr" presetSubtype="16" fill="hold" nodeType="afterEffect">
                                  <p:stCondLst>
                                    <p:cond delay="0"/>
                                  </p:stCondLst>
                                  <p:childTnLst>
                                    <p:set>
                                      <p:cBhvr>
                                        <p:cTn id="44" dur="1" fill="hold">
                                          <p:stCondLst>
                                            <p:cond delay="0"/>
                                          </p:stCondLst>
                                        </p:cTn>
                                        <p:tgtEl>
                                          <p:spTgt spid="93"/>
                                        </p:tgtEl>
                                        <p:attrNameLst>
                                          <p:attrName>style.visibility</p:attrName>
                                        </p:attrNameLst>
                                      </p:cBhvr>
                                      <p:to>
                                        <p:strVal val="visible"/>
                                      </p:to>
                                    </p:set>
                                    <p:anim calcmode="lin" valueType="num">
                                      <p:cBhvr>
                                        <p:cTn id="45" dur="500" fill="hold"/>
                                        <p:tgtEl>
                                          <p:spTgt spid="93"/>
                                        </p:tgtEl>
                                        <p:attrNameLst>
                                          <p:attrName>ppt_w</p:attrName>
                                        </p:attrNameLst>
                                      </p:cBhvr>
                                      <p:tavLst>
                                        <p:tav tm="0">
                                          <p:val>
                                            <p:fltVal val="0"/>
                                          </p:val>
                                        </p:tav>
                                        <p:tav tm="100000">
                                          <p:val>
                                            <p:strVal val="#ppt_w"/>
                                          </p:val>
                                        </p:tav>
                                      </p:tavLst>
                                    </p:anim>
                                    <p:anim calcmode="lin" valueType="num">
                                      <p:cBhvr>
                                        <p:cTn id="46" dur="500" fill="hold"/>
                                        <p:tgtEl>
                                          <p:spTgt spid="93"/>
                                        </p:tgtEl>
                                        <p:attrNameLst>
                                          <p:attrName>ppt_h</p:attrName>
                                        </p:attrNameLst>
                                      </p:cBhvr>
                                      <p:tavLst>
                                        <p:tav tm="0">
                                          <p:val>
                                            <p:fltVal val="0"/>
                                          </p:val>
                                        </p:tav>
                                        <p:tav tm="100000">
                                          <p:val>
                                            <p:strVal val="#ppt_h"/>
                                          </p:val>
                                        </p:tav>
                                      </p:tavLst>
                                    </p:anim>
                                    <p:animEffect transition="in" filter="fade">
                                      <p:cBhvr>
                                        <p:cTn id="47" dur="500"/>
                                        <p:tgtEl>
                                          <p:spTgt spid="93"/>
                                        </p:tgtEl>
                                      </p:cBhvr>
                                    </p:animEffect>
                                  </p:childTnLst>
                                </p:cTn>
                              </p:par>
                              <p:par>
                                <p:cTn id="48" presetID="53" presetClass="entr" presetSubtype="16" fill="hold" nodeType="withEffect">
                                  <p:stCondLst>
                                    <p:cond delay="0"/>
                                  </p:stCondLst>
                                  <p:childTnLst>
                                    <p:set>
                                      <p:cBhvr>
                                        <p:cTn id="49" dur="1" fill="hold">
                                          <p:stCondLst>
                                            <p:cond delay="0"/>
                                          </p:stCondLst>
                                        </p:cTn>
                                        <p:tgtEl>
                                          <p:spTgt spid="103"/>
                                        </p:tgtEl>
                                        <p:attrNameLst>
                                          <p:attrName>style.visibility</p:attrName>
                                        </p:attrNameLst>
                                      </p:cBhvr>
                                      <p:to>
                                        <p:strVal val="visible"/>
                                      </p:to>
                                    </p:set>
                                    <p:anim calcmode="lin" valueType="num">
                                      <p:cBhvr>
                                        <p:cTn id="50" dur="500" fill="hold"/>
                                        <p:tgtEl>
                                          <p:spTgt spid="103"/>
                                        </p:tgtEl>
                                        <p:attrNameLst>
                                          <p:attrName>ppt_w</p:attrName>
                                        </p:attrNameLst>
                                      </p:cBhvr>
                                      <p:tavLst>
                                        <p:tav tm="0">
                                          <p:val>
                                            <p:fltVal val="0"/>
                                          </p:val>
                                        </p:tav>
                                        <p:tav tm="100000">
                                          <p:val>
                                            <p:strVal val="#ppt_w"/>
                                          </p:val>
                                        </p:tav>
                                      </p:tavLst>
                                    </p:anim>
                                    <p:anim calcmode="lin" valueType="num">
                                      <p:cBhvr>
                                        <p:cTn id="51" dur="500" fill="hold"/>
                                        <p:tgtEl>
                                          <p:spTgt spid="103"/>
                                        </p:tgtEl>
                                        <p:attrNameLst>
                                          <p:attrName>ppt_h</p:attrName>
                                        </p:attrNameLst>
                                      </p:cBhvr>
                                      <p:tavLst>
                                        <p:tav tm="0">
                                          <p:val>
                                            <p:fltVal val="0"/>
                                          </p:val>
                                        </p:tav>
                                        <p:tav tm="100000">
                                          <p:val>
                                            <p:strVal val="#ppt_h"/>
                                          </p:val>
                                        </p:tav>
                                      </p:tavLst>
                                    </p:anim>
                                    <p:animEffect transition="in" filter="fade">
                                      <p:cBhvr>
                                        <p:cTn id="52" dur="500"/>
                                        <p:tgtEl>
                                          <p:spTgt spid="103"/>
                                        </p:tgtEl>
                                      </p:cBhvr>
                                    </p:animEffect>
                                  </p:childTnLst>
                                </p:cTn>
                              </p:par>
                              <p:par>
                                <p:cTn id="53" presetID="53" presetClass="entr" presetSubtype="16" fill="hold" nodeType="withEffect">
                                  <p:stCondLst>
                                    <p:cond delay="0"/>
                                  </p:stCondLst>
                                  <p:childTnLst>
                                    <p:set>
                                      <p:cBhvr>
                                        <p:cTn id="54" dur="1" fill="hold">
                                          <p:stCondLst>
                                            <p:cond delay="0"/>
                                          </p:stCondLst>
                                        </p:cTn>
                                        <p:tgtEl>
                                          <p:spTgt spid="98"/>
                                        </p:tgtEl>
                                        <p:attrNameLst>
                                          <p:attrName>style.visibility</p:attrName>
                                        </p:attrNameLst>
                                      </p:cBhvr>
                                      <p:to>
                                        <p:strVal val="visible"/>
                                      </p:to>
                                    </p:set>
                                    <p:anim calcmode="lin" valueType="num">
                                      <p:cBhvr>
                                        <p:cTn id="55" dur="500" fill="hold"/>
                                        <p:tgtEl>
                                          <p:spTgt spid="98"/>
                                        </p:tgtEl>
                                        <p:attrNameLst>
                                          <p:attrName>ppt_w</p:attrName>
                                        </p:attrNameLst>
                                      </p:cBhvr>
                                      <p:tavLst>
                                        <p:tav tm="0">
                                          <p:val>
                                            <p:fltVal val="0"/>
                                          </p:val>
                                        </p:tav>
                                        <p:tav tm="100000">
                                          <p:val>
                                            <p:strVal val="#ppt_w"/>
                                          </p:val>
                                        </p:tav>
                                      </p:tavLst>
                                    </p:anim>
                                    <p:anim calcmode="lin" valueType="num">
                                      <p:cBhvr>
                                        <p:cTn id="56" dur="500" fill="hold"/>
                                        <p:tgtEl>
                                          <p:spTgt spid="98"/>
                                        </p:tgtEl>
                                        <p:attrNameLst>
                                          <p:attrName>ppt_h</p:attrName>
                                        </p:attrNameLst>
                                      </p:cBhvr>
                                      <p:tavLst>
                                        <p:tav tm="0">
                                          <p:val>
                                            <p:fltVal val="0"/>
                                          </p:val>
                                        </p:tav>
                                        <p:tav tm="100000">
                                          <p:val>
                                            <p:strVal val="#ppt_h"/>
                                          </p:val>
                                        </p:tav>
                                      </p:tavLst>
                                    </p:anim>
                                    <p:animEffect transition="in" filter="fade">
                                      <p:cBhvr>
                                        <p:cTn id="57" dur="500"/>
                                        <p:tgtEl>
                                          <p:spTgt spid="98"/>
                                        </p:tgtEl>
                                      </p:cBhvr>
                                    </p:animEffect>
                                  </p:childTnLst>
                                </p:cTn>
                              </p:par>
                            </p:childTnLst>
                          </p:cTn>
                        </p:par>
                        <p:par>
                          <p:cTn id="58" fill="hold">
                            <p:stCondLst>
                              <p:cond delay="3500"/>
                            </p:stCondLst>
                            <p:childTnLst>
                              <p:par>
                                <p:cTn id="59" presetID="16" presetClass="entr" presetSubtype="37" fill="hold" nodeType="afterEffect">
                                  <p:stCondLst>
                                    <p:cond delay="0"/>
                                  </p:stCondLst>
                                  <p:childTnLst>
                                    <p:set>
                                      <p:cBhvr>
                                        <p:cTn id="60" dur="1" fill="hold">
                                          <p:stCondLst>
                                            <p:cond delay="0"/>
                                          </p:stCondLst>
                                        </p:cTn>
                                        <p:tgtEl>
                                          <p:spTgt spid="367"/>
                                        </p:tgtEl>
                                        <p:attrNameLst>
                                          <p:attrName>style.visibility</p:attrName>
                                        </p:attrNameLst>
                                      </p:cBhvr>
                                      <p:to>
                                        <p:strVal val="visible"/>
                                      </p:to>
                                    </p:set>
                                    <p:animEffect transition="in" filter="barn(outVertical)">
                                      <p:cBhvr>
                                        <p:cTn id="61" dur="500"/>
                                        <p:tgtEl>
                                          <p:spTgt spid="367"/>
                                        </p:tgtEl>
                                      </p:cBhvr>
                                    </p:animEffect>
                                  </p:childTnLst>
                                </p:cTn>
                              </p:par>
                              <p:par>
                                <p:cTn id="62" presetID="16" presetClass="entr" presetSubtype="37" fill="hold" nodeType="withEffect">
                                  <p:stCondLst>
                                    <p:cond delay="0"/>
                                  </p:stCondLst>
                                  <p:childTnLst>
                                    <p:set>
                                      <p:cBhvr>
                                        <p:cTn id="63" dur="1" fill="hold">
                                          <p:stCondLst>
                                            <p:cond delay="0"/>
                                          </p:stCondLst>
                                        </p:cTn>
                                        <p:tgtEl>
                                          <p:spTgt spid="369"/>
                                        </p:tgtEl>
                                        <p:attrNameLst>
                                          <p:attrName>style.visibility</p:attrName>
                                        </p:attrNameLst>
                                      </p:cBhvr>
                                      <p:to>
                                        <p:strVal val="visible"/>
                                      </p:to>
                                    </p:set>
                                    <p:animEffect transition="in" filter="barn(outVertical)">
                                      <p:cBhvr>
                                        <p:cTn id="64" dur="500"/>
                                        <p:tgtEl>
                                          <p:spTgt spid="369"/>
                                        </p:tgtEl>
                                      </p:cBhvr>
                                    </p:animEffect>
                                  </p:childTnLst>
                                </p:cTn>
                              </p:par>
                              <p:par>
                                <p:cTn id="65" presetID="16" presetClass="entr" presetSubtype="37" fill="hold" nodeType="withEffect">
                                  <p:stCondLst>
                                    <p:cond delay="0"/>
                                  </p:stCondLst>
                                  <p:childTnLst>
                                    <p:set>
                                      <p:cBhvr>
                                        <p:cTn id="66" dur="1" fill="hold">
                                          <p:stCondLst>
                                            <p:cond delay="0"/>
                                          </p:stCondLst>
                                        </p:cTn>
                                        <p:tgtEl>
                                          <p:spTgt spid="372"/>
                                        </p:tgtEl>
                                        <p:attrNameLst>
                                          <p:attrName>style.visibility</p:attrName>
                                        </p:attrNameLst>
                                      </p:cBhvr>
                                      <p:to>
                                        <p:strVal val="visible"/>
                                      </p:to>
                                    </p:set>
                                    <p:animEffect transition="in" filter="barn(outVertical)">
                                      <p:cBhvr>
                                        <p:cTn id="67" dur="500"/>
                                        <p:tgtEl>
                                          <p:spTgt spid="372"/>
                                        </p:tgtEl>
                                      </p:cBhvr>
                                    </p:animEffect>
                                  </p:childTnLst>
                                </p:cTn>
                              </p:par>
                            </p:childTnLst>
                          </p:cTn>
                        </p:par>
                        <p:par>
                          <p:cTn id="68" fill="hold">
                            <p:stCondLst>
                              <p:cond delay="4000"/>
                            </p:stCondLst>
                            <p:childTnLst>
                              <p:par>
                                <p:cTn id="69" presetID="22" presetClass="entr" presetSubtype="1" fill="hold" nodeType="afterEffect">
                                  <p:stCondLst>
                                    <p:cond delay="0"/>
                                  </p:stCondLst>
                                  <p:childTnLst>
                                    <p:set>
                                      <p:cBhvr>
                                        <p:cTn id="70" dur="1" fill="hold">
                                          <p:stCondLst>
                                            <p:cond delay="0"/>
                                          </p:stCondLst>
                                        </p:cTn>
                                        <p:tgtEl>
                                          <p:spTgt spid="383"/>
                                        </p:tgtEl>
                                        <p:attrNameLst>
                                          <p:attrName>style.visibility</p:attrName>
                                        </p:attrNameLst>
                                      </p:cBhvr>
                                      <p:to>
                                        <p:strVal val="visible"/>
                                      </p:to>
                                    </p:set>
                                    <p:animEffect transition="in" filter="wipe(up)">
                                      <p:cBhvr>
                                        <p:cTn id="71" dur="500"/>
                                        <p:tgtEl>
                                          <p:spTgt spid="383"/>
                                        </p:tgtEl>
                                      </p:cBhvr>
                                    </p:animEffect>
                                  </p:childTnLst>
                                </p:cTn>
                              </p:par>
                              <p:par>
                                <p:cTn id="72" presetID="22" presetClass="entr" presetSubtype="1" fill="hold" nodeType="withEffect">
                                  <p:stCondLst>
                                    <p:cond delay="0"/>
                                  </p:stCondLst>
                                  <p:childTnLst>
                                    <p:set>
                                      <p:cBhvr>
                                        <p:cTn id="73" dur="1" fill="hold">
                                          <p:stCondLst>
                                            <p:cond delay="0"/>
                                          </p:stCondLst>
                                        </p:cTn>
                                        <p:tgtEl>
                                          <p:spTgt spid="388"/>
                                        </p:tgtEl>
                                        <p:attrNameLst>
                                          <p:attrName>style.visibility</p:attrName>
                                        </p:attrNameLst>
                                      </p:cBhvr>
                                      <p:to>
                                        <p:strVal val="visible"/>
                                      </p:to>
                                    </p:set>
                                    <p:animEffect transition="in" filter="wipe(up)">
                                      <p:cBhvr>
                                        <p:cTn id="74" dur="500"/>
                                        <p:tgtEl>
                                          <p:spTgt spid="388"/>
                                        </p:tgtEl>
                                      </p:cBhvr>
                                    </p:animEffect>
                                  </p:childTnLst>
                                </p:cTn>
                              </p:par>
                              <p:par>
                                <p:cTn id="75" presetID="22" presetClass="entr" presetSubtype="1" fill="hold" nodeType="withEffect">
                                  <p:stCondLst>
                                    <p:cond delay="0"/>
                                  </p:stCondLst>
                                  <p:childTnLst>
                                    <p:set>
                                      <p:cBhvr>
                                        <p:cTn id="76" dur="1" fill="hold">
                                          <p:stCondLst>
                                            <p:cond delay="0"/>
                                          </p:stCondLst>
                                        </p:cTn>
                                        <p:tgtEl>
                                          <p:spTgt spid="389"/>
                                        </p:tgtEl>
                                        <p:attrNameLst>
                                          <p:attrName>style.visibility</p:attrName>
                                        </p:attrNameLst>
                                      </p:cBhvr>
                                      <p:to>
                                        <p:strVal val="visible"/>
                                      </p:to>
                                    </p:set>
                                    <p:animEffect transition="in" filter="wipe(up)">
                                      <p:cBhvr>
                                        <p:cTn id="77" dur="500"/>
                                        <p:tgtEl>
                                          <p:spTgt spid="389"/>
                                        </p:tgtEl>
                                      </p:cBhvr>
                                    </p:animEffect>
                                  </p:childTnLst>
                                </p:cTn>
                              </p:par>
                              <p:par>
                                <p:cTn id="78" presetID="22" presetClass="entr" presetSubtype="1" fill="hold" nodeType="withEffect">
                                  <p:stCondLst>
                                    <p:cond delay="0"/>
                                  </p:stCondLst>
                                  <p:childTnLst>
                                    <p:set>
                                      <p:cBhvr>
                                        <p:cTn id="79" dur="1" fill="hold">
                                          <p:stCondLst>
                                            <p:cond delay="0"/>
                                          </p:stCondLst>
                                        </p:cTn>
                                        <p:tgtEl>
                                          <p:spTgt spid="390"/>
                                        </p:tgtEl>
                                        <p:attrNameLst>
                                          <p:attrName>style.visibility</p:attrName>
                                        </p:attrNameLst>
                                      </p:cBhvr>
                                      <p:to>
                                        <p:strVal val="visible"/>
                                      </p:to>
                                    </p:set>
                                    <p:animEffect transition="in" filter="wipe(up)">
                                      <p:cBhvr>
                                        <p:cTn id="80" dur="500"/>
                                        <p:tgtEl>
                                          <p:spTgt spid="390"/>
                                        </p:tgtEl>
                                      </p:cBhvr>
                                    </p:animEffect>
                                  </p:childTnLst>
                                </p:cTn>
                              </p:par>
                              <p:par>
                                <p:cTn id="81" presetID="22" presetClass="entr" presetSubtype="1" fill="hold" nodeType="withEffect">
                                  <p:stCondLst>
                                    <p:cond delay="0"/>
                                  </p:stCondLst>
                                  <p:childTnLst>
                                    <p:set>
                                      <p:cBhvr>
                                        <p:cTn id="82" dur="1" fill="hold">
                                          <p:stCondLst>
                                            <p:cond delay="0"/>
                                          </p:stCondLst>
                                        </p:cTn>
                                        <p:tgtEl>
                                          <p:spTgt spid="392"/>
                                        </p:tgtEl>
                                        <p:attrNameLst>
                                          <p:attrName>style.visibility</p:attrName>
                                        </p:attrNameLst>
                                      </p:cBhvr>
                                      <p:to>
                                        <p:strVal val="visible"/>
                                      </p:to>
                                    </p:set>
                                    <p:animEffect transition="in" filter="wipe(up)">
                                      <p:cBhvr>
                                        <p:cTn id="83" dur="500"/>
                                        <p:tgtEl>
                                          <p:spTgt spid="392"/>
                                        </p:tgtEl>
                                      </p:cBhvr>
                                    </p:animEffect>
                                  </p:childTnLst>
                                </p:cTn>
                              </p:par>
                              <p:par>
                                <p:cTn id="84" presetID="22" presetClass="entr" presetSubtype="1" fill="hold" nodeType="withEffect">
                                  <p:stCondLst>
                                    <p:cond delay="0"/>
                                  </p:stCondLst>
                                  <p:childTnLst>
                                    <p:set>
                                      <p:cBhvr>
                                        <p:cTn id="85" dur="1" fill="hold">
                                          <p:stCondLst>
                                            <p:cond delay="0"/>
                                          </p:stCondLst>
                                        </p:cTn>
                                        <p:tgtEl>
                                          <p:spTgt spid="391"/>
                                        </p:tgtEl>
                                        <p:attrNameLst>
                                          <p:attrName>style.visibility</p:attrName>
                                        </p:attrNameLst>
                                      </p:cBhvr>
                                      <p:to>
                                        <p:strVal val="visible"/>
                                      </p:to>
                                    </p:set>
                                    <p:animEffect transition="in" filter="wipe(up)">
                                      <p:cBhvr>
                                        <p:cTn id="86" dur="500"/>
                                        <p:tgtEl>
                                          <p:spTgt spid="391"/>
                                        </p:tgtEl>
                                      </p:cBhvr>
                                    </p:animEffect>
                                  </p:childTnLst>
                                </p:cTn>
                              </p:par>
                              <p:par>
                                <p:cTn id="87" presetID="22" presetClass="entr" presetSubtype="1" fill="hold" nodeType="withEffect">
                                  <p:stCondLst>
                                    <p:cond delay="0"/>
                                  </p:stCondLst>
                                  <p:childTnLst>
                                    <p:set>
                                      <p:cBhvr>
                                        <p:cTn id="88" dur="1" fill="hold">
                                          <p:stCondLst>
                                            <p:cond delay="0"/>
                                          </p:stCondLst>
                                        </p:cTn>
                                        <p:tgtEl>
                                          <p:spTgt spid="394"/>
                                        </p:tgtEl>
                                        <p:attrNameLst>
                                          <p:attrName>style.visibility</p:attrName>
                                        </p:attrNameLst>
                                      </p:cBhvr>
                                      <p:to>
                                        <p:strVal val="visible"/>
                                      </p:to>
                                    </p:set>
                                    <p:animEffect transition="in" filter="wipe(up)">
                                      <p:cBhvr>
                                        <p:cTn id="89" dur="500"/>
                                        <p:tgtEl>
                                          <p:spTgt spid="394"/>
                                        </p:tgtEl>
                                      </p:cBhvr>
                                    </p:animEffect>
                                  </p:childTnLst>
                                </p:cTn>
                              </p:par>
                              <p:par>
                                <p:cTn id="90" presetID="22" presetClass="entr" presetSubtype="1" fill="hold" nodeType="withEffect">
                                  <p:stCondLst>
                                    <p:cond delay="0"/>
                                  </p:stCondLst>
                                  <p:childTnLst>
                                    <p:set>
                                      <p:cBhvr>
                                        <p:cTn id="91" dur="1" fill="hold">
                                          <p:stCondLst>
                                            <p:cond delay="0"/>
                                          </p:stCondLst>
                                        </p:cTn>
                                        <p:tgtEl>
                                          <p:spTgt spid="395"/>
                                        </p:tgtEl>
                                        <p:attrNameLst>
                                          <p:attrName>style.visibility</p:attrName>
                                        </p:attrNameLst>
                                      </p:cBhvr>
                                      <p:to>
                                        <p:strVal val="visible"/>
                                      </p:to>
                                    </p:set>
                                    <p:animEffect transition="in" filter="wipe(up)">
                                      <p:cBhvr>
                                        <p:cTn id="92" dur="500"/>
                                        <p:tgtEl>
                                          <p:spTgt spid="395"/>
                                        </p:tgtEl>
                                      </p:cBhvr>
                                    </p:animEffect>
                                  </p:childTnLst>
                                </p:cTn>
                              </p:par>
                              <p:par>
                                <p:cTn id="93" presetID="22" presetClass="entr" presetSubtype="1" fill="hold" nodeType="withEffect">
                                  <p:stCondLst>
                                    <p:cond delay="0"/>
                                  </p:stCondLst>
                                  <p:childTnLst>
                                    <p:set>
                                      <p:cBhvr>
                                        <p:cTn id="94" dur="1" fill="hold">
                                          <p:stCondLst>
                                            <p:cond delay="0"/>
                                          </p:stCondLst>
                                        </p:cTn>
                                        <p:tgtEl>
                                          <p:spTgt spid="396"/>
                                        </p:tgtEl>
                                        <p:attrNameLst>
                                          <p:attrName>style.visibility</p:attrName>
                                        </p:attrNameLst>
                                      </p:cBhvr>
                                      <p:to>
                                        <p:strVal val="visible"/>
                                      </p:to>
                                    </p:set>
                                    <p:animEffect transition="in" filter="wipe(up)">
                                      <p:cBhvr>
                                        <p:cTn id="95" dur="500"/>
                                        <p:tgtEl>
                                          <p:spTgt spid="396"/>
                                        </p:tgtEl>
                                      </p:cBhvr>
                                    </p:animEffect>
                                  </p:childTnLst>
                                </p:cTn>
                              </p:par>
                              <p:par>
                                <p:cTn id="96" presetID="22" presetClass="entr" presetSubtype="1" fill="hold" nodeType="withEffect">
                                  <p:stCondLst>
                                    <p:cond delay="0"/>
                                  </p:stCondLst>
                                  <p:childTnLst>
                                    <p:set>
                                      <p:cBhvr>
                                        <p:cTn id="97" dur="1" fill="hold">
                                          <p:stCondLst>
                                            <p:cond delay="0"/>
                                          </p:stCondLst>
                                        </p:cTn>
                                        <p:tgtEl>
                                          <p:spTgt spid="397"/>
                                        </p:tgtEl>
                                        <p:attrNameLst>
                                          <p:attrName>style.visibility</p:attrName>
                                        </p:attrNameLst>
                                      </p:cBhvr>
                                      <p:to>
                                        <p:strVal val="visible"/>
                                      </p:to>
                                    </p:set>
                                    <p:animEffect transition="in" filter="wipe(up)">
                                      <p:cBhvr>
                                        <p:cTn id="98" dur="500"/>
                                        <p:tgtEl>
                                          <p:spTgt spid="397"/>
                                        </p:tgtEl>
                                      </p:cBhvr>
                                    </p:animEffect>
                                  </p:childTnLst>
                                </p:cTn>
                              </p:par>
                            </p:childTnLst>
                          </p:cTn>
                        </p:par>
                        <p:par>
                          <p:cTn id="99" fill="hold">
                            <p:stCondLst>
                              <p:cond delay="4500"/>
                            </p:stCondLst>
                            <p:childTnLst>
                              <p:par>
                                <p:cTn id="100" presetID="42" presetClass="entr" presetSubtype="0" fill="hold" nodeType="afterEffect">
                                  <p:stCondLst>
                                    <p:cond delay="0"/>
                                  </p:stCondLst>
                                  <p:childTnLst>
                                    <p:set>
                                      <p:cBhvr>
                                        <p:cTn id="101" dur="1" fill="hold">
                                          <p:stCondLst>
                                            <p:cond delay="0"/>
                                          </p:stCondLst>
                                        </p:cTn>
                                        <p:tgtEl>
                                          <p:spTgt spid="108"/>
                                        </p:tgtEl>
                                        <p:attrNameLst>
                                          <p:attrName>style.visibility</p:attrName>
                                        </p:attrNameLst>
                                      </p:cBhvr>
                                      <p:to>
                                        <p:strVal val="visible"/>
                                      </p:to>
                                    </p:set>
                                    <p:animEffect transition="in" filter="fade">
                                      <p:cBhvr>
                                        <p:cTn id="102" dur="500"/>
                                        <p:tgtEl>
                                          <p:spTgt spid="108"/>
                                        </p:tgtEl>
                                      </p:cBhvr>
                                    </p:animEffect>
                                    <p:anim calcmode="lin" valueType="num">
                                      <p:cBhvr>
                                        <p:cTn id="103" dur="500" fill="hold"/>
                                        <p:tgtEl>
                                          <p:spTgt spid="108"/>
                                        </p:tgtEl>
                                        <p:attrNameLst>
                                          <p:attrName>ppt_x</p:attrName>
                                        </p:attrNameLst>
                                      </p:cBhvr>
                                      <p:tavLst>
                                        <p:tav tm="0">
                                          <p:val>
                                            <p:strVal val="#ppt_x"/>
                                          </p:val>
                                        </p:tav>
                                        <p:tav tm="100000">
                                          <p:val>
                                            <p:strVal val="#ppt_x"/>
                                          </p:val>
                                        </p:tav>
                                      </p:tavLst>
                                    </p:anim>
                                    <p:anim calcmode="lin" valueType="num">
                                      <p:cBhvr>
                                        <p:cTn id="104" dur="500" fill="hold"/>
                                        <p:tgtEl>
                                          <p:spTgt spid="10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113"/>
                                        </p:tgtEl>
                                        <p:attrNameLst>
                                          <p:attrName>style.visibility</p:attrName>
                                        </p:attrNameLst>
                                      </p:cBhvr>
                                      <p:to>
                                        <p:strVal val="visible"/>
                                      </p:to>
                                    </p:set>
                                    <p:animEffect transition="in" filter="fade">
                                      <p:cBhvr>
                                        <p:cTn id="107" dur="500"/>
                                        <p:tgtEl>
                                          <p:spTgt spid="113"/>
                                        </p:tgtEl>
                                      </p:cBhvr>
                                    </p:animEffect>
                                    <p:anim calcmode="lin" valueType="num">
                                      <p:cBhvr>
                                        <p:cTn id="108" dur="500" fill="hold"/>
                                        <p:tgtEl>
                                          <p:spTgt spid="113"/>
                                        </p:tgtEl>
                                        <p:attrNameLst>
                                          <p:attrName>ppt_x</p:attrName>
                                        </p:attrNameLst>
                                      </p:cBhvr>
                                      <p:tavLst>
                                        <p:tav tm="0">
                                          <p:val>
                                            <p:strVal val="#ppt_x"/>
                                          </p:val>
                                        </p:tav>
                                        <p:tav tm="100000">
                                          <p:val>
                                            <p:strVal val="#ppt_x"/>
                                          </p:val>
                                        </p:tav>
                                      </p:tavLst>
                                    </p:anim>
                                    <p:anim calcmode="lin" valueType="num">
                                      <p:cBhvr>
                                        <p:cTn id="109" dur="500" fill="hold"/>
                                        <p:tgtEl>
                                          <p:spTgt spid="113"/>
                                        </p:tgtEl>
                                        <p:attrNameLst>
                                          <p:attrName>ppt_y</p:attrName>
                                        </p:attrNameLst>
                                      </p:cBhvr>
                                      <p:tavLst>
                                        <p:tav tm="0">
                                          <p:val>
                                            <p:strVal val="#ppt_y+.1"/>
                                          </p:val>
                                        </p:tav>
                                        <p:tav tm="100000">
                                          <p:val>
                                            <p:strVal val="#ppt_y"/>
                                          </p:val>
                                        </p:tav>
                                      </p:tavLst>
                                    </p:anim>
                                  </p:childTnLst>
                                </p:cTn>
                              </p:par>
                              <p:par>
                                <p:cTn id="110" presetID="42" presetClass="entr" presetSubtype="0" fill="hold" nodeType="withEffect">
                                  <p:stCondLst>
                                    <p:cond delay="0"/>
                                  </p:stCondLst>
                                  <p:childTnLst>
                                    <p:set>
                                      <p:cBhvr>
                                        <p:cTn id="111" dur="1" fill="hold">
                                          <p:stCondLst>
                                            <p:cond delay="0"/>
                                          </p:stCondLst>
                                        </p:cTn>
                                        <p:tgtEl>
                                          <p:spTgt spid="118"/>
                                        </p:tgtEl>
                                        <p:attrNameLst>
                                          <p:attrName>style.visibility</p:attrName>
                                        </p:attrNameLst>
                                      </p:cBhvr>
                                      <p:to>
                                        <p:strVal val="visible"/>
                                      </p:to>
                                    </p:set>
                                    <p:animEffect transition="in" filter="fade">
                                      <p:cBhvr>
                                        <p:cTn id="112" dur="500"/>
                                        <p:tgtEl>
                                          <p:spTgt spid="118"/>
                                        </p:tgtEl>
                                      </p:cBhvr>
                                    </p:animEffect>
                                    <p:anim calcmode="lin" valueType="num">
                                      <p:cBhvr>
                                        <p:cTn id="113" dur="500" fill="hold"/>
                                        <p:tgtEl>
                                          <p:spTgt spid="118"/>
                                        </p:tgtEl>
                                        <p:attrNameLst>
                                          <p:attrName>ppt_x</p:attrName>
                                        </p:attrNameLst>
                                      </p:cBhvr>
                                      <p:tavLst>
                                        <p:tav tm="0">
                                          <p:val>
                                            <p:strVal val="#ppt_x"/>
                                          </p:val>
                                        </p:tav>
                                        <p:tav tm="100000">
                                          <p:val>
                                            <p:strVal val="#ppt_x"/>
                                          </p:val>
                                        </p:tav>
                                      </p:tavLst>
                                    </p:anim>
                                    <p:anim calcmode="lin" valueType="num">
                                      <p:cBhvr>
                                        <p:cTn id="114" dur="500" fill="hold"/>
                                        <p:tgtEl>
                                          <p:spTgt spid="118"/>
                                        </p:tgtEl>
                                        <p:attrNameLst>
                                          <p:attrName>ppt_y</p:attrName>
                                        </p:attrNameLst>
                                      </p:cBhvr>
                                      <p:tavLst>
                                        <p:tav tm="0">
                                          <p:val>
                                            <p:strVal val="#ppt_y+.1"/>
                                          </p:val>
                                        </p:tav>
                                        <p:tav tm="100000">
                                          <p:val>
                                            <p:strVal val="#ppt_y"/>
                                          </p:val>
                                        </p:tav>
                                      </p:tavLst>
                                    </p:anim>
                                  </p:childTnLst>
                                </p:cTn>
                              </p:par>
                              <p:par>
                                <p:cTn id="115" presetID="42" presetClass="entr" presetSubtype="0" fill="hold" nodeType="withEffect">
                                  <p:stCondLst>
                                    <p:cond delay="0"/>
                                  </p:stCondLst>
                                  <p:childTnLst>
                                    <p:set>
                                      <p:cBhvr>
                                        <p:cTn id="116" dur="1" fill="hold">
                                          <p:stCondLst>
                                            <p:cond delay="0"/>
                                          </p:stCondLst>
                                        </p:cTn>
                                        <p:tgtEl>
                                          <p:spTgt spid="123"/>
                                        </p:tgtEl>
                                        <p:attrNameLst>
                                          <p:attrName>style.visibility</p:attrName>
                                        </p:attrNameLst>
                                      </p:cBhvr>
                                      <p:to>
                                        <p:strVal val="visible"/>
                                      </p:to>
                                    </p:set>
                                    <p:animEffect transition="in" filter="fade">
                                      <p:cBhvr>
                                        <p:cTn id="117" dur="500"/>
                                        <p:tgtEl>
                                          <p:spTgt spid="123"/>
                                        </p:tgtEl>
                                      </p:cBhvr>
                                    </p:animEffect>
                                    <p:anim calcmode="lin" valueType="num">
                                      <p:cBhvr>
                                        <p:cTn id="118" dur="500" fill="hold"/>
                                        <p:tgtEl>
                                          <p:spTgt spid="123"/>
                                        </p:tgtEl>
                                        <p:attrNameLst>
                                          <p:attrName>ppt_x</p:attrName>
                                        </p:attrNameLst>
                                      </p:cBhvr>
                                      <p:tavLst>
                                        <p:tav tm="0">
                                          <p:val>
                                            <p:strVal val="#ppt_x"/>
                                          </p:val>
                                        </p:tav>
                                        <p:tav tm="100000">
                                          <p:val>
                                            <p:strVal val="#ppt_x"/>
                                          </p:val>
                                        </p:tav>
                                      </p:tavLst>
                                    </p:anim>
                                    <p:anim calcmode="lin" valueType="num">
                                      <p:cBhvr>
                                        <p:cTn id="119" dur="500" fill="hold"/>
                                        <p:tgtEl>
                                          <p:spTgt spid="123"/>
                                        </p:tgtEl>
                                        <p:attrNameLst>
                                          <p:attrName>ppt_y</p:attrName>
                                        </p:attrNameLst>
                                      </p:cBhvr>
                                      <p:tavLst>
                                        <p:tav tm="0">
                                          <p:val>
                                            <p:strVal val="#ppt_y+.1"/>
                                          </p:val>
                                        </p:tav>
                                        <p:tav tm="100000">
                                          <p:val>
                                            <p:strVal val="#ppt_y"/>
                                          </p:val>
                                        </p:tav>
                                      </p:tavLst>
                                    </p:anim>
                                  </p:childTnLst>
                                </p:cTn>
                              </p:par>
                              <p:par>
                                <p:cTn id="120" presetID="42" presetClass="entr" presetSubtype="0" fill="hold" nodeType="withEffect">
                                  <p:stCondLst>
                                    <p:cond delay="0"/>
                                  </p:stCondLst>
                                  <p:childTnLst>
                                    <p:set>
                                      <p:cBhvr>
                                        <p:cTn id="121" dur="1" fill="hold">
                                          <p:stCondLst>
                                            <p:cond delay="0"/>
                                          </p:stCondLst>
                                        </p:cTn>
                                        <p:tgtEl>
                                          <p:spTgt spid="128"/>
                                        </p:tgtEl>
                                        <p:attrNameLst>
                                          <p:attrName>style.visibility</p:attrName>
                                        </p:attrNameLst>
                                      </p:cBhvr>
                                      <p:to>
                                        <p:strVal val="visible"/>
                                      </p:to>
                                    </p:set>
                                    <p:animEffect transition="in" filter="fade">
                                      <p:cBhvr>
                                        <p:cTn id="122" dur="500"/>
                                        <p:tgtEl>
                                          <p:spTgt spid="128"/>
                                        </p:tgtEl>
                                      </p:cBhvr>
                                    </p:animEffect>
                                    <p:anim calcmode="lin" valueType="num">
                                      <p:cBhvr>
                                        <p:cTn id="123" dur="500" fill="hold"/>
                                        <p:tgtEl>
                                          <p:spTgt spid="128"/>
                                        </p:tgtEl>
                                        <p:attrNameLst>
                                          <p:attrName>ppt_x</p:attrName>
                                        </p:attrNameLst>
                                      </p:cBhvr>
                                      <p:tavLst>
                                        <p:tav tm="0">
                                          <p:val>
                                            <p:strVal val="#ppt_x"/>
                                          </p:val>
                                        </p:tav>
                                        <p:tav tm="100000">
                                          <p:val>
                                            <p:strVal val="#ppt_x"/>
                                          </p:val>
                                        </p:tav>
                                      </p:tavLst>
                                    </p:anim>
                                    <p:anim calcmode="lin" valueType="num">
                                      <p:cBhvr>
                                        <p:cTn id="124" dur="500" fill="hold"/>
                                        <p:tgtEl>
                                          <p:spTgt spid="128"/>
                                        </p:tgtEl>
                                        <p:attrNameLst>
                                          <p:attrName>ppt_y</p:attrName>
                                        </p:attrNameLst>
                                      </p:cBhvr>
                                      <p:tavLst>
                                        <p:tav tm="0">
                                          <p:val>
                                            <p:strVal val="#ppt_y+.1"/>
                                          </p:val>
                                        </p:tav>
                                        <p:tav tm="100000">
                                          <p:val>
                                            <p:strVal val="#ppt_y"/>
                                          </p:val>
                                        </p:tav>
                                      </p:tavLst>
                                    </p:anim>
                                  </p:childTnLst>
                                </p:cTn>
                              </p:par>
                              <p:par>
                                <p:cTn id="125" presetID="42" presetClass="entr" presetSubtype="0" fill="hold" nodeType="withEffect">
                                  <p:stCondLst>
                                    <p:cond delay="0"/>
                                  </p:stCondLst>
                                  <p:childTnLst>
                                    <p:set>
                                      <p:cBhvr>
                                        <p:cTn id="126" dur="1" fill="hold">
                                          <p:stCondLst>
                                            <p:cond delay="0"/>
                                          </p:stCondLst>
                                        </p:cTn>
                                        <p:tgtEl>
                                          <p:spTgt spid="133"/>
                                        </p:tgtEl>
                                        <p:attrNameLst>
                                          <p:attrName>style.visibility</p:attrName>
                                        </p:attrNameLst>
                                      </p:cBhvr>
                                      <p:to>
                                        <p:strVal val="visible"/>
                                      </p:to>
                                    </p:set>
                                    <p:animEffect transition="in" filter="fade">
                                      <p:cBhvr>
                                        <p:cTn id="127" dur="500"/>
                                        <p:tgtEl>
                                          <p:spTgt spid="133"/>
                                        </p:tgtEl>
                                      </p:cBhvr>
                                    </p:animEffect>
                                    <p:anim calcmode="lin" valueType="num">
                                      <p:cBhvr>
                                        <p:cTn id="128" dur="500" fill="hold"/>
                                        <p:tgtEl>
                                          <p:spTgt spid="133"/>
                                        </p:tgtEl>
                                        <p:attrNameLst>
                                          <p:attrName>ppt_x</p:attrName>
                                        </p:attrNameLst>
                                      </p:cBhvr>
                                      <p:tavLst>
                                        <p:tav tm="0">
                                          <p:val>
                                            <p:strVal val="#ppt_x"/>
                                          </p:val>
                                        </p:tav>
                                        <p:tav tm="100000">
                                          <p:val>
                                            <p:strVal val="#ppt_x"/>
                                          </p:val>
                                        </p:tav>
                                      </p:tavLst>
                                    </p:anim>
                                    <p:anim calcmode="lin" valueType="num">
                                      <p:cBhvr>
                                        <p:cTn id="129" dur="500" fill="hold"/>
                                        <p:tgtEl>
                                          <p:spTgt spid="133"/>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138"/>
                                        </p:tgtEl>
                                        <p:attrNameLst>
                                          <p:attrName>style.visibility</p:attrName>
                                        </p:attrNameLst>
                                      </p:cBhvr>
                                      <p:to>
                                        <p:strVal val="visible"/>
                                      </p:to>
                                    </p:set>
                                    <p:animEffect transition="in" filter="fade">
                                      <p:cBhvr>
                                        <p:cTn id="132" dur="500"/>
                                        <p:tgtEl>
                                          <p:spTgt spid="138"/>
                                        </p:tgtEl>
                                      </p:cBhvr>
                                    </p:animEffect>
                                    <p:anim calcmode="lin" valueType="num">
                                      <p:cBhvr>
                                        <p:cTn id="133" dur="500" fill="hold"/>
                                        <p:tgtEl>
                                          <p:spTgt spid="138"/>
                                        </p:tgtEl>
                                        <p:attrNameLst>
                                          <p:attrName>ppt_x</p:attrName>
                                        </p:attrNameLst>
                                      </p:cBhvr>
                                      <p:tavLst>
                                        <p:tav tm="0">
                                          <p:val>
                                            <p:strVal val="#ppt_x"/>
                                          </p:val>
                                        </p:tav>
                                        <p:tav tm="100000">
                                          <p:val>
                                            <p:strVal val="#ppt_x"/>
                                          </p:val>
                                        </p:tav>
                                      </p:tavLst>
                                    </p:anim>
                                    <p:anim calcmode="lin" valueType="num">
                                      <p:cBhvr>
                                        <p:cTn id="134" dur="500" fill="hold"/>
                                        <p:tgtEl>
                                          <p:spTgt spid="138"/>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143"/>
                                        </p:tgtEl>
                                        <p:attrNameLst>
                                          <p:attrName>style.visibility</p:attrName>
                                        </p:attrNameLst>
                                      </p:cBhvr>
                                      <p:to>
                                        <p:strVal val="visible"/>
                                      </p:to>
                                    </p:set>
                                    <p:animEffect transition="in" filter="fade">
                                      <p:cBhvr>
                                        <p:cTn id="137" dur="500"/>
                                        <p:tgtEl>
                                          <p:spTgt spid="143"/>
                                        </p:tgtEl>
                                      </p:cBhvr>
                                    </p:animEffect>
                                    <p:anim calcmode="lin" valueType="num">
                                      <p:cBhvr>
                                        <p:cTn id="138" dur="500" fill="hold"/>
                                        <p:tgtEl>
                                          <p:spTgt spid="143"/>
                                        </p:tgtEl>
                                        <p:attrNameLst>
                                          <p:attrName>ppt_x</p:attrName>
                                        </p:attrNameLst>
                                      </p:cBhvr>
                                      <p:tavLst>
                                        <p:tav tm="0">
                                          <p:val>
                                            <p:strVal val="#ppt_x"/>
                                          </p:val>
                                        </p:tav>
                                        <p:tav tm="100000">
                                          <p:val>
                                            <p:strVal val="#ppt_x"/>
                                          </p:val>
                                        </p:tav>
                                      </p:tavLst>
                                    </p:anim>
                                    <p:anim calcmode="lin" valueType="num">
                                      <p:cBhvr>
                                        <p:cTn id="139" dur="500" fill="hold"/>
                                        <p:tgtEl>
                                          <p:spTgt spid="143"/>
                                        </p:tgtEl>
                                        <p:attrNameLst>
                                          <p:attrName>ppt_y</p:attrName>
                                        </p:attrNameLst>
                                      </p:cBhvr>
                                      <p:tavLst>
                                        <p:tav tm="0">
                                          <p:val>
                                            <p:strVal val="#ppt_y+.1"/>
                                          </p:val>
                                        </p:tav>
                                        <p:tav tm="100000">
                                          <p:val>
                                            <p:strVal val="#ppt_y"/>
                                          </p:val>
                                        </p:tav>
                                      </p:tavLst>
                                    </p:anim>
                                  </p:childTnLst>
                                </p:cTn>
                              </p:par>
                              <p:par>
                                <p:cTn id="140" presetID="42" presetClass="entr" presetSubtype="0" fill="hold" nodeType="withEffect">
                                  <p:stCondLst>
                                    <p:cond delay="0"/>
                                  </p:stCondLst>
                                  <p:childTnLst>
                                    <p:set>
                                      <p:cBhvr>
                                        <p:cTn id="141" dur="1" fill="hold">
                                          <p:stCondLst>
                                            <p:cond delay="0"/>
                                          </p:stCondLst>
                                        </p:cTn>
                                        <p:tgtEl>
                                          <p:spTgt spid="148"/>
                                        </p:tgtEl>
                                        <p:attrNameLst>
                                          <p:attrName>style.visibility</p:attrName>
                                        </p:attrNameLst>
                                      </p:cBhvr>
                                      <p:to>
                                        <p:strVal val="visible"/>
                                      </p:to>
                                    </p:set>
                                    <p:animEffect transition="in" filter="fade">
                                      <p:cBhvr>
                                        <p:cTn id="142" dur="500"/>
                                        <p:tgtEl>
                                          <p:spTgt spid="148"/>
                                        </p:tgtEl>
                                      </p:cBhvr>
                                    </p:animEffect>
                                    <p:anim calcmode="lin" valueType="num">
                                      <p:cBhvr>
                                        <p:cTn id="143" dur="500" fill="hold"/>
                                        <p:tgtEl>
                                          <p:spTgt spid="148"/>
                                        </p:tgtEl>
                                        <p:attrNameLst>
                                          <p:attrName>ppt_x</p:attrName>
                                        </p:attrNameLst>
                                      </p:cBhvr>
                                      <p:tavLst>
                                        <p:tav tm="0">
                                          <p:val>
                                            <p:strVal val="#ppt_x"/>
                                          </p:val>
                                        </p:tav>
                                        <p:tav tm="100000">
                                          <p:val>
                                            <p:strVal val="#ppt_x"/>
                                          </p:val>
                                        </p:tav>
                                      </p:tavLst>
                                    </p:anim>
                                    <p:anim calcmode="lin" valueType="num">
                                      <p:cBhvr>
                                        <p:cTn id="144" dur="500" fill="hold"/>
                                        <p:tgtEl>
                                          <p:spTgt spid="148"/>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0"/>
                                  </p:stCondLst>
                                  <p:childTnLst>
                                    <p:set>
                                      <p:cBhvr>
                                        <p:cTn id="146" dur="1" fill="hold">
                                          <p:stCondLst>
                                            <p:cond delay="0"/>
                                          </p:stCondLst>
                                        </p:cTn>
                                        <p:tgtEl>
                                          <p:spTgt spid="153"/>
                                        </p:tgtEl>
                                        <p:attrNameLst>
                                          <p:attrName>style.visibility</p:attrName>
                                        </p:attrNameLst>
                                      </p:cBhvr>
                                      <p:to>
                                        <p:strVal val="visible"/>
                                      </p:to>
                                    </p:set>
                                    <p:animEffect transition="in" filter="fade">
                                      <p:cBhvr>
                                        <p:cTn id="147" dur="500"/>
                                        <p:tgtEl>
                                          <p:spTgt spid="153"/>
                                        </p:tgtEl>
                                      </p:cBhvr>
                                    </p:animEffect>
                                    <p:anim calcmode="lin" valueType="num">
                                      <p:cBhvr>
                                        <p:cTn id="148" dur="500" fill="hold"/>
                                        <p:tgtEl>
                                          <p:spTgt spid="153"/>
                                        </p:tgtEl>
                                        <p:attrNameLst>
                                          <p:attrName>ppt_x</p:attrName>
                                        </p:attrNameLst>
                                      </p:cBhvr>
                                      <p:tavLst>
                                        <p:tav tm="0">
                                          <p:val>
                                            <p:strVal val="#ppt_x"/>
                                          </p:val>
                                        </p:tav>
                                        <p:tav tm="100000">
                                          <p:val>
                                            <p:strVal val="#ppt_x"/>
                                          </p:val>
                                        </p:tav>
                                      </p:tavLst>
                                    </p:anim>
                                    <p:anim calcmode="lin" valueType="num">
                                      <p:cBhvr>
                                        <p:cTn id="149" dur="500" fill="hold"/>
                                        <p:tgtEl>
                                          <p:spTgt spid="153"/>
                                        </p:tgtEl>
                                        <p:attrNameLst>
                                          <p:attrName>ppt_y</p:attrName>
                                        </p:attrNameLst>
                                      </p:cBhvr>
                                      <p:tavLst>
                                        <p:tav tm="0">
                                          <p:val>
                                            <p:strVal val="#ppt_y+.1"/>
                                          </p:val>
                                        </p:tav>
                                        <p:tav tm="100000">
                                          <p:val>
                                            <p:strVal val="#ppt_y"/>
                                          </p:val>
                                        </p:tav>
                                      </p:tavLst>
                                    </p:anim>
                                  </p:childTnLst>
                                </p:cTn>
                              </p:par>
                            </p:childTnLst>
                          </p:cTn>
                        </p:par>
                        <p:par>
                          <p:cTn id="150" fill="hold">
                            <p:stCondLst>
                              <p:cond delay="5000"/>
                            </p:stCondLst>
                            <p:childTnLst>
                              <p:par>
                                <p:cTn id="151" presetID="22" presetClass="entr" presetSubtype="1" fill="hold" nodeType="afterEffect">
                                  <p:stCondLst>
                                    <p:cond delay="0"/>
                                  </p:stCondLst>
                                  <p:childTnLst>
                                    <p:set>
                                      <p:cBhvr>
                                        <p:cTn id="152" dur="1" fill="hold">
                                          <p:stCondLst>
                                            <p:cond delay="0"/>
                                          </p:stCondLst>
                                        </p:cTn>
                                        <p:tgtEl>
                                          <p:spTgt spid="399"/>
                                        </p:tgtEl>
                                        <p:attrNameLst>
                                          <p:attrName>style.visibility</p:attrName>
                                        </p:attrNameLst>
                                      </p:cBhvr>
                                      <p:to>
                                        <p:strVal val="visible"/>
                                      </p:to>
                                    </p:set>
                                    <p:animEffect transition="in" filter="wipe(up)">
                                      <p:cBhvr>
                                        <p:cTn id="153" dur="500"/>
                                        <p:tgtEl>
                                          <p:spTgt spid="399"/>
                                        </p:tgtEl>
                                      </p:cBhvr>
                                    </p:animEffect>
                                  </p:childTnLst>
                                </p:cTn>
                              </p:par>
                              <p:par>
                                <p:cTn id="154" presetID="22" presetClass="entr" presetSubtype="1" fill="hold" nodeType="withEffect">
                                  <p:stCondLst>
                                    <p:cond delay="0"/>
                                  </p:stCondLst>
                                  <p:childTnLst>
                                    <p:set>
                                      <p:cBhvr>
                                        <p:cTn id="155" dur="1" fill="hold">
                                          <p:stCondLst>
                                            <p:cond delay="0"/>
                                          </p:stCondLst>
                                        </p:cTn>
                                        <p:tgtEl>
                                          <p:spTgt spid="403"/>
                                        </p:tgtEl>
                                        <p:attrNameLst>
                                          <p:attrName>style.visibility</p:attrName>
                                        </p:attrNameLst>
                                      </p:cBhvr>
                                      <p:to>
                                        <p:strVal val="visible"/>
                                      </p:to>
                                    </p:set>
                                    <p:animEffect transition="in" filter="wipe(up)">
                                      <p:cBhvr>
                                        <p:cTn id="156" dur="500"/>
                                        <p:tgtEl>
                                          <p:spTgt spid="403"/>
                                        </p:tgtEl>
                                      </p:cBhvr>
                                    </p:animEffect>
                                  </p:childTnLst>
                                </p:cTn>
                              </p:par>
                              <p:par>
                                <p:cTn id="157" presetID="22" presetClass="entr" presetSubtype="1" fill="hold" nodeType="withEffect">
                                  <p:stCondLst>
                                    <p:cond delay="0"/>
                                  </p:stCondLst>
                                  <p:childTnLst>
                                    <p:set>
                                      <p:cBhvr>
                                        <p:cTn id="158" dur="1" fill="hold">
                                          <p:stCondLst>
                                            <p:cond delay="0"/>
                                          </p:stCondLst>
                                        </p:cTn>
                                        <p:tgtEl>
                                          <p:spTgt spid="405"/>
                                        </p:tgtEl>
                                        <p:attrNameLst>
                                          <p:attrName>style.visibility</p:attrName>
                                        </p:attrNameLst>
                                      </p:cBhvr>
                                      <p:to>
                                        <p:strVal val="visible"/>
                                      </p:to>
                                    </p:set>
                                    <p:animEffect transition="in" filter="wipe(up)">
                                      <p:cBhvr>
                                        <p:cTn id="159" dur="500"/>
                                        <p:tgtEl>
                                          <p:spTgt spid="405"/>
                                        </p:tgtEl>
                                      </p:cBhvr>
                                    </p:animEffect>
                                  </p:childTnLst>
                                </p:cTn>
                              </p:par>
                              <p:par>
                                <p:cTn id="160" presetID="22" presetClass="entr" presetSubtype="1" fill="hold" nodeType="withEffect">
                                  <p:stCondLst>
                                    <p:cond delay="0"/>
                                  </p:stCondLst>
                                  <p:childTnLst>
                                    <p:set>
                                      <p:cBhvr>
                                        <p:cTn id="161" dur="1" fill="hold">
                                          <p:stCondLst>
                                            <p:cond delay="0"/>
                                          </p:stCondLst>
                                        </p:cTn>
                                        <p:tgtEl>
                                          <p:spTgt spid="407"/>
                                        </p:tgtEl>
                                        <p:attrNameLst>
                                          <p:attrName>style.visibility</p:attrName>
                                        </p:attrNameLst>
                                      </p:cBhvr>
                                      <p:to>
                                        <p:strVal val="visible"/>
                                      </p:to>
                                    </p:set>
                                    <p:animEffect transition="in" filter="wipe(up)">
                                      <p:cBhvr>
                                        <p:cTn id="162" dur="500"/>
                                        <p:tgtEl>
                                          <p:spTgt spid="407"/>
                                        </p:tgtEl>
                                      </p:cBhvr>
                                    </p:animEffect>
                                  </p:childTnLst>
                                </p:cTn>
                              </p:par>
                              <p:par>
                                <p:cTn id="163" presetID="22" presetClass="entr" presetSubtype="1" fill="hold" nodeType="withEffect">
                                  <p:stCondLst>
                                    <p:cond delay="0"/>
                                  </p:stCondLst>
                                  <p:childTnLst>
                                    <p:set>
                                      <p:cBhvr>
                                        <p:cTn id="164" dur="1" fill="hold">
                                          <p:stCondLst>
                                            <p:cond delay="0"/>
                                          </p:stCondLst>
                                        </p:cTn>
                                        <p:tgtEl>
                                          <p:spTgt spid="410"/>
                                        </p:tgtEl>
                                        <p:attrNameLst>
                                          <p:attrName>style.visibility</p:attrName>
                                        </p:attrNameLst>
                                      </p:cBhvr>
                                      <p:to>
                                        <p:strVal val="visible"/>
                                      </p:to>
                                    </p:set>
                                    <p:animEffect transition="in" filter="wipe(up)">
                                      <p:cBhvr>
                                        <p:cTn id="165" dur="500"/>
                                        <p:tgtEl>
                                          <p:spTgt spid="410"/>
                                        </p:tgtEl>
                                      </p:cBhvr>
                                    </p:animEffect>
                                  </p:childTnLst>
                                </p:cTn>
                              </p:par>
                              <p:par>
                                <p:cTn id="166" presetID="22" presetClass="entr" presetSubtype="1" fill="hold" nodeType="withEffect">
                                  <p:stCondLst>
                                    <p:cond delay="0"/>
                                  </p:stCondLst>
                                  <p:childTnLst>
                                    <p:set>
                                      <p:cBhvr>
                                        <p:cTn id="167" dur="1" fill="hold">
                                          <p:stCondLst>
                                            <p:cond delay="0"/>
                                          </p:stCondLst>
                                        </p:cTn>
                                        <p:tgtEl>
                                          <p:spTgt spid="413"/>
                                        </p:tgtEl>
                                        <p:attrNameLst>
                                          <p:attrName>style.visibility</p:attrName>
                                        </p:attrNameLst>
                                      </p:cBhvr>
                                      <p:to>
                                        <p:strVal val="visible"/>
                                      </p:to>
                                    </p:set>
                                    <p:animEffect transition="in" filter="wipe(up)">
                                      <p:cBhvr>
                                        <p:cTn id="168" dur="500"/>
                                        <p:tgtEl>
                                          <p:spTgt spid="413"/>
                                        </p:tgtEl>
                                      </p:cBhvr>
                                    </p:animEffect>
                                  </p:childTnLst>
                                </p:cTn>
                              </p:par>
                              <p:par>
                                <p:cTn id="169" presetID="22" presetClass="entr" presetSubtype="1" fill="hold" nodeType="withEffect">
                                  <p:stCondLst>
                                    <p:cond delay="0"/>
                                  </p:stCondLst>
                                  <p:childTnLst>
                                    <p:set>
                                      <p:cBhvr>
                                        <p:cTn id="170" dur="1" fill="hold">
                                          <p:stCondLst>
                                            <p:cond delay="0"/>
                                          </p:stCondLst>
                                        </p:cTn>
                                        <p:tgtEl>
                                          <p:spTgt spid="416"/>
                                        </p:tgtEl>
                                        <p:attrNameLst>
                                          <p:attrName>style.visibility</p:attrName>
                                        </p:attrNameLst>
                                      </p:cBhvr>
                                      <p:to>
                                        <p:strVal val="visible"/>
                                      </p:to>
                                    </p:set>
                                    <p:animEffect transition="in" filter="wipe(up)">
                                      <p:cBhvr>
                                        <p:cTn id="171" dur="500"/>
                                        <p:tgtEl>
                                          <p:spTgt spid="416"/>
                                        </p:tgtEl>
                                      </p:cBhvr>
                                    </p:animEffect>
                                  </p:childTnLst>
                                </p:cTn>
                              </p:par>
                              <p:par>
                                <p:cTn id="172" presetID="22" presetClass="entr" presetSubtype="1" fill="hold" nodeType="withEffect">
                                  <p:stCondLst>
                                    <p:cond delay="0"/>
                                  </p:stCondLst>
                                  <p:childTnLst>
                                    <p:set>
                                      <p:cBhvr>
                                        <p:cTn id="173" dur="1" fill="hold">
                                          <p:stCondLst>
                                            <p:cond delay="0"/>
                                          </p:stCondLst>
                                        </p:cTn>
                                        <p:tgtEl>
                                          <p:spTgt spid="418"/>
                                        </p:tgtEl>
                                        <p:attrNameLst>
                                          <p:attrName>style.visibility</p:attrName>
                                        </p:attrNameLst>
                                      </p:cBhvr>
                                      <p:to>
                                        <p:strVal val="visible"/>
                                      </p:to>
                                    </p:set>
                                    <p:animEffect transition="in" filter="wipe(up)">
                                      <p:cBhvr>
                                        <p:cTn id="174" dur="500"/>
                                        <p:tgtEl>
                                          <p:spTgt spid="418"/>
                                        </p:tgtEl>
                                      </p:cBhvr>
                                    </p:animEffect>
                                  </p:childTnLst>
                                </p:cTn>
                              </p:par>
                              <p:par>
                                <p:cTn id="175" presetID="22" presetClass="entr" presetSubtype="1" fill="hold" nodeType="withEffect">
                                  <p:stCondLst>
                                    <p:cond delay="0"/>
                                  </p:stCondLst>
                                  <p:childTnLst>
                                    <p:set>
                                      <p:cBhvr>
                                        <p:cTn id="176" dur="1" fill="hold">
                                          <p:stCondLst>
                                            <p:cond delay="0"/>
                                          </p:stCondLst>
                                        </p:cTn>
                                        <p:tgtEl>
                                          <p:spTgt spid="419"/>
                                        </p:tgtEl>
                                        <p:attrNameLst>
                                          <p:attrName>style.visibility</p:attrName>
                                        </p:attrNameLst>
                                      </p:cBhvr>
                                      <p:to>
                                        <p:strVal val="visible"/>
                                      </p:to>
                                    </p:set>
                                    <p:animEffect transition="in" filter="wipe(up)">
                                      <p:cBhvr>
                                        <p:cTn id="177" dur="500"/>
                                        <p:tgtEl>
                                          <p:spTgt spid="419"/>
                                        </p:tgtEl>
                                      </p:cBhvr>
                                    </p:animEffect>
                                  </p:childTnLst>
                                </p:cTn>
                              </p:par>
                              <p:par>
                                <p:cTn id="178" presetID="22" presetClass="entr" presetSubtype="1" fill="hold" nodeType="withEffect">
                                  <p:stCondLst>
                                    <p:cond delay="0"/>
                                  </p:stCondLst>
                                  <p:childTnLst>
                                    <p:set>
                                      <p:cBhvr>
                                        <p:cTn id="179" dur="1" fill="hold">
                                          <p:stCondLst>
                                            <p:cond delay="0"/>
                                          </p:stCondLst>
                                        </p:cTn>
                                        <p:tgtEl>
                                          <p:spTgt spid="422"/>
                                        </p:tgtEl>
                                        <p:attrNameLst>
                                          <p:attrName>style.visibility</p:attrName>
                                        </p:attrNameLst>
                                      </p:cBhvr>
                                      <p:to>
                                        <p:strVal val="visible"/>
                                      </p:to>
                                    </p:set>
                                    <p:animEffect transition="in" filter="wipe(up)">
                                      <p:cBhvr>
                                        <p:cTn id="180" dur="500"/>
                                        <p:tgtEl>
                                          <p:spTgt spid="422"/>
                                        </p:tgtEl>
                                      </p:cBhvr>
                                    </p:animEffect>
                                  </p:childTnLst>
                                </p:cTn>
                              </p:par>
                              <p:par>
                                <p:cTn id="181" presetID="22" presetClass="entr" presetSubtype="1" fill="hold" nodeType="withEffect">
                                  <p:stCondLst>
                                    <p:cond delay="0"/>
                                  </p:stCondLst>
                                  <p:childTnLst>
                                    <p:set>
                                      <p:cBhvr>
                                        <p:cTn id="182" dur="1" fill="hold">
                                          <p:stCondLst>
                                            <p:cond delay="0"/>
                                          </p:stCondLst>
                                        </p:cTn>
                                        <p:tgtEl>
                                          <p:spTgt spid="434"/>
                                        </p:tgtEl>
                                        <p:attrNameLst>
                                          <p:attrName>style.visibility</p:attrName>
                                        </p:attrNameLst>
                                      </p:cBhvr>
                                      <p:to>
                                        <p:strVal val="visible"/>
                                      </p:to>
                                    </p:set>
                                    <p:animEffect transition="in" filter="wipe(up)">
                                      <p:cBhvr>
                                        <p:cTn id="183" dur="500"/>
                                        <p:tgtEl>
                                          <p:spTgt spid="434"/>
                                        </p:tgtEl>
                                      </p:cBhvr>
                                    </p:animEffect>
                                  </p:childTnLst>
                                </p:cTn>
                              </p:par>
                              <p:par>
                                <p:cTn id="184" presetID="22" presetClass="entr" presetSubtype="1" fill="hold" nodeType="withEffect">
                                  <p:stCondLst>
                                    <p:cond delay="0"/>
                                  </p:stCondLst>
                                  <p:childTnLst>
                                    <p:set>
                                      <p:cBhvr>
                                        <p:cTn id="185" dur="1" fill="hold">
                                          <p:stCondLst>
                                            <p:cond delay="0"/>
                                          </p:stCondLst>
                                        </p:cTn>
                                        <p:tgtEl>
                                          <p:spTgt spid="436"/>
                                        </p:tgtEl>
                                        <p:attrNameLst>
                                          <p:attrName>style.visibility</p:attrName>
                                        </p:attrNameLst>
                                      </p:cBhvr>
                                      <p:to>
                                        <p:strVal val="visible"/>
                                      </p:to>
                                    </p:set>
                                    <p:animEffect transition="in" filter="wipe(up)">
                                      <p:cBhvr>
                                        <p:cTn id="186" dur="500"/>
                                        <p:tgtEl>
                                          <p:spTgt spid="436"/>
                                        </p:tgtEl>
                                      </p:cBhvr>
                                    </p:animEffect>
                                  </p:childTnLst>
                                </p:cTn>
                              </p:par>
                              <p:par>
                                <p:cTn id="187" presetID="22" presetClass="entr" presetSubtype="1" fill="hold" nodeType="withEffect">
                                  <p:stCondLst>
                                    <p:cond delay="0"/>
                                  </p:stCondLst>
                                  <p:childTnLst>
                                    <p:set>
                                      <p:cBhvr>
                                        <p:cTn id="188" dur="1" fill="hold">
                                          <p:stCondLst>
                                            <p:cond delay="0"/>
                                          </p:stCondLst>
                                        </p:cTn>
                                        <p:tgtEl>
                                          <p:spTgt spid="437"/>
                                        </p:tgtEl>
                                        <p:attrNameLst>
                                          <p:attrName>style.visibility</p:attrName>
                                        </p:attrNameLst>
                                      </p:cBhvr>
                                      <p:to>
                                        <p:strVal val="visible"/>
                                      </p:to>
                                    </p:set>
                                    <p:animEffect transition="in" filter="wipe(up)">
                                      <p:cBhvr>
                                        <p:cTn id="189" dur="500"/>
                                        <p:tgtEl>
                                          <p:spTgt spid="437"/>
                                        </p:tgtEl>
                                      </p:cBhvr>
                                    </p:animEffect>
                                  </p:childTnLst>
                                </p:cTn>
                              </p:par>
                              <p:par>
                                <p:cTn id="190" presetID="22" presetClass="entr" presetSubtype="1" fill="hold" nodeType="withEffect">
                                  <p:stCondLst>
                                    <p:cond delay="0"/>
                                  </p:stCondLst>
                                  <p:childTnLst>
                                    <p:set>
                                      <p:cBhvr>
                                        <p:cTn id="191" dur="1" fill="hold">
                                          <p:stCondLst>
                                            <p:cond delay="0"/>
                                          </p:stCondLst>
                                        </p:cTn>
                                        <p:tgtEl>
                                          <p:spTgt spid="438"/>
                                        </p:tgtEl>
                                        <p:attrNameLst>
                                          <p:attrName>style.visibility</p:attrName>
                                        </p:attrNameLst>
                                      </p:cBhvr>
                                      <p:to>
                                        <p:strVal val="visible"/>
                                      </p:to>
                                    </p:set>
                                    <p:animEffect transition="in" filter="wipe(up)">
                                      <p:cBhvr>
                                        <p:cTn id="192" dur="500"/>
                                        <p:tgtEl>
                                          <p:spTgt spid="438"/>
                                        </p:tgtEl>
                                      </p:cBhvr>
                                    </p:animEffect>
                                  </p:childTnLst>
                                </p:cTn>
                              </p:par>
                              <p:par>
                                <p:cTn id="193" presetID="22" presetClass="entr" presetSubtype="1" fill="hold" nodeType="withEffect">
                                  <p:stCondLst>
                                    <p:cond delay="0"/>
                                  </p:stCondLst>
                                  <p:childTnLst>
                                    <p:set>
                                      <p:cBhvr>
                                        <p:cTn id="194" dur="1" fill="hold">
                                          <p:stCondLst>
                                            <p:cond delay="0"/>
                                          </p:stCondLst>
                                        </p:cTn>
                                        <p:tgtEl>
                                          <p:spTgt spid="439"/>
                                        </p:tgtEl>
                                        <p:attrNameLst>
                                          <p:attrName>style.visibility</p:attrName>
                                        </p:attrNameLst>
                                      </p:cBhvr>
                                      <p:to>
                                        <p:strVal val="visible"/>
                                      </p:to>
                                    </p:set>
                                    <p:animEffect transition="in" filter="wipe(up)">
                                      <p:cBhvr>
                                        <p:cTn id="195" dur="500"/>
                                        <p:tgtEl>
                                          <p:spTgt spid="439"/>
                                        </p:tgtEl>
                                      </p:cBhvr>
                                    </p:animEffect>
                                  </p:childTnLst>
                                </p:cTn>
                              </p:par>
                              <p:par>
                                <p:cTn id="196" presetID="22" presetClass="entr" presetSubtype="1" fill="hold" nodeType="withEffect">
                                  <p:stCondLst>
                                    <p:cond delay="0"/>
                                  </p:stCondLst>
                                  <p:childTnLst>
                                    <p:set>
                                      <p:cBhvr>
                                        <p:cTn id="197" dur="1" fill="hold">
                                          <p:stCondLst>
                                            <p:cond delay="0"/>
                                          </p:stCondLst>
                                        </p:cTn>
                                        <p:tgtEl>
                                          <p:spTgt spid="441"/>
                                        </p:tgtEl>
                                        <p:attrNameLst>
                                          <p:attrName>style.visibility</p:attrName>
                                        </p:attrNameLst>
                                      </p:cBhvr>
                                      <p:to>
                                        <p:strVal val="visible"/>
                                      </p:to>
                                    </p:set>
                                    <p:animEffect transition="in" filter="wipe(up)">
                                      <p:cBhvr>
                                        <p:cTn id="198" dur="500"/>
                                        <p:tgtEl>
                                          <p:spTgt spid="441"/>
                                        </p:tgtEl>
                                      </p:cBhvr>
                                    </p:animEffect>
                                  </p:childTnLst>
                                </p:cTn>
                              </p:par>
                              <p:par>
                                <p:cTn id="199" presetID="22" presetClass="entr" presetSubtype="1" fill="hold" nodeType="withEffect">
                                  <p:stCondLst>
                                    <p:cond delay="0"/>
                                  </p:stCondLst>
                                  <p:childTnLst>
                                    <p:set>
                                      <p:cBhvr>
                                        <p:cTn id="200" dur="1" fill="hold">
                                          <p:stCondLst>
                                            <p:cond delay="0"/>
                                          </p:stCondLst>
                                        </p:cTn>
                                        <p:tgtEl>
                                          <p:spTgt spid="442"/>
                                        </p:tgtEl>
                                        <p:attrNameLst>
                                          <p:attrName>style.visibility</p:attrName>
                                        </p:attrNameLst>
                                      </p:cBhvr>
                                      <p:to>
                                        <p:strVal val="visible"/>
                                      </p:to>
                                    </p:set>
                                    <p:animEffect transition="in" filter="wipe(up)">
                                      <p:cBhvr>
                                        <p:cTn id="201" dur="500"/>
                                        <p:tgtEl>
                                          <p:spTgt spid="442"/>
                                        </p:tgtEl>
                                      </p:cBhvr>
                                    </p:animEffect>
                                  </p:childTnLst>
                                </p:cTn>
                              </p:par>
                              <p:par>
                                <p:cTn id="202" presetID="22" presetClass="entr" presetSubtype="1" fill="hold" nodeType="withEffect">
                                  <p:stCondLst>
                                    <p:cond delay="0"/>
                                  </p:stCondLst>
                                  <p:childTnLst>
                                    <p:set>
                                      <p:cBhvr>
                                        <p:cTn id="203" dur="1" fill="hold">
                                          <p:stCondLst>
                                            <p:cond delay="0"/>
                                          </p:stCondLst>
                                        </p:cTn>
                                        <p:tgtEl>
                                          <p:spTgt spid="444"/>
                                        </p:tgtEl>
                                        <p:attrNameLst>
                                          <p:attrName>style.visibility</p:attrName>
                                        </p:attrNameLst>
                                      </p:cBhvr>
                                      <p:to>
                                        <p:strVal val="visible"/>
                                      </p:to>
                                    </p:set>
                                    <p:animEffect transition="in" filter="wipe(up)">
                                      <p:cBhvr>
                                        <p:cTn id="204" dur="500"/>
                                        <p:tgtEl>
                                          <p:spTgt spid="444"/>
                                        </p:tgtEl>
                                      </p:cBhvr>
                                    </p:animEffect>
                                  </p:childTnLst>
                                </p:cTn>
                              </p:par>
                              <p:par>
                                <p:cTn id="205" presetID="22" presetClass="entr" presetSubtype="1" fill="hold" nodeType="withEffect">
                                  <p:stCondLst>
                                    <p:cond delay="0"/>
                                  </p:stCondLst>
                                  <p:childTnLst>
                                    <p:set>
                                      <p:cBhvr>
                                        <p:cTn id="206" dur="1" fill="hold">
                                          <p:stCondLst>
                                            <p:cond delay="0"/>
                                          </p:stCondLst>
                                        </p:cTn>
                                        <p:tgtEl>
                                          <p:spTgt spid="445"/>
                                        </p:tgtEl>
                                        <p:attrNameLst>
                                          <p:attrName>style.visibility</p:attrName>
                                        </p:attrNameLst>
                                      </p:cBhvr>
                                      <p:to>
                                        <p:strVal val="visible"/>
                                      </p:to>
                                    </p:set>
                                    <p:animEffect transition="in" filter="wipe(up)">
                                      <p:cBhvr>
                                        <p:cTn id="207" dur="500"/>
                                        <p:tgtEl>
                                          <p:spTgt spid="445"/>
                                        </p:tgtEl>
                                      </p:cBhvr>
                                    </p:animEffect>
                                  </p:childTnLst>
                                </p:cTn>
                              </p:par>
                              <p:par>
                                <p:cTn id="208" presetID="22" presetClass="entr" presetSubtype="1" fill="hold" nodeType="withEffect">
                                  <p:stCondLst>
                                    <p:cond delay="0"/>
                                  </p:stCondLst>
                                  <p:childTnLst>
                                    <p:set>
                                      <p:cBhvr>
                                        <p:cTn id="209" dur="1" fill="hold">
                                          <p:stCondLst>
                                            <p:cond delay="0"/>
                                          </p:stCondLst>
                                        </p:cTn>
                                        <p:tgtEl>
                                          <p:spTgt spid="446"/>
                                        </p:tgtEl>
                                        <p:attrNameLst>
                                          <p:attrName>style.visibility</p:attrName>
                                        </p:attrNameLst>
                                      </p:cBhvr>
                                      <p:to>
                                        <p:strVal val="visible"/>
                                      </p:to>
                                    </p:set>
                                    <p:animEffect transition="in" filter="wipe(up)">
                                      <p:cBhvr>
                                        <p:cTn id="210" dur="500"/>
                                        <p:tgtEl>
                                          <p:spTgt spid="446"/>
                                        </p:tgtEl>
                                      </p:cBhvr>
                                    </p:animEffect>
                                  </p:childTnLst>
                                </p:cTn>
                              </p:par>
                              <p:par>
                                <p:cTn id="211" presetID="22" presetClass="entr" presetSubtype="1" fill="hold" nodeType="withEffect">
                                  <p:stCondLst>
                                    <p:cond delay="0"/>
                                  </p:stCondLst>
                                  <p:childTnLst>
                                    <p:set>
                                      <p:cBhvr>
                                        <p:cTn id="212" dur="1" fill="hold">
                                          <p:stCondLst>
                                            <p:cond delay="0"/>
                                          </p:stCondLst>
                                        </p:cTn>
                                        <p:tgtEl>
                                          <p:spTgt spid="447"/>
                                        </p:tgtEl>
                                        <p:attrNameLst>
                                          <p:attrName>style.visibility</p:attrName>
                                        </p:attrNameLst>
                                      </p:cBhvr>
                                      <p:to>
                                        <p:strVal val="visible"/>
                                      </p:to>
                                    </p:set>
                                    <p:animEffect transition="in" filter="wipe(up)">
                                      <p:cBhvr>
                                        <p:cTn id="213" dur="500"/>
                                        <p:tgtEl>
                                          <p:spTgt spid="447"/>
                                        </p:tgtEl>
                                      </p:cBhvr>
                                    </p:animEffect>
                                  </p:childTnLst>
                                </p:cTn>
                              </p:par>
                              <p:par>
                                <p:cTn id="214" presetID="22" presetClass="entr" presetSubtype="1" fill="hold" nodeType="withEffect">
                                  <p:stCondLst>
                                    <p:cond delay="0"/>
                                  </p:stCondLst>
                                  <p:childTnLst>
                                    <p:set>
                                      <p:cBhvr>
                                        <p:cTn id="215" dur="1" fill="hold">
                                          <p:stCondLst>
                                            <p:cond delay="0"/>
                                          </p:stCondLst>
                                        </p:cTn>
                                        <p:tgtEl>
                                          <p:spTgt spid="448"/>
                                        </p:tgtEl>
                                        <p:attrNameLst>
                                          <p:attrName>style.visibility</p:attrName>
                                        </p:attrNameLst>
                                      </p:cBhvr>
                                      <p:to>
                                        <p:strVal val="visible"/>
                                      </p:to>
                                    </p:set>
                                    <p:animEffect transition="in" filter="wipe(up)">
                                      <p:cBhvr>
                                        <p:cTn id="216" dur="500"/>
                                        <p:tgtEl>
                                          <p:spTgt spid="448"/>
                                        </p:tgtEl>
                                      </p:cBhvr>
                                    </p:animEffect>
                                  </p:childTnLst>
                                </p:cTn>
                              </p:par>
                              <p:par>
                                <p:cTn id="217" presetID="22" presetClass="entr" presetSubtype="1" fill="hold" nodeType="withEffect">
                                  <p:stCondLst>
                                    <p:cond delay="0"/>
                                  </p:stCondLst>
                                  <p:childTnLst>
                                    <p:set>
                                      <p:cBhvr>
                                        <p:cTn id="218" dur="1" fill="hold">
                                          <p:stCondLst>
                                            <p:cond delay="0"/>
                                          </p:stCondLst>
                                        </p:cTn>
                                        <p:tgtEl>
                                          <p:spTgt spid="449"/>
                                        </p:tgtEl>
                                        <p:attrNameLst>
                                          <p:attrName>style.visibility</p:attrName>
                                        </p:attrNameLst>
                                      </p:cBhvr>
                                      <p:to>
                                        <p:strVal val="visible"/>
                                      </p:to>
                                    </p:set>
                                    <p:animEffect transition="in" filter="wipe(up)">
                                      <p:cBhvr>
                                        <p:cTn id="219" dur="500"/>
                                        <p:tgtEl>
                                          <p:spTgt spid="449"/>
                                        </p:tgtEl>
                                      </p:cBhvr>
                                    </p:animEffect>
                                  </p:childTnLst>
                                </p:cTn>
                              </p:par>
                              <p:par>
                                <p:cTn id="220" presetID="22" presetClass="entr" presetSubtype="1" fill="hold" nodeType="withEffect">
                                  <p:stCondLst>
                                    <p:cond delay="0"/>
                                  </p:stCondLst>
                                  <p:childTnLst>
                                    <p:set>
                                      <p:cBhvr>
                                        <p:cTn id="221" dur="1" fill="hold">
                                          <p:stCondLst>
                                            <p:cond delay="0"/>
                                          </p:stCondLst>
                                        </p:cTn>
                                        <p:tgtEl>
                                          <p:spTgt spid="450"/>
                                        </p:tgtEl>
                                        <p:attrNameLst>
                                          <p:attrName>style.visibility</p:attrName>
                                        </p:attrNameLst>
                                      </p:cBhvr>
                                      <p:to>
                                        <p:strVal val="visible"/>
                                      </p:to>
                                    </p:set>
                                    <p:animEffect transition="in" filter="wipe(up)">
                                      <p:cBhvr>
                                        <p:cTn id="222" dur="500"/>
                                        <p:tgtEl>
                                          <p:spTgt spid="450"/>
                                        </p:tgtEl>
                                      </p:cBhvr>
                                    </p:animEffect>
                                  </p:childTnLst>
                                </p:cTn>
                              </p:par>
                              <p:par>
                                <p:cTn id="223" presetID="22" presetClass="entr" presetSubtype="1" fill="hold" nodeType="withEffect">
                                  <p:stCondLst>
                                    <p:cond delay="0"/>
                                  </p:stCondLst>
                                  <p:childTnLst>
                                    <p:set>
                                      <p:cBhvr>
                                        <p:cTn id="224" dur="1" fill="hold">
                                          <p:stCondLst>
                                            <p:cond delay="0"/>
                                          </p:stCondLst>
                                        </p:cTn>
                                        <p:tgtEl>
                                          <p:spTgt spid="453"/>
                                        </p:tgtEl>
                                        <p:attrNameLst>
                                          <p:attrName>style.visibility</p:attrName>
                                        </p:attrNameLst>
                                      </p:cBhvr>
                                      <p:to>
                                        <p:strVal val="visible"/>
                                      </p:to>
                                    </p:set>
                                    <p:animEffect transition="in" filter="wipe(up)">
                                      <p:cBhvr>
                                        <p:cTn id="225" dur="500"/>
                                        <p:tgtEl>
                                          <p:spTgt spid="453"/>
                                        </p:tgtEl>
                                      </p:cBhvr>
                                    </p:animEffect>
                                  </p:childTnLst>
                                </p:cTn>
                              </p:par>
                              <p:par>
                                <p:cTn id="226" presetID="22" presetClass="entr" presetSubtype="1" fill="hold" nodeType="withEffect">
                                  <p:stCondLst>
                                    <p:cond delay="0"/>
                                  </p:stCondLst>
                                  <p:childTnLst>
                                    <p:set>
                                      <p:cBhvr>
                                        <p:cTn id="227" dur="1" fill="hold">
                                          <p:stCondLst>
                                            <p:cond delay="0"/>
                                          </p:stCondLst>
                                        </p:cTn>
                                        <p:tgtEl>
                                          <p:spTgt spid="454"/>
                                        </p:tgtEl>
                                        <p:attrNameLst>
                                          <p:attrName>style.visibility</p:attrName>
                                        </p:attrNameLst>
                                      </p:cBhvr>
                                      <p:to>
                                        <p:strVal val="visible"/>
                                      </p:to>
                                    </p:set>
                                    <p:animEffect transition="in" filter="wipe(up)">
                                      <p:cBhvr>
                                        <p:cTn id="228" dur="500"/>
                                        <p:tgtEl>
                                          <p:spTgt spid="454"/>
                                        </p:tgtEl>
                                      </p:cBhvr>
                                    </p:animEffect>
                                  </p:childTnLst>
                                </p:cTn>
                              </p:par>
                              <p:par>
                                <p:cTn id="229" presetID="22" presetClass="entr" presetSubtype="1" fill="hold" nodeType="withEffect">
                                  <p:stCondLst>
                                    <p:cond delay="0"/>
                                  </p:stCondLst>
                                  <p:childTnLst>
                                    <p:set>
                                      <p:cBhvr>
                                        <p:cTn id="230" dur="1" fill="hold">
                                          <p:stCondLst>
                                            <p:cond delay="0"/>
                                          </p:stCondLst>
                                        </p:cTn>
                                        <p:tgtEl>
                                          <p:spTgt spid="455"/>
                                        </p:tgtEl>
                                        <p:attrNameLst>
                                          <p:attrName>style.visibility</p:attrName>
                                        </p:attrNameLst>
                                      </p:cBhvr>
                                      <p:to>
                                        <p:strVal val="visible"/>
                                      </p:to>
                                    </p:set>
                                    <p:animEffect transition="in" filter="wipe(up)">
                                      <p:cBhvr>
                                        <p:cTn id="231" dur="500"/>
                                        <p:tgtEl>
                                          <p:spTgt spid="455"/>
                                        </p:tgtEl>
                                      </p:cBhvr>
                                    </p:animEffect>
                                  </p:childTnLst>
                                </p:cTn>
                              </p:par>
                              <p:par>
                                <p:cTn id="232" presetID="22" presetClass="entr" presetSubtype="1" fill="hold" nodeType="withEffect">
                                  <p:stCondLst>
                                    <p:cond delay="0"/>
                                  </p:stCondLst>
                                  <p:childTnLst>
                                    <p:set>
                                      <p:cBhvr>
                                        <p:cTn id="233" dur="1" fill="hold">
                                          <p:stCondLst>
                                            <p:cond delay="0"/>
                                          </p:stCondLst>
                                        </p:cTn>
                                        <p:tgtEl>
                                          <p:spTgt spid="456"/>
                                        </p:tgtEl>
                                        <p:attrNameLst>
                                          <p:attrName>style.visibility</p:attrName>
                                        </p:attrNameLst>
                                      </p:cBhvr>
                                      <p:to>
                                        <p:strVal val="visible"/>
                                      </p:to>
                                    </p:set>
                                    <p:animEffect transition="in" filter="wipe(up)">
                                      <p:cBhvr>
                                        <p:cTn id="234" dur="500"/>
                                        <p:tgtEl>
                                          <p:spTgt spid="456"/>
                                        </p:tgtEl>
                                      </p:cBhvr>
                                    </p:animEffect>
                                  </p:childTnLst>
                                </p:cTn>
                              </p:par>
                              <p:par>
                                <p:cTn id="235" presetID="22" presetClass="entr" presetSubtype="1" fill="hold" nodeType="withEffect">
                                  <p:stCondLst>
                                    <p:cond delay="0"/>
                                  </p:stCondLst>
                                  <p:childTnLst>
                                    <p:set>
                                      <p:cBhvr>
                                        <p:cTn id="236" dur="1" fill="hold">
                                          <p:stCondLst>
                                            <p:cond delay="0"/>
                                          </p:stCondLst>
                                        </p:cTn>
                                        <p:tgtEl>
                                          <p:spTgt spid="457"/>
                                        </p:tgtEl>
                                        <p:attrNameLst>
                                          <p:attrName>style.visibility</p:attrName>
                                        </p:attrNameLst>
                                      </p:cBhvr>
                                      <p:to>
                                        <p:strVal val="visible"/>
                                      </p:to>
                                    </p:set>
                                    <p:animEffect transition="in" filter="wipe(up)">
                                      <p:cBhvr>
                                        <p:cTn id="237" dur="500"/>
                                        <p:tgtEl>
                                          <p:spTgt spid="457"/>
                                        </p:tgtEl>
                                      </p:cBhvr>
                                    </p:animEffect>
                                  </p:childTnLst>
                                </p:cTn>
                              </p:par>
                              <p:par>
                                <p:cTn id="238" presetID="22" presetClass="entr" presetSubtype="1" fill="hold" nodeType="withEffect">
                                  <p:stCondLst>
                                    <p:cond delay="0"/>
                                  </p:stCondLst>
                                  <p:childTnLst>
                                    <p:set>
                                      <p:cBhvr>
                                        <p:cTn id="239" dur="1" fill="hold">
                                          <p:stCondLst>
                                            <p:cond delay="0"/>
                                          </p:stCondLst>
                                        </p:cTn>
                                        <p:tgtEl>
                                          <p:spTgt spid="458"/>
                                        </p:tgtEl>
                                        <p:attrNameLst>
                                          <p:attrName>style.visibility</p:attrName>
                                        </p:attrNameLst>
                                      </p:cBhvr>
                                      <p:to>
                                        <p:strVal val="visible"/>
                                      </p:to>
                                    </p:set>
                                    <p:animEffect transition="in" filter="wipe(up)">
                                      <p:cBhvr>
                                        <p:cTn id="240" dur="500"/>
                                        <p:tgtEl>
                                          <p:spTgt spid="458"/>
                                        </p:tgtEl>
                                      </p:cBhvr>
                                    </p:animEffect>
                                  </p:childTnLst>
                                </p:cTn>
                              </p:par>
                              <p:par>
                                <p:cTn id="241" presetID="22" presetClass="entr" presetSubtype="1" fill="hold" nodeType="withEffect">
                                  <p:stCondLst>
                                    <p:cond delay="0"/>
                                  </p:stCondLst>
                                  <p:childTnLst>
                                    <p:set>
                                      <p:cBhvr>
                                        <p:cTn id="242" dur="1" fill="hold">
                                          <p:stCondLst>
                                            <p:cond delay="0"/>
                                          </p:stCondLst>
                                        </p:cTn>
                                        <p:tgtEl>
                                          <p:spTgt spid="459"/>
                                        </p:tgtEl>
                                        <p:attrNameLst>
                                          <p:attrName>style.visibility</p:attrName>
                                        </p:attrNameLst>
                                      </p:cBhvr>
                                      <p:to>
                                        <p:strVal val="visible"/>
                                      </p:to>
                                    </p:set>
                                    <p:animEffect transition="in" filter="wipe(up)">
                                      <p:cBhvr>
                                        <p:cTn id="243" dur="500"/>
                                        <p:tgtEl>
                                          <p:spTgt spid="459"/>
                                        </p:tgtEl>
                                      </p:cBhvr>
                                    </p:animEffect>
                                  </p:childTnLst>
                                </p:cTn>
                              </p:par>
                              <p:par>
                                <p:cTn id="244" presetID="22" presetClass="entr" presetSubtype="1" fill="hold" nodeType="withEffect">
                                  <p:stCondLst>
                                    <p:cond delay="0"/>
                                  </p:stCondLst>
                                  <p:childTnLst>
                                    <p:set>
                                      <p:cBhvr>
                                        <p:cTn id="245" dur="1" fill="hold">
                                          <p:stCondLst>
                                            <p:cond delay="0"/>
                                          </p:stCondLst>
                                        </p:cTn>
                                        <p:tgtEl>
                                          <p:spTgt spid="460"/>
                                        </p:tgtEl>
                                        <p:attrNameLst>
                                          <p:attrName>style.visibility</p:attrName>
                                        </p:attrNameLst>
                                      </p:cBhvr>
                                      <p:to>
                                        <p:strVal val="visible"/>
                                      </p:to>
                                    </p:set>
                                    <p:animEffect transition="in" filter="wipe(up)">
                                      <p:cBhvr>
                                        <p:cTn id="246" dur="500"/>
                                        <p:tgtEl>
                                          <p:spTgt spid="460"/>
                                        </p:tgtEl>
                                      </p:cBhvr>
                                    </p:animEffect>
                                  </p:childTnLst>
                                </p:cTn>
                              </p:par>
                              <p:par>
                                <p:cTn id="247" presetID="22" presetClass="entr" presetSubtype="1" fill="hold" nodeType="withEffect">
                                  <p:stCondLst>
                                    <p:cond delay="0"/>
                                  </p:stCondLst>
                                  <p:childTnLst>
                                    <p:set>
                                      <p:cBhvr>
                                        <p:cTn id="248" dur="1" fill="hold">
                                          <p:stCondLst>
                                            <p:cond delay="0"/>
                                          </p:stCondLst>
                                        </p:cTn>
                                        <p:tgtEl>
                                          <p:spTgt spid="462"/>
                                        </p:tgtEl>
                                        <p:attrNameLst>
                                          <p:attrName>style.visibility</p:attrName>
                                        </p:attrNameLst>
                                      </p:cBhvr>
                                      <p:to>
                                        <p:strVal val="visible"/>
                                      </p:to>
                                    </p:set>
                                    <p:animEffect transition="in" filter="wipe(up)">
                                      <p:cBhvr>
                                        <p:cTn id="249" dur="500"/>
                                        <p:tgtEl>
                                          <p:spTgt spid="462"/>
                                        </p:tgtEl>
                                      </p:cBhvr>
                                    </p:animEffect>
                                  </p:childTnLst>
                                </p:cTn>
                              </p:par>
                              <p:par>
                                <p:cTn id="250" presetID="22" presetClass="entr" presetSubtype="1" fill="hold" nodeType="withEffect">
                                  <p:stCondLst>
                                    <p:cond delay="0"/>
                                  </p:stCondLst>
                                  <p:childTnLst>
                                    <p:set>
                                      <p:cBhvr>
                                        <p:cTn id="251" dur="1" fill="hold">
                                          <p:stCondLst>
                                            <p:cond delay="0"/>
                                          </p:stCondLst>
                                        </p:cTn>
                                        <p:tgtEl>
                                          <p:spTgt spid="464"/>
                                        </p:tgtEl>
                                        <p:attrNameLst>
                                          <p:attrName>style.visibility</p:attrName>
                                        </p:attrNameLst>
                                      </p:cBhvr>
                                      <p:to>
                                        <p:strVal val="visible"/>
                                      </p:to>
                                    </p:set>
                                    <p:animEffect transition="in" filter="wipe(up)">
                                      <p:cBhvr>
                                        <p:cTn id="252" dur="500"/>
                                        <p:tgtEl>
                                          <p:spTgt spid="464"/>
                                        </p:tgtEl>
                                      </p:cBhvr>
                                    </p:animEffect>
                                  </p:childTnLst>
                                </p:cTn>
                              </p:par>
                            </p:childTnLst>
                          </p:cTn>
                        </p:par>
                        <p:par>
                          <p:cTn id="253" fill="hold">
                            <p:stCondLst>
                              <p:cond delay="5500"/>
                            </p:stCondLst>
                            <p:childTnLst>
                              <p:par>
                                <p:cTn id="254" presetID="42" presetClass="entr" presetSubtype="0" fill="hold" nodeType="afterEffect">
                                  <p:stCondLst>
                                    <p:cond delay="0"/>
                                  </p:stCondLst>
                                  <p:childTnLst>
                                    <p:set>
                                      <p:cBhvr>
                                        <p:cTn id="255" dur="1" fill="hold">
                                          <p:stCondLst>
                                            <p:cond delay="0"/>
                                          </p:stCondLst>
                                        </p:cTn>
                                        <p:tgtEl>
                                          <p:spTgt spid="158"/>
                                        </p:tgtEl>
                                        <p:attrNameLst>
                                          <p:attrName>style.visibility</p:attrName>
                                        </p:attrNameLst>
                                      </p:cBhvr>
                                      <p:to>
                                        <p:strVal val="visible"/>
                                      </p:to>
                                    </p:set>
                                    <p:animEffect transition="in" filter="fade">
                                      <p:cBhvr>
                                        <p:cTn id="256" dur="1000"/>
                                        <p:tgtEl>
                                          <p:spTgt spid="158"/>
                                        </p:tgtEl>
                                      </p:cBhvr>
                                    </p:animEffect>
                                    <p:anim calcmode="lin" valueType="num">
                                      <p:cBhvr>
                                        <p:cTn id="257" dur="1000" fill="hold"/>
                                        <p:tgtEl>
                                          <p:spTgt spid="158"/>
                                        </p:tgtEl>
                                        <p:attrNameLst>
                                          <p:attrName>ppt_x</p:attrName>
                                        </p:attrNameLst>
                                      </p:cBhvr>
                                      <p:tavLst>
                                        <p:tav tm="0">
                                          <p:val>
                                            <p:strVal val="#ppt_x"/>
                                          </p:val>
                                        </p:tav>
                                        <p:tav tm="100000">
                                          <p:val>
                                            <p:strVal val="#ppt_x"/>
                                          </p:val>
                                        </p:tav>
                                      </p:tavLst>
                                    </p:anim>
                                    <p:anim calcmode="lin" valueType="num">
                                      <p:cBhvr>
                                        <p:cTn id="258" dur="1000" fill="hold"/>
                                        <p:tgtEl>
                                          <p:spTgt spid="158"/>
                                        </p:tgtEl>
                                        <p:attrNameLst>
                                          <p:attrName>ppt_y</p:attrName>
                                        </p:attrNameLst>
                                      </p:cBhvr>
                                      <p:tavLst>
                                        <p:tav tm="0">
                                          <p:val>
                                            <p:strVal val="#ppt_y+.1"/>
                                          </p:val>
                                        </p:tav>
                                        <p:tav tm="100000">
                                          <p:val>
                                            <p:strVal val="#ppt_y"/>
                                          </p:val>
                                        </p:tav>
                                      </p:tavLst>
                                    </p:anim>
                                  </p:childTnLst>
                                </p:cTn>
                              </p:par>
                              <p:par>
                                <p:cTn id="259" presetID="42" presetClass="entr" presetSubtype="0" fill="hold" nodeType="withEffect">
                                  <p:stCondLst>
                                    <p:cond delay="100"/>
                                  </p:stCondLst>
                                  <p:childTnLst>
                                    <p:set>
                                      <p:cBhvr>
                                        <p:cTn id="260" dur="1" fill="hold">
                                          <p:stCondLst>
                                            <p:cond delay="0"/>
                                          </p:stCondLst>
                                        </p:cTn>
                                        <p:tgtEl>
                                          <p:spTgt spid="163"/>
                                        </p:tgtEl>
                                        <p:attrNameLst>
                                          <p:attrName>style.visibility</p:attrName>
                                        </p:attrNameLst>
                                      </p:cBhvr>
                                      <p:to>
                                        <p:strVal val="visible"/>
                                      </p:to>
                                    </p:set>
                                    <p:animEffect transition="in" filter="fade">
                                      <p:cBhvr>
                                        <p:cTn id="261" dur="1000"/>
                                        <p:tgtEl>
                                          <p:spTgt spid="163"/>
                                        </p:tgtEl>
                                      </p:cBhvr>
                                    </p:animEffect>
                                    <p:anim calcmode="lin" valueType="num">
                                      <p:cBhvr>
                                        <p:cTn id="262" dur="1000" fill="hold"/>
                                        <p:tgtEl>
                                          <p:spTgt spid="163"/>
                                        </p:tgtEl>
                                        <p:attrNameLst>
                                          <p:attrName>ppt_x</p:attrName>
                                        </p:attrNameLst>
                                      </p:cBhvr>
                                      <p:tavLst>
                                        <p:tav tm="0">
                                          <p:val>
                                            <p:strVal val="#ppt_x"/>
                                          </p:val>
                                        </p:tav>
                                        <p:tav tm="100000">
                                          <p:val>
                                            <p:strVal val="#ppt_x"/>
                                          </p:val>
                                        </p:tav>
                                      </p:tavLst>
                                    </p:anim>
                                    <p:anim calcmode="lin" valueType="num">
                                      <p:cBhvr>
                                        <p:cTn id="263" dur="1000" fill="hold"/>
                                        <p:tgtEl>
                                          <p:spTgt spid="163"/>
                                        </p:tgtEl>
                                        <p:attrNameLst>
                                          <p:attrName>ppt_y</p:attrName>
                                        </p:attrNameLst>
                                      </p:cBhvr>
                                      <p:tavLst>
                                        <p:tav tm="0">
                                          <p:val>
                                            <p:strVal val="#ppt_y+.1"/>
                                          </p:val>
                                        </p:tav>
                                        <p:tav tm="100000">
                                          <p:val>
                                            <p:strVal val="#ppt_y"/>
                                          </p:val>
                                        </p:tav>
                                      </p:tavLst>
                                    </p:anim>
                                  </p:childTnLst>
                                </p:cTn>
                              </p:par>
                              <p:par>
                                <p:cTn id="264" presetID="42" presetClass="entr" presetSubtype="0" fill="hold" nodeType="withEffect">
                                  <p:stCondLst>
                                    <p:cond delay="200"/>
                                  </p:stCondLst>
                                  <p:childTnLst>
                                    <p:set>
                                      <p:cBhvr>
                                        <p:cTn id="265" dur="1" fill="hold">
                                          <p:stCondLst>
                                            <p:cond delay="0"/>
                                          </p:stCondLst>
                                        </p:cTn>
                                        <p:tgtEl>
                                          <p:spTgt spid="168"/>
                                        </p:tgtEl>
                                        <p:attrNameLst>
                                          <p:attrName>style.visibility</p:attrName>
                                        </p:attrNameLst>
                                      </p:cBhvr>
                                      <p:to>
                                        <p:strVal val="visible"/>
                                      </p:to>
                                    </p:set>
                                    <p:animEffect transition="in" filter="fade">
                                      <p:cBhvr>
                                        <p:cTn id="266" dur="1000"/>
                                        <p:tgtEl>
                                          <p:spTgt spid="168"/>
                                        </p:tgtEl>
                                      </p:cBhvr>
                                    </p:animEffect>
                                    <p:anim calcmode="lin" valueType="num">
                                      <p:cBhvr>
                                        <p:cTn id="267" dur="1000" fill="hold"/>
                                        <p:tgtEl>
                                          <p:spTgt spid="168"/>
                                        </p:tgtEl>
                                        <p:attrNameLst>
                                          <p:attrName>ppt_x</p:attrName>
                                        </p:attrNameLst>
                                      </p:cBhvr>
                                      <p:tavLst>
                                        <p:tav tm="0">
                                          <p:val>
                                            <p:strVal val="#ppt_x"/>
                                          </p:val>
                                        </p:tav>
                                        <p:tav tm="100000">
                                          <p:val>
                                            <p:strVal val="#ppt_x"/>
                                          </p:val>
                                        </p:tav>
                                      </p:tavLst>
                                    </p:anim>
                                    <p:anim calcmode="lin" valueType="num">
                                      <p:cBhvr>
                                        <p:cTn id="268" dur="1000" fill="hold"/>
                                        <p:tgtEl>
                                          <p:spTgt spid="168"/>
                                        </p:tgtEl>
                                        <p:attrNameLst>
                                          <p:attrName>ppt_y</p:attrName>
                                        </p:attrNameLst>
                                      </p:cBhvr>
                                      <p:tavLst>
                                        <p:tav tm="0">
                                          <p:val>
                                            <p:strVal val="#ppt_y+.1"/>
                                          </p:val>
                                        </p:tav>
                                        <p:tav tm="100000">
                                          <p:val>
                                            <p:strVal val="#ppt_y"/>
                                          </p:val>
                                        </p:tav>
                                      </p:tavLst>
                                    </p:anim>
                                  </p:childTnLst>
                                </p:cTn>
                              </p:par>
                              <p:par>
                                <p:cTn id="269" presetID="42" presetClass="entr" presetSubtype="0" fill="hold" nodeType="withEffect">
                                  <p:stCondLst>
                                    <p:cond delay="300"/>
                                  </p:stCondLst>
                                  <p:childTnLst>
                                    <p:set>
                                      <p:cBhvr>
                                        <p:cTn id="270" dur="1" fill="hold">
                                          <p:stCondLst>
                                            <p:cond delay="0"/>
                                          </p:stCondLst>
                                        </p:cTn>
                                        <p:tgtEl>
                                          <p:spTgt spid="173"/>
                                        </p:tgtEl>
                                        <p:attrNameLst>
                                          <p:attrName>style.visibility</p:attrName>
                                        </p:attrNameLst>
                                      </p:cBhvr>
                                      <p:to>
                                        <p:strVal val="visible"/>
                                      </p:to>
                                    </p:set>
                                    <p:animEffect transition="in" filter="fade">
                                      <p:cBhvr>
                                        <p:cTn id="271" dur="1000"/>
                                        <p:tgtEl>
                                          <p:spTgt spid="173"/>
                                        </p:tgtEl>
                                      </p:cBhvr>
                                    </p:animEffect>
                                    <p:anim calcmode="lin" valueType="num">
                                      <p:cBhvr>
                                        <p:cTn id="272" dur="1000" fill="hold"/>
                                        <p:tgtEl>
                                          <p:spTgt spid="173"/>
                                        </p:tgtEl>
                                        <p:attrNameLst>
                                          <p:attrName>ppt_x</p:attrName>
                                        </p:attrNameLst>
                                      </p:cBhvr>
                                      <p:tavLst>
                                        <p:tav tm="0">
                                          <p:val>
                                            <p:strVal val="#ppt_x"/>
                                          </p:val>
                                        </p:tav>
                                        <p:tav tm="100000">
                                          <p:val>
                                            <p:strVal val="#ppt_x"/>
                                          </p:val>
                                        </p:tav>
                                      </p:tavLst>
                                    </p:anim>
                                    <p:anim calcmode="lin" valueType="num">
                                      <p:cBhvr>
                                        <p:cTn id="273" dur="1000" fill="hold"/>
                                        <p:tgtEl>
                                          <p:spTgt spid="173"/>
                                        </p:tgtEl>
                                        <p:attrNameLst>
                                          <p:attrName>ppt_y</p:attrName>
                                        </p:attrNameLst>
                                      </p:cBhvr>
                                      <p:tavLst>
                                        <p:tav tm="0">
                                          <p:val>
                                            <p:strVal val="#ppt_y+.1"/>
                                          </p:val>
                                        </p:tav>
                                        <p:tav tm="100000">
                                          <p:val>
                                            <p:strVal val="#ppt_y"/>
                                          </p:val>
                                        </p:tav>
                                      </p:tavLst>
                                    </p:anim>
                                  </p:childTnLst>
                                </p:cTn>
                              </p:par>
                              <p:par>
                                <p:cTn id="274" presetID="42" presetClass="entr" presetSubtype="0" fill="hold" nodeType="withEffect">
                                  <p:stCondLst>
                                    <p:cond delay="400"/>
                                  </p:stCondLst>
                                  <p:childTnLst>
                                    <p:set>
                                      <p:cBhvr>
                                        <p:cTn id="275" dur="1" fill="hold">
                                          <p:stCondLst>
                                            <p:cond delay="0"/>
                                          </p:stCondLst>
                                        </p:cTn>
                                        <p:tgtEl>
                                          <p:spTgt spid="178"/>
                                        </p:tgtEl>
                                        <p:attrNameLst>
                                          <p:attrName>style.visibility</p:attrName>
                                        </p:attrNameLst>
                                      </p:cBhvr>
                                      <p:to>
                                        <p:strVal val="visible"/>
                                      </p:to>
                                    </p:set>
                                    <p:animEffect transition="in" filter="fade">
                                      <p:cBhvr>
                                        <p:cTn id="276" dur="1000"/>
                                        <p:tgtEl>
                                          <p:spTgt spid="178"/>
                                        </p:tgtEl>
                                      </p:cBhvr>
                                    </p:animEffect>
                                    <p:anim calcmode="lin" valueType="num">
                                      <p:cBhvr>
                                        <p:cTn id="277" dur="1000" fill="hold"/>
                                        <p:tgtEl>
                                          <p:spTgt spid="178"/>
                                        </p:tgtEl>
                                        <p:attrNameLst>
                                          <p:attrName>ppt_x</p:attrName>
                                        </p:attrNameLst>
                                      </p:cBhvr>
                                      <p:tavLst>
                                        <p:tav tm="0">
                                          <p:val>
                                            <p:strVal val="#ppt_x"/>
                                          </p:val>
                                        </p:tav>
                                        <p:tav tm="100000">
                                          <p:val>
                                            <p:strVal val="#ppt_x"/>
                                          </p:val>
                                        </p:tav>
                                      </p:tavLst>
                                    </p:anim>
                                    <p:anim calcmode="lin" valueType="num">
                                      <p:cBhvr>
                                        <p:cTn id="278" dur="1000" fill="hold"/>
                                        <p:tgtEl>
                                          <p:spTgt spid="178"/>
                                        </p:tgtEl>
                                        <p:attrNameLst>
                                          <p:attrName>ppt_y</p:attrName>
                                        </p:attrNameLst>
                                      </p:cBhvr>
                                      <p:tavLst>
                                        <p:tav tm="0">
                                          <p:val>
                                            <p:strVal val="#ppt_y+.1"/>
                                          </p:val>
                                        </p:tav>
                                        <p:tav tm="100000">
                                          <p:val>
                                            <p:strVal val="#ppt_y"/>
                                          </p:val>
                                        </p:tav>
                                      </p:tavLst>
                                    </p:anim>
                                  </p:childTnLst>
                                </p:cTn>
                              </p:par>
                              <p:par>
                                <p:cTn id="279" presetID="42" presetClass="entr" presetSubtype="0" fill="hold" nodeType="withEffect">
                                  <p:stCondLst>
                                    <p:cond delay="500"/>
                                  </p:stCondLst>
                                  <p:childTnLst>
                                    <p:set>
                                      <p:cBhvr>
                                        <p:cTn id="280" dur="1" fill="hold">
                                          <p:stCondLst>
                                            <p:cond delay="0"/>
                                          </p:stCondLst>
                                        </p:cTn>
                                        <p:tgtEl>
                                          <p:spTgt spid="183"/>
                                        </p:tgtEl>
                                        <p:attrNameLst>
                                          <p:attrName>style.visibility</p:attrName>
                                        </p:attrNameLst>
                                      </p:cBhvr>
                                      <p:to>
                                        <p:strVal val="visible"/>
                                      </p:to>
                                    </p:set>
                                    <p:animEffect transition="in" filter="fade">
                                      <p:cBhvr>
                                        <p:cTn id="281" dur="1000"/>
                                        <p:tgtEl>
                                          <p:spTgt spid="183"/>
                                        </p:tgtEl>
                                      </p:cBhvr>
                                    </p:animEffect>
                                    <p:anim calcmode="lin" valueType="num">
                                      <p:cBhvr>
                                        <p:cTn id="282" dur="1000" fill="hold"/>
                                        <p:tgtEl>
                                          <p:spTgt spid="183"/>
                                        </p:tgtEl>
                                        <p:attrNameLst>
                                          <p:attrName>ppt_x</p:attrName>
                                        </p:attrNameLst>
                                      </p:cBhvr>
                                      <p:tavLst>
                                        <p:tav tm="0">
                                          <p:val>
                                            <p:strVal val="#ppt_x"/>
                                          </p:val>
                                        </p:tav>
                                        <p:tav tm="100000">
                                          <p:val>
                                            <p:strVal val="#ppt_x"/>
                                          </p:val>
                                        </p:tav>
                                      </p:tavLst>
                                    </p:anim>
                                    <p:anim calcmode="lin" valueType="num">
                                      <p:cBhvr>
                                        <p:cTn id="283" dur="1000" fill="hold"/>
                                        <p:tgtEl>
                                          <p:spTgt spid="183"/>
                                        </p:tgtEl>
                                        <p:attrNameLst>
                                          <p:attrName>ppt_y</p:attrName>
                                        </p:attrNameLst>
                                      </p:cBhvr>
                                      <p:tavLst>
                                        <p:tav tm="0">
                                          <p:val>
                                            <p:strVal val="#ppt_y+.1"/>
                                          </p:val>
                                        </p:tav>
                                        <p:tav tm="100000">
                                          <p:val>
                                            <p:strVal val="#ppt_y"/>
                                          </p:val>
                                        </p:tav>
                                      </p:tavLst>
                                    </p:anim>
                                  </p:childTnLst>
                                </p:cTn>
                              </p:par>
                              <p:par>
                                <p:cTn id="284" presetID="42" presetClass="entr" presetSubtype="0" fill="hold" nodeType="withEffect">
                                  <p:stCondLst>
                                    <p:cond delay="600"/>
                                  </p:stCondLst>
                                  <p:childTnLst>
                                    <p:set>
                                      <p:cBhvr>
                                        <p:cTn id="285" dur="1" fill="hold">
                                          <p:stCondLst>
                                            <p:cond delay="0"/>
                                          </p:stCondLst>
                                        </p:cTn>
                                        <p:tgtEl>
                                          <p:spTgt spid="188"/>
                                        </p:tgtEl>
                                        <p:attrNameLst>
                                          <p:attrName>style.visibility</p:attrName>
                                        </p:attrNameLst>
                                      </p:cBhvr>
                                      <p:to>
                                        <p:strVal val="visible"/>
                                      </p:to>
                                    </p:set>
                                    <p:animEffect transition="in" filter="fade">
                                      <p:cBhvr>
                                        <p:cTn id="286" dur="1000"/>
                                        <p:tgtEl>
                                          <p:spTgt spid="188"/>
                                        </p:tgtEl>
                                      </p:cBhvr>
                                    </p:animEffect>
                                    <p:anim calcmode="lin" valueType="num">
                                      <p:cBhvr>
                                        <p:cTn id="287" dur="1000" fill="hold"/>
                                        <p:tgtEl>
                                          <p:spTgt spid="188"/>
                                        </p:tgtEl>
                                        <p:attrNameLst>
                                          <p:attrName>ppt_x</p:attrName>
                                        </p:attrNameLst>
                                      </p:cBhvr>
                                      <p:tavLst>
                                        <p:tav tm="0">
                                          <p:val>
                                            <p:strVal val="#ppt_x"/>
                                          </p:val>
                                        </p:tav>
                                        <p:tav tm="100000">
                                          <p:val>
                                            <p:strVal val="#ppt_x"/>
                                          </p:val>
                                        </p:tav>
                                      </p:tavLst>
                                    </p:anim>
                                    <p:anim calcmode="lin" valueType="num">
                                      <p:cBhvr>
                                        <p:cTn id="288" dur="1000" fill="hold"/>
                                        <p:tgtEl>
                                          <p:spTgt spid="188"/>
                                        </p:tgtEl>
                                        <p:attrNameLst>
                                          <p:attrName>ppt_y</p:attrName>
                                        </p:attrNameLst>
                                      </p:cBhvr>
                                      <p:tavLst>
                                        <p:tav tm="0">
                                          <p:val>
                                            <p:strVal val="#ppt_y+.1"/>
                                          </p:val>
                                        </p:tav>
                                        <p:tav tm="100000">
                                          <p:val>
                                            <p:strVal val="#ppt_y"/>
                                          </p:val>
                                        </p:tav>
                                      </p:tavLst>
                                    </p:anim>
                                  </p:childTnLst>
                                </p:cTn>
                              </p:par>
                              <p:par>
                                <p:cTn id="289" presetID="42" presetClass="entr" presetSubtype="0" fill="hold" nodeType="withEffect">
                                  <p:stCondLst>
                                    <p:cond delay="700"/>
                                  </p:stCondLst>
                                  <p:childTnLst>
                                    <p:set>
                                      <p:cBhvr>
                                        <p:cTn id="290" dur="1" fill="hold">
                                          <p:stCondLst>
                                            <p:cond delay="0"/>
                                          </p:stCondLst>
                                        </p:cTn>
                                        <p:tgtEl>
                                          <p:spTgt spid="278"/>
                                        </p:tgtEl>
                                        <p:attrNameLst>
                                          <p:attrName>style.visibility</p:attrName>
                                        </p:attrNameLst>
                                      </p:cBhvr>
                                      <p:to>
                                        <p:strVal val="visible"/>
                                      </p:to>
                                    </p:set>
                                    <p:animEffect transition="in" filter="fade">
                                      <p:cBhvr>
                                        <p:cTn id="291" dur="1000"/>
                                        <p:tgtEl>
                                          <p:spTgt spid="278"/>
                                        </p:tgtEl>
                                      </p:cBhvr>
                                    </p:animEffect>
                                    <p:anim calcmode="lin" valueType="num">
                                      <p:cBhvr>
                                        <p:cTn id="292" dur="1000" fill="hold"/>
                                        <p:tgtEl>
                                          <p:spTgt spid="278"/>
                                        </p:tgtEl>
                                        <p:attrNameLst>
                                          <p:attrName>ppt_x</p:attrName>
                                        </p:attrNameLst>
                                      </p:cBhvr>
                                      <p:tavLst>
                                        <p:tav tm="0">
                                          <p:val>
                                            <p:strVal val="#ppt_x"/>
                                          </p:val>
                                        </p:tav>
                                        <p:tav tm="100000">
                                          <p:val>
                                            <p:strVal val="#ppt_x"/>
                                          </p:val>
                                        </p:tav>
                                      </p:tavLst>
                                    </p:anim>
                                    <p:anim calcmode="lin" valueType="num">
                                      <p:cBhvr>
                                        <p:cTn id="293" dur="1000" fill="hold"/>
                                        <p:tgtEl>
                                          <p:spTgt spid="278"/>
                                        </p:tgtEl>
                                        <p:attrNameLst>
                                          <p:attrName>ppt_y</p:attrName>
                                        </p:attrNameLst>
                                      </p:cBhvr>
                                      <p:tavLst>
                                        <p:tav tm="0">
                                          <p:val>
                                            <p:strVal val="#ppt_y+.1"/>
                                          </p:val>
                                        </p:tav>
                                        <p:tav tm="100000">
                                          <p:val>
                                            <p:strVal val="#ppt_y"/>
                                          </p:val>
                                        </p:tav>
                                      </p:tavLst>
                                    </p:anim>
                                  </p:childTnLst>
                                </p:cTn>
                              </p:par>
                              <p:par>
                                <p:cTn id="294" presetID="42" presetClass="entr" presetSubtype="0" fill="hold" nodeType="withEffect">
                                  <p:stCondLst>
                                    <p:cond delay="800"/>
                                  </p:stCondLst>
                                  <p:childTnLst>
                                    <p:set>
                                      <p:cBhvr>
                                        <p:cTn id="295" dur="1" fill="hold">
                                          <p:stCondLst>
                                            <p:cond delay="0"/>
                                          </p:stCondLst>
                                        </p:cTn>
                                        <p:tgtEl>
                                          <p:spTgt spid="283"/>
                                        </p:tgtEl>
                                        <p:attrNameLst>
                                          <p:attrName>style.visibility</p:attrName>
                                        </p:attrNameLst>
                                      </p:cBhvr>
                                      <p:to>
                                        <p:strVal val="visible"/>
                                      </p:to>
                                    </p:set>
                                    <p:animEffect transition="in" filter="fade">
                                      <p:cBhvr>
                                        <p:cTn id="296" dur="1000"/>
                                        <p:tgtEl>
                                          <p:spTgt spid="283"/>
                                        </p:tgtEl>
                                      </p:cBhvr>
                                    </p:animEffect>
                                    <p:anim calcmode="lin" valueType="num">
                                      <p:cBhvr>
                                        <p:cTn id="297" dur="1000" fill="hold"/>
                                        <p:tgtEl>
                                          <p:spTgt spid="283"/>
                                        </p:tgtEl>
                                        <p:attrNameLst>
                                          <p:attrName>ppt_x</p:attrName>
                                        </p:attrNameLst>
                                      </p:cBhvr>
                                      <p:tavLst>
                                        <p:tav tm="0">
                                          <p:val>
                                            <p:strVal val="#ppt_x"/>
                                          </p:val>
                                        </p:tav>
                                        <p:tav tm="100000">
                                          <p:val>
                                            <p:strVal val="#ppt_x"/>
                                          </p:val>
                                        </p:tav>
                                      </p:tavLst>
                                    </p:anim>
                                    <p:anim calcmode="lin" valueType="num">
                                      <p:cBhvr>
                                        <p:cTn id="298" dur="1000" fill="hold"/>
                                        <p:tgtEl>
                                          <p:spTgt spid="283"/>
                                        </p:tgtEl>
                                        <p:attrNameLst>
                                          <p:attrName>ppt_y</p:attrName>
                                        </p:attrNameLst>
                                      </p:cBhvr>
                                      <p:tavLst>
                                        <p:tav tm="0">
                                          <p:val>
                                            <p:strVal val="#ppt_y+.1"/>
                                          </p:val>
                                        </p:tav>
                                        <p:tav tm="100000">
                                          <p:val>
                                            <p:strVal val="#ppt_y"/>
                                          </p:val>
                                        </p:tav>
                                      </p:tavLst>
                                    </p:anim>
                                  </p:childTnLst>
                                </p:cTn>
                              </p:par>
                              <p:par>
                                <p:cTn id="299" presetID="42" presetClass="entr" presetSubtype="0" fill="hold" nodeType="withEffect">
                                  <p:stCondLst>
                                    <p:cond delay="900"/>
                                  </p:stCondLst>
                                  <p:childTnLst>
                                    <p:set>
                                      <p:cBhvr>
                                        <p:cTn id="300" dur="1" fill="hold">
                                          <p:stCondLst>
                                            <p:cond delay="0"/>
                                          </p:stCondLst>
                                        </p:cTn>
                                        <p:tgtEl>
                                          <p:spTgt spid="288"/>
                                        </p:tgtEl>
                                        <p:attrNameLst>
                                          <p:attrName>style.visibility</p:attrName>
                                        </p:attrNameLst>
                                      </p:cBhvr>
                                      <p:to>
                                        <p:strVal val="visible"/>
                                      </p:to>
                                    </p:set>
                                    <p:animEffect transition="in" filter="fade">
                                      <p:cBhvr>
                                        <p:cTn id="301" dur="1000"/>
                                        <p:tgtEl>
                                          <p:spTgt spid="288"/>
                                        </p:tgtEl>
                                      </p:cBhvr>
                                    </p:animEffect>
                                    <p:anim calcmode="lin" valueType="num">
                                      <p:cBhvr>
                                        <p:cTn id="302" dur="1000" fill="hold"/>
                                        <p:tgtEl>
                                          <p:spTgt spid="288"/>
                                        </p:tgtEl>
                                        <p:attrNameLst>
                                          <p:attrName>ppt_x</p:attrName>
                                        </p:attrNameLst>
                                      </p:cBhvr>
                                      <p:tavLst>
                                        <p:tav tm="0">
                                          <p:val>
                                            <p:strVal val="#ppt_x"/>
                                          </p:val>
                                        </p:tav>
                                        <p:tav tm="100000">
                                          <p:val>
                                            <p:strVal val="#ppt_x"/>
                                          </p:val>
                                        </p:tav>
                                      </p:tavLst>
                                    </p:anim>
                                    <p:anim calcmode="lin" valueType="num">
                                      <p:cBhvr>
                                        <p:cTn id="303" dur="1000" fill="hold"/>
                                        <p:tgtEl>
                                          <p:spTgt spid="288"/>
                                        </p:tgtEl>
                                        <p:attrNameLst>
                                          <p:attrName>ppt_y</p:attrName>
                                        </p:attrNameLst>
                                      </p:cBhvr>
                                      <p:tavLst>
                                        <p:tav tm="0">
                                          <p:val>
                                            <p:strVal val="#ppt_y+.1"/>
                                          </p:val>
                                        </p:tav>
                                        <p:tav tm="100000">
                                          <p:val>
                                            <p:strVal val="#ppt_y"/>
                                          </p:val>
                                        </p:tav>
                                      </p:tavLst>
                                    </p:anim>
                                  </p:childTnLst>
                                </p:cTn>
                              </p:par>
                              <p:par>
                                <p:cTn id="304" presetID="42" presetClass="entr" presetSubtype="0" fill="hold" nodeType="withEffect">
                                  <p:stCondLst>
                                    <p:cond delay="1000"/>
                                  </p:stCondLst>
                                  <p:childTnLst>
                                    <p:set>
                                      <p:cBhvr>
                                        <p:cTn id="305" dur="1" fill="hold">
                                          <p:stCondLst>
                                            <p:cond delay="0"/>
                                          </p:stCondLst>
                                        </p:cTn>
                                        <p:tgtEl>
                                          <p:spTgt spid="293"/>
                                        </p:tgtEl>
                                        <p:attrNameLst>
                                          <p:attrName>style.visibility</p:attrName>
                                        </p:attrNameLst>
                                      </p:cBhvr>
                                      <p:to>
                                        <p:strVal val="visible"/>
                                      </p:to>
                                    </p:set>
                                    <p:animEffect transition="in" filter="fade">
                                      <p:cBhvr>
                                        <p:cTn id="306" dur="1000"/>
                                        <p:tgtEl>
                                          <p:spTgt spid="293"/>
                                        </p:tgtEl>
                                      </p:cBhvr>
                                    </p:animEffect>
                                    <p:anim calcmode="lin" valueType="num">
                                      <p:cBhvr>
                                        <p:cTn id="307" dur="1000" fill="hold"/>
                                        <p:tgtEl>
                                          <p:spTgt spid="293"/>
                                        </p:tgtEl>
                                        <p:attrNameLst>
                                          <p:attrName>ppt_x</p:attrName>
                                        </p:attrNameLst>
                                      </p:cBhvr>
                                      <p:tavLst>
                                        <p:tav tm="0">
                                          <p:val>
                                            <p:strVal val="#ppt_x"/>
                                          </p:val>
                                        </p:tav>
                                        <p:tav tm="100000">
                                          <p:val>
                                            <p:strVal val="#ppt_x"/>
                                          </p:val>
                                        </p:tav>
                                      </p:tavLst>
                                    </p:anim>
                                    <p:anim calcmode="lin" valueType="num">
                                      <p:cBhvr>
                                        <p:cTn id="308" dur="1000" fill="hold"/>
                                        <p:tgtEl>
                                          <p:spTgt spid="293"/>
                                        </p:tgtEl>
                                        <p:attrNameLst>
                                          <p:attrName>ppt_y</p:attrName>
                                        </p:attrNameLst>
                                      </p:cBhvr>
                                      <p:tavLst>
                                        <p:tav tm="0">
                                          <p:val>
                                            <p:strVal val="#ppt_y+.1"/>
                                          </p:val>
                                        </p:tav>
                                        <p:tav tm="100000">
                                          <p:val>
                                            <p:strVal val="#ppt_y"/>
                                          </p:val>
                                        </p:tav>
                                      </p:tavLst>
                                    </p:anim>
                                  </p:childTnLst>
                                </p:cTn>
                              </p:par>
                              <p:par>
                                <p:cTn id="309" presetID="42" presetClass="entr" presetSubtype="0" fill="hold" nodeType="withEffect">
                                  <p:stCondLst>
                                    <p:cond delay="1100"/>
                                  </p:stCondLst>
                                  <p:childTnLst>
                                    <p:set>
                                      <p:cBhvr>
                                        <p:cTn id="310" dur="1" fill="hold">
                                          <p:stCondLst>
                                            <p:cond delay="0"/>
                                          </p:stCondLst>
                                        </p:cTn>
                                        <p:tgtEl>
                                          <p:spTgt spid="298"/>
                                        </p:tgtEl>
                                        <p:attrNameLst>
                                          <p:attrName>style.visibility</p:attrName>
                                        </p:attrNameLst>
                                      </p:cBhvr>
                                      <p:to>
                                        <p:strVal val="visible"/>
                                      </p:to>
                                    </p:set>
                                    <p:animEffect transition="in" filter="fade">
                                      <p:cBhvr>
                                        <p:cTn id="311" dur="1000"/>
                                        <p:tgtEl>
                                          <p:spTgt spid="298"/>
                                        </p:tgtEl>
                                      </p:cBhvr>
                                    </p:animEffect>
                                    <p:anim calcmode="lin" valueType="num">
                                      <p:cBhvr>
                                        <p:cTn id="312" dur="1000" fill="hold"/>
                                        <p:tgtEl>
                                          <p:spTgt spid="298"/>
                                        </p:tgtEl>
                                        <p:attrNameLst>
                                          <p:attrName>ppt_x</p:attrName>
                                        </p:attrNameLst>
                                      </p:cBhvr>
                                      <p:tavLst>
                                        <p:tav tm="0">
                                          <p:val>
                                            <p:strVal val="#ppt_x"/>
                                          </p:val>
                                        </p:tav>
                                        <p:tav tm="100000">
                                          <p:val>
                                            <p:strVal val="#ppt_x"/>
                                          </p:val>
                                        </p:tav>
                                      </p:tavLst>
                                    </p:anim>
                                    <p:anim calcmode="lin" valueType="num">
                                      <p:cBhvr>
                                        <p:cTn id="313" dur="1000" fill="hold"/>
                                        <p:tgtEl>
                                          <p:spTgt spid="298"/>
                                        </p:tgtEl>
                                        <p:attrNameLst>
                                          <p:attrName>ppt_y</p:attrName>
                                        </p:attrNameLst>
                                      </p:cBhvr>
                                      <p:tavLst>
                                        <p:tav tm="0">
                                          <p:val>
                                            <p:strVal val="#ppt_y+.1"/>
                                          </p:val>
                                        </p:tav>
                                        <p:tav tm="100000">
                                          <p:val>
                                            <p:strVal val="#ppt_y"/>
                                          </p:val>
                                        </p:tav>
                                      </p:tavLst>
                                    </p:anim>
                                  </p:childTnLst>
                                </p:cTn>
                              </p:par>
                              <p:par>
                                <p:cTn id="314" presetID="42" presetClass="entr" presetSubtype="0" fill="hold" nodeType="withEffect">
                                  <p:stCondLst>
                                    <p:cond delay="1200"/>
                                  </p:stCondLst>
                                  <p:childTnLst>
                                    <p:set>
                                      <p:cBhvr>
                                        <p:cTn id="315" dur="1" fill="hold">
                                          <p:stCondLst>
                                            <p:cond delay="0"/>
                                          </p:stCondLst>
                                        </p:cTn>
                                        <p:tgtEl>
                                          <p:spTgt spid="303"/>
                                        </p:tgtEl>
                                        <p:attrNameLst>
                                          <p:attrName>style.visibility</p:attrName>
                                        </p:attrNameLst>
                                      </p:cBhvr>
                                      <p:to>
                                        <p:strVal val="visible"/>
                                      </p:to>
                                    </p:set>
                                    <p:animEffect transition="in" filter="fade">
                                      <p:cBhvr>
                                        <p:cTn id="316" dur="1000"/>
                                        <p:tgtEl>
                                          <p:spTgt spid="303"/>
                                        </p:tgtEl>
                                      </p:cBhvr>
                                    </p:animEffect>
                                    <p:anim calcmode="lin" valueType="num">
                                      <p:cBhvr>
                                        <p:cTn id="317" dur="1000" fill="hold"/>
                                        <p:tgtEl>
                                          <p:spTgt spid="303"/>
                                        </p:tgtEl>
                                        <p:attrNameLst>
                                          <p:attrName>ppt_x</p:attrName>
                                        </p:attrNameLst>
                                      </p:cBhvr>
                                      <p:tavLst>
                                        <p:tav tm="0">
                                          <p:val>
                                            <p:strVal val="#ppt_x"/>
                                          </p:val>
                                        </p:tav>
                                        <p:tav tm="100000">
                                          <p:val>
                                            <p:strVal val="#ppt_x"/>
                                          </p:val>
                                        </p:tav>
                                      </p:tavLst>
                                    </p:anim>
                                    <p:anim calcmode="lin" valueType="num">
                                      <p:cBhvr>
                                        <p:cTn id="318" dur="1000" fill="hold"/>
                                        <p:tgtEl>
                                          <p:spTgt spid="303"/>
                                        </p:tgtEl>
                                        <p:attrNameLst>
                                          <p:attrName>ppt_y</p:attrName>
                                        </p:attrNameLst>
                                      </p:cBhvr>
                                      <p:tavLst>
                                        <p:tav tm="0">
                                          <p:val>
                                            <p:strVal val="#ppt_y+.1"/>
                                          </p:val>
                                        </p:tav>
                                        <p:tav tm="100000">
                                          <p:val>
                                            <p:strVal val="#ppt_y"/>
                                          </p:val>
                                        </p:tav>
                                      </p:tavLst>
                                    </p:anim>
                                  </p:childTnLst>
                                </p:cTn>
                              </p:par>
                              <p:par>
                                <p:cTn id="319" presetID="42" presetClass="entr" presetSubtype="0" fill="hold" nodeType="withEffect">
                                  <p:stCondLst>
                                    <p:cond delay="1300"/>
                                  </p:stCondLst>
                                  <p:childTnLst>
                                    <p:set>
                                      <p:cBhvr>
                                        <p:cTn id="320" dur="1" fill="hold">
                                          <p:stCondLst>
                                            <p:cond delay="0"/>
                                          </p:stCondLst>
                                        </p:cTn>
                                        <p:tgtEl>
                                          <p:spTgt spid="308"/>
                                        </p:tgtEl>
                                        <p:attrNameLst>
                                          <p:attrName>style.visibility</p:attrName>
                                        </p:attrNameLst>
                                      </p:cBhvr>
                                      <p:to>
                                        <p:strVal val="visible"/>
                                      </p:to>
                                    </p:set>
                                    <p:animEffect transition="in" filter="fade">
                                      <p:cBhvr>
                                        <p:cTn id="321" dur="1000"/>
                                        <p:tgtEl>
                                          <p:spTgt spid="308"/>
                                        </p:tgtEl>
                                      </p:cBhvr>
                                    </p:animEffect>
                                    <p:anim calcmode="lin" valueType="num">
                                      <p:cBhvr>
                                        <p:cTn id="322" dur="1000" fill="hold"/>
                                        <p:tgtEl>
                                          <p:spTgt spid="308"/>
                                        </p:tgtEl>
                                        <p:attrNameLst>
                                          <p:attrName>ppt_x</p:attrName>
                                        </p:attrNameLst>
                                      </p:cBhvr>
                                      <p:tavLst>
                                        <p:tav tm="0">
                                          <p:val>
                                            <p:strVal val="#ppt_x"/>
                                          </p:val>
                                        </p:tav>
                                        <p:tav tm="100000">
                                          <p:val>
                                            <p:strVal val="#ppt_x"/>
                                          </p:val>
                                        </p:tav>
                                      </p:tavLst>
                                    </p:anim>
                                    <p:anim calcmode="lin" valueType="num">
                                      <p:cBhvr>
                                        <p:cTn id="323" dur="1000" fill="hold"/>
                                        <p:tgtEl>
                                          <p:spTgt spid="308"/>
                                        </p:tgtEl>
                                        <p:attrNameLst>
                                          <p:attrName>ppt_y</p:attrName>
                                        </p:attrNameLst>
                                      </p:cBhvr>
                                      <p:tavLst>
                                        <p:tav tm="0">
                                          <p:val>
                                            <p:strVal val="#ppt_y+.1"/>
                                          </p:val>
                                        </p:tav>
                                        <p:tav tm="100000">
                                          <p:val>
                                            <p:strVal val="#ppt_y"/>
                                          </p:val>
                                        </p:tav>
                                      </p:tavLst>
                                    </p:anim>
                                  </p:childTnLst>
                                </p:cTn>
                              </p:par>
                              <p:par>
                                <p:cTn id="324" presetID="42" presetClass="entr" presetSubtype="0" fill="hold" nodeType="withEffect">
                                  <p:stCondLst>
                                    <p:cond delay="1400"/>
                                  </p:stCondLst>
                                  <p:childTnLst>
                                    <p:set>
                                      <p:cBhvr>
                                        <p:cTn id="325" dur="1" fill="hold">
                                          <p:stCondLst>
                                            <p:cond delay="0"/>
                                          </p:stCondLst>
                                        </p:cTn>
                                        <p:tgtEl>
                                          <p:spTgt spid="313"/>
                                        </p:tgtEl>
                                        <p:attrNameLst>
                                          <p:attrName>style.visibility</p:attrName>
                                        </p:attrNameLst>
                                      </p:cBhvr>
                                      <p:to>
                                        <p:strVal val="visible"/>
                                      </p:to>
                                    </p:set>
                                    <p:animEffect transition="in" filter="fade">
                                      <p:cBhvr>
                                        <p:cTn id="326" dur="1000"/>
                                        <p:tgtEl>
                                          <p:spTgt spid="313"/>
                                        </p:tgtEl>
                                      </p:cBhvr>
                                    </p:animEffect>
                                    <p:anim calcmode="lin" valueType="num">
                                      <p:cBhvr>
                                        <p:cTn id="327" dur="1000" fill="hold"/>
                                        <p:tgtEl>
                                          <p:spTgt spid="313"/>
                                        </p:tgtEl>
                                        <p:attrNameLst>
                                          <p:attrName>ppt_x</p:attrName>
                                        </p:attrNameLst>
                                      </p:cBhvr>
                                      <p:tavLst>
                                        <p:tav tm="0">
                                          <p:val>
                                            <p:strVal val="#ppt_x"/>
                                          </p:val>
                                        </p:tav>
                                        <p:tav tm="100000">
                                          <p:val>
                                            <p:strVal val="#ppt_x"/>
                                          </p:val>
                                        </p:tav>
                                      </p:tavLst>
                                    </p:anim>
                                    <p:anim calcmode="lin" valueType="num">
                                      <p:cBhvr>
                                        <p:cTn id="328" dur="1000" fill="hold"/>
                                        <p:tgtEl>
                                          <p:spTgt spid="313"/>
                                        </p:tgtEl>
                                        <p:attrNameLst>
                                          <p:attrName>ppt_y</p:attrName>
                                        </p:attrNameLst>
                                      </p:cBhvr>
                                      <p:tavLst>
                                        <p:tav tm="0">
                                          <p:val>
                                            <p:strVal val="#ppt_y+.1"/>
                                          </p:val>
                                        </p:tav>
                                        <p:tav tm="100000">
                                          <p:val>
                                            <p:strVal val="#ppt_y"/>
                                          </p:val>
                                        </p:tav>
                                      </p:tavLst>
                                    </p:anim>
                                  </p:childTnLst>
                                </p:cTn>
                              </p:par>
                              <p:par>
                                <p:cTn id="329" presetID="42" presetClass="entr" presetSubtype="0" fill="hold" nodeType="withEffect">
                                  <p:stCondLst>
                                    <p:cond delay="1500"/>
                                  </p:stCondLst>
                                  <p:childTnLst>
                                    <p:set>
                                      <p:cBhvr>
                                        <p:cTn id="330" dur="1" fill="hold">
                                          <p:stCondLst>
                                            <p:cond delay="0"/>
                                          </p:stCondLst>
                                        </p:cTn>
                                        <p:tgtEl>
                                          <p:spTgt spid="318"/>
                                        </p:tgtEl>
                                        <p:attrNameLst>
                                          <p:attrName>style.visibility</p:attrName>
                                        </p:attrNameLst>
                                      </p:cBhvr>
                                      <p:to>
                                        <p:strVal val="visible"/>
                                      </p:to>
                                    </p:set>
                                    <p:animEffect transition="in" filter="fade">
                                      <p:cBhvr>
                                        <p:cTn id="331" dur="1000"/>
                                        <p:tgtEl>
                                          <p:spTgt spid="318"/>
                                        </p:tgtEl>
                                      </p:cBhvr>
                                    </p:animEffect>
                                    <p:anim calcmode="lin" valueType="num">
                                      <p:cBhvr>
                                        <p:cTn id="332" dur="1000" fill="hold"/>
                                        <p:tgtEl>
                                          <p:spTgt spid="318"/>
                                        </p:tgtEl>
                                        <p:attrNameLst>
                                          <p:attrName>ppt_x</p:attrName>
                                        </p:attrNameLst>
                                      </p:cBhvr>
                                      <p:tavLst>
                                        <p:tav tm="0">
                                          <p:val>
                                            <p:strVal val="#ppt_x"/>
                                          </p:val>
                                        </p:tav>
                                        <p:tav tm="100000">
                                          <p:val>
                                            <p:strVal val="#ppt_x"/>
                                          </p:val>
                                        </p:tav>
                                      </p:tavLst>
                                    </p:anim>
                                    <p:anim calcmode="lin" valueType="num">
                                      <p:cBhvr>
                                        <p:cTn id="333" dur="1000" fill="hold"/>
                                        <p:tgtEl>
                                          <p:spTgt spid="318"/>
                                        </p:tgtEl>
                                        <p:attrNameLst>
                                          <p:attrName>ppt_y</p:attrName>
                                        </p:attrNameLst>
                                      </p:cBhvr>
                                      <p:tavLst>
                                        <p:tav tm="0">
                                          <p:val>
                                            <p:strVal val="#ppt_y+.1"/>
                                          </p:val>
                                        </p:tav>
                                        <p:tav tm="100000">
                                          <p:val>
                                            <p:strVal val="#ppt_y"/>
                                          </p:val>
                                        </p:tav>
                                      </p:tavLst>
                                    </p:anim>
                                  </p:childTnLst>
                                </p:cTn>
                              </p:par>
                              <p:par>
                                <p:cTn id="334" presetID="42" presetClass="entr" presetSubtype="0" fill="hold" nodeType="withEffect">
                                  <p:stCondLst>
                                    <p:cond delay="1600"/>
                                  </p:stCondLst>
                                  <p:childTnLst>
                                    <p:set>
                                      <p:cBhvr>
                                        <p:cTn id="335" dur="1" fill="hold">
                                          <p:stCondLst>
                                            <p:cond delay="0"/>
                                          </p:stCondLst>
                                        </p:cTn>
                                        <p:tgtEl>
                                          <p:spTgt spid="323"/>
                                        </p:tgtEl>
                                        <p:attrNameLst>
                                          <p:attrName>style.visibility</p:attrName>
                                        </p:attrNameLst>
                                      </p:cBhvr>
                                      <p:to>
                                        <p:strVal val="visible"/>
                                      </p:to>
                                    </p:set>
                                    <p:animEffect transition="in" filter="fade">
                                      <p:cBhvr>
                                        <p:cTn id="336" dur="1000"/>
                                        <p:tgtEl>
                                          <p:spTgt spid="323"/>
                                        </p:tgtEl>
                                      </p:cBhvr>
                                    </p:animEffect>
                                    <p:anim calcmode="lin" valueType="num">
                                      <p:cBhvr>
                                        <p:cTn id="337" dur="1000" fill="hold"/>
                                        <p:tgtEl>
                                          <p:spTgt spid="323"/>
                                        </p:tgtEl>
                                        <p:attrNameLst>
                                          <p:attrName>ppt_x</p:attrName>
                                        </p:attrNameLst>
                                      </p:cBhvr>
                                      <p:tavLst>
                                        <p:tav tm="0">
                                          <p:val>
                                            <p:strVal val="#ppt_x"/>
                                          </p:val>
                                        </p:tav>
                                        <p:tav tm="100000">
                                          <p:val>
                                            <p:strVal val="#ppt_x"/>
                                          </p:val>
                                        </p:tav>
                                      </p:tavLst>
                                    </p:anim>
                                    <p:anim calcmode="lin" valueType="num">
                                      <p:cBhvr>
                                        <p:cTn id="338" dur="1000" fill="hold"/>
                                        <p:tgtEl>
                                          <p:spTgt spid="323"/>
                                        </p:tgtEl>
                                        <p:attrNameLst>
                                          <p:attrName>ppt_y</p:attrName>
                                        </p:attrNameLst>
                                      </p:cBhvr>
                                      <p:tavLst>
                                        <p:tav tm="0">
                                          <p:val>
                                            <p:strVal val="#ppt_y+.1"/>
                                          </p:val>
                                        </p:tav>
                                        <p:tav tm="100000">
                                          <p:val>
                                            <p:strVal val="#ppt_y"/>
                                          </p:val>
                                        </p:tav>
                                      </p:tavLst>
                                    </p:anim>
                                  </p:childTnLst>
                                </p:cTn>
                              </p:par>
                              <p:par>
                                <p:cTn id="339" presetID="42" presetClass="entr" presetSubtype="0" fill="hold" nodeType="withEffect">
                                  <p:stCondLst>
                                    <p:cond delay="1700"/>
                                  </p:stCondLst>
                                  <p:childTnLst>
                                    <p:set>
                                      <p:cBhvr>
                                        <p:cTn id="340" dur="1" fill="hold">
                                          <p:stCondLst>
                                            <p:cond delay="0"/>
                                          </p:stCondLst>
                                        </p:cTn>
                                        <p:tgtEl>
                                          <p:spTgt spid="328"/>
                                        </p:tgtEl>
                                        <p:attrNameLst>
                                          <p:attrName>style.visibility</p:attrName>
                                        </p:attrNameLst>
                                      </p:cBhvr>
                                      <p:to>
                                        <p:strVal val="visible"/>
                                      </p:to>
                                    </p:set>
                                    <p:animEffect transition="in" filter="fade">
                                      <p:cBhvr>
                                        <p:cTn id="341" dur="1000"/>
                                        <p:tgtEl>
                                          <p:spTgt spid="328"/>
                                        </p:tgtEl>
                                      </p:cBhvr>
                                    </p:animEffect>
                                    <p:anim calcmode="lin" valueType="num">
                                      <p:cBhvr>
                                        <p:cTn id="342" dur="1000" fill="hold"/>
                                        <p:tgtEl>
                                          <p:spTgt spid="328"/>
                                        </p:tgtEl>
                                        <p:attrNameLst>
                                          <p:attrName>ppt_x</p:attrName>
                                        </p:attrNameLst>
                                      </p:cBhvr>
                                      <p:tavLst>
                                        <p:tav tm="0">
                                          <p:val>
                                            <p:strVal val="#ppt_x"/>
                                          </p:val>
                                        </p:tav>
                                        <p:tav tm="100000">
                                          <p:val>
                                            <p:strVal val="#ppt_x"/>
                                          </p:val>
                                        </p:tav>
                                      </p:tavLst>
                                    </p:anim>
                                    <p:anim calcmode="lin" valueType="num">
                                      <p:cBhvr>
                                        <p:cTn id="343" dur="1000" fill="hold"/>
                                        <p:tgtEl>
                                          <p:spTgt spid="328"/>
                                        </p:tgtEl>
                                        <p:attrNameLst>
                                          <p:attrName>ppt_y</p:attrName>
                                        </p:attrNameLst>
                                      </p:cBhvr>
                                      <p:tavLst>
                                        <p:tav tm="0">
                                          <p:val>
                                            <p:strVal val="#ppt_y+.1"/>
                                          </p:val>
                                        </p:tav>
                                        <p:tav tm="100000">
                                          <p:val>
                                            <p:strVal val="#ppt_y"/>
                                          </p:val>
                                        </p:tav>
                                      </p:tavLst>
                                    </p:anim>
                                  </p:childTnLst>
                                </p:cTn>
                              </p:par>
                              <p:par>
                                <p:cTn id="344" presetID="42" presetClass="entr" presetSubtype="0" fill="hold" nodeType="withEffect">
                                  <p:stCondLst>
                                    <p:cond delay="1800"/>
                                  </p:stCondLst>
                                  <p:childTnLst>
                                    <p:set>
                                      <p:cBhvr>
                                        <p:cTn id="345" dur="1" fill="hold">
                                          <p:stCondLst>
                                            <p:cond delay="0"/>
                                          </p:stCondLst>
                                        </p:cTn>
                                        <p:tgtEl>
                                          <p:spTgt spid="333"/>
                                        </p:tgtEl>
                                        <p:attrNameLst>
                                          <p:attrName>style.visibility</p:attrName>
                                        </p:attrNameLst>
                                      </p:cBhvr>
                                      <p:to>
                                        <p:strVal val="visible"/>
                                      </p:to>
                                    </p:set>
                                    <p:animEffect transition="in" filter="fade">
                                      <p:cBhvr>
                                        <p:cTn id="346" dur="1000"/>
                                        <p:tgtEl>
                                          <p:spTgt spid="333"/>
                                        </p:tgtEl>
                                      </p:cBhvr>
                                    </p:animEffect>
                                    <p:anim calcmode="lin" valueType="num">
                                      <p:cBhvr>
                                        <p:cTn id="347" dur="1000" fill="hold"/>
                                        <p:tgtEl>
                                          <p:spTgt spid="333"/>
                                        </p:tgtEl>
                                        <p:attrNameLst>
                                          <p:attrName>ppt_x</p:attrName>
                                        </p:attrNameLst>
                                      </p:cBhvr>
                                      <p:tavLst>
                                        <p:tav tm="0">
                                          <p:val>
                                            <p:strVal val="#ppt_x"/>
                                          </p:val>
                                        </p:tav>
                                        <p:tav tm="100000">
                                          <p:val>
                                            <p:strVal val="#ppt_x"/>
                                          </p:val>
                                        </p:tav>
                                      </p:tavLst>
                                    </p:anim>
                                    <p:anim calcmode="lin" valueType="num">
                                      <p:cBhvr>
                                        <p:cTn id="348" dur="1000" fill="hold"/>
                                        <p:tgtEl>
                                          <p:spTgt spid="333"/>
                                        </p:tgtEl>
                                        <p:attrNameLst>
                                          <p:attrName>ppt_y</p:attrName>
                                        </p:attrNameLst>
                                      </p:cBhvr>
                                      <p:tavLst>
                                        <p:tav tm="0">
                                          <p:val>
                                            <p:strVal val="#ppt_y+.1"/>
                                          </p:val>
                                        </p:tav>
                                        <p:tav tm="100000">
                                          <p:val>
                                            <p:strVal val="#ppt_y"/>
                                          </p:val>
                                        </p:tav>
                                      </p:tavLst>
                                    </p:anim>
                                  </p:childTnLst>
                                </p:cTn>
                              </p:par>
                              <p:par>
                                <p:cTn id="349" presetID="42" presetClass="entr" presetSubtype="0" fill="hold" nodeType="withEffect">
                                  <p:stCondLst>
                                    <p:cond delay="1900"/>
                                  </p:stCondLst>
                                  <p:childTnLst>
                                    <p:set>
                                      <p:cBhvr>
                                        <p:cTn id="350" dur="1" fill="hold">
                                          <p:stCondLst>
                                            <p:cond delay="0"/>
                                          </p:stCondLst>
                                        </p:cTn>
                                        <p:tgtEl>
                                          <p:spTgt spid="338"/>
                                        </p:tgtEl>
                                        <p:attrNameLst>
                                          <p:attrName>style.visibility</p:attrName>
                                        </p:attrNameLst>
                                      </p:cBhvr>
                                      <p:to>
                                        <p:strVal val="visible"/>
                                      </p:to>
                                    </p:set>
                                    <p:animEffect transition="in" filter="fade">
                                      <p:cBhvr>
                                        <p:cTn id="351" dur="1000"/>
                                        <p:tgtEl>
                                          <p:spTgt spid="338"/>
                                        </p:tgtEl>
                                      </p:cBhvr>
                                    </p:animEffect>
                                    <p:anim calcmode="lin" valueType="num">
                                      <p:cBhvr>
                                        <p:cTn id="352" dur="1000" fill="hold"/>
                                        <p:tgtEl>
                                          <p:spTgt spid="338"/>
                                        </p:tgtEl>
                                        <p:attrNameLst>
                                          <p:attrName>ppt_x</p:attrName>
                                        </p:attrNameLst>
                                      </p:cBhvr>
                                      <p:tavLst>
                                        <p:tav tm="0">
                                          <p:val>
                                            <p:strVal val="#ppt_x"/>
                                          </p:val>
                                        </p:tav>
                                        <p:tav tm="100000">
                                          <p:val>
                                            <p:strVal val="#ppt_x"/>
                                          </p:val>
                                        </p:tav>
                                      </p:tavLst>
                                    </p:anim>
                                    <p:anim calcmode="lin" valueType="num">
                                      <p:cBhvr>
                                        <p:cTn id="353" dur="1000" fill="hold"/>
                                        <p:tgtEl>
                                          <p:spTgt spid="338"/>
                                        </p:tgtEl>
                                        <p:attrNameLst>
                                          <p:attrName>ppt_y</p:attrName>
                                        </p:attrNameLst>
                                      </p:cBhvr>
                                      <p:tavLst>
                                        <p:tav tm="0">
                                          <p:val>
                                            <p:strVal val="#ppt_y+.1"/>
                                          </p:val>
                                        </p:tav>
                                        <p:tav tm="100000">
                                          <p:val>
                                            <p:strVal val="#ppt_y"/>
                                          </p:val>
                                        </p:tav>
                                      </p:tavLst>
                                    </p:anim>
                                  </p:childTnLst>
                                </p:cTn>
                              </p:par>
                              <p:par>
                                <p:cTn id="354" presetID="42" presetClass="entr" presetSubtype="0" fill="hold" nodeType="withEffect">
                                  <p:stCondLst>
                                    <p:cond delay="2000"/>
                                  </p:stCondLst>
                                  <p:childTnLst>
                                    <p:set>
                                      <p:cBhvr>
                                        <p:cTn id="355" dur="1" fill="hold">
                                          <p:stCondLst>
                                            <p:cond delay="0"/>
                                          </p:stCondLst>
                                        </p:cTn>
                                        <p:tgtEl>
                                          <p:spTgt spid="343"/>
                                        </p:tgtEl>
                                        <p:attrNameLst>
                                          <p:attrName>style.visibility</p:attrName>
                                        </p:attrNameLst>
                                      </p:cBhvr>
                                      <p:to>
                                        <p:strVal val="visible"/>
                                      </p:to>
                                    </p:set>
                                    <p:animEffect transition="in" filter="fade">
                                      <p:cBhvr>
                                        <p:cTn id="356" dur="1000"/>
                                        <p:tgtEl>
                                          <p:spTgt spid="343"/>
                                        </p:tgtEl>
                                      </p:cBhvr>
                                    </p:animEffect>
                                    <p:anim calcmode="lin" valueType="num">
                                      <p:cBhvr>
                                        <p:cTn id="357" dur="1000" fill="hold"/>
                                        <p:tgtEl>
                                          <p:spTgt spid="343"/>
                                        </p:tgtEl>
                                        <p:attrNameLst>
                                          <p:attrName>ppt_x</p:attrName>
                                        </p:attrNameLst>
                                      </p:cBhvr>
                                      <p:tavLst>
                                        <p:tav tm="0">
                                          <p:val>
                                            <p:strVal val="#ppt_x"/>
                                          </p:val>
                                        </p:tav>
                                        <p:tav tm="100000">
                                          <p:val>
                                            <p:strVal val="#ppt_x"/>
                                          </p:val>
                                        </p:tav>
                                      </p:tavLst>
                                    </p:anim>
                                    <p:anim calcmode="lin" valueType="num">
                                      <p:cBhvr>
                                        <p:cTn id="358" dur="1000" fill="hold"/>
                                        <p:tgtEl>
                                          <p:spTgt spid="343"/>
                                        </p:tgtEl>
                                        <p:attrNameLst>
                                          <p:attrName>ppt_y</p:attrName>
                                        </p:attrNameLst>
                                      </p:cBhvr>
                                      <p:tavLst>
                                        <p:tav tm="0">
                                          <p:val>
                                            <p:strVal val="#ppt_y+.1"/>
                                          </p:val>
                                        </p:tav>
                                        <p:tav tm="100000">
                                          <p:val>
                                            <p:strVal val="#ppt_y"/>
                                          </p:val>
                                        </p:tav>
                                      </p:tavLst>
                                    </p:anim>
                                  </p:childTnLst>
                                </p:cTn>
                              </p:par>
                              <p:par>
                                <p:cTn id="359" presetID="42" presetClass="entr" presetSubtype="0" fill="hold" nodeType="withEffect">
                                  <p:stCondLst>
                                    <p:cond delay="2100"/>
                                  </p:stCondLst>
                                  <p:childTnLst>
                                    <p:set>
                                      <p:cBhvr>
                                        <p:cTn id="360" dur="1" fill="hold">
                                          <p:stCondLst>
                                            <p:cond delay="0"/>
                                          </p:stCondLst>
                                        </p:cTn>
                                        <p:tgtEl>
                                          <p:spTgt spid="348"/>
                                        </p:tgtEl>
                                        <p:attrNameLst>
                                          <p:attrName>style.visibility</p:attrName>
                                        </p:attrNameLst>
                                      </p:cBhvr>
                                      <p:to>
                                        <p:strVal val="visible"/>
                                      </p:to>
                                    </p:set>
                                    <p:animEffect transition="in" filter="fade">
                                      <p:cBhvr>
                                        <p:cTn id="361" dur="1000"/>
                                        <p:tgtEl>
                                          <p:spTgt spid="348"/>
                                        </p:tgtEl>
                                      </p:cBhvr>
                                    </p:animEffect>
                                    <p:anim calcmode="lin" valueType="num">
                                      <p:cBhvr>
                                        <p:cTn id="362" dur="1000" fill="hold"/>
                                        <p:tgtEl>
                                          <p:spTgt spid="348"/>
                                        </p:tgtEl>
                                        <p:attrNameLst>
                                          <p:attrName>ppt_x</p:attrName>
                                        </p:attrNameLst>
                                      </p:cBhvr>
                                      <p:tavLst>
                                        <p:tav tm="0">
                                          <p:val>
                                            <p:strVal val="#ppt_x"/>
                                          </p:val>
                                        </p:tav>
                                        <p:tav tm="100000">
                                          <p:val>
                                            <p:strVal val="#ppt_x"/>
                                          </p:val>
                                        </p:tav>
                                      </p:tavLst>
                                    </p:anim>
                                    <p:anim calcmode="lin" valueType="num">
                                      <p:cBhvr>
                                        <p:cTn id="363" dur="1000" fill="hold"/>
                                        <p:tgtEl>
                                          <p:spTgt spid="348"/>
                                        </p:tgtEl>
                                        <p:attrNameLst>
                                          <p:attrName>ppt_y</p:attrName>
                                        </p:attrNameLst>
                                      </p:cBhvr>
                                      <p:tavLst>
                                        <p:tav tm="0">
                                          <p:val>
                                            <p:strVal val="#ppt_y+.1"/>
                                          </p:val>
                                        </p:tav>
                                        <p:tav tm="100000">
                                          <p:val>
                                            <p:strVal val="#ppt_y"/>
                                          </p:val>
                                        </p:tav>
                                      </p:tavLst>
                                    </p:anim>
                                  </p:childTnLst>
                                </p:cTn>
                              </p:par>
                              <p:par>
                                <p:cTn id="364" presetID="42" presetClass="entr" presetSubtype="0" fill="hold" nodeType="withEffect">
                                  <p:stCondLst>
                                    <p:cond delay="2200"/>
                                  </p:stCondLst>
                                  <p:childTnLst>
                                    <p:set>
                                      <p:cBhvr>
                                        <p:cTn id="365" dur="1" fill="hold">
                                          <p:stCondLst>
                                            <p:cond delay="0"/>
                                          </p:stCondLst>
                                        </p:cTn>
                                        <p:tgtEl>
                                          <p:spTgt spid="353"/>
                                        </p:tgtEl>
                                        <p:attrNameLst>
                                          <p:attrName>style.visibility</p:attrName>
                                        </p:attrNameLst>
                                      </p:cBhvr>
                                      <p:to>
                                        <p:strVal val="visible"/>
                                      </p:to>
                                    </p:set>
                                    <p:animEffect transition="in" filter="fade">
                                      <p:cBhvr>
                                        <p:cTn id="366" dur="1000"/>
                                        <p:tgtEl>
                                          <p:spTgt spid="353"/>
                                        </p:tgtEl>
                                      </p:cBhvr>
                                    </p:animEffect>
                                    <p:anim calcmode="lin" valueType="num">
                                      <p:cBhvr>
                                        <p:cTn id="367" dur="1000" fill="hold"/>
                                        <p:tgtEl>
                                          <p:spTgt spid="353"/>
                                        </p:tgtEl>
                                        <p:attrNameLst>
                                          <p:attrName>ppt_x</p:attrName>
                                        </p:attrNameLst>
                                      </p:cBhvr>
                                      <p:tavLst>
                                        <p:tav tm="0">
                                          <p:val>
                                            <p:strVal val="#ppt_x"/>
                                          </p:val>
                                        </p:tav>
                                        <p:tav tm="100000">
                                          <p:val>
                                            <p:strVal val="#ppt_x"/>
                                          </p:val>
                                        </p:tav>
                                      </p:tavLst>
                                    </p:anim>
                                    <p:anim calcmode="lin" valueType="num">
                                      <p:cBhvr>
                                        <p:cTn id="368" dur="1000" fill="hold"/>
                                        <p:tgtEl>
                                          <p:spTgt spid="353"/>
                                        </p:tgtEl>
                                        <p:attrNameLst>
                                          <p:attrName>ppt_y</p:attrName>
                                        </p:attrNameLst>
                                      </p:cBhvr>
                                      <p:tavLst>
                                        <p:tav tm="0">
                                          <p:val>
                                            <p:strVal val="#ppt_y+.1"/>
                                          </p:val>
                                        </p:tav>
                                        <p:tav tm="100000">
                                          <p:val>
                                            <p:strVal val="#ppt_y"/>
                                          </p:val>
                                        </p:tav>
                                      </p:tavLst>
                                    </p:anim>
                                  </p:childTnLst>
                                </p:cTn>
                              </p:par>
                              <p:par>
                                <p:cTn id="369" presetID="42" presetClass="entr" presetSubtype="0" fill="hold" nodeType="withEffect">
                                  <p:stCondLst>
                                    <p:cond delay="2300"/>
                                  </p:stCondLst>
                                  <p:childTnLst>
                                    <p:set>
                                      <p:cBhvr>
                                        <p:cTn id="370" dur="1" fill="hold">
                                          <p:stCondLst>
                                            <p:cond delay="0"/>
                                          </p:stCondLst>
                                        </p:cTn>
                                        <p:tgtEl>
                                          <p:spTgt spid="358"/>
                                        </p:tgtEl>
                                        <p:attrNameLst>
                                          <p:attrName>style.visibility</p:attrName>
                                        </p:attrNameLst>
                                      </p:cBhvr>
                                      <p:to>
                                        <p:strVal val="visible"/>
                                      </p:to>
                                    </p:set>
                                    <p:animEffect transition="in" filter="fade">
                                      <p:cBhvr>
                                        <p:cTn id="371" dur="1000"/>
                                        <p:tgtEl>
                                          <p:spTgt spid="358"/>
                                        </p:tgtEl>
                                      </p:cBhvr>
                                    </p:animEffect>
                                    <p:anim calcmode="lin" valueType="num">
                                      <p:cBhvr>
                                        <p:cTn id="372" dur="1000" fill="hold"/>
                                        <p:tgtEl>
                                          <p:spTgt spid="358"/>
                                        </p:tgtEl>
                                        <p:attrNameLst>
                                          <p:attrName>ppt_x</p:attrName>
                                        </p:attrNameLst>
                                      </p:cBhvr>
                                      <p:tavLst>
                                        <p:tav tm="0">
                                          <p:val>
                                            <p:strVal val="#ppt_x"/>
                                          </p:val>
                                        </p:tav>
                                        <p:tav tm="100000">
                                          <p:val>
                                            <p:strVal val="#ppt_x"/>
                                          </p:val>
                                        </p:tav>
                                      </p:tavLst>
                                    </p:anim>
                                    <p:anim calcmode="lin" valueType="num">
                                      <p:cBhvr>
                                        <p:cTn id="373" dur="1000" fill="hold"/>
                                        <p:tgtEl>
                                          <p:spTgt spid="3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87" name="Rectangle 23"/>
          <p:cNvSpPr>
            <a:spLocks noChangeArrowheads="1"/>
          </p:cNvSpPr>
          <p:nvPr/>
        </p:nvSpPr>
        <p:spPr bwMode="auto">
          <a:xfrm>
            <a:off x="5007691" y="1491630"/>
            <a:ext cx="3596757"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2009</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a:t>
            </a:r>
            <a:r>
              <a:rPr kumimoji="0" lang="zh-CN" altLang="de-DE"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荣获</a:t>
            </a:r>
            <a:r>
              <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 </a:t>
            </a:r>
            <a:r>
              <a:rPr kumimoji="0" lang="zh-CN" altLang="de-DE"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中国民营企业</a:t>
            </a:r>
            <a:r>
              <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500</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强</a:t>
            </a:r>
            <a:r>
              <a:rPr kumimoji="0" lang="zh-CN" altLang="de-DE"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称号；</a:t>
            </a:r>
            <a:endPar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2010</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a:t>
            </a:r>
            <a:r>
              <a:rPr kumimoji="0" lang="zh-CN" altLang="de-DE"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荣获</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省级</a:t>
            </a:r>
            <a:r>
              <a:rPr kumimoji="0" lang="zh-CN" altLang="de-DE"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年度信誉奖</a:t>
            </a:r>
            <a:r>
              <a:rPr kumimoji="0" lang="zh-CN" altLang="de-DE"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a:t>
            </a:r>
            <a:endPar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2011</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年参与的“某某项目”获得国家优秀创新奖；</a:t>
            </a:r>
            <a:endPar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2012</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年获得国家颁布“中华慈善突出贡献单位（企业）奖”；</a:t>
            </a:r>
            <a:endPar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2013</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年获得</a:t>
            </a:r>
            <a:r>
              <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 </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“荣获中国质量检验协会团体会员单位”称号；</a:t>
            </a:r>
            <a:endPar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2016</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年获中国互联网大会“</a:t>
            </a:r>
            <a:r>
              <a:rPr kumimoji="0" lang="en-US" altLang="zh-CN"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2012-2013</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年度中国互联网公益企业奖”；</a:t>
            </a:r>
            <a:endParaRPr kumimoji="0" lang="zh-CN" altLang="en-US" sz="105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Lato Light" charset="0"/>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de-DE"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grpSp>
        <p:nvGrpSpPr>
          <p:cNvPr id="4" name="组合 3"/>
          <p:cNvGrpSpPr/>
          <p:nvPr/>
        </p:nvGrpSpPr>
        <p:grpSpPr>
          <a:xfrm>
            <a:off x="791784" y="1491630"/>
            <a:ext cx="1836000" cy="1215000"/>
            <a:chOff x="5245451" y="287103"/>
            <a:chExt cx="3168000" cy="2232000"/>
          </a:xfrm>
          <a:effectLst>
            <a:outerShdw blurRad="63500" sx="102000" sy="102000" algn="ctr" rotWithShape="0">
              <a:prstClr val="black">
                <a:alpha val="40000"/>
              </a:prstClr>
            </a:outerShdw>
          </a:effectLst>
        </p:grpSpPr>
        <p:sp>
          <p:nvSpPr>
            <p:cNvPr id="36" name="Rectangle 16"/>
            <p:cNvSpPr>
              <a:spLocks noChangeArrowheads="1"/>
            </p:cNvSpPr>
            <p:nvPr/>
          </p:nvSpPr>
          <p:spPr bwMode="auto">
            <a:xfrm>
              <a:off x="5245451" y="287103"/>
              <a:ext cx="3168000" cy="2232000"/>
            </a:xfrm>
            <a:prstGeom prst="rect">
              <a:avLst/>
            </a:prstGeom>
            <a:gradFill>
              <a:gsLst>
                <a:gs pos="0">
                  <a:srgbClr val="175BBE"/>
                </a:gs>
                <a:gs pos="100000">
                  <a:srgbClr val="1D8FE7"/>
                </a:gs>
                <a:gs pos="0">
                  <a:srgbClr val="175BBE"/>
                </a:gs>
              </a:gsLst>
              <a:lin ang="18900000" scaled="0"/>
            </a:gradFill>
            <a:ln w="6350">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nvGrpSpPr>
            <p:cNvPr id="3" name="组合 2"/>
            <p:cNvGrpSpPr/>
            <p:nvPr/>
          </p:nvGrpSpPr>
          <p:grpSpPr>
            <a:xfrm>
              <a:off x="5338961" y="398925"/>
              <a:ext cx="3054962" cy="2011453"/>
              <a:chOff x="5375125" y="2029368"/>
              <a:chExt cx="3054962" cy="2011453"/>
            </a:xfrm>
          </p:grpSpPr>
          <p:sp>
            <p:nvSpPr>
              <p:cNvPr id="36876" name="Rectangle 12" descr="12993780_112311424000_2"/>
              <p:cNvSpPr>
                <a:spLocks noChangeArrowheads="1"/>
              </p:cNvSpPr>
              <p:nvPr/>
            </p:nvSpPr>
            <p:spPr bwMode="auto">
              <a:xfrm>
                <a:off x="5375125" y="2029368"/>
                <a:ext cx="2975301" cy="2011453"/>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2" name="矩形 1"/>
              <p:cNvSpPr/>
              <p:nvPr/>
            </p:nvSpPr>
            <p:spPr>
              <a:xfrm>
                <a:off x="6617825" y="2895061"/>
                <a:ext cx="1812262" cy="55126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srgbClr val="662A43"/>
                    </a:solidFill>
                    <a:effectLst/>
                    <a:uLnTx/>
                    <a:uFillTx/>
                    <a:latin typeface="叶根友毛笔行书" panose="02010601030101010101" pitchFamily="2" charset="-122"/>
                    <a:ea typeface="叶根友毛笔行书" panose="02010601030101010101" pitchFamily="2" charset="-122"/>
                    <a:cs typeface="+mn-cs"/>
                  </a:rPr>
                  <a:t>最佳策划奖</a:t>
                </a:r>
              </a:p>
            </p:txBody>
          </p:sp>
        </p:grpSp>
      </p:grpSp>
      <p:grpSp>
        <p:nvGrpSpPr>
          <p:cNvPr id="5" name="组合 4"/>
          <p:cNvGrpSpPr/>
          <p:nvPr/>
        </p:nvGrpSpPr>
        <p:grpSpPr>
          <a:xfrm>
            <a:off x="2845453" y="1491630"/>
            <a:ext cx="1836000" cy="1215000"/>
            <a:chOff x="3647999" y="2719646"/>
            <a:chExt cx="2447999" cy="1620000"/>
          </a:xfrm>
          <a:effectLst>
            <a:outerShdw blurRad="63500" sx="102000" sy="102000" algn="ctr" rotWithShape="0">
              <a:prstClr val="black">
                <a:alpha val="40000"/>
              </a:prstClr>
            </a:outerShdw>
          </a:effectLst>
        </p:grpSpPr>
        <p:sp>
          <p:nvSpPr>
            <p:cNvPr id="41" name="Rectangle 16"/>
            <p:cNvSpPr>
              <a:spLocks noChangeArrowheads="1"/>
            </p:cNvSpPr>
            <p:nvPr/>
          </p:nvSpPr>
          <p:spPr bwMode="auto">
            <a:xfrm>
              <a:off x="3647999" y="2719646"/>
              <a:ext cx="2447999" cy="1620000"/>
            </a:xfrm>
            <a:prstGeom prst="rect">
              <a:avLst/>
            </a:prstGeom>
            <a:gradFill>
              <a:gsLst>
                <a:gs pos="0">
                  <a:srgbClr val="175BBE"/>
                </a:gs>
                <a:gs pos="100000">
                  <a:srgbClr val="1D8FE7"/>
                </a:gs>
                <a:gs pos="0">
                  <a:srgbClr val="175BBE"/>
                </a:gs>
              </a:gsLst>
              <a:lin ang="18900000" scaled="0"/>
            </a:gradFill>
            <a:ln w="6350">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6879" name="Rectangle 15" descr="12"/>
            <p:cNvSpPr>
              <a:spLocks noChangeArrowheads="1"/>
            </p:cNvSpPr>
            <p:nvPr/>
          </p:nvSpPr>
          <p:spPr bwMode="auto">
            <a:xfrm>
              <a:off x="3720258" y="2800806"/>
              <a:ext cx="2299096" cy="144865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6" name="组合 5"/>
          <p:cNvGrpSpPr/>
          <p:nvPr/>
        </p:nvGrpSpPr>
        <p:grpSpPr>
          <a:xfrm>
            <a:off x="791784" y="2868918"/>
            <a:ext cx="1836000" cy="1215000"/>
            <a:chOff x="5638775" y="1537366"/>
            <a:chExt cx="2448000" cy="1620000"/>
          </a:xfrm>
          <a:effectLst>
            <a:outerShdw blurRad="63500" sx="102000" sy="102000" algn="ctr" rotWithShape="0">
              <a:prstClr val="black">
                <a:alpha val="40000"/>
              </a:prstClr>
            </a:outerShdw>
          </a:effectLst>
        </p:grpSpPr>
        <p:sp>
          <p:nvSpPr>
            <p:cNvPr id="47" name="Rectangle 16"/>
            <p:cNvSpPr>
              <a:spLocks noChangeArrowheads="1"/>
            </p:cNvSpPr>
            <p:nvPr/>
          </p:nvSpPr>
          <p:spPr bwMode="auto">
            <a:xfrm>
              <a:off x="5638775" y="1537366"/>
              <a:ext cx="2448000" cy="1620000"/>
            </a:xfrm>
            <a:prstGeom prst="rect">
              <a:avLst/>
            </a:prstGeom>
            <a:gradFill>
              <a:gsLst>
                <a:gs pos="0">
                  <a:srgbClr val="175BBE"/>
                </a:gs>
                <a:gs pos="100000">
                  <a:srgbClr val="1D8FE7"/>
                </a:gs>
                <a:gs pos="0">
                  <a:srgbClr val="175BBE"/>
                </a:gs>
              </a:gsLst>
              <a:lin ang="18900000" scaled="0"/>
            </a:gradFill>
            <a:ln w="6350">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6878" name="Rectangle 14" descr="public-domain-images-free-stock-photos-high-quality-resolution-downloads-public-domain-archive-10-1000x750-160436_1000x675"/>
            <p:cNvSpPr>
              <a:spLocks noChangeArrowheads="1"/>
            </p:cNvSpPr>
            <p:nvPr/>
          </p:nvSpPr>
          <p:spPr bwMode="auto">
            <a:xfrm>
              <a:off x="5711033" y="1618526"/>
              <a:ext cx="2299097" cy="1459927"/>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7" name="组合 6"/>
          <p:cNvGrpSpPr/>
          <p:nvPr/>
        </p:nvGrpSpPr>
        <p:grpSpPr>
          <a:xfrm>
            <a:off x="2843808" y="2868918"/>
            <a:ext cx="1836000" cy="1215000"/>
            <a:chOff x="7632673" y="2715131"/>
            <a:chExt cx="2448000" cy="1620000"/>
          </a:xfrm>
          <a:effectLst>
            <a:outerShdw blurRad="63500" sx="102000" sy="102000" algn="ctr" rotWithShape="0">
              <a:prstClr val="black">
                <a:alpha val="40000"/>
              </a:prstClr>
            </a:outerShdw>
          </a:effectLst>
        </p:grpSpPr>
        <p:sp>
          <p:nvSpPr>
            <p:cNvPr id="51" name="Rectangle 16"/>
            <p:cNvSpPr>
              <a:spLocks noChangeArrowheads="1"/>
            </p:cNvSpPr>
            <p:nvPr/>
          </p:nvSpPr>
          <p:spPr bwMode="auto">
            <a:xfrm>
              <a:off x="7632673" y="2715131"/>
              <a:ext cx="2448000" cy="1620000"/>
            </a:xfrm>
            <a:prstGeom prst="rect">
              <a:avLst/>
            </a:prstGeom>
            <a:gradFill>
              <a:gsLst>
                <a:gs pos="0">
                  <a:srgbClr val="175BBE"/>
                </a:gs>
                <a:gs pos="100000">
                  <a:srgbClr val="1D8FE7"/>
                </a:gs>
                <a:gs pos="0">
                  <a:srgbClr val="175BBE"/>
                </a:gs>
              </a:gsLst>
              <a:lin ang="18900000" scaled="0"/>
            </a:gradFill>
            <a:ln w="6350">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6877" name="Rectangle 13" descr="20130813141439_hkVZZ"/>
            <p:cNvSpPr>
              <a:spLocks noChangeArrowheads="1"/>
            </p:cNvSpPr>
            <p:nvPr/>
          </p:nvSpPr>
          <p:spPr bwMode="auto">
            <a:xfrm>
              <a:off x="7709320" y="2800806"/>
              <a:ext cx="2299097" cy="1459927"/>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a:effectLst>
              <a:innerShdw blurRad="114300">
                <a:prstClr val="black"/>
              </a:innerShdw>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8" name="组合 7"/>
          <p:cNvGrpSpPr/>
          <p:nvPr/>
        </p:nvGrpSpPr>
        <p:grpSpPr>
          <a:xfrm>
            <a:off x="2398675" y="2446428"/>
            <a:ext cx="675000" cy="675000"/>
            <a:chOff x="1936704" y="4948799"/>
            <a:chExt cx="900000" cy="900000"/>
          </a:xfrm>
          <a:effectLst>
            <a:outerShdw blurRad="63500" sx="102000" sy="102000" algn="ctr" rotWithShape="0">
              <a:prstClr val="black">
                <a:alpha val="40000"/>
              </a:prstClr>
            </a:outerShdw>
          </a:effectLst>
        </p:grpSpPr>
        <p:sp>
          <p:nvSpPr>
            <p:cNvPr id="19" name="椭圆 18"/>
            <p:cNvSpPr/>
            <p:nvPr/>
          </p:nvSpPr>
          <p:spPr>
            <a:xfrm>
              <a:off x="1936704" y="4948799"/>
              <a:ext cx="900000" cy="900000"/>
            </a:xfrm>
            <a:prstGeom prst="ellipse">
              <a:avLst/>
            </a:prstGeom>
            <a:gradFill>
              <a:gsLst>
                <a:gs pos="0">
                  <a:srgbClr val="175BBE"/>
                </a:gs>
                <a:gs pos="100000">
                  <a:srgbClr val="1D8FE7"/>
                </a:gs>
                <a:gs pos="0">
                  <a:srgbClr val="175BBE"/>
                </a:gs>
              </a:gsLst>
              <a:lin ang="189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22" name="Freeform 5"/>
            <p:cNvSpPr>
              <a:spLocks noEditPoints="1"/>
            </p:cNvSpPr>
            <p:nvPr/>
          </p:nvSpPr>
          <p:spPr bwMode="auto">
            <a:xfrm>
              <a:off x="2116704" y="5110799"/>
              <a:ext cx="540000" cy="576000"/>
            </a:xfrm>
            <a:custGeom>
              <a:avLst/>
              <a:gdLst>
                <a:gd name="T0" fmla="*/ 529638 w 2875"/>
                <a:gd name="T1" fmla="*/ 84491 h 2867"/>
                <a:gd name="T2" fmla="*/ 529638 w 2875"/>
                <a:gd name="T3" fmla="*/ 75801 h 2867"/>
                <a:gd name="T4" fmla="*/ 433911 w 2875"/>
                <a:gd name="T5" fmla="*/ 75801 h 2867"/>
                <a:gd name="T6" fmla="*/ 434650 w 2875"/>
                <a:gd name="T7" fmla="*/ 0 h 2867"/>
                <a:gd name="T8" fmla="*/ 265928 w 2875"/>
                <a:gd name="T9" fmla="*/ 0 h 2867"/>
                <a:gd name="T10" fmla="*/ 264819 w 2875"/>
                <a:gd name="T11" fmla="*/ 0 h 2867"/>
                <a:gd name="T12" fmla="*/ 263525 w 2875"/>
                <a:gd name="T13" fmla="*/ 0 h 2867"/>
                <a:gd name="T14" fmla="*/ 94618 w 2875"/>
                <a:gd name="T15" fmla="*/ 0 h 2867"/>
                <a:gd name="T16" fmla="*/ 95172 w 2875"/>
                <a:gd name="T17" fmla="*/ 75801 h 2867"/>
                <a:gd name="T18" fmla="*/ 185 w 2875"/>
                <a:gd name="T19" fmla="*/ 75801 h 2867"/>
                <a:gd name="T20" fmla="*/ 0 w 2875"/>
                <a:gd name="T21" fmla="*/ 75801 h 2867"/>
                <a:gd name="T22" fmla="*/ 0 w 2875"/>
                <a:gd name="T23" fmla="*/ 100021 h 2867"/>
                <a:gd name="T24" fmla="*/ 0 w 2875"/>
                <a:gd name="T25" fmla="*/ 100390 h 2867"/>
                <a:gd name="T26" fmla="*/ 0 w 2875"/>
                <a:gd name="T27" fmla="*/ 113517 h 2867"/>
                <a:gd name="T28" fmla="*/ 185 w 2875"/>
                <a:gd name="T29" fmla="*/ 113517 h 2867"/>
                <a:gd name="T30" fmla="*/ 26611 w 2875"/>
                <a:gd name="T31" fmla="*/ 227958 h 2867"/>
                <a:gd name="T32" fmla="*/ 101086 w 2875"/>
                <a:gd name="T33" fmla="*/ 317256 h 2867"/>
                <a:gd name="T34" fmla="*/ 191268 w 2875"/>
                <a:gd name="T35" fmla="*/ 358669 h 2867"/>
                <a:gd name="T36" fmla="*/ 245969 w 2875"/>
                <a:gd name="T37" fmla="*/ 395091 h 2867"/>
                <a:gd name="T38" fmla="*/ 245969 w 2875"/>
                <a:gd name="T39" fmla="*/ 437244 h 2867"/>
                <a:gd name="T40" fmla="*/ 129175 w 2875"/>
                <a:gd name="T41" fmla="*/ 492153 h 2867"/>
                <a:gd name="T42" fmla="*/ 113467 w 2875"/>
                <a:gd name="T43" fmla="*/ 492153 h 2867"/>
                <a:gd name="T44" fmla="*/ 113467 w 2875"/>
                <a:gd name="T45" fmla="*/ 530054 h 2867"/>
                <a:gd name="T46" fmla="*/ 416355 w 2875"/>
                <a:gd name="T47" fmla="*/ 530054 h 2867"/>
                <a:gd name="T48" fmla="*/ 416355 w 2875"/>
                <a:gd name="T49" fmla="*/ 492153 h 2867"/>
                <a:gd name="T50" fmla="*/ 400647 w 2875"/>
                <a:gd name="T51" fmla="*/ 492153 h 2867"/>
                <a:gd name="T52" fmla="*/ 283853 w 2875"/>
                <a:gd name="T53" fmla="*/ 433916 h 2867"/>
                <a:gd name="T54" fmla="*/ 283853 w 2875"/>
                <a:gd name="T55" fmla="*/ 395091 h 2867"/>
                <a:gd name="T56" fmla="*/ 338185 w 2875"/>
                <a:gd name="T57" fmla="*/ 358854 h 2867"/>
                <a:gd name="T58" fmla="*/ 428737 w 2875"/>
                <a:gd name="T59" fmla="*/ 317256 h 2867"/>
                <a:gd name="T60" fmla="*/ 503211 w 2875"/>
                <a:gd name="T61" fmla="*/ 227958 h 2867"/>
                <a:gd name="T62" fmla="*/ 529638 w 2875"/>
                <a:gd name="T63" fmla="*/ 84491 h 2867"/>
                <a:gd name="T64" fmla="*/ 60615 w 2875"/>
                <a:gd name="T65" fmla="*/ 211504 h 2867"/>
                <a:gd name="T66" fmla="*/ 38069 w 2875"/>
                <a:gd name="T67" fmla="*/ 113517 h 2867"/>
                <a:gd name="T68" fmla="*/ 97759 w 2875"/>
                <a:gd name="T69" fmla="*/ 113517 h 2867"/>
                <a:gd name="T70" fmla="*/ 101825 w 2875"/>
                <a:gd name="T71" fmla="*/ 144392 h 2867"/>
                <a:gd name="T72" fmla="*/ 151906 w 2875"/>
                <a:gd name="T73" fmla="*/ 304129 h 2867"/>
                <a:gd name="T74" fmla="*/ 60615 w 2875"/>
                <a:gd name="T75" fmla="*/ 211504 h 2867"/>
                <a:gd name="T76" fmla="*/ 469208 w 2875"/>
                <a:gd name="T77" fmla="*/ 211504 h 2867"/>
                <a:gd name="T78" fmla="*/ 377362 w 2875"/>
                <a:gd name="T79" fmla="*/ 304499 h 2867"/>
                <a:gd name="T80" fmla="*/ 427443 w 2875"/>
                <a:gd name="T81" fmla="*/ 144392 h 2867"/>
                <a:gd name="T82" fmla="*/ 431324 w 2875"/>
                <a:gd name="T83" fmla="*/ 113517 h 2867"/>
                <a:gd name="T84" fmla="*/ 491754 w 2875"/>
                <a:gd name="T85" fmla="*/ 113517 h 2867"/>
                <a:gd name="T86" fmla="*/ 469208 w 2875"/>
                <a:gd name="T87" fmla="*/ 211504 h 2867"/>
                <a:gd name="T88" fmla="*/ 469208 w 2875"/>
                <a:gd name="T89" fmla="*/ 211504 h 2867"/>
                <a:gd name="T90" fmla="*/ 469208 w 2875"/>
                <a:gd name="T91" fmla="*/ 211504 h 28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75" h="2867">
                  <a:moveTo>
                    <a:pt x="2866" y="457"/>
                  </a:moveTo>
                  <a:cubicBezTo>
                    <a:pt x="2866" y="438"/>
                    <a:pt x="2866" y="423"/>
                    <a:pt x="2866" y="410"/>
                  </a:cubicBezTo>
                  <a:cubicBezTo>
                    <a:pt x="2348" y="410"/>
                    <a:pt x="2348" y="410"/>
                    <a:pt x="2348" y="410"/>
                  </a:cubicBezTo>
                  <a:cubicBezTo>
                    <a:pt x="2358" y="188"/>
                    <a:pt x="2352" y="0"/>
                    <a:pt x="2352" y="0"/>
                  </a:cubicBezTo>
                  <a:cubicBezTo>
                    <a:pt x="1439" y="0"/>
                    <a:pt x="1439" y="0"/>
                    <a:pt x="1439" y="0"/>
                  </a:cubicBezTo>
                  <a:cubicBezTo>
                    <a:pt x="1437" y="0"/>
                    <a:pt x="1435" y="0"/>
                    <a:pt x="1433" y="0"/>
                  </a:cubicBezTo>
                  <a:cubicBezTo>
                    <a:pt x="1431" y="0"/>
                    <a:pt x="1429" y="0"/>
                    <a:pt x="1426" y="0"/>
                  </a:cubicBezTo>
                  <a:cubicBezTo>
                    <a:pt x="512" y="0"/>
                    <a:pt x="512" y="0"/>
                    <a:pt x="512" y="0"/>
                  </a:cubicBezTo>
                  <a:cubicBezTo>
                    <a:pt x="512" y="0"/>
                    <a:pt x="505" y="188"/>
                    <a:pt x="515" y="410"/>
                  </a:cubicBezTo>
                  <a:cubicBezTo>
                    <a:pt x="1" y="410"/>
                    <a:pt x="1" y="410"/>
                    <a:pt x="1" y="410"/>
                  </a:cubicBezTo>
                  <a:cubicBezTo>
                    <a:pt x="0" y="410"/>
                    <a:pt x="0" y="410"/>
                    <a:pt x="0" y="410"/>
                  </a:cubicBezTo>
                  <a:cubicBezTo>
                    <a:pt x="0" y="541"/>
                    <a:pt x="0" y="541"/>
                    <a:pt x="0" y="541"/>
                  </a:cubicBezTo>
                  <a:cubicBezTo>
                    <a:pt x="0" y="543"/>
                    <a:pt x="0" y="543"/>
                    <a:pt x="0" y="543"/>
                  </a:cubicBezTo>
                  <a:cubicBezTo>
                    <a:pt x="0" y="614"/>
                    <a:pt x="0" y="614"/>
                    <a:pt x="0" y="614"/>
                  </a:cubicBezTo>
                  <a:cubicBezTo>
                    <a:pt x="1" y="614"/>
                    <a:pt x="1" y="614"/>
                    <a:pt x="1" y="614"/>
                  </a:cubicBezTo>
                  <a:cubicBezTo>
                    <a:pt x="6" y="781"/>
                    <a:pt x="33" y="1005"/>
                    <a:pt x="144" y="1233"/>
                  </a:cubicBezTo>
                  <a:cubicBezTo>
                    <a:pt x="238" y="1427"/>
                    <a:pt x="374" y="1590"/>
                    <a:pt x="547" y="1716"/>
                  </a:cubicBezTo>
                  <a:cubicBezTo>
                    <a:pt x="691" y="1820"/>
                    <a:pt x="855" y="1895"/>
                    <a:pt x="1035" y="1940"/>
                  </a:cubicBezTo>
                  <a:cubicBezTo>
                    <a:pt x="1139" y="2051"/>
                    <a:pt x="1242" y="2113"/>
                    <a:pt x="1331" y="2137"/>
                  </a:cubicBezTo>
                  <a:cubicBezTo>
                    <a:pt x="1331" y="2365"/>
                    <a:pt x="1331" y="2365"/>
                    <a:pt x="1331" y="2365"/>
                  </a:cubicBezTo>
                  <a:cubicBezTo>
                    <a:pt x="1318" y="2433"/>
                    <a:pt x="1241" y="2662"/>
                    <a:pt x="699" y="2662"/>
                  </a:cubicBezTo>
                  <a:cubicBezTo>
                    <a:pt x="614" y="2662"/>
                    <a:pt x="614" y="2662"/>
                    <a:pt x="614" y="2662"/>
                  </a:cubicBezTo>
                  <a:cubicBezTo>
                    <a:pt x="614" y="2867"/>
                    <a:pt x="614" y="2867"/>
                    <a:pt x="614" y="2867"/>
                  </a:cubicBezTo>
                  <a:cubicBezTo>
                    <a:pt x="2253" y="2867"/>
                    <a:pt x="2253" y="2867"/>
                    <a:pt x="2253" y="2867"/>
                  </a:cubicBezTo>
                  <a:cubicBezTo>
                    <a:pt x="2253" y="2662"/>
                    <a:pt x="2253" y="2662"/>
                    <a:pt x="2253" y="2662"/>
                  </a:cubicBezTo>
                  <a:cubicBezTo>
                    <a:pt x="2168" y="2662"/>
                    <a:pt x="2168" y="2662"/>
                    <a:pt x="2168" y="2662"/>
                  </a:cubicBezTo>
                  <a:cubicBezTo>
                    <a:pt x="1533" y="2662"/>
                    <a:pt x="1536" y="2347"/>
                    <a:pt x="1536" y="2347"/>
                  </a:cubicBezTo>
                  <a:cubicBezTo>
                    <a:pt x="1536" y="2137"/>
                    <a:pt x="1536" y="2137"/>
                    <a:pt x="1536" y="2137"/>
                  </a:cubicBezTo>
                  <a:cubicBezTo>
                    <a:pt x="1626" y="2113"/>
                    <a:pt x="1726" y="2052"/>
                    <a:pt x="1830" y="1941"/>
                  </a:cubicBezTo>
                  <a:cubicBezTo>
                    <a:pt x="2011" y="1896"/>
                    <a:pt x="2176" y="1821"/>
                    <a:pt x="2320" y="1716"/>
                  </a:cubicBezTo>
                  <a:cubicBezTo>
                    <a:pt x="2494" y="1590"/>
                    <a:pt x="2629" y="1427"/>
                    <a:pt x="2723" y="1233"/>
                  </a:cubicBezTo>
                  <a:cubicBezTo>
                    <a:pt x="2875" y="921"/>
                    <a:pt x="2869" y="619"/>
                    <a:pt x="2866" y="457"/>
                  </a:cubicBezTo>
                  <a:close/>
                  <a:moveTo>
                    <a:pt x="328" y="1144"/>
                  </a:moveTo>
                  <a:cubicBezTo>
                    <a:pt x="236" y="953"/>
                    <a:pt x="211" y="762"/>
                    <a:pt x="206" y="614"/>
                  </a:cubicBezTo>
                  <a:cubicBezTo>
                    <a:pt x="529" y="614"/>
                    <a:pt x="529" y="614"/>
                    <a:pt x="529" y="614"/>
                  </a:cubicBezTo>
                  <a:cubicBezTo>
                    <a:pt x="535" y="671"/>
                    <a:pt x="542" y="728"/>
                    <a:pt x="551" y="781"/>
                  </a:cubicBezTo>
                  <a:cubicBezTo>
                    <a:pt x="605" y="1105"/>
                    <a:pt x="680" y="1392"/>
                    <a:pt x="822" y="1645"/>
                  </a:cubicBezTo>
                  <a:cubicBezTo>
                    <a:pt x="605" y="1535"/>
                    <a:pt x="435" y="1364"/>
                    <a:pt x="328" y="1144"/>
                  </a:cubicBezTo>
                  <a:close/>
                  <a:moveTo>
                    <a:pt x="2539" y="1144"/>
                  </a:moveTo>
                  <a:cubicBezTo>
                    <a:pt x="2432" y="1365"/>
                    <a:pt x="2260" y="1537"/>
                    <a:pt x="2042" y="1647"/>
                  </a:cubicBezTo>
                  <a:cubicBezTo>
                    <a:pt x="2184" y="1393"/>
                    <a:pt x="2258" y="1106"/>
                    <a:pt x="2313" y="781"/>
                  </a:cubicBezTo>
                  <a:cubicBezTo>
                    <a:pt x="2322" y="728"/>
                    <a:pt x="2329" y="671"/>
                    <a:pt x="2334" y="614"/>
                  </a:cubicBezTo>
                  <a:cubicBezTo>
                    <a:pt x="2661" y="614"/>
                    <a:pt x="2661" y="614"/>
                    <a:pt x="2661" y="614"/>
                  </a:cubicBezTo>
                  <a:cubicBezTo>
                    <a:pt x="2656" y="762"/>
                    <a:pt x="2632" y="953"/>
                    <a:pt x="2539" y="1144"/>
                  </a:cubicBezTo>
                  <a:close/>
                  <a:moveTo>
                    <a:pt x="2539" y="1144"/>
                  </a:moveTo>
                  <a:cubicBezTo>
                    <a:pt x="2539" y="1144"/>
                    <a:pt x="2539" y="1144"/>
                    <a:pt x="2539" y="1144"/>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662A43"/>
                </a:solidFill>
                <a:effectLst/>
                <a:uLnTx/>
                <a:uFillTx/>
                <a:latin typeface="Calibri" panose="020F0502020204030204"/>
                <a:ea typeface="宋体" panose="02010600030101010101" pitchFamily="2" charset="-122"/>
                <a:cs typeface="+mn-cs"/>
              </a:endParaRPr>
            </a:p>
          </p:txBody>
        </p:sp>
      </p:grpSp>
      <p:grpSp>
        <p:nvGrpSpPr>
          <p:cNvPr id="23" name="组合 22"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37877"/>
            <a:ext cx="3436580" cy="461665"/>
            <a:chOff x="1508072" y="276180"/>
            <a:chExt cx="10057429" cy="615554"/>
          </a:xfrm>
        </p:grpSpPr>
        <p:sp>
          <p:nvSpPr>
            <p:cNvPr id="24"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512079" y="423485"/>
              <a:ext cx="6053422" cy="468249"/>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Company Honor</a:t>
              </a:r>
            </a:p>
          </p:txBody>
        </p:sp>
        <p:sp>
          <p:nvSpPr>
            <p:cNvPr id="25" name="矩形 24"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企业荣誉</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spTree>
    <p:extLst>
      <p:ext uri="{BB962C8B-B14F-4D97-AF65-F5344CB8AC3E}">
        <p14:creationId xmlns:p14="http://schemas.microsoft.com/office/powerpoint/2010/main" val="1456032886"/>
      </p:ext>
    </p:extLst>
  </p:cSld>
  <p:clrMapOvr>
    <a:masterClrMapping/>
  </p:clrMapOvr>
  <mc:AlternateContent xmlns:mc="http://schemas.openxmlformats.org/markup-compatibility/2006" xmlns:p14="http://schemas.microsoft.com/office/powerpoint/2010/main">
    <mc:Choice Requires="p14">
      <p:transition spd="slow" p14:dur="1500" advTm="5000">
        <p:fade/>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Effect transition="in" filter="fade">
                                      <p:cBhvr>
                                        <p:cTn id="9" dur="1000"/>
                                        <p:tgtEl>
                                          <p:spTgt spid="23"/>
                                        </p:tgtEl>
                                      </p:cBhvr>
                                    </p:animEffect>
                                  </p:childTnLst>
                                </p:cTn>
                              </p:par>
                              <p:par>
                                <p:cTn id="10" presetID="64" presetClass="path" presetSubtype="0" accel="50000" decel="50000" fill="hold" nodeType="withEffect">
                                  <p:stCondLst>
                                    <p:cond delay="0"/>
                                  </p:stCondLst>
                                  <p:childTnLst>
                                    <p:animMotion origin="layout" path="M 0.10989 -0.00124 L 3.88889E-6 6.17284E-7 " pathEditMode="relative" rAng="0" ptsTypes="AA">
                                      <p:cBhvr>
                                        <p:cTn id="11" dur="1000" fill="hold"/>
                                        <p:tgtEl>
                                          <p:spTgt spid="23"/>
                                        </p:tgtEl>
                                        <p:attrNameLst>
                                          <p:attrName>ppt_x</p:attrName>
                                          <p:attrName>ppt_y</p:attrName>
                                        </p:attrNameLst>
                                      </p:cBhvr>
                                      <p:rCtr x="-5503" y="62"/>
                                    </p:animMotion>
                                  </p:childTnLst>
                                </p:cTn>
                              </p:par>
                              <p:par>
                                <p:cTn id="12" presetID="23" presetClass="entr" presetSubtype="16" fill="hold" nodeType="withEffect">
                                  <p:stCondLst>
                                    <p:cond delay="75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childTnLst>
                                </p:cTn>
                              </p:par>
                            </p:childTnLst>
                          </p:cTn>
                        </p:par>
                        <p:par>
                          <p:cTn id="16" fill="hold">
                            <p:stCondLst>
                              <p:cond delay="175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42" presetClass="path" presetSubtype="0" accel="50000" decel="50000" fill="hold" nodeType="withEffect">
                                  <p:stCondLst>
                                    <p:cond delay="0"/>
                                  </p:stCondLst>
                                  <p:childTnLst>
                                    <p:animMotion origin="layout" path="M 8.33333E-7 -4.69136E-6 L 0.10885 0.12624 " pathEditMode="relative" rAng="0" ptsTypes="AA">
                                      <p:cBhvr>
                                        <p:cTn id="21" dur="1500" spd="-100000" fill="hold"/>
                                        <p:tgtEl>
                                          <p:spTgt spid="4"/>
                                        </p:tgtEl>
                                        <p:attrNameLst>
                                          <p:attrName>ppt_x</p:attrName>
                                          <p:attrName>ppt_y</p:attrName>
                                        </p:attrNameLst>
                                      </p:cBhvr>
                                      <p:rCtr x="5434" y="6296"/>
                                    </p:animMotion>
                                  </p:childTnLst>
                                </p:cTn>
                              </p:par>
                              <p:par>
                                <p:cTn id="22" presetID="10" presetClass="entr" presetSubtype="0" fill="hold" nodeType="withEffect">
                                  <p:stCondLst>
                                    <p:cond delay="25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childTnLst>
                                </p:cTn>
                              </p:par>
                              <p:par>
                                <p:cTn id="25" presetID="42" presetClass="path" presetSubtype="0" accel="50000" decel="50000" fill="hold" nodeType="withEffect">
                                  <p:stCondLst>
                                    <p:cond delay="250"/>
                                  </p:stCondLst>
                                  <p:childTnLst>
                                    <p:animMotion origin="layout" path="M 1.66667E-6 -4.69136E-6 L -0.11563 0.12624 " pathEditMode="relative" rAng="0" ptsTypes="AA">
                                      <p:cBhvr>
                                        <p:cTn id="26" dur="1500" spd="-100000" fill="hold"/>
                                        <p:tgtEl>
                                          <p:spTgt spid="5"/>
                                        </p:tgtEl>
                                        <p:attrNameLst>
                                          <p:attrName>ppt_x</p:attrName>
                                          <p:attrName>ppt_y</p:attrName>
                                        </p:attrNameLst>
                                      </p:cBhvr>
                                      <p:rCtr x="-5781" y="6296"/>
                                    </p:animMotion>
                                  </p:childTnLst>
                                </p:cTn>
                              </p:par>
                              <p:par>
                                <p:cTn id="27" presetID="10" presetClass="entr" presetSubtype="0" fill="hold" nodeType="withEffect">
                                  <p:stCondLst>
                                    <p:cond delay="5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childTnLst>
                                </p:cTn>
                              </p:par>
                              <p:par>
                                <p:cTn id="30" presetID="42" presetClass="path" presetSubtype="0" accel="50000" decel="50000" fill="hold" nodeType="withEffect">
                                  <p:stCondLst>
                                    <p:cond delay="500"/>
                                  </p:stCondLst>
                                  <p:childTnLst>
                                    <p:animMotion origin="layout" path="M 8.33333E-7 4.07407E-6 L 0.10885 -0.13797 " pathEditMode="relative" rAng="0" ptsTypes="AA">
                                      <p:cBhvr>
                                        <p:cTn id="31" dur="1500" spd="-100000" fill="hold"/>
                                        <p:tgtEl>
                                          <p:spTgt spid="6"/>
                                        </p:tgtEl>
                                        <p:attrNameLst>
                                          <p:attrName>ppt_x</p:attrName>
                                          <p:attrName>ppt_y</p:attrName>
                                        </p:attrNameLst>
                                      </p:cBhvr>
                                      <p:rCtr x="5434" y="-6914"/>
                                    </p:animMotion>
                                  </p:childTnLst>
                                </p:cTn>
                              </p:par>
                              <p:par>
                                <p:cTn id="32" presetID="10" presetClass="entr" presetSubtype="0" fill="hold" nodeType="withEffect">
                                  <p:stCondLst>
                                    <p:cond delay="75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childTnLst>
                                </p:cTn>
                              </p:par>
                              <p:par>
                                <p:cTn id="35" presetID="42" presetClass="path" presetSubtype="0" accel="50000" decel="50000" fill="hold" nodeType="withEffect">
                                  <p:stCondLst>
                                    <p:cond delay="750"/>
                                  </p:stCondLst>
                                  <p:childTnLst>
                                    <p:animMotion origin="layout" path="M -4.72222E-6 4.07407E-6 L -0.11545 -0.13797 " pathEditMode="relative" rAng="0" ptsTypes="AA">
                                      <p:cBhvr>
                                        <p:cTn id="36" dur="1500" spd="-100000" fill="hold"/>
                                        <p:tgtEl>
                                          <p:spTgt spid="7"/>
                                        </p:tgtEl>
                                        <p:attrNameLst>
                                          <p:attrName>ppt_x</p:attrName>
                                          <p:attrName>ppt_y</p:attrName>
                                        </p:attrNameLst>
                                      </p:cBhvr>
                                      <p:rCtr x="-5781" y="-6914"/>
                                    </p:animMotion>
                                  </p:childTnLst>
                                </p:cTn>
                              </p:par>
                              <p:par>
                                <p:cTn id="37" presetID="22" presetClass="entr" presetSubtype="1" fill="hold" grpId="0" nodeType="withEffect">
                                  <p:stCondLst>
                                    <p:cond delay="2000"/>
                                  </p:stCondLst>
                                  <p:childTnLst>
                                    <p:set>
                                      <p:cBhvr>
                                        <p:cTn id="38" dur="1" fill="hold">
                                          <p:stCondLst>
                                            <p:cond delay="0"/>
                                          </p:stCondLst>
                                        </p:cTn>
                                        <p:tgtEl>
                                          <p:spTgt spid="36887"/>
                                        </p:tgtEl>
                                        <p:attrNameLst>
                                          <p:attrName>style.visibility</p:attrName>
                                        </p:attrNameLst>
                                      </p:cBhvr>
                                      <p:to>
                                        <p:strVal val="visible"/>
                                      </p:to>
                                    </p:set>
                                    <p:animEffect transition="in" filter="wipe(up)">
                                      <p:cBhvr>
                                        <p:cTn id="39" dur="1000"/>
                                        <p:tgtEl>
                                          <p:spTgt spid="36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8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Freeform 14"/>
          <p:cNvSpPr>
            <a:spLocks noChangeArrowheads="1"/>
          </p:cNvSpPr>
          <p:nvPr/>
        </p:nvSpPr>
        <p:spPr bwMode="auto">
          <a:xfrm rot="-8100000">
            <a:off x="2743946" y="2173739"/>
            <a:ext cx="919567" cy="1525899"/>
          </a:xfrm>
          <a:custGeom>
            <a:avLst/>
            <a:gdLst>
              <a:gd name="T0" fmla="*/ 2147483647 w 486"/>
              <a:gd name="T1" fmla="*/ 0 h 799"/>
              <a:gd name="T2" fmla="*/ 2147483647 w 486"/>
              <a:gd name="T3" fmla="*/ 2147483647 h 799"/>
              <a:gd name="T4" fmla="*/ 2147483647 w 486"/>
              <a:gd name="T5" fmla="*/ 2147483647 h 799"/>
              <a:gd name="T6" fmla="*/ 2147483647 w 486"/>
              <a:gd name="T7" fmla="*/ 2147483647 h 799"/>
              <a:gd name="T8" fmla="*/ 2147483647 w 486"/>
              <a:gd name="T9" fmla="*/ 2147483647 h 799"/>
              <a:gd name="T10" fmla="*/ 2147483647 w 486"/>
              <a:gd name="T11" fmla="*/ 2147483647 h 799"/>
              <a:gd name="T12" fmla="*/ 2147483647 w 486"/>
              <a:gd name="T13" fmla="*/ 2147483647 h 799"/>
              <a:gd name="T14" fmla="*/ 2147483647 w 486"/>
              <a:gd name="T15" fmla="*/ 2147483647 h 799"/>
              <a:gd name="T16" fmla="*/ 2147483647 w 486"/>
              <a:gd name="T17" fmla="*/ 2147483647 h 799"/>
              <a:gd name="T18" fmla="*/ 2147483647 w 486"/>
              <a:gd name="T19" fmla="*/ 2147483647 h 799"/>
              <a:gd name="T20" fmla="*/ 2147483647 w 486"/>
              <a:gd name="T21" fmla="*/ 2147483647 h 799"/>
              <a:gd name="T22" fmla="*/ 2147483647 w 486"/>
              <a:gd name="T23" fmla="*/ 2147483647 h 799"/>
              <a:gd name="T24" fmla="*/ 2147483647 w 486"/>
              <a:gd name="T25" fmla="*/ 2147483647 h 799"/>
              <a:gd name="T26" fmla="*/ 2147483647 w 486"/>
              <a:gd name="T27" fmla="*/ 2147483647 h 799"/>
              <a:gd name="T28" fmla="*/ 2147483647 w 486"/>
              <a:gd name="T29" fmla="*/ 2147483647 h 799"/>
              <a:gd name="T30" fmla="*/ 2147483647 w 486"/>
              <a:gd name="T31" fmla="*/ 2147483647 h 799"/>
              <a:gd name="T32" fmla="*/ 2147483647 w 486"/>
              <a:gd name="T33" fmla="*/ 2147483647 h 799"/>
              <a:gd name="T34" fmla="*/ 2147483647 w 486"/>
              <a:gd name="T35" fmla="*/ 2147483647 h 799"/>
              <a:gd name="T36" fmla="*/ 2147483647 w 486"/>
              <a:gd name="T37" fmla="*/ 2147483647 h 799"/>
              <a:gd name="T38" fmla="*/ 2147483647 w 486"/>
              <a:gd name="T39" fmla="*/ 2147483647 h 799"/>
              <a:gd name="T40" fmla="*/ 2147483647 w 486"/>
              <a:gd name="T41" fmla="*/ 2147483647 h 799"/>
              <a:gd name="T42" fmla="*/ 2147483647 w 486"/>
              <a:gd name="T43" fmla="*/ 2147483647 h 799"/>
              <a:gd name="T44" fmla="*/ 2147483647 w 486"/>
              <a:gd name="T45" fmla="*/ 2147483647 h 799"/>
              <a:gd name="T46" fmla="*/ 2147483647 w 486"/>
              <a:gd name="T47" fmla="*/ 2147483647 h 799"/>
              <a:gd name="T48" fmla="*/ 2147483647 w 486"/>
              <a:gd name="T49" fmla="*/ 2147483647 h 799"/>
              <a:gd name="T50" fmla="*/ 2147483647 w 486"/>
              <a:gd name="T51" fmla="*/ 2147483647 h 799"/>
              <a:gd name="T52" fmla="*/ 2147483647 w 486"/>
              <a:gd name="T53" fmla="*/ 2147483647 h 799"/>
              <a:gd name="T54" fmla="*/ 2147483647 w 486"/>
              <a:gd name="T55" fmla="*/ 2147483647 h 799"/>
              <a:gd name="T56" fmla="*/ 2147483647 w 486"/>
              <a:gd name="T57" fmla="*/ 2147483647 h 799"/>
              <a:gd name="T58" fmla="*/ 2147483647 w 486"/>
              <a:gd name="T59" fmla="*/ 2147483647 h 799"/>
              <a:gd name="T60" fmla="*/ 2147483647 w 486"/>
              <a:gd name="T61" fmla="*/ 2147483647 h 799"/>
              <a:gd name="T62" fmla="*/ 2147483647 w 486"/>
              <a:gd name="T63" fmla="*/ 2147483647 h 799"/>
              <a:gd name="T64" fmla="*/ 2147483647 w 486"/>
              <a:gd name="T65" fmla="*/ 2147483647 h 799"/>
              <a:gd name="T66" fmla="*/ 2147483647 w 486"/>
              <a:gd name="T67" fmla="*/ 2147483647 h 799"/>
              <a:gd name="T68" fmla="*/ 0 w 486"/>
              <a:gd name="T69" fmla="*/ 2147483647 h 799"/>
              <a:gd name="T70" fmla="*/ 2147483647 w 486"/>
              <a:gd name="T71" fmla="*/ 2147483647 h 799"/>
              <a:gd name="T72" fmla="*/ 2147483647 w 486"/>
              <a:gd name="T73" fmla="*/ 2147483647 h 799"/>
              <a:gd name="T74" fmla="*/ 2147483647 w 486"/>
              <a:gd name="T75" fmla="*/ 2147483647 h 799"/>
              <a:gd name="T76" fmla="*/ 2147483647 w 486"/>
              <a:gd name="T77" fmla="*/ 2147483647 h 799"/>
              <a:gd name="T78" fmla="*/ 2147483647 w 486"/>
              <a:gd name="T79" fmla="*/ 2147483647 h 799"/>
              <a:gd name="T80" fmla="*/ 2147483647 w 486"/>
              <a:gd name="T81" fmla="*/ 2147483647 h 799"/>
              <a:gd name="T82" fmla="*/ 2147483647 w 486"/>
              <a:gd name="T83" fmla="*/ 2147483647 h 799"/>
              <a:gd name="T84" fmla="*/ 2147483647 w 486"/>
              <a:gd name="T85" fmla="*/ 2147483647 h 799"/>
              <a:gd name="T86" fmla="*/ 2147483647 w 486"/>
              <a:gd name="T87" fmla="*/ 2147483647 h 799"/>
              <a:gd name="T88" fmla="*/ 2147483647 w 486"/>
              <a:gd name="T89" fmla="*/ 2147483647 h 799"/>
              <a:gd name="T90" fmla="*/ 2147483647 w 486"/>
              <a:gd name="T91" fmla="*/ 2147483647 h 799"/>
              <a:gd name="T92" fmla="*/ 2147483647 w 486"/>
              <a:gd name="T93" fmla="*/ 2147483647 h 799"/>
              <a:gd name="T94" fmla="*/ 2147483647 w 486"/>
              <a:gd name="T95" fmla="*/ 0 h 7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6"/>
              <a:gd name="T145" fmla="*/ 0 h 799"/>
              <a:gd name="T146" fmla="*/ 486 w 486"/>
              <a:gd name="T147" fmla="*/ 799 h 7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chemeClr val="tx1">
              <a:lumMod val="75000"/>
              <a:lumOff val="25000"/>
              <a:alpha val="25000"/>
            </a:schemeClr>
          </a:solidFill>
          <a:ln>
            <a:noFill/>
          </a:ln>
          <a:extLst/>
        </p:spPr>
        <p:txBody>
          <a:bodyPr lIns="98171" tIns="49085" rIns="98171" bIns="49085"/>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19459" name="Freeform 6"/>
          <p:cNvSpPr>
            <a:spLocks noChangeArrowheads="1"/>
          </p:cNvSpPr>
          <p:nvPr/>
        </p:nvSpPr>
        <p:spPr bwMode="auto">
          <a:xfrm>
            <a:off x="-22056" y="2001117"/>
            <a:ext cx="9393443" cy="2461417"/>
          </a:xfrm>
          <a:custGeom>
            <a:avLst/>
            <a:gdLst>
              <a:gd name="T0" fmla="*/ 2147483647 w 4902"/>
              <a:gd name="T1" fmla="*/ 2147483647 h 1301"/>
              <a:gd name="T2" fmla="*/ 2147483647 w 4902"/>
              <a:gd name="T3" fmla="*/ 2147483647 h 1301"/>
              <a:gd name="T4" fmla="*/ 2147483647 w 4902"/>
              <a:gd name="T5" fmla="*/ 2147483647 h 1301"/>
              <a:gd name="T6" fmla="*/ 2147483647 w 4902"/>
              <a:gd name="T7" fmla="*/ 2147483647 h 1301"/>
              <a:gd name="T8" fmla="*/ 2147483647 w 4902"/>
              <a:gd name="T9" fmla="*/ 2147483647 h 1301"/>
              <a:gd name="T10" fmla="*/ 2147483647 w 4902"/>
              <a:gd name="T11" fmla="*/ 2147483647 h 1301"/>
              <a:gd name="T12" fmla="*/ 2147483647 w 4902"/>
              <a:gd name="T13" fmla="*/ 2147483647 h 1301"/>
              <a:gd name="T14" fmla="*/ 2147483647 w 4902"/>
              <a:gd name="T15" fmla="*/ 2147483647 h 1301"/>
              <a:gd name="T16" fmla="*/ 2147483647 w 4902"/>
              <a:gd name="T17" fmla="*/ 2147483647 h 1301"/>
              <a:gd name="T18" fmla="*/ 2147483647 w 4902"/>
              <a:gd name="T19" fmla="*/ 2147483647 h 1301"/>
              <a:gd name="T20" fmla="*/ 2147483647 w 4902"/>
              <a:gd name="T21" fmla="*/ 2147483647 h 1301"/>
              <a:gd name="T22" fmla="*/ 2147483647 w 4902"/>
              <a:gd name="T23" fmla="*/ 2147483647 h 1301"/>
              <a:gd name="T24" fmla="*/ 2147483647 w 4902"/>
              <a:gd name="T25" fmla="*/ 2147483647 h 1301"/>
              <a:gd name="T26" fmla="*/ 2147483647 w 4902"/>
              <a:gd name="T27" fmla="*/ 2147483647 h 1301"/>
              <a:gd name="T28" fmla="*/ 2147483647 w 4902"/>
              <a:gd name="T29" fmla="*/ 2147483647 h 1301"/>
              <a:gd name="T30" fmla="*/ 2147483647 w 4902"/>
              <a:gd name="T31" fmla="*/ 2147483647 h 1301"/>
              <a:gd name="T32" fmla="*/ 2147483647 w 4902"/>
              <a:gd name="T33" fmla="*/ 2147483647 h 1301"/>
              <a:gd name="T34" fmla="*/ 2147483647 w 4902"/>
              <a:gd name="T35" fmla="*/ 2147483647 h 1301"/>
              <a:gd name="T36" fmla="*/ 2147483647 w 4902"/>
              <a:gd name="T37" fmla="*/ 2147483647 h 1301"/>
              <a:gd name="T38" fmla="*/ 2147483647 w 4902"/>
              <a:gd name="T39" fmla="*/ 2147483647 h 1301"/>
              <a:gd name="T40" fmla="*/ 2147483647 w 4902"/>
              <a:gd name="T41" fmla="*/ 2147483647 h 1301"/>
              <a:gd name="T42" fmla="*/ 2147483647 w 4902"/>
              <a:gd name="T43" fmla="*/ 2147483647 h 1301"/>
              <a:gd name="T44" fmla="*/ 2147483647 w 4902"/>
              <a:gd name="T45" fmla="*/ 2147483647 h 1301"/>
              <a:gd name="T46" fmla="*/ 2147483647 w 4902"/>
              <a:gd name="T47" fmla="*/ 2147483647 h 1301"/>
              <a:gd name="T48" fmla="*/ 2147483647 w 4902"/>
              <a:gd name="T49" fmla="*/ 2147483647 h 1301"/>
              <a:gd name="T50" fmla="*/ 2147483647 w 4902"/>
              <a:gd name="T51" fmla="*/ 2147483647 h 1301"/>
              <a:gd name="T52" fmla="*/ 2147483647 w 4902"/>
              <a:gd name="T53" fmla="*/ 2147483647 h 1301"/>
              <a:gd name="T54" fmla="*/ 0 w 4902"/>
              <a:gd name="T55" fmla="*/ 2147483647 h 1301"/>
              <a:gd name="T56" fmla="*/ 2147483647 w 4902"/>
              <a:gd name="T57" fmla="*/ 2147483647 h 1301"/>
              <a:gd name="T58" fmla="*/ 2147483647 w 4902"/>
              <a:gd name="T59" fmla="*/ 2147483647 h 1301"/>
              <a:gd name="T60" fmla="*/ 2147483647 w 4902"/>
              <a:gd name="T61" fmla="*/ 2147483647 h 1301"/>
              <a:gd name="T62" fmla="*/ 2147483647 w 4902"/>
              <a:gd name="T63" fmla="*/ 2147483647 h 1301"/>
              <a:gd name="T64" fmla="*/ 2147483647 w 4902"/>
              <a:gd name="T65" fmla="*/ 2147483647 h 1301"/>
              <a:gd name="T66" fmla="*/ 2147483647 w 4902"/>
              <a:gd name="T67" fmla="*/ 2147483647 h 1301"/>
              <a:gd name="T68" fmla="*/ 2147483647 w 4902"/>
              <a:gd name="T69" fmla="*/ 2147483647 h 1301"/>
              <a:gd name="T70" fmla="*/ 2147483647 w 4902"/>
              <a:gd name="T71" fmla="*/ 2147483647 h 1301"/>
              <a:gd name="T72" fmla="*/ 2147483647 w 4902"/>
              <a:gd name="T73" fmla="*/ 2147483647 h 1301"/>
              <a:gd name="T74" fmla="*/ 2147483647 w 4902"/>
              <a:gd name="T75" fmla="*/ 2147483647 h 1301"/>
              <a:gd name="T76" fmla="*/ 2147483647 w 4902"/>
              <a:gd name="T77" fmla="*/ 2147483647 h 1301"/>
              <a:gd name="T78" fmla="*/ 2147483647 w 4902"/>
              <a:gd name="T79" fmla="*/ 2147483647 h 1301"/>
              <a:gd name="T80" fmla="*/ 2147483647 w 4902"/>
              <a:gd name="T81" fmla="*/ 2147483647 h 1301"/>
              <a:gd name="T82" fmla="*/ 2147483647 w 4902"/>
              <a:gd name="T83" fmla="*/ 2147483647 h 1301"/>
              <a:gd name="T84" fmla="*/ 2147483647 w 4902"/>
              <a:gd name="T85" fmla="*/ 2147483647 h 1301"/>
              <a:gd name="T86" fmla="*/ 2147483647 w 4902"/>
              <a:gd name="T87" fmla="*/ 2147483647 h 1301"/>
              <a:gd name="T88" fmla="*/ 2147483647 w 4902"/>
              <a:gd name="T89" fmla="*/ 2147483647 h 1301"/>
              <a:gd name="T90" fmla="*/ 2147483647 w 4902"/>
              <a:gd name="T91" fmla="*/ 2147483647 h 1301"/>
              <a:gd name="T92" fmla="*/ 2147483647 w 4902"/>
              <a:gd name="T93" fmla="*/ 2147483647 h 1301"/>
              <a:gd name="T94" fmla="*/ 2147483647 w 4902"/>
              <a:gd name="T95" fmla="*/ 2147483647 h 1301"/>
              <a:gd name="T96" fmla="*/ 2147483647 w 4902"/>
              <a:gd name="T97" fmla="*/ 2147483647 h 1301"/>
              <a:gd name="T98" fmla="*/ 2147483647 w 4902"/>
              <a:gd name="T99" fmla="*/ 0 h 13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02"/>
              <a:gd name="T151" fmla="*/ 0 h 1301"/>
              <a:gd name="T152" fmla="*/ 4902 w 4902"/>
              <a:gd name="T153" fmla="*/ 1301 h 130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chemeClr val="tx1">
              <a:lumMod val="75000"/>
              <a:lumOff val="25000"/>
              <a:alpha val="25000"/>
            </a:schemeClr>
          </a:solidFill>
          <a:ln>
            <a:noFill/>
          </a:ln>
          <a:extLst/>
        </p:spPr>
        <p:txBody>
          <a:bodyPr lIns="98171" tIns="49085" rIns="98171" bIns="49085"/>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9460" name="Freeform 13"/>
          <p:cNvSpPr>
            <a:spLocks noChangeArrowheads="1"/>
          </p:cNvSpPr>
          <p:nvPr/>
        </p:nvSpPr>
        <p:spPr bwMode="auto">
          <a:xfrm>
            <a:off x="4687168" y="3818770"/>
            <a:ext cx="1361715" cy="337157"/>
          </a:xfrm>
          <a:custGeom>
            <a:avLst/>
            <a:gdLst>
              <a:gd name="T0" fmla="*/ 2147483647 w 962"/>
              <a:gd name="T1" fmla="*/ 0 h 183"/>
              <a:gd name="T2" fmla="*/ 2147483647 w 962"/>
              <a:gd name="T3" fmla="*/ 2147483647 h 183"/>
              <a:gd name="T4" fmla="*/ 2147483647 w 962"/>
              <a:gd name="T5" fmla="*/ 2147483647 h 183"/>
              <a:gd name="T6" fmla="*/ 2147483647 w 962"/>
              <a:gd name="T7" fmla="*/ 2147483647 h 183"/>
              <a:gd name="T8" fmla="*/ 2147483647 w 962"/>
              <a:gd name="T9" fmla="*/ 2147483647 h 183"/>
              <a:gd name="T10" fmla="*/ 2147483647 w 962"/>
              <a:gd name="T11" fmla="*/ 2147483647 h 183"/>
              <a:gd name="T12" fmla="*/ 2147483647 w 962"/>
              <a:gd name="T13" fmla="*/ 2147483647 h 183"/>
              <a:gd name="T14" fmla="*/ 2147483647 w 962"/>
              <a:gd name="T15" fmla="*/ 2147483647 h 183"/>
              <a:gd name="T16" fmla="*/ 2147483647 w 962"/>
              <a:gd name="T17" fmla="*/ 2147483647 h 183"/>
              <a:gd name="T18" fmla="*/ 2147483647 w 962"/>
              <a:gd name="T19" fmla="*/ 2147483647 h 183"/>
              <a:gd name="T20" fmla="*/ 2147483647 w 962"/>
              <a:gd name="T21" fmla="*/ 2147483647 h 183"/>
              <a:gd name="T22" fmla="*/ 2147483647 w 962"/>
              <a:gd name="T23" fmla="*/ 2147483647 h 183"/>
              <a:gd name="T24" fmla="*/ 2147483647 w 962"/>
              <a:gd name="T25" fmla="*/ 2147483647 h 183"/>
              <a:gd name="T26" fmla="*/ 2147483647 w 962"/>
              <a:gd name="T27" fmla="*/ 2147483647 h 183"/>
              <a:gd name="T28" fmla="*/ 2147483647 w 962"/>
              <a:gd name="T29" fmla="*/ 2147483647 h 183"/>
              <a:gd name="T30" fmla="*/ 2147483647 w 962"/>
              <a:gd name="T31" fmla="*/ 2147483647 h 183"/>
              <a:gd name="T32" fmla="*/ 2147483647 w 962"/>
              <a:gd name="T33" fmla="*/ 2147483647 h 183"/>
              <a:gd name="T34" fmla="*/ 2147483647 w 962"/>
              <a:gd name="T35" fmla="*/ 2147483647 h 183"/>
              <a:gd name="T36" fmla="*/ 2147483647 w 962"/>
              <a:gd name="T37" fmla="*/ 2147483647 h 183"/>
              <a:gd name="T38" fmla="*/ 2147483647 w 962"/>
              <a:gd name="T39" fmla="*/ 2147483647 h 183"/>
              <a:gd name="T40" fmla="*/ 2147483647 w 962"/>
              <a:gd name="T41" fmla="*/ 2147483647 h 183"/>
              <a:gd name="T42" fmla="*/ 2147483647 w 962"/>
              <a:gd name="T43" fmla="*/ 2147483647 h 183"/>
              <a:gd name="T44" fmla="*/ 2147483647 w 962"/>
              <a:gd name="T45" fmla="*/ 2147483647 h 183"/>
              <a:gd name="T46" fmla="*/ 2147483647 w 962"/>
              <a:gd name="T47" fmla="*/ 2147483647 h 183"/>
              <a:gd name="T48" fmla="*/ 0 w 962"/>
              <a:gd name="T49" fmla="*/ 2147483647 h 183"/>
              <a:gd name="T50" fmla="*/ 2147483647 w 962"/>
              <a:gd name="T51" fmla="*/ 2147483647 h 183"/>
              <a:gd name="T52" fmla="*/ 2147483647 w 962"/>
              <a:gd name="T53" fmla="*/ 2147483647 h 183"/>
              <a:gd name="T54" fmla="*/ 2147483647 w 962"/>
              <a:gd name="T55" fmla="*/ 2147483647 h 183"/>
              <a:gd name="T56" fmla="*/ 2147483647 w 962"/>
              <a:gd name="T57" fmla="*/ 2147483647 h 183"/>
              <a:gd name="T58" fmla="*/ 2147483647 w 962"/>
              <a:gd name="T59" fmla="*/ 2147483647 h 183"/>
              <a:gd name="T60" fmla="*/ 2147483647 w 962"/>
              <a:gd name="T61" fmla="*/ 2147483647 h 183"/>
              <a:gd name="T62" fmla="*/ 2147483647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tx1">
              <a:lumMod val="75000"/>
              <a:lumOff val="25000"/>
              <a:alpha val="25000"/>
            </a:schemeClr>
          </a:solidFill>
          <a:ln>
            <a:noFill/>
          </a:ln>
          <a:extLst/>
        </p:spPr>
        <p:txBody>
          <a:bodyPr lIns="98171" tIns="49085" rIns="98171" bIns="49085"/>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grpSp>
        <p:nvGrpSpPr>
          <p:cNvPr id="19461" name="Group 19"/>
          <p:cNvGrpSpPr>
            <a:grpSpLocks/>
          </p:cNvGrpSpPr>
          <p:nvPr/>
        </p:nvGrpSpPr>
        <p:grpSpPr bwMode="auto">
          <a:xfrm>
            <a:off x="581128" y="2907488"/>
            <a:ext cx="1517917" cy="702900"/>
            <a:chOff x="20949" y="-1859"/>
            <a:chExt cx="1499240" cy="702878"/>
          </a:xfrm>
        </p:grpSpPr>
        <p:sp>
          <p:nvSpPr>
            <p:cNvPr id="17448" name="Rectangle 26"/>
            <p:cNvSpPr>
              <a:spLocks noChangeArrowheads="1"/>
            </p:cNvSpPr>
            <p:nvPr/>
          </p:nvSpPr>
          <p:spPr bwMode="auto">
            <a:xfrm>
              <a:off x="20949" y="272081"/>
              <a:ext cx="1499240" cy="428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集团蝉联第一财经</a:t>
              </a:r>
              <a:r>
                <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a:t>
              </a: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中国企业社会责任榜“杰出企业奖”</a:t>
              </a:r>
              <a:endPar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7449" name="Rectangle 27"/>
            <p:cNvSpPr>
              <a:spLocks noChangeArrowheads="1"/>
            </p:cNvSpPr>
            <p:nvPr/>
          </p:nvSpPr>
          <p:spPr bwMode="auto">
            <a:xfrm>
              <a:off x="68430" y="-1859"/>
              <a:ext cx="1362379" cy="173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80000"/>
                </a:lnSpc>
                <a:spcBef>
                  <a:spcPts val="0"/>
                </a:spcBef>
                <a:spcAft>
                  <a:spcPts val="0"/>
                </a:spcAft>
                <a:buClrTx/>
                <a:buSzTx/>
                <a:buFont typeface="Arial" pitchFamily="34" charset="0"/>
                <a:buNone/>
                <a:tabLst/>
                <a:defRPr/>
              </a:pPr>
              <a:r>
                <a:rPr kumimoji="0" lang="en-US" altLang="zh-CN" sz="16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sym typeface="Bebas Neue" charset="0"/>
                </a:rPr>
                <a:t>2010.10</a:t>
              </a:r>
              <a:endParaRPr kumimoji="0" lang="zh-CN" altLang="en-US" sz="16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sym typeface="Bebas Neue" charset="0"/>
              </a:endParaRPr>
            </a:p>
          </p:txBody>
        </p:sp>
      </p:grpSp>
      <p:sp>
        <p:nvSpPr>
          <p:cNvPr id="19464" name="Freeform 13"/>
          <p:cNvSpPr>
            <a:spLocks noChangeArrowheads="1"/>
          </p:cNvSpPr>
          <p:nvPr/>
        </p:nvSpPr>
        <p:spPr bwMode="auto">
          <a:xfrm rot="5910658">
            <a:off x="6142195" y="2004266"/>
            <a:ext cx="1030419" cy="351451"/>
          </a:xfrm>
          <a:custGeom>
            <a:avLst/>
            <a:gdLst>
              <a:gd name="T0" fmla="*/ 2147483647 w 962"/>
              <a:gd name="T1" fmla="*/ 0 h 183"/>
              <a:gd name="T2" fmla="*/ 2147483647 w 962"/>
              <a:gd name="T3" fmla="*/ 2147483647 h 183"/>
              <a:gd name="T4" fmla="*/ 2147483647 w 962"/>
              <a:gd name="T5" fmla="*/ 2147483647 h 183"/>
              <a:gd name="T6" fmla="*/ 2147483647 w 962"/>
              <a:gd name="T7" fmla="*/ 2147483647 h 183"/>
              <a:gd name="T8" fmla="*/ 2147483647 w 962"/>
              <a:gd name="T9" fmla="*/ 2147483647 h 183"/>
              <a:gd name="T10" fmla="*/ 2147483647 w 962"/>
              <a:gd name="T11" fmla="*/ 2147483647 h 183"/>
              <a:gd name="T12" fmla="*/ 2147483647 w 962"/>
              <a:gd name="T13" fmla="*/ 2147483647 h 183"/>
              <a:gd name="T14" fmla="*/ 2147483647 w 962"/>
              <a:gd name="T15" fmla="*/ 2147483647 h 183"/>
              <a:gd name="T16" fmla="*/ 2147483647 w 962"/>
              <a:gd name="T17" fmla="*/ 2147483647 h 183"/>
              <a:gd name="T18" fmla="*/ 2147483647 w 962"/>
              <a:gd name="T19" fmla="*/ 2147483647 h 183"/>
              <a:gd name="T20" fmla="*/ 2147483647 w 962"/>
              <a:gd name="T21" fmla="*/ 2147483647 h 183"/>
              <a:gd name="T22" fmla="*/ 2147483647 w 962"/>
              <a:gd name="T23" fmla="*/ 2147483647 h 183"/>
              <a:gd name="T24" fmla="*/ 2147483647 w 962"/>
              <a:gd name="T25" fmla="*/ 2147483647 h 183"/>
              <a:gd name="T26" fmla="*/ 2147483647 w 962"/>
              <a:gd name="T27" fmla="*/ 2147483647 h 183"/>
              <a:gd name="T28" fmla="*/ 2147483647 w 962"/>
              <a:gd name="T29" fmla="*/ 2147483647 h 183"/>
              <a:gd name="T30" fmla="*/ 2147483647 w 962"/>
              <a:gd name="T31" fmla="*/ 2147483647 h 183"/>
              <a:gd name="T32" fmla="*/ 2147483647 w 962"/>
              <a:gd name="T33" fmla="*/ 2147483647 h 183"/>
              <a:gd name="T34" fmla="*/ 2147483647 w 962"/>
              <a:gd name="T35" fmla="*/ 2147483647 h 183"/>
              <a:gd name="T36" fmla="*/ 2147483647 w 962"/>
              <a:gd name="T37" fmla="*/ 2147483647 h 183"/>
              <a:gd name="T38" fmla="*/ 2147483647 w 962"/>
              <a:gd name="T39" fmla="*/ 2147483647 h 183"/>
              <a:gd name="T40" fmla="*/ 2147483647 w 962"/>
              <a:gd name="T41" fmla="*/ 2147483647 h 183"/>
              <a:gd name="T42" fmla="*/ 2147483647 w 962"/>
              <a:gd name="T43" fmla="*/ 2147483647 h 183"/>
              <a:gd name="T44" fmla="*/ 2147483647 w 962"/>
              <a:gd name="T45" fmla="*/ 2147483647 h 183"/>
              <a:gd name="T46" fmla="*/ 2147483647 w 962"/>
              <a:gd name="T47" fmla="*/ 2147483647 h 183"/>
              <a:gd name="T48" fmla="*/ 0 w 962"/>
              <a:gd name="T49" fmla="*/ 2147483647 h 183"/>
              <a:gd name="T50" fmla="*/ 2147483647 w 962"/>
              <a:gd name="T51" fmla="*/ 2147483647 h 183"/>
              <a:gd name="T52" fmla="*/ 2147483647 w 962"/>
              <a:gd name="T53" fmla="*/ 2147483647 h 183"/>
              <a:gd name="T54" fmla="*/ 2147483647 w 962"/>
              <a:gd name="T55" fmla="*/ 2147483647 h 183"/>
              <a:gd name="T56" fmla="*/ 2147483647 w 962"/>
              <a:gd name="T57" fmla="*/ 2147483647 h 183"/>
              <a:gd name="T58" fmla="*/ 2147483647 w 962"/>
              <a:gd name="T59" fmla="*/ 2147483647 h 183"/>
              <a:gd name="T60" fmla="*/ 2147483647 w 962"/>
              <a:gd name="T61" fmla="*/ 2147483647 h 183"/>
              <a:gd name="T62" fmla="*/ 2147483647 w 962"/>
              <a:gd name="T63" fmla="*/ 0 h 18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62"/>
              <a:gd name="T97" fmla="*/ 0 h 183"/>
              <a:gd name="T98" fmla="*/ 962 w 962"/>
              <a:gd name="T99" fmla="*/ 183 h 18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0" y="144"/>
                </a:lnTo>
                <a:lnTo>
                  <a:pt x="54" y="110"/>
                </a:lnTo>
                <a:lnTo>
                  <a:pt x="112" y="79"/>
                </a:lnTo>
                <a:lnTo>
                  <a:pt x="176" y="52"/>
                </a:lnTo>
                <a:lnTo>
                  <a:pt x="243" y="30"/>
                </a:lnTo>
                <a:lnTo>
                  <a:pt x="312" y="14"/>
                </a:lnTo>
                <a:lnTo>
                  <a:pt x="385" y="3"/>
                </a:lnTo>
                <a:lnTo>
                  <a:pt x="461" y="0"/>
                </a:lnTo>
                <a:close/>
              </a:path>
            </a:pathLst>
          </a:custGeom>
          <a:solidFill>
            <a:schemeClr val="tx1">
              <a:lumMod val="75000"/>
              <a:lumOff val="25000"/>
              <a:alpha val="25000"/>
            </a:schemeClr>
          </a:solidFill>
          <a:ln>
            <a:noFill/>
          </a:ln>
          <a:extLst/>
        </p:spPr>
        <p:txBody>
          <a:bodyPr lIns="98171" tIns="49085" rIns="98171" bIns="49085"/>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grpSp>
        <p:nvGrpSpPr>
          <p:cNvPr id="19465" name="Group 129"/>
          <p:cNvGrpSpPr>
            <a:grpSpLocks/>
          </p:cNvGrpSpPr>
          <p:nvPr/>
        </p:nvGrpSpPr>
        <p:grpSpPr bwMode="auto">
          <a:xfrm>
            <a:off x="4289353" y="2296774"/>
            <a:ext cx="1522709" cy="600279"/>
            <a:chOff x="-38107" y="-296977"/>
            <a:chExt cx="1503225" cy="600848"/>
          </a:xfrm>
        </p:grpSpPr>
        <p:sp>
          <p:nvSpPr>
            <p:cNvPr id="17446" name="Rectangle 26"/>
            <p:cNvSpPr>
              <a:spLocks noChangeArrowheads="1"/>
            </p:cNvSpPr>
            <p:nvPr/>
          </p:nvSpPr>
          <p:spPr bwMode="auto">
            <a:xfrm>
              <a:off x="-38107" y="-30146"/>
              <a:ext cx="1503225" cy="334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连续第三年获</a:t>
              </a:r>
              <a:r>
                <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a:t>
              </a: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经济观察报</a:t>
              </a:r>
              <a:r>
                <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a:t>
              </a: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年度最受尊敬企业”</a:t>
              </a:r>
              <a:endParaRPr kumimoji="0" lang="zh-CN" altLang="en-US" sz="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Lato Light" charset="0"/>
              </a:endParaRPr>
            </a:p>
          </p:txBody>
        </p:sp>
        <p:sp>
          <p:nvSpPr>
            <p:cNvPr id="17447" name="Rectangle 27"/>
            <p:cNvSpPr>
              <a:spLocks noChangeArrowheads="1"/>
            </p:cNvSpPr>
            <p:nvPr/>
          </p:nvSpPr>
          <p:spPr bwMode="auto">
            <a:xfrm>
              <a:off x="0" y="-296977"/>
              <a:ext cx="1362945" cy="170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80000"/>
                </a:lnSpc>
                <a:spcBef>
                  <a:spcPts val="0"/>
                </a:spcBef>
                <a:spcAft>
                  <a:spcPts val="0"/>
                </a:spcAft>
                <a:buClrTx/>
                <a:buSzTx/>
                <a:buFont typeface="Arial" pitchFamily="34" charset="0"/>
                <a:buNone/>
                <a:tabLst/>
                <a:defRPr/>
              </a:pPr>
              <a:r>
                <a:rPr kumimoji="0" lang="en-US" altLang="zh-CN" sz="16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sym typeface="Bebas Neue" charset="0"/>
                </a:rPr>
                <a:t>2012.08</a:t>
              </a:r>
              <a:endParaRPr kumimoji="0" lang="zh-CN" altLang="en-US" sz="16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sym typeface="Bebas Neue" charset="0"/>
              </a:endParaRPr>
            </a:p>
          </p:txBody>
        </p:sp>
      </p:grpSp>
      <p:grpSp>
        <p:nvGrpSpPr>
          <p:cNvPr id="19468" name="Group 132"/>
          <p:cNvGrpSpPr>
            <a:grpSpLocks/>
          </p:cNvGrpSpPr>
          <p:nvPr/>
        </p:nvGrpSpPr>
        <p:grpSpPr bwMode="auto">
          <a:xfrm>
            <a:off x="4924819" y="1211495"/>
            <a:ext cx="1380611" cy="884896"/>
            <a:chOff x="0" y="0"/>
            <a:chExt cx="1362945" cy="884317"/>
          </a:xfrm>
        </p:grpSpPr>
        <p:sp>
          <p:nvSpPr>
            <p:cNvPr id="17444" name="Rectangle 26"/>
            <p:cNvSpPr>
              <a:spLocks noChangeArrowheads="1"/>
            </p:cNvSpPr>
            <p:nvPr/>
          </p:nvSpPr>
          <p:spPr bwMode="auto">
            <a:xfrm>
              <a:off x="30794" y="285101"/>
              <a:ext cx="1292365" cy="599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荣获</a:t>
              </a:r>
              <a:r>
                <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a:t>
              </a: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财富</a:t>
              </a:r>
              <a:r>
                <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a:t>
              </a: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（中文版）“</a:t>
              </a:r>
              <a:r>
                <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2014</a:t>
              </a: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年最受赞赏的中国公司”奖</a:t>
              </a:r>
              <a:endParaRPr kumimoji="0" lang="zh-CN" altLang="en-US" sz="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Lato Light" charset="0"/>
              </a:endParaRPr>
            </a:p>
          </p:txBody>
        </p:sp>
        <p:sp>
          <p:nvSpPr>
            <p:cNvPr id="17445" name="Rectangle 27"/>
            <p:cNvSpPr>
              <a:spLocks noChangeArrowheads="1"/>
            </p:cNvSpPr>
            <p:nvPr/>
          </p:nvSpPr>
          <p:spPr bwMode="auto">
            <a:xfrm>
              <a:off x="0" y="0"/>
              <a:ext cx="1362945" cy="17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80000"/>
                </a:lnSpc>
                <a:spcBef>
                  <a:spcPts val="0"/>
                </a:spcBef>
                <a:spcAft>
                  <a:spcPts val="0"/>
                </a:spcAft>
                <a:buClrTx/>
                <a:buSzTx/>
                <a:buFont typeface="Arial" pitchFamily="34" charset="0"/>
                <a:buNone/>
                <a:tabLst/>
                <a:defRPr/>
              </a:pPr>
              <a:r>
                <a:rPr kumimoji="0" lang="en-US" altLang="zh-CN" sz="16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sym typeface="Bebas Neue" charset="0"/>
                </a:rPr>
                <a:t>2012.12</a:t>
              </a:r>
              <a:endParaRPr kumimoji="0" lang="zh-CN" altLang="en-US" sz="16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sym typeface="Bebas Neue" charset="0"/>
              </a:endParaRPr>
            </a:p>
          </p:txBody>
        </p:sp>
      </p:grpSp>
      <p:grpSp>
        <p:nvGrpSpPr>
          <p:cNvPr id="19474" name="Group 138"/>
          <p:cNvGrpSpPr>
            <a:grpSpLocks/>
          </p:cNvGrpSpPr>
          <p:nvPr/>
        </p:nvGrpSpPr>
        <p:grpSpPr bwMode="auto">
          <a:xfrm>
            <a:off x="6443889" y="3820028"/>
            <a:ext cx="1517917" cy="626063"/>
            <a:chOff x="0" y="0"/>
            <a:chExt cx="1499240" cy="626542"/>
          </a:xfrm>
        </p:grpSpPr>
        <p:sp>
          <p:nvSpPr>
            <p:cNvPr id="17440" name="Rectangle 26"/>
            <p:cNvSpPr>
              <a:spLocks noChangeArrowheads="1"/>
            </p:cNvSpPr>
            <p:nvPr/>
          </p:nvSpPr>
          <p:spPr bwMode="auto">
            <a:xfrm>
              <a:off x="0" y="242044"/>
              <a:ext cx="1499240" cy="384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荣获“中国大学生最喜爱十大电商品牌”奖</a:t>
              </a:r>
              <a:endParaRPr kumimoji="0" lang="zh-CN" altLang="en-US" sz="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Lato Light" charset="0"/>
              </a:endParaRPr>
            </a:p>
          </p:txBody>
        </p:sp>
        <p:sp>
          <p:nvSpPr>
            <p:cNvPr id="17441" name="Rectangle 27"/>
            <p:cNvSpPr>
              <a:spLocks noChangeArrowheads="1"/>
            </p:cNvSpPr>
            <p:nvPr/>
          </p:nvSpPr>
          <p:spPr bwMode="auto">
            <a:xfrm>
              <a:off x="68430" y="0"/>
              <a:ext cx="1362379" cy="171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80000"/>
                </a:lnSpc>
                <a:spcBef>
                  <a:spcPts val="0"/>
                </a:spcBef>
                <a:spcAft>
                  <a:spcPts val="0"/>
                </a:spcAft>
                <a:buClrTx/>
                <a:buSzTx/>
                <a:buFont typeface="Arial" pitchFamily="34" charset="0"/>
                <a:buNone/>
                <a:tabLst/>
                <a:defRPr/>
              </a:pPr>
              <a:r>
                <a:rPr kumimoji="0" lang="en-US" altLang="zh-CN" sz="16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sym typeface="Bebas Neue" charset="0"/>
                </a:rPr>
                <a:t>2014.05</a:t>
              </a:r>
              <a:endParaRPr kumimoji="0" lang="zh-CN" altLang="en-US" sz="16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sym typeface="Bebas Neue" charset="0"/>
              </a:endParaRPr>
            </a:p>
          </p:txBody>
        </p:sp>
      </p:grpSp>
      <p:grpSp>
        <p:nvGrpSpPr>
          <p:cNvPr id="19477" name="Group 141"/>
          <p:cNvGrpSpPr>
            <a:grpSpLocks/>
          </p:cNvGrpSpPr>
          <p:nvPr/>
        </p:nvGrpSpPr>
        <p:grpSpPr bwMode="auto">
          <a:xfrm>
            <a:off x="7279480" y="2453117"/>
            <a:ext cx="1586774" cy="627546"/>
            <a:chOff x="-69312" y="-2747"/>
            <a:chExt cx="1568552" cy="628030"/>
          </a:xfrm>
        </p:grpSpPr>
        <p:sp>
          <p:nvSpPr>
            <p:cNvPr id="17438" name="Rectangle 26"/>
            <p:cNvSpPr>
              <a:spLocks noChangeArrowheads="1"/>
            </p:cNvSpPr>
            <p:nvPr/>
          </p:nvSpPr>
          <p:spPr bwMode="auto">
            <a:xfrm>
              <a:off x="-69312" y="248348"/>
              <a:ext cx="1568552" cy="376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获中国互联网大会“</a:t>
              </a:r>
              <a:r>
                <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2012-2013</a:t>
              </a: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年度中国互联网公益企业奖”</a:t>
              </a:r>
              <a:endParaRPr kumimoji="0" lang="zh-CN" altLang="en-US" sz="8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Lato Light" charset="0"/>
              </a:endParaRPr>
            </a:p>
          </p:txBody>
        </p:sp>
        <p:sp>
          <p:nvSpPr>
            <p:cNvPr id="17439" name="Rectangle 27"/>
            <p:cNvSpPr>
              <a:spLocks noChangeArrowheads="1"/>
            </p:cNvSpPr>
            <p:nvPr/>
          </p:nvSpPr>
          <p:spPr bwMode="auto">
            <a:xfrm>
              <a:off x="-39844" y="-2747"/>
              <a:ext cx="1362266" cy="171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algn="ctr" defTabSz="914400" rtl="0" eaLnBrk="1" fontAlgn="auto" latinLnBrk="0" hangingPunct="1">
                <a:lnSpc>
                  <a:spcPct val="80000"/>
                </a:lnSpc>
                <a:spcBef>
                  <a:spcPts val="0"/>
                </a:spcBef>
                <a:spcAft>
                  <a:spcPts val="0"/>
                </a:spcAft>
                <a:buClrTx/>
                <a:buSzTx/>
                <a:buFont typeface="Arial" pitchFamily="34" charset="0"/>
                <a:buNone/>
                <a:tabLst/>
                <a:defRPr/>
              </a:pPr>
              <a:r>
                <a:rPr kumimoji="0" lang="en-US" altLang="zh-CN" sz="16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sym typeface="Bebas Neue" charset="0"/>
                </a:rPr>
                <a:t>2016.08</a:t>
              </a:r>
              <a:endParaRPr kumimoji="0" lang="zh-CN" altLang="en-US" sz="16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sym typeface="Bebas Neue" charset="0"/>
              </a:endParaRPr>
            </a:p>
          </p:txBody>
        </p:sp>
      </p:grpSp>
      <p:grpSp>
        <p:nvGrpSpPr>
          <p:cNvPr id="19480" name="Group 15"/>
          <p:cNvGrpSpPr>
            <a:grpSpLocks/>
          </p:cNvGrpSpPr>
          <p:nvPr/>
        </p:nvGrpSpPr>
        <p:grpSpPr bwMode="auto">
          <a:xfrm>
            <a:off x="5812062" y="3915765"/>
            <a:ext cx="473640" cy="467342"/>
            <a:chOff x="0" y="0"/>
            <a:chExt cx="467298" cy="467298"/>
          </a:xfrm>
          <a:effectLst>
            <a:outerShdw blurRad="254000" dist="127000" dir="2700000" algn="tl" rotWithShape="0">
              <a:prstClr val="black">
                <a:alpha val="50000"/>
              </a:prstClr>
            </a:outerShdw>
          </a:effectLst>
        </p:grpSpPr>
        <p:sp>
          <p:nvSpPr>
            <p:cNvPr id="17436" name="Freeform 11"/>
            <p:cNvSpPr>
              <a:spLocks noChangeArrowheads="1"/>
            </p:cNvSpPr>
            <p:nvPr/>
          </p:nvSpPr>
          <p:spPr bwMode="auto">
            <a:xfrm>
              <a:off x="0" y="0"/>
              <a:ext cx="467298" cy="467298"/>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gradFill>
              <a:gsLst>
                <a:gs pos="0">
                  <a:srgbClr val="175BBE"/>
                </a:gs>
                <a:gs pos="100000">
                  <a:srgbClr val="1D8FE7"/>
                </a:gs>
                <a:gs pos="0">
                  <a:srgbClr val="175BBE"/>
                </a:gs>
              </a:gsLst>
              <a:lin ang="189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lIns="71550" tIns="37286" rIns="71550" bIns="3728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17437" name="Freeform 6"/>
            <p:cNvSpPr>
              <a:spLocks noEditPoints="1" noChangeArrowheads="1"/>
            </p:cNvSpPr>
            <p:nvPr/>
          </p:nvSpPr>
          <p:spPr bwMode="auto">
            <a:xfrm>
              <a:off x="71178" y="124488"/>
              <a:ext cx="318518" cy="211972"/>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grpSp>
      <p:grpSp>
        <p:nvGrpSpPr>
          <p:cNvPr id="2" name="组合 1"/>
          <p:cNvGrpSpPr/>
          <p:nvPr/>
        </p:nvGrpSpPr>
        <p:grpSpPr>
          <a:xfrm>
            <a:off x="1067883" y="2236675"/>
            <a:ext cx="469861" cy="467342"/>
            <a:chOff x="1079881" y="2260047"/>
            <a:chExt cx="470006" cy="467486"/>
          </a:xfrm>
          <a:effectLst>
            <a:outerShdw blurRad="254000" dist="127000" dir="2700000" algn="tl" rotWithShape="0">
              <a:prstClr val="black">
                <a:alpha val="50000"/>
              </a:prstClr>
            </a:outerShdw>
          </a:effectLst>
        </p:grpSpPr>
        <p:sp>
          <p:nvSpPr>
            <p:cNvPr id="17421" name="Freeform 7"/>
            <p:cNvSpPr>
              <a:spLocks noChangeArrowheads="1"/>
            </p:cNvSpPr>
            <p:nvPr/>
          </p:nvSpPr>
          <p:spPr bwMode="auto">
            <a:xfrm>
              <a:off x="1079881" y="2260047"/>
              <a:ext cx="470006" cy="467486"/>
            </a:xfrm>
            <a:custGeom>
              <a:avLst/>
              <a:gdLst>
                <a:gd name="T0" fmla="*/ 2147483647 w 203"/>
                <a:gd name="T1" fmla="*/ 0 h 204"/>
                <a:gd name="T2" fmla="*/ 2147483647 w 203"/>
                <a:gd name="T3" fmla="*/ 2147483647 h 204"/>
                <a:gd name="T4" fmla="*/ 2147483647 w 203"/>
                <a:gd name="T5" fmla="*/ 2147483647 h 204"/>
                <a:gd name="T6" fmla="*/ 2147483647 w 203"/>
                <a:gd name="T7" fmla="*/ 2147483647 h 204"/>
                <a:gd name="T8" fmla="*/ 2147483647 w 203"/>
                <a:gd name="T9" fmla="*/ 2147483647 h 204"/>
                <a:gd name="T10" fmla="*/ 2147483647 w 203"/>
                <a:gd name="T11" fmla="*/ 2147483647 h 204"/>
                <a:gd name="T12" fmla="*/ 2147483647 w 203"/>
                <a:gd name="T13" fmla="*/ 2147483647 h 204"/>
                <a:gd name="T14" fmla="*/ 2147483647 w 203"/>
                <a:gd name="T15" fmla="*/ 2147483647 h 204"/>
                <a:gd name="T16" fmla="*/ 2147483647 w 203"/>
                <a:gd name="T17" fmla="*/ 2147483647 h 204"/>
                <a:gd name="T18" fmla="*/ 2147483647 w 203"/>
                <a:gd name="T19" fmla="*/ 2147483647 h 204"/>
                <a:gd name="T20" fmla="*/ 2147483647 w 203"/>
                <a:gd name="T21" fmla="*/ 2147483647 h 204"/>
                <a:gd name="T22" fmla="*/ 2147483647 w 203"/>
                <a:gd name="T23" fmla="*/ 2147483647 h 204"/>
                <a:gd name="T24" fmla="*/ 2147483647 w 203"/>
                <a:gd name="T25" fmla="*/ 2147483647 h 204"/>
                <a:gd name="T26" fmla="*/ 2147483647 w 203"/>
                <a:gd name="T27" fmla="*/ 2147483647 h 204"/>
                <a:gd name="T28" fmla="*/ 2147483647 w 203"/>
                <a:gd name="T29" fmla="*/ 2147483647 h 204"/>
                <a:gd name="T30" fmla="*/ 2147483647 w 203"/>
                <a:gd name="T31" fmla="*/ 2147483647 h 204"/>
                <a:gd name="T32" fmla="*/ 2147483647 w 203"/>
                <a:gd name="T33" fmla="*/ 2147483647 h 204"/>
                <a:gd name="T34" fmla="*/ 2147483647 w 203"/>
                <a:gd name="T35" fmla="*/ 2147483647 h 204"/>
                <a:gd name="T36" fmla="*/ 0 w 203"/>
                <a:gd name="T37" fmla="*/ 2147483647 h 204"/>
                <a:gd name="T38" fmla="*/ 2147483647 w 203"/>
                <a:gd name="T39" fmla="*/ 2147483647 h 204"/>
                <a:gd name="T40" fmla="*/ 2147483647 w 203"/>
                <a:gd name="T41" fmla="*/ 2147483647 h 204"/>
                <a:gd name="T42" fmla="*/ 2147483647 w 203"/>
                <a:gd name="T43" fmla="*/ 2147483647 h 204"/>
                <a:gd name="T44" fmla="*/ 2147483647 w 203"/>
                <a:gd name="T45" fmla="*/ 2147483647 h 204"/>
                <a:gd name="T46" fmla="*/ 2147483647 w 203"/>
                <a:gd name="T47" fmla="*/ 2147483647 h 204"/>
                <a:gd name="T48" fmla="*/ 2147483647 w 203"/>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4"/>
                <a:gd name="T77" fmla="*/ 203 w 203"/>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gradFill>
              <a:gsLst>
                <a:gs pos="0">
                  <a:srgbClr val="175BBE"/>
                </a:gs>
                <a:gs pos="100000">
                  <a:srgbClr val="1D8FE7"/>
                </a:gs>
                <a:gs pos="0">
                  <a:srgbClr val="175BBE"/>
                </a:gs>
              </a:gsLst>
              <a:lin ang="18900000" scaled="0"/>
            </a:gradFill>
            <a:ln>
              <a:noFill/>
            </a:ln>
            <a:extLst/>
          </p:spPr>
          <p:txBody>
            <a:bodyPr lIns="71550" tIns="37286" rIns="71550" bIns="3728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17422" name="Freeform 7"/>
            <p:cNvSpPr>
              <a:spLocks noEditPoints="1" noChangeArrowheads="1"/>
            </p:cNvSpPr>
            <p:nvPr/>
          </p:nvSpPr>
          <p:spPr bwMode="auto">
            <a:xfrm>
              <a:off x="1159265" y="2360853"/>
              <a:ext cx="303677" cy="277215"/>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a:extLst/>
          </p:spPr>
          <p:txBody>
            <a:bodyPr lIns="71550" tIns="37286" rIns="71550" bIns="3728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grpSp>
      <p:grpSp>
        <p:nvGrpSpPr>
          <p:cNvPr id="3" name="组合 2"/>
          <p:cNvGrpSpPr/>
          <p:nvPr/>
        </p:nvGrpSpPr>
        <p:grpSpPr>
          <a:xfrm>
            <a:off x="3681407" y="2265649"/>
            <a:ext cx="469861" cy="466082"/>
            <a:chOff x="3681925" y="2266348"/>
            <a:chExt cx="470006" cy="466226"/>
          </a:xfrm>
          <a:effectLst>
            <a:outerShdw blurRad="254000" dist="127000" dir="2700000" algn="tl" rotWithShape="0">
              <a:prstClr val="black">
                <a:alpha val="50000"/>
              </a:prstClr>
            </a:outerShdw>
          </a:effectLst>
        </p:grpSpPr>
        <p:sp>
          <p:nvSpPr>
            <p:cNvPr id="17423" name="Freeform 8"/>
            <p:cNvSpPr>
              <a:spLocks noChangeArrowheads="1"/>
            </p:cNvSpPr>
            <p:nvPr/>
          </p:nvSpPr>
          <p:spPr bwMode="auto">
            <a:xfrm>
              <a:off x="3681925" y="2266348"/>
              <a:ext cx="470006" cy="466226"/>
            </a:xfrm>
            <a:custGeom>
              <a:avLst/>
              <a:gdLst>
                <a:gd name="T0" fmla="*/ 2147483647 w 203"/>
                <a:gd name="T1" fmla="*/ 0 h 203"/>
                <a:gd name="T2" fmla="*/ 2147483647 w 203"/>
                <a:gd name="T3" fmla="*/ 2147483647 h 203"/>
                <a:gd name="T4" fmla="*/ 2147483647 w 203"/>
                <a:gd name="T5" fmla="*/ 2147483647 h 203"/>
                <a:gd name="T6" fmla="*/ 2147483647 w 203"/>
                <a:gd name="T7" fmla="*/ 2147483647 h 203"/>
                <a:gd name="T8" fmla="*/ 2147483647 w 203"/>
                <a:gd name="T9" fmla="*/ 2147483647 h 203"/>
                <a:gd name="T10" fmla="*/ 2147483647 w 203"/>
                <a:gd name="T11" fmla="*/ 2147483647 h 203"/>
                <a:gd name="T12" fmla="*/ 2147483647 w 203"/>
                <a:gd name="T13" fmla="*/ 2147483647 h 203"/>
                <a:gd name="T14" fmla="*/ 2147483647 w 203"/>
                <a:gd name="T15" fmla="*/ 2147483647 h 203"/>
                <a:gd name="T16" fmla="*/ 2147483647 w 203"/>
                <a:gd name="T17" fmla="*/ 2147483647 h 203"/>
                <a:gd name="T18" fmla="*/ 2147483647 w 203"/>
                <a:gd name="T19" fmla="*/ 2147483647 h 203"/>
                <a:gd name="T20" fmla="*/ 2147483647 w 203"/>
                <a:gd name="T21" fmla="*/ 2147483647 h 203"/>
                <a:gd name="T22" fmla="*/ 2147483647 w 203"/>
                <a:gd name="T23" fmla="*/ 2147483647 h 203"/>
                <a:gd name="T24" fmla="*/ 2147483647 w 203"/>
                <a:gd name="T25" fmla="*/ 2147483647 h 203"/>
                <a:gd name="T26" fmla="*/ 2147483647 w 203"/>
                <a:gd name="T27" fmla="*/ 2147483647 h 203"/>
                <a:gd name="T28" fmla="*/ 2147483647 w 203"/>
                <a:gd name="T29" fmla="*/ 2147483647 h 203"/>
                <a:gd name="T30" fmla="*/ 2147483647 w 203"/>
                <a:gd name="T31" fmla="*/ 2147483647 h 203"/>
                <a:gd name="T32" fmla="*/ 2147483647 w 203"/>
                <a:gd name="T33" fmla="*/ 2147483647 h 203"/>
                <a:gd name="T34" fmla="*/ 2147483647 w 203"/>
                <a:gd name="T35" fmla="*/ 2147483647 h 203"/>
                <a:gd name="T36" fmla="*/ 0 w 203"/>
                <a:gd name="T37" fmla="*/ 2147483647 h 203"/>
                <a:gd name="T38" fmla="*/ 2147483647 w 203"/>
                <a:gd name="T39" fmla="*/ 2147483647 h 203"/>
                <a:gd name="T40" fmla="*/ 2147483647 w 203"/>
                <a:gd name="T41" fmla="*/ 2147483647 h 203"/>
                <a:gd name="T42" fmla="*/ 2147483647 w 203"/>
                <a:gd name="T43" fmla="*/ 2147483647 h 203"/>
                <a:gd name="T44" fmla="*/ 2147483647 w 203"/>
                <a:gd name="T45" fmla="*/ 2147483647 h 203"/>
                <a:gd name="T46" fmla="*/ 2147483647 w 203"/>
                <a:gd name="T47" fmla="*/ 2147483647 h 203"/>
                <a:gd name="T48" fmla="*/ 2147483647 w 203"/>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3"/>
                <a:gd name="T76" fmla="*/ 0 h 203"/>
                <a:gd name="T77" fmla="*/ 203 w 203"/>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gradFill>
              <a:gsLst>
                <a:gs pos="0">
                  <a:srgbClr val="175BBE"/>
                </a:gs>
                <a:gs pos="100000">
                  <a:srgbClr val="1D8FE7"/>
                </a:gs>
                <a:gs pos="0">
                  <a:srgbClr val="175BBE"/>
                </a:gs>
              </a:gsLst>
              <a:lin ang="18900000" scaled="0"/>
            </a:gra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17424" name="Freeform 8"/>
            <p:cNvSpPr>
              <a:spLocks noEditPoints="1" noChangeArrowheads="1"/>
            </p:cNvSpPr>
            <p:nvPr/>
          </p:nvSpPr>
          <p:spPr bwMode="auto">
            <a:xfrm>
              <a:off x="3835654" y="2343212"/>
              <a:ext cx="204131" cy="301156"/>
            </a:xfrm>
            <a:custGeom>
              <a:avLst/>
              <a:gdLst>
                <a:gd name="T0" fmla="*/ 2147483647 w 94"/>
                <a:gd name="T1" fmla="*/ 2147483647 h 140"/>
                <a:gd name="T2" fmla="*/ 2147483647 w 94"/>
                <a:gd name="T3" fmla="*/ 2147483647 h 140"/>
                <a:gd name="T4" fmla="*/ 2147483647 w 94"/>
                <a:gd name="T5" fmla="*/ 2147483647 h 140"/>
                <a:gd name="T6" fmla="*/ 2147483647 w 94"/>
                <a:gd name="T7" fmla="*/ 2147483647 h 140"/>
                <a:gd name="T8" fmla="*/ 2147483647 w 94"/>
                <a:gd name="T9" fmla="*/ 2147483647 h 140"/>
                <a:gd name="T10" fmla="*/ 2147483647 w 94"/>
                <a:gd name="T11" fmla="*/ 2147483647 h 140"/>
                <a:gd name="T12" fmla="*/ 0 w 94"/>
                <a:gd name="T13" fmla="*/ 2147483647 h 140"/>
                <a:gd name="T14" fmla="*/ 2147483647 w 94"/>
                <a:gd name="T15" fmla="*/ 2147483647 h 140"/>
                <a:gd name="T16" fmla="*/ 2147483647 w 94"/>
                <a:gd name="T17" fmla="*/ 2147483647 h 140"/>
                <a:gd name="T18" fmla="*/ 0 w 94"/>
                <a:gd name="T19" fmla="*/ 2147483647 h 140"/>
                <a:gd name="T20" fmla="*/ 2147483647 w 94"/>
                <a:gd name="T21" fmla="*/ 0 h 140"/>
                <a:gd name="T22" fmla="*/ 2147483647 w 94"/>
                <a:gd name="T23" fmla="*/ 2147483647 h 140"/>
                <a:gd name="T24" fmla="*/ 2147483647 w 94"/>
                <a:gd name="T25" fmla="*/ 2147483647 h 140"/>
                <a:gd name="T26" fmla="*/ 2147483647 w 94"/>
                <a:gd name="T27" fmla="*/ 2147483647 h 140"/>
                <a:gd name="T28" fmla="*/ 2147483647 w 94"/>
                <a:gd name="T29" fmla="*/ 2147483647 h 140"/>
                <a:gd name="T30" fmla="*/ 2147483647 w 94"/>
                <a:gd name="T31" fmla="*/ 2147483647 h 140"/>
                <a:gd name="T32" fmla="*/ 2147483647 w 94"/>
                <a:gd name="T33" fmla="*/ 2147483647 h 140"/>
                <a:gd name="T34" fmla="*/ 2147483647 w 94"/>
                <a:gd name="T35" fmla="*/ 2147483647 h 140"/>
                <a:gd name="T36" fmla="*/ 2147483647 w 94"/>
                <a:gd name="T37" fmla="*/ 2147483647 h 140"/>
                <a:gd name="T38" fmla="*/ 2147483647 w 94"/>
                <a:gd name="T39" fmla="*/ 2147483647 h 140"/>
                <a:gd name="T40" fmla="*/ 2147483647 w 94"/>
                <a:gd name="T41" fmla="*/ 2147483647 h 140"/>
                <a:gd name="T42" fmla="*/ 2147483647 w 94"/>
                <a:gd name="T43" fmla="*/ 2147483647 h 140"/>
                <a:gd name="T44" fmla="*/ 2147483647 w 94"/>
                <a:gd name="T45" fmla="*/ 2147483647 h 140"/>
                <a:gd name="T46" fmla="*/ 2147483647 w 94"/>
                <a:gd name="T47" fmla="*/ 2147483647 h 140"/>
                <a:gd name="T48" fmla="*/ 2147483647 w 94"/>
                <a:gd name="T49" fmla="*/ 2147483647 h 140"/>
                <a:gd name="T50" fmla="*/ 2147483647 w 94"/>
                <a:gd name="T51" fmla="*/ 2147483647 h 140"/>
                <a:gd name="T52" fmla="*/ 2147483647 w 94"/>
                <a:gd name="T53" fmla="*/ 2147483647 h 140"/>
                <a:gd name="T54" fmla="*/ 2147483647 w 94"/>
                <a:gd name="T55" fmla="*/ 2147483647 h 140"/>
                <a:gd name="T56" fmla="*/ 2147483647 w 94"/>
                <a:gd name="T57" fmla="*/ 2147483647 h 140"/>
                <a:gd name="T58" fmla="*/ 2147483647 w 94"/>
                <a:gd name="T59" fmla="*/ 2147483647 h 140"/>
                <a:gd name="T60" fmla="*/ 2147483647 w 94"/>
                <a:gd name="T61" fmla="*/ 2147483647 h 140"/>
                <a:gd name="T62" fmla="*/ 2147483647 w 94"/>
                <a:gd name="T63" fmla="*/ 2147483647 h 140"/>
                <a:gd name="T64" fmla="*/ 2147483647 w 94"/>
                <a:gd name="T65" fmla="*/ 2147483647 h 140"/>
                <a:gd name="T66" fmla="*/ 2147483647 w 94"/>
                <a:gd name="T67" fmla="*/ 2147483647 h 140"/>
                <a:gd name="T68" fmla="*/ 2147483647 w 94"/>
                <a:gd name="T69" fmla="*/ 2147483647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40"/>
                <a:gd name="T107" fmla="*/ 94 w 94"/>
                <a:gd name="T108" fmla="*/ 140 h 1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grpSp>
      <p:grpSp>
        <p:nvGrpSpPr>
          <p:cNvPr id="19487" name="Group 17"/>
          <p:cNvGrpSpPr>
            <a:grpSpLocks/>
          </p:cNvGrpSpPr>
          <p:nvPr/>
        </p:nvGrpSpPr>
        <p:grpSpPr bwMode="auto">
          <a:xfrm>
            <a:off x="6443887" y="1429220"/>
            <a:ext cx="473640" cy="464823"/>
            <a:chOff x="0" y="0"/>
            <a:chExt cx="467298" cy="465007"/>
          </a:xfrm>
          <a:effectLst>
            <a:outerShdw blurRad="254000" dist="127000" dir="2700000" algn="tl" rotWithShape="0">
              <a:prstClr val="black">
                <a:alpha val="50000"/>
              </a:prstClr>
            </a:outerShdw>
          </a:effectLst>
        </p:grpSpPr>
        <p:sp>
          <p:nvSpPr>
            <p:cNvPr id="17434" name="Freeform 10"/>
            <p:cNvSpPr>
              <a:spLocks noChangeArrowheads="1"/>
            </p:cNvSpPr>
            <p:nvPr/>
          </p:nvSpPr>
          <p:spPr bwMode="auto">
            <a:xfrm>
              <a:off x="0" y="0"/>
              <a:ext cx="467298" cy="465007"/>
            </a:xfrm>
            <a:custGeom>
              <a:avLst/>
              <a:gdLst>
                <a:gd name="T0" fmla="*/ 2147483647 w 204"/>
                <a:gd name="T1" fmla="*/ 0 h 203"/>
                <a:gd name="T2" fmla="*/ 2147483647 w 204"/>
                <a:gd name="T3" fmla="*/ 2147483647 h 203"/>
                <a:gd name="T4" fmla="*/ 2147483647 w 204"/>
                <a:gd name="T5" fmla="*/ 2147483647 h 203"/>
                <a:gd name="T6" fmla="*/ 2147483647 w 204"/>
                <a:gd name="T7" fmla="*/ 2147483647 h 203"/>
                <a:gd name="T8" fmla="*/ 2147483647 w 204"/>
                <a:gd name="T9" fmla="*/ 2147483647 h 203"/>
                <a:gd name="T10" fmla="*/ 2147483647 w 204"/>
                <a:gd name="T11" fmla="*/ 2147483647 h 203"/>
                <a:gd name="T12" fmla="*/ 2147483647 w 204"/>
                <a:gd name="T13" fmla="*/ 2147483647 h 203"/>
                <a:gd name="T14" fmla="*/ 2147483647 w 204"/>
                <a:gd name="T15" fmla="*/ 2147483647 h 203"/>
                <a:gd name="T16" fmla="*/ 2147483647 w 204"/>
                <a:gd name="T17" fmla="*/ 2147483647 h 203"/>
                <a:gd name="T18" fmla="*/ 2147483647 w 204"/>
                <a:gd name="T19" fmla="*/ 2147483647 h 203"/>
                <a:gd name="T20" fmla="*/ 2147483647 w 204"/>
                <a:gd name="T21" fmla="*/ 2147483647 h 203"/>
                <a:gd name="T22" fmla="*/ 2147483647 w 204"/>
                <a:gd name="T23" fmla="*/ 2147483647 h 203"/>
                <a:gd name="T24" fmla="*/ 2147483647 w 204"/>
                <a:gd name="T25" fmla="*/ 2147483647 h 203"/>
                <a:gd name="T26" fmla="*/ 2147483647 w 204"/>
                <a:gd name="T27" fmla="*/ 2147483647 h 203"/>
                <a:gd name="T28" fmla="*/ 2147483647 w 204"/>
                <a:gd name="T29" fmla="*/ 2147483647 h 203"/>
                <a:gd name="T30" fmla="*/ 2147483647 w 204"/>
                <a:gd name="T31" fmla="*/ 2147483647 h 203"/>
                <a:gd name="T32" fmla="*/ 2147483647 w 204"/>
                <a:gd name="T33" fmla="*/ 2147483647 h 203"/>
                <a:gd name="T34" fmla="*/ 2147483647 w 204"/>
                <a:gd name="T35" fmla="*/ 2147483647 h 203"/>
                <a:gd name="T36" fmla="*/ 0 w 204"/>
                <a:gd name="T37" fmla="*/ 2147483647 h 203"/>
                <a:gd name="T38" fmla="*/ 2147483647 w 204"/>
                <a:gd name="T39" fmla="*/ 2147483647 h 203"/>
                <a:gd name="T40" fmla="*/ 2147483647 w 204"/>
                <a:gd name="T41" fmla="*/ 2147483647 h 203"/>
                <a:gd name="T42" fmla="*/ 2147483647 w 204"/>
                <a:gd name="T43" fmla="*/ 2147483647 h 203"/>
                <a:gd name="T44" fmla="*/ 2147483647 w 204"/>
                <a:gd name="T45" fmla="*/ 2147483647 h 203"/>
                <a:gd name="T46" fmla="*/ 2147483647 w 204"/>
                <a:gd name="T47" fmla="*/ 2147483647 h 203"/>
                <a:gd name="T48" fmla="*/ 2147483647 w 204"/>
                <a:gd name="T49" fmla="*/ 0 h 2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3"/>
                <a:gd name="T77" fmla="*/ 204 w 204"/>
                <a:gd name="T78" fmla="*/ 203 h 2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gradFill>
              <a:gsLst>
                <a:gs pos="0">
                  <a:srgbClr val="175BBE"/>
                </a:gs>
                <a:gs pos="100000">
                  <a:srgbClr val="1D8FE7"/>
                </a:gs>
                <a:gs pos="0">
                  <a:srgbClr val="175BBE"/>
                </a:gs>
              </a:gsLst>
              <a:lin ang="189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lIns="71550" tIns="37286" rIns="71550" bIns="3728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17435" name="Freeform 9"/>
            <p:cNvSpPr>
              <a:spLocks noEditPoints="1" noChangeArrowheads="1"/>
            </p:cNvSpPr>
            <p:nvPr/>
          </p:nvSpPr>
          <p:spPr bwMode="auto">
            <a:xfrm>
              <a:off x="107246" y="133839"/>
              <a:ext cx="263683" cy="197326"/>
            </a:xfrm>
            <a:custGeom>
              <a:avLst/>
              <a:gdLst>
                <a:gd name="T0" fmla="*/ 2147483647 w 302"/>
                <a:gd name="T1" fmla="*/ 2147483647 h 226"/>
                <a:gd name="T2" fmla="*/ 0 w 302"/>
                <a:gd name="T3" fmla="*/ 2147483647 h 226"/>
                <a:gd name="T4" fmla="*/ 0 w 302"/>
                <a:gd name="T5" fmla="*/ 0 h 226"/>
                <a:gd name="T6" fmla="*/ 2147483647 w 302"/>
                <a:gd name="T7" fmla="*/ 0 h 226"/>
                <a:gd name="T8" fmla="*/ 2147483647 w 302"/>
                <a:gd name="T9" fmla="*/ 2147483647 h 226"/>
                <a:gd name="T10" fmla="*/ 2147483647 w 302"/>
                <a:gd name="T11" fmla="*/ 2147483647 h 226"/>
                <a:gd name="T12" fmla="*/ 2147483647 w 302"/>
                <a:gd name="T13" fmla="*/ 2147483647 h 226"/>
                <a:gd name="T14" fmla="*/ 2147483647 w 302"/>
                <a:gd name="T15" fmla="*/ 2147483647 h 226"/>
                <a:gd name="T16" fmla="*/ 2147483647 w 302"/>
                <a:gd name="T17" fmla="*/ 2147483647 h 226"/>
                <a:gd name="T18" fmla="*/ 2147483647 w 302"/>
                <a:gd name="T19" fmla="*/ 2147483647 h 226"/>
                <a:gd name="T20" fmla="*/ 2147483647 w 302"/>
                <a:gd name="T21" fmla="*/ 2147483647 h 226"/>
                <a:gd name="T22" fmla="*/ 2147483647 w 302"/>
                <a:gd name="T23" fmla="*/ 2147483647 h 226"/>
                <a:gd name="T24" fmla="*/ 2147483647 w 302"/>
                <a:gd name="T25" fmla="*/ 2147483647 h 226"/>
                <a:gd name="T26" fmla="*/ 2147483647 w 302"/>
                <a:gd name="T27" fmla="*/ 2147483647 h 22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2"/>
                <a:gd name="T43" fmla="*/ 0 h 226"/>
                <a:gd name="T44" fmla="*/ 302 w 302"/>
                <a:gd name="T45" fmla="*/ 226 h 22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grpSp>
      <p:grpSp>
        <p:nvGrpSpPr>
          <p:cNvPr id="19493" name="Group 18"/>
          <p:cNvGrpSpPr>
            <a:grpSpLocks/>
          </p:cNvGrpSpPr>
          <p:nvPr/>
        </p:nvGrpSpPr>
        <p:grpSpPr bwMode="auto">
          <a:xfrm>
            <a:off x="7947946" y="1779412"/>
            <a:ext cx="472380" cy="467342"/>
            <a:chOff x="0" y="0"/>
            <a:chExt cx="467298" cy="467298"/>
          </a:xfrm>
          <a:effectLst>
            <a:outerShdw blurRad="254000" dist="127000" dir="2700000" algn="tl" rotWithShape="0">
              <a:prstClr val="black">
                <a:alpha val="50000"/>
              </a:prstClr>
            </a:outerShdw>
          </a:effectLst>
        </p:grpSpPr>
        <p:sp>
          <p:nvSpPr>
            <p:cNvPr id="17430" name="Freeform 12"/>
            <p:cNvSpPr>
              <a:spLocks noChangeArrowheads="1"/>
            </p:cNvSpPr>
            <p:nvPr/>
          </p:nvSpPr>
          <p:spPr bwMode="auto">
            <a:xfrm>
              <a:off x="0" y="0"/>
              <a:ext cx="467298" cy="467298"/>
            </a:xfrm>
            <a:custGeom>
              <a:avLst/>
              <a:gdLst>
                <a:gd name="T0" fmla="*/ 2147483647 w 204"/>
                <a:gd name="T1" fmla="*/ 0 h 204"/>
                <a:gd name="T2" fmla="*/ 2147483647 w 204"/>
                <a:gd name="T3" fmla="*/ 2147483647 h 204"/>
                <a:gd name="T4" fmla="*/ 2147483647 w 204"/>
                <a:gd name="T5" fmla="*/ 2147483647 h 204"/>
                <a:gd name="T6" fmla="*/ 2147483647 w 204"/>
                <a:gd name="T7" fmla="*/ 2147483647 h 204"/>
                <a:gd name="T8" fmla="*/ 2147483647 w 204"/>
                <a:gd name="T9" fmla="*/ 2147483647 h 204"/>
                <a:gd name="T10" fmla="*/ 2147483647 w 204"/>
                <a:gd name="T11" fmla="*/ 2147483647 h 204"/>
                <a:gd name="T12" fmla="*/ 2147483647 w 204"/>
                <a:gd name="T13" fmla="*/ 2147483647 h 204"/>
                <a:gd name="T14" fmla="*/ 2147483647 w 204"/>
                <a:gd name="T15" fmla="*/ 2147483647 h 204"/>
                <a:gd name="T16" fmla="*/ 2147483647 w 204"/>
                <a:gd name="T17" fmla="*/ 2147483647 h 204"/>
                <a:gd name="T18" fmla="*/ 2147483647 w 204"/>
                <a:gd name="T19" fmla="*/ 2147483647 h 204"/>
                <a:gd name="T20" fmla="*/ 2147483647 w 204"/>
                <a:gd name="T21" fmla="*/ 2147483647 h 204"/>
                <a:gd name="T22" fmla="*/ 2147483647 w 204"/>
                <a:gd name="T23" fmla="*/ 2147483647 h 204"/>
                <a:gd name="T24" fmla="*/ 2147483647 w 204"/>
                <a:gd name="T25" fmla="*/ 2147483647 h 204"/>
                <a:gd name="T26" fmla="*/ 2147483647 w 204"/>
                <a:gd name="T27" fmla="*/ 2147483647 h 204"/>
                <a:gd name="T28" fmla="*/ 2147483647 w 204"/>
                <a:gd name="T29" fmla="*/ 2147483647 h 204"/>
                <a:gd name="T30" fmla="*/ 2147483647 w 204"/>
                <a:gd name="T31" fmla="*/ 2147483647 h 204"/>
                <a:gd name="T32" fmla="*/ 2147483647 w 204"/>
                <a:gd name="T33" fmla="*/ 2147483647 h 204"/>
                <a:gd name="T34" fmla="*/ 2147483647 w 204"/>
                <a:gd name="T35" fmla="*/ 2147483647 h 204"/>
                <a:gd name="T36" fmla="*/ 0 w 204"/>
                <a:gd name="T37" fmla="*/ 2147483647 h 204"/>
                <a:gd name="T38" fmla="*/ 2147483647 w 204"/>
                <a:gd name="T39" fmla="*/ 2147483647 h 204"/>
                <a:gd name="T40" fmla="*/ 2147483647 w 204"/>
                <a:gd name="T41" fmla="*/ 2147483647 h 204"/>
                <a:gd name="T42" fmla="*/ 2147483647 w 204"/>
                <a:gd name="T43" fmla="*/ 2147483647 h 204"/>
                <a:gd name="T44" fmla="*/ 2147483647 w 204"/>
                <a:gd name="T45" fmla="*/ 2147483647 h 204"/>
                <a:gd name="T46" fmla="*/ 2147483647 w 204"/>
                <a:gd name="T47" fmla="*/ 2147483647 h 204"/>
                <a:gd name="T48" fmla="*/ 2147483647 w 204"/>
                <a:gd name="T49" fmla="*/ 0 h 20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4"/>
                <a:gd name="T76" fmla="*/ 0 h 204"/>
                <a:gd name="T77" fmla="*/ 204 w 204"/>
                <a:gd name="T78" fmla="*/ 204 h 20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gradFill>
              <a:gsLst>
                <a:gs pos="0">
                  <a:srgbClr val="175BBE"/>
                </a:gs>
                <a:gs pos="100000">
                  <a:srgbClr val="1D8FE7"/>
                </a:gs>
                <a:gs pos="0">
                  <a:srgbClr val="175BBE"/>
                </a:gs>
              </a:gsLst>
              <a:lin ang="189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lIns="71550" tIns="37286" rIns="71550" bIns="37286"/>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sp>
          <p:nvSpPr>
            <p:cNvPr id="17431" name="Freeform 11"/>
            <p:cNvSpPr>
              <a:spLocks noEditPoints="1" noChangeArrowheads="1"/>
            </p:cNvSpPr>
            <p:nvPr/>
          </p:nvSpPr>
          <p:spPr bwMode="auto">
            <a:xfrm>
              <a:off x="103903" y="100682"/>
              <a:ext cx="254730" cy="253695"/>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799"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endParaRPr>
            </a:p>
          </p:txBody>
        </p:sp>
      </p:grpSp>
      <p:sp>
        <p:nvSpPr>
          <p:cNvPr id="46" name="矩形 45"/>
          <p:cNvSpPr>
            <a:spLocks noChangeArrowheads="1"/>
          </p:cNvSpPr>
          <p:nvPr/>
        </p:nvSpPr>
        <p:spPr bwMode="auto">
          <a:xfrm>
            <a:off x="1115882" y="1217727"/>
            <a:ext cx="2322574" cy="299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912" tIns="41455" rIns="82912" bIns="4145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l" defTabSz="914400" rtl="0" eaLnBrk="1" fontAlgn="auto" latinLnBrk="0" hangingPunct="1">
              <a:lnSpc>
                <a:spcPct val="100000"/>
              </a:lnSpc>
              <a:spcBef>
                <a:spcPct val="0"/>
              </a:spcBef>
              <a:spcAft>
                <a:spcPts val="0"/>
              </a:spcAft>
              <a:buClrTx/>
              <a:buSzTx/>
              <a:buFont typeface="Arial" charset="0"/>
              <a:buNone/>
              <a:tabLst/>
              <a:defRPr/>
            </a:pPr>
            <a:r>
              <a:rPr kumimoji="0" lang="zh-CN" altLang="en-US" sz="1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sym typeface="Calibri" pitchFamily="34" charset="0"/>
              </a:rPr>
              <a:t>所获奖项</a:t>
            </a:r>
          </a:p>
        </p:txBody>
      </p:sp>
      <p:sp>
        <p:nvSpPr>
          <p:cNvPr id="47" name="文本框 13"/>
          <p:cNvSpPr txBox="1"/>
          <p:nvPr/>
        </p:nvSpPr>
        <p:spPr>
          <a:xfrm>
            <a:off x="1115880" y="1564099"/>
            <a:ext cx="3212074" cy="528109"/>
          </a:xfrm>
          <a:prstGeom prst="rect">
            <a:avLst/>
          </a:prstGeom>
          <a:noFill/>
        </p:spPr>
        <p:txBody>
          <a:bodyPr wrap="square" lIns="65804" tIns="32901" rIns="65804" bIns="32901" rtlCol="0">
            <a:spAutoFit/>
          </a:body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微软雅黑" pitchFamily="34" charset="-122"/>
              </a:rPr>
              <a:t>公司成立五年以来，深受客户及供应商的欢迎，多年来连续被评为“优秀企业”“最受尊敬企业”。</a:t>
            </a:r>
          </a:p>
        </p:txBody>
      </p:sp>
      <p:grpSp>
        <p:nvGrpSpPr>
          <p:cNvPr id="40" name="组合 39"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37877"/>
            <a:ext cx="3411897" cy="461665"/>
            <a:chOff x="1508072" y="276180"/>
            <a:chExt cx="9985193" cy="615554"/>
          </a:xfrm>
        </p:grpSpPr>
        <p:sp>
          <p:nvSpPr>
            <p:cNvPr id="41"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439843" y="406103"/>
              <a:ext cx="6053422" cy="468249"/>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Company Honor</a:t>
              </a:r>
            </a:p>
          </p:txBody>
        </p:sp>
        <p:sp>
          <p:nvSpPr>
            <p:cNvPr id="42" name="矩形 41"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企业荣誉</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spTree>
    <p:extLst>
      <p:ext uri="{BB962C8B-B14F-4D97-AF65-F5344CB8AC3E}">
        <p14:creationId xmlns:p14="http://schemas.microsoft.com/office/powerpoint/2010/main" val="3555712462"/>
      </p:ext>
    </p:extLst>
  </p:cSld>
  <p:clrMapOvr>
    <a:masterClrMapping/>
  </p:clrMapOvr>
  <mc:AlternateContent xmlns:mc="http://schemas.openxmlformats.org/markup-compatibility/2006" xmlns:p14="http://schemas.microsoft.com/office/powerpoint/2010/main">
    <mc:Choice Requires="p14">
      <p:transition spd="slow" p14:dur="1600" advTm="10000">
        <p14:prism isContent="1" isInverted="1"/>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Effect transition="in" filter="fade">
                                      <p:cBhvr>
                                        <p:cTn id="9" dur="1000"/>
                                        <p:tgtEl>
                                          <p:spTgt spid="40"/>
                                        </p:tgtEl>
                                      </p:cBhvr>
                                    </p:animEffect>
                                  </p:childTnLst>
                                </p:cTn>
                              </p:par>
                              <p:par>
                                <p:cTn id="10" presetID="64" presetClass="path" presetSubtype="0" accel="50000" decel="50000" fill="hold" nodeType="withEffect">
                                  <p:stCondLst>
                                    <p:cond delay="0"/>
                                  </p:stCondLst>
                                  <p:childTnLst>
                                    <p:animMotion origin="layout" path="M 0.10989 -0.00124 L 2.77778E-6 6.17284E-7 " pathEditMode="relative" rAng="0" ptsTypes="AA">
                                      <p:cBhvr>
                                        <p:cTn id="11" dur="1000" fill="hold"/>
                                        <p:tgtEl>
                                          <p:spTgt spid="40"/>
                                        </p:tgtEl>
                                        <p:attrNameLst>
                                          <p:attrName>ppt_x</p:attrName>
                                          <p:attrName>ppt_y</p:attrName>
                                        </p:attrNameLst>
                                      </p:cBhvr>
                                      <p:rCtr x="-5503" y="62"/>
                                    </p:animMotion>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wipe(left)">
                                      <p:cBhvr>
                                        <p:cTn id="15" dur="500"/>
                                        <p:tgtEl>
                                          <p:spTgt spid="46"/>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47"/>
                                        </p:tgtEl>
                                        <p:attrNameLst>
                                          <p:attrName>style.visibility</p:attrName>
                                        </p:attrNameLst>
                                      </p:cBhvr>
                                      <p:to>
                                        <p:strVal val="visible"/>
                                      </p:to>
                                    </p:set>
                                    <p:animEffect transition="in" filter="wipe(up)">
                                      <p:cBhvr>
                                        <p:cTn id="18" dur="1000"/>
                                        <p:tgtEl>
                                          <p:spTgt spid="47"/>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9459"/>
                                        </p:tgtEl>
                                        <p:attrNameLst>
                                          <p:attrName>style.visibility</p:attrName>
                                        </p:attrNameLst>
                                      </p:cBhvr>
                                      <p:to>
                                        <p:strVal val="visible"/>
                                      </p:to>
                                    </p:set>
                                    <p:animEffect transition="in" filter="wipe(left)">
                                      <p:cBhvr>
                                        <p:cTn id="22" dur="1000"/>
                                        <p:tgtEl>
                                          <p:spTgt spid="19459"/>
                                        </p:tgtEl>
                                      </p:cBhvr>
                                    </p:animEffect>
                                  </p:childTnLst>
                                </p:cTn>
                              </p:par>
                            </p:childTnLst>
                          </p:cTn>
                        </p:par>
                        <p:par>
                          <p:cTn id="23" fill="hold" nodeType="afterGroup">
                            <p:stCondLst>
                              <p:cond delay="3000"/>
                            </p:stCondLst>
                            <p:childTnLst>
                              <p:par>
                                <p:cTn id="24" presetID="23" presetClass="entr" presetSubtype="16"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childTnLst>
                                </p:cTn>
                              </p:par>
                            </p:childTnLst>
                          </p:cTn>
                        </p:par>
                        <p:par>
                          <p:cTn id="28" fill="hold">
                            <p:stCondLst>
                              <p:cond delay="3500"/>
                            </p:stCondLst>
                            <p:childTnLst>
                              <p:par>
                                <p:cTn id="29" presetID="22" presetClass="entr" presetSubtype="1" fill="hold" nodeType="afterEffect">
                                  <p:stCondLst>
                                    <p:cond delay="0"/>
                                  </p:stCondLst>
                                  <p:childTnLst>
                                    <p:set>
                                      <p:cBhvr>
                                        <p:cTn id="30" dur="1" fill="hold">
                                          <p:stCondLst>
                                            <p:cond delay="0"/>
                                          </p:stCondLst>
                                        </p:cTn>
                                        <p:tgtEl>
                                          <p:spTgt spid="19461"/>
                                        </p:tgtEl>
                                        <p:attrNameLst>
                                          <p:attrName>style.visibility</p:attrName>
                                        </p:attrNameLst>
                                      </p:cBhvr>
                                      <p:to>
                                        <p:strVal val="visible"/>
                                      </p:to>
                                    </p:set>
                                    <p:animEffect transition="in" filter="wipe(up)">
                                      <p:cBhvr>
                                        <p:cTn id="31" dur="500"/>
                                        <p:tgtEl>
                                          <p:spTgt spid="19461"/>
                                        </p:tgtEl>
                                      </p:cBhvr>
                                    </p:animEffect>
                                  </p:childTnLst>
                                </p:cTn>
                              </p:par>
                            </p:childTnLst>
                          </p:cTn>
                        </p:par>
                        <p:par>
                          <p:cTn id="32" fill="hold" nodeType="afterGroup">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9458"/>
                                        </p:tgtEl>
                                        <p:attrNameLst>
                                          <p:attrName>style.visibility</p:attrName>
                                        </p:attrNameLst>
                                      </p:cBhvr>
                                      <p:to>
                                        <p:strVal val="visible"/>
                                      </p:to>
                                    </p:set>
                                    <p:animEffect transition="in" filter="wipe(left)">
                                      <p:cBhvr>
                                        <p:cTn id="35" dur="500"/>
                                        <p:tgtEl>
                                          <p:spTgt spid="19458"/>
                                        </p:tgtEl>
                                      </p:cBhvr>
                                    </p:animEffect>
                                  </p:childTnLst>
                                </p:cTn>
                              </p:par>
                              <p:par>
                                <p:cTn id="36" presetID="53" presetClass="entr" presetSubtype="16" fill="hold" nodeType="withEffect">
                                  <p:stCondLst>
                                    <p:cond delay="25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childTnLst>
                          </p:cTn>
                        </p:par>
                        <p:par>
                          <p:cTn id="41" fill="hold">
                            <p:stCondLst>
                              <p:cond delay="4750"/>
                            </p:stCondLst>
                            <p:childTnLst>
                              <p:par>
                                <p:cTn id="42" presetID="22" presetClass="entr" presetSubtype="1" fill="hold" nodeType="afterEffect">
                                  <p:stCondLst>
                                    <p:cond delay="0"/>
                                  </p:stCondLst>
                                  <p:childTnLst>
                                    <p:set>
                                      <p:cBhvr>
                                        <p:cTn id="43" dur="1" fill="hold">
                                          <p:stCondLst>
                                            <p:cond delay="0"/>
                                          </p:stCondLst>
                                        </p:cTn>
                                        <p:tgtEl>
                                          <p:spTgt spid="19465"/>
                                        </p:tgtEl>
                                        <p:attrNameLst>
                                          <p:attrName>style.visibility</p:attrName>
                                        </p:attrNameLst>
                                      </p:cBhvr>
                                      <p:to>
                                        <p:strVal val="visible"/>
                                      </p:to>
                                    </p:set>
                                    <p:animEffect transition="in" filter="wipe(up)">
                                      <p:cBhvr>
                                        <p:cTn id="44" dur="500"/>
                                        <p:tgtEl>
                                          <p:spTgt spid="19465"/>
                                        </p:tgtEl>
                                      </p:cBhvr>
                                    </p:animEffect>
                                  </p:childTnLst>
                                </p:cTn>
                              </p:par>
                            </p:childTnLst>
                          </p:cTn>
                        </p:par>
                        <p:par>
                          <p:cTn id="45" fill="hold" nodeType="afterGroup">
                            <p:stCondLst>
                              <p:cond delay="5250"/>
                            </p:stCondLst>
                            <p:childTnLst>
                              <p:par>
                                <p:cTn id="46" presetID="22" presetClass="entr" presetSubtype="8" fill="hold" grpId="0" nodeType="afterEffect">
                                  <p:stCondLst>
                                    <p:cond delay="0"/>
                                  </p:stCondLst>
                                  <p:childTnLst>
                                    <p:set>
                                      <p:cBhvr>
                                        <p:cTn id="47" dur="1" fill="hold">
                                          <p:stCondLst>
                                            <p:cond delay="0"/>
                                          </p:stCondLst>
                                        </p:cTn>
                                        <p:tgtEl>
                                          <p:spTgt spid="19460"/>
                                        </p:tgtEl>
                                        <p:attrNameLst>
                                          <p:attrName>style.visibility</p:attrName>
                                        </p:attrNameLst>
                                      </p:cBhvr>
                                      <p:to>
                                        <p:strVal val="visible"/>
                                      </p:to>
                                    </p:set>
                                    <p:animEffect transition="in" filter="wipe(left)">
                                      <p:cBhvr>
                                        <p:cTn id="48" dur="500"/>
                                        <p:tgtEl>
                                          <p:spTgt spid="19460"/>
                                        </p:tgtEl>
                                      </p:cBhvr>
                                    </p:animEffect>
                                  </p:childTnLst>
                                </p:cTn>
                              </p:par>
                              <p:par>
                                <p:cTn id="49" presetID="23" presetClass="entr" presetSubtype="16" fill="hold" nodeType="withEffect">
                                  <p:stCondLst>
                                    <p:cond delay="250"/>
                                  </p:stCondLst>
                                  <p:childTnLst>
                                    <p:set>
                                      <p:cBhvr>
                                        <p:cTn id="50" dur="1" fill="hold">
                                          <p:stCondLst>
                                            <p:cond delay="0"/>
                                          </p:stCondLst>
                                        </p:cTn>
                                        <p:tgtEl>
                                          <p:spTgt spid="19480"/>
                                        </p:tgtEl>
                                        <p:attrNameLst>
                                          <p:attrName>style.visibility</p:attrName>
                                        </p:attrNameLst>
                                      </p:cBhvr>
                                      <p:to>
                                        <p:strVal val="visible"/>
                                      </p:to>
                                    </p:set>
                                    <p:anim calcmode="lin" valueType="num">
                                      <p:cBhvr>
                                        <p:cTn id="51" dur="500" fill="hold"/>
                                        <p:tgtEl>
                                          <p:spTgt spid="19480"/>
                                        </p:tgtEl>
                                        <p:attrNameLst>
                                          <p:attrName>ppt_w</p:attrName>
                                        </p:attrNameLst>
                                      </p:cBhvr>
                                      <p:tavLst>
                                        <p:tav tm="0">
                                          <p:val>
                                            <p:fltVal val="0"/>
                                          </p:val>
                                        </p:tav>
                                        <p:tav tm="100000">
                                          <p:val>
                                            <p:strVal val="#ppt_w"/>
                                          </p:val>
                                        </p:tav>
                                      </p:tavLst>
                                    </p:anim>
                                    <p:anim calcmode="lin" valueType="num">
                                      <p:cBhvr>
                                        <p:cTn id="52" dur="500" fill="hold"/>
                                        <p:tgtEl>
                                          <p:spTgt spid="19480"/>
                                        </p:tgtEl>
                                        <p:attrNameLst>
                                          <p:attrName>ppt_h</p:attrName>
                                        </p:attrNameLst>
                                      </p:cBhvr>
                                      <p:tavLst>
                                        <p:tav tm="0">
                                          <p:val>
                                            <p:fltVal val="0"/>
                                          </p:val>
                                        </p:tav>
                                        <p:tav tm="100000">
                                          <p:val>
                                            <p:strVal val="#ppt_h"/>
                                          </p:val>
                                        </p:tav>
                                      </p:tavLst>
                                    </p:anim>
                                  </p:childTnLst>
                                </p:cTn>
                              </p:par>
                            </p:childTnLst>
                          </p:cTn>
                        </p:par>
                        <p:par>
                          <p:cTn id="53" fill="hold">
                            <p:stCondLst>
                              <p:cond delay="6000"/>
                            </p:stCondLst>
                            <p:childTnLst>
                              <p:par>
                                <p:cTn id="54" presetID="22" presetClass="entr" presetSubtype="1" fill="hold" nodeType="afterEffect">
                                  <p:stCondLst>
                                    <p:cond delay="0"/>
                                  </p:stCondLst>
                                  <p:childTnLst>
                                    <p:set>
                                      <p:cBhvr>
                                        <p:cTn id="55" dur="1" fill="hold">
                                          <p:stCondLst>
                                            <p:cond delay="0"/>
                                          </p:stCondLst>
                                        </p:cTn>
                                        <p:tgtEl>
                                          <p:spTgt spid="19474"/>
                                        </p:tgtEl>
                                        <p:attrNameLst>
                                          <p:attrName>style.visibility</p:attrName>
                                        </p:attrNameLst>
                                      </p:cBhvr>
                                      <p:to>
                                        <p:strVal val="visible"/>
                                      </p:to>
                                    </p:set>
                                    <p:animEffect transition="in" filter="wipe(up)">
                                      <p:cBhvr>
                                        <p:cTn id="56" dur="500"/>
                                        <p:tgtEl>
                                          <p:spTgt spid="19474"/>
                                        </p:tgtEl>
                                      </p:cBhvr>
                                    </p:animEffect>
                                  </p:childTnLst>
                                </p:cTn>
                              </p:par>
                            </p:childTnLst>
                          </p:cTn>
                        </p:par>
                        <p:par>
                          <p:cTn id="57" fill="hold" nodeType="afterGroup">
                            <p:stCondLst>
                              <p:cond delay="6500"/>
                            </p:stCondLst>
                            <p:childTnLst>
                              <p:par>
                                <p:cTn id="58" presetID="22" presetClass="entr" presetSubtype="4" fill="hold" grpId="0" nodeType="afterEffect">
                                  <p:stCondLst>
                                    <p:cond delay="0"/>
                                  </p:stCondLst>
                                  <p:childTnLst>
                                    <p:set>
                                      <p:cBhvr>
                                        <p:cTn id="59" dur="1" fill="hold">
                                          <p:stCondLst>
                                            <p:cond delay="0"/>
                                          </p:stCondLst>
                                        </p:cTn>
                                        <p:tgtEl>
                                          <p:spTgt spid="19464"/>
                                        </p:tgtEl>
                                        <p:attrNameLst>
                                          <p:attrName>style.visibility</p:attrName>
                                        </p:attrNameLst>
                                      </p:cBhvr>
                                      <p:to>
                                        <p:strVal val="visible"/>
                                      </p:to>
                                    </p:set>
                                    <p:animEffect transition="in" filter="wipe(down)">
                                      <p:cBhvr>
                                        <p:cTn id="60" dur="500"/>
                                        <p:tgtEl>
                                          <p:spTgt spid="19464"/>
                                        </p:tgtEl>
                                      </p:cBhvr>
                                    </p:animEffect>
                                  </p:childTnLst>
                                </p:cTn>
                              </p:par>
                              <p:par>
                                <p:cTn id="61" presetID="23" presetClass="entr" presetSubtype="16" fill="hold" nodeType="withEffect">
                                  <p:stCondLst>
                                    <p:cond delay="250"/>
                                  </p:stCondLst>
                                  <p:childTnLst>
                                    <p:set>
                                      <p:cBhvr>
                                        <p:cTn id="62" dur="1" fill="hold">
                                          <p:stCondLst>
                                            <p:cond delay="0"/>
                                          </p:stCondLst>
                                        </p:cTn>
                                        <p:tgtEl>
                                          <p:spTgt spid="19487"/>
                                        </p:tgtEl>
                                        <p:attrNameLst>
                                          <p:attrName>style.visibility</p:attrName>
                                        </p:attrNameLst>
                                      </p:cBhvr>
                                      <p:to>
                                        <p:strVal val="visible"/>
                                      </p:to>
                                    </p:set>
                                    <p:anim calcmode="lin" valueType="num">
                                      <p:cBhvr>
                                        <p:cTn id="63" dur="500" fill="hold"/>
                                        <p:tgtEl>
                                          <p:spTgt spid="19487"/>
                                        </p:tgtEl>
                                        <p:attrNameLst>
                                          <p:attrName>ppt_w</p:attrName>
                                        </p:attrNameLst>
                                      </p:cBhvr>
                                      <p:tavLst>
                                        <p:tav tm="0">
                                          <p:val>
                                            <p:fltVal val="0"/>
                                          </p:val>
                                        </p:tav>
                                        <p:tav tm="100000">
                                          <p:val>
                                            <p:strVal val="#ppt_w"/>
                                          </p:val>
                                        </p:tav>
                                      </p:tavLst>
                                    </p:anim>
                                    <p:anim calcmode="lin" valueType="num">
                                      <p:cBhvr>
                                        <p:cTn id="64" dur="500" fill="hold"/>
                                        <p:tgtEl>
                                          <p:spTgt spid="19487"/>
                                        </p:tgtEl>
                                        <p:attrNameLst>
                                          <p:attrName>ppt_h</p:attrName>
                                        </p:attrNameLst>
                                      </p:cBhvr>
                                      <p:tavLst>
                                        <p:tav tm="0">
                                          <p:val>
                                            <p:fltVal val="0"/>
                                          </p:val>
                                        </p:tav>
                                        <p:tav tm="100000">
                                          <p:val>
                                            <p:strVal val="#ppt_h"/>
                                          </p:val>
                                        </p:tav>
                                      </p:tavLst>
                                    </p:anim>
                                  </p:childTnLst>
                                </p:cTn>
                              </p:par>
                            </p:childTnLst>
                          </p:cTn>
                        </p:par>
                        <p:par>
                          <p:cTn id="65" fill="hold">
                            <p:stCondLst>
                              <p:cond delay="7250"/>
                            </p:stCondLst>
                            <p:childTnLst>
                              <p:par>
                                <p:cTn id="66" presetID="22" presetClass="entr" presetSubtype="1" fill="hold" nodeType="afterEffect">
                                  <p:stCondLst>
                                    <p:cond delay="0"/>
                                  </p:stCondLst>
                                  <p:childTnLst>
                                    <p:set>
                                      <p:cBhvr>
                                        <p:cTn id="67" dur="1" fill="hold">
                                          <p:stCondLst>
                                            <p:cond delay="0"/>
                                          </p:stCondLst>
                                        </p:cTn>
                                        <p:tgtEl>
                                          <p:spTgt spid="19468"/>
                                        </p:tgtEl>
                                        <p:attrNameLst>
                                          <p:attrName>style.visibility</p:attrName>
                                        </p:attrNameLst>
                                      </p:cBhvr>
                                      <p:to>
                                        <p:strVal val="visible"/>
                                      </p:to>
                                    </p:set>
                                    <p:animEffect transition="in" filter="wipe(up)">
                                      <p:cBhvr>
                                        <p:cTn id="68" dur="500"/>
                                        <p:tgtEl>
                                          <p:spTgt spid="19468"/>
                                        </p:tgtEl>
                                      </p:cBhvr>
                                    </p:animEffect>
                                  </p:childTnLst>
                                </p:cTn>
                              </p:par>
                            </p:childTnLst>
                          </p:cTn>
                        </p:par>
                        <p:par>
                          <p:cTn id="69" fill="hold" nodeType="afterGroup">
                            <p:stCondLst>
                              <p:cond delay="7750"/>
                            </p:stCondLst>
                            <p:childTnLst>
                              <p:par>
                                <p:cTn id="70" presetID="23" presetClass="entr" presetSubtype="16" fill="hold" nodeType="afterEffect">
                                  <p:stCondLst>
                                    <p:cond delay="0"/>
                                  </p:stCondLst>
                                  <p:childTnLst>
                                    <p:set>
                                      <p:cBhvr>
                                        <p:cTn id="71" dur="1" fill="hold">
                                          <p:stCondLst>
                                            <p:cond delay="0"/>
                                          </p:stCondLst>
                                        </p:cTn>
                                        <p:tgtEl>
                                          <p:spTgt spid="19493"/>
                                        </p:tgtEl>
                                        <p:attrNameLst>
                                          <p:attrName>style.visibility</p:attrName>
                                        </p:attrNameLst>
                                      </p:cBhvr>
                                      <p:to>
                                        <p:strVal val="visible"/>
                                      </p:to>
                                    </p:set>
                                    <p:anim calcmode="lin" valueType="num">
                                      <p:cBhvr>
                                        <p:cTn id="72" dur="500" fill="hold"/>
                                        <p:tgtEl>
                                          <p:spTgt spid="19493"/>
                                        </p:tgtEl>
                                        <p:attrNameLst>
                                          <p:attrName>ppt_w</p:attrName>
                                        </p:attrNameLst>
                                      </p:cBhvr>
                                      <p:tavLst>
                                        <p:tav tm="0">
                                          <p:val>
                                            <p:fltVal val="0"/>
                                          </p:val>
                                        </p:tav>
                                        <p:tav tm="100000">
                                          <p:val>
                                            <p:strVal val="#ppt_w"/>
                                          </p:val>
                                        </p:tav>
                                      </p:tavLst>
                                    </p:anim>
                                    <p:anim calcmode="lin" valueType="num">
                                      <p:cBhvr>
                                        <p:cTn id="73" dur="500" fill="hold"/>
                                        <p:tgtEl>
                                          <p:spTgt spid="19493"/>
                                        </p:tgtEl>
                                        <p:attrNameLst>
                                          <p:attrName>ppt_h</p:attrName>
                                        </p:attrNameLst>
                                      </p:cBhvr>
                                      <p:tavLst>
                                        <p:tav tm="0">
                                          <p:val>
                                            <p:fltVal val="0"/>
                                          </p:val>
                                        </p:tav>
                                        <p:tav tm="100000">
                                          <p:val>
                                            <p:strVal val="#ppt_h"/>
                                          </p:val>
                                        </p:tav>
                                      </p:tavLst>
                                    </p:anim>
                                  </p:childTnLst>
                                </p:cTn>
                              </p:par>
                            </p:childTnLst>
                          </p:cTn>
                        </p:par>
                        <p:par>
                          <p:cTn id="74" fill="hold" nodeType="afterGroup">
                            <p:stCondLst>
                              <p:cond delay="8250"/>
                            </p:stCondLst>
                            <p:childTnLst>
                              <p:par>
                                <p:cTn id="75" presetID="22" presetClass="entr" presetSubtype="1" fill="hold" nodeType="afterEffect">
                                  <p:stCondLst>
                                    <p:cond delay="0"/>
                                  </p:stCondLst>
                                  <p:childTnLst>
                                    <p:set>
                                      <p:cBhvr>
                                        <p:cTn id="76" dur="1" fill="hold">
                                          <p:stCondLst>
                                            <p:cond delay="0"/>
                                          </p:stCondLst>
                                        </p:cTn>
                                        <p:tgtEl>
                                          <p:spTgt spid="19477"/>
                                        </p:tgtEl>
                                        <p:attrNameLst>
                                          <p:attrName>style.visibility</p:attrName>
                                        </p:attrNameLst>
                                      </p:cBhvr>
                                      <p:to>
                                        <p:strVal val="visible"/>
                                      </p:to>
                                    </p:set>
                                    <p:animEffect transition="in" filter="wipe(up)">
                                      <p:cBhvr>
                                        <p:cTn id="77" dur="500"/>
                                        <p:tgtEl>
                                          <p:spTgt spid="19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P spid="19459" grpId="0" animBg="1"/>
      <p:bldP spid="19460" grpId="0" animBg="1"/>
      <p:bldP spid="19464" grpId="0" animBg="1"/>
      <p:bldP spid="46" grpId="0"/>
      <p:bldP spid="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 name="图片 14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9506" y="1228790"/>
            <a:ext cx="4744622" cy="3070064"/>
          </a:xfrm>
          <a:custGeom>
            <a:avLst/>
            <a:gdLst>
              <a:gd name="connsiteX0" fmla="*/ 4774463 w 6369901"/>
              <a:gd name="connsiteY0" fmla="*/ 0 h 3495675"/>
              <a:gd name="connsiteX1" fmla="*/ 6369901 w 6369901"/>
              <a:gd name="connsiteY1" fmla="*/ 152758 h 3495675"/>
              <a:gd name="connsiteX2" fmla="*/ 6369901 w 6369901"/>
              <a:gd name="connsiteY2" fmla="*/ 3295634 h 3495675"/>
              <a:gd name="connsiteX3" fmla="*/ 4774463 w 6369901"/>
              <a:gd name="connsiteY3" fmla="*/ 3495675 h 3495675"/>
              <a:gd name="connsiteX4" fmla="*/ 1594478 w 6369901"/>
              <a:gd name="connsiteY4" fmla="*/ 0 h 3495675"/>
              <a:gd name="connsiteX5" fmla="*/ 1594639 w 6369901"/>
              <a:gd name="connsiteY5" fmla="*/ 16 h 3495675"/>
              <a:gd name="connsiteX6" fmla="*/ 1594800 w 6369901"/>
              <a:gd name="connsiteY6" fmla="*/ 0 h 3495675"/>
              <a:gd name="connsiteX7" fmla="*/ 1594800 w 6369901"/>
              <a:gd name="connsiteY7" fmla="*/ 31 h 3495675"/>
              <a:gd name="connsiteX8" fmla="*/ 3183925 w 6369901"/>
              <a:gd name="connsiteY8" fmla="*/ 152185 h 3495675"/>
              <a:gd name="connsiteX9" fmla="*/ 4772737 w 6369901"/>
              <a:gd name="connsiteY9" fmla="*/ 0 h 3495675"/>
              <a:gd name="connsiteX10" fmla="*/ 4772737 w 6369901"/>
              <a:gd name="connsiteY10" fmla="*/ 3495675 h 3495675"/>
              <a:gd name="connsiteX11" fmla="*/ 3183925 w 6369901"/>
              <a:gd name="connsiteY11" fmla="*/ 3296385 h 3495675"/>
              <a:gd name="connsiteX12" fmla="*/ 1594800 w 6369901"/>
              <a:gd name="connsiteY12" fmla="*/ 3495635 h 3495675"/>
              <a:gd name="connsiteX13" fmla="*/ 1594800 w 6369901"/>
              <a:gd name="connsiteY13" fmla="*/ 3495675 h 3495675"/>
              <a:gd name="connsiteX14" fmla="*/ 1594639 w 6369901"/>
              <a:gd name="connsiteY14" fmla="*/ 3495655 h 3495675"/>
              <a:gd name="connsiteX15" fmla="*/ 1594478 w 6369901"/>
              <a:gd name="connsiteY15" fmla="*/ 3495675 h 3495675"/>
              <a:gd name="connsiteX16" fmla="*/ 1594478 w 6369901"/>
              <a:gd name="connsiteY16" fmla="*/ 3495635 h 3495675"/>
              <a:gd name="connsiteX17" fmla="*/ 0 w 6369901"/>
              <a:gd name="connsiteY17" fmla="*/ 3295634 h 3495675"/>
              <a:gd name="connsiteX18" fmla="*/ 0 w 6369901"/>
              <a:gd name="connsiteY18" fmla="*/ 152758 h 3495675"/>
              <a:gd name="connsiteX19" fmla="*/ 1594478 w 6369901"/>
              <a:gd name="connsiteY19" fmla="*/ 31 h 34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369901" h="3495675">
                <a:moveTo>
                  <a:pt x="4774463" y="0"/>
                </a:moveTo>
                <a:lnTo>
                  <a:pt x="6369901" y="152758"/>
                </a:lnTo>
                <a:lnTo>
                  <a:pt x="6369901" y="3295634"/>
                </a:lnTo>
                <a:lnTo>
                  <a:pt x="4774463" y="3495675"/>
                </a:lnTo>
                <a:close/>
                <a:moveTo>
                  <a:pt x="1594478" y="0"/>
                </a:moveTo>
                <a:lnTo>
                  <a:pt x="1594639" y="16"/>
                </a:lnTo>
                <a:lnTo>
                  <a:pt x="1594800" y="0"/>
                </a:lnTo>
                <a:lnTo>
                  <a:pt x="1594800" y="31"/>
                </a:lnTo>
                <a:lnTo>
                  <a:pt x="3183925" y="152185"/>
                </a:lnTo>
                <a:lnTo>
                  <a:pt x="4772737" y="0"/>
                </a:lnTo>
                <a:lnTo>
                  <a:pt x="4772737" y="3495675"/>
                </a:lnTo>
                <a:lnTo>
                  <a:pt x="3183925" y="3296385"/>
                </a:lnTo>
                <a:lnTo>
                  <a:pt x="1594800" y="3495635"/>
                </a:lnTo>
                <a:lnTo>
                  <a:pt x="1594800" y="3495675"/>
                </a:lnTo>
                <a:lnTo>
                  <a:pt x="1594639" y="3495655"/>
                </a:lnTo>
                <a:lnTo>
                  <a:pt x="1594478" y="3495675"/>
                </a:lnTo>
                <a:lnTo>
                  <a:pt x="1594478" y="3495635"/>
                </a:lnTo>
                <a:lnTo>
                  <a:pt x="0" y="3295634"/>
                </a:lnTo>
                <a:lnTo>
                  <a:pt x="0" y="152758"/>
                </a:lnTo>
                <a:lnTo>
                  <a:pt x="1594478" y="31"/>
                </a:lnTo>
                <a:close/>
              </a:path>
            </a:pathLst>
          </a:custGeom>
          <a:blipFill dpi="0" rotWithShape="1">
            <a:blip r:embed="rId4"/>
            <a:srcRect/>
            <a:stretch>
              <a:fillRect/>
            </a:stretch>
          </a:blipFill>
          <a:ln>
            <a:noFill/>
          </a:ln>
          <a:effectLst>
            <a:outerShdw blurRad="127000" dir="13500000" sy="23000" kx="1200000" algn="br" rotWithShape="0">
              <a:prstClr val="black">
                <a:alpha val="20000"/>
              </a:prstClr>
            </a:outerShdw>
          </a:effectLst>
        </p:spPr>
      </p:pic>
      <p:sp>
        <p:nvSpPr>
          <p:cNvPr id="135" name="MH_Other_1"/>
          <p:cNvSpPr>
            <a:spLocks/>
          </p:cNvSpPr>
          <p:nvPr/>
        </p:nvSpPr>
        <p:spPr bwMode="auto">
          <a:xfrm flipH="1">
            <a:off x="2191486" y="1241827"/>
            <a:ext cx="1220300" cy="3057027"/>
          </a:xfrm>
          <a:custGeom>
            <a:avLst/>
            <a:gdLst>
              <a:gd name="T0" fmla="*/ 1595437 w 1595120"/>
              <a:gd name="T1" fmla="*/ 0 h 2986559"/>
              <a:gd name="T2" fmla="*/ 1595437 w 1595120"/>
              <a:gd name="T3" fmla="*/ 3495675 h 2986559"/>
              <a:gd name="T4" fmla="*/ 0 w 1595120"/>
              <a:gd name="T5" fmla="*/ 3295634 h 2986559"/>
              <a:gd name="T6" fmla="*/ 0 w 1595120"/>
              <a:gd name="T7" fmla="*/ 152758 h 2986559"/>
              <a:gd name="T8" fmla="*/ 1595437 w 1595120"/>
              <a:gd name="T9" fmla="*/ 0 h 2986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0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6" name="MH_Other_2"/>
          <p:cNvSpPr>
            <a:spLocks/>
          </p:cNvSpPr>
          <p:nvPr/>
        </p:nvSpPr>
        <p:spPr bwMode="auto">
          <a:xfrm flipH="1">
            <a:off x="4543796" y="1235308"/>
            <a:ext cx="1180331" cy="3057027"/>
          </a:xfrm>
          <a:custGeom>
            <a:avLst/>
            <a:gdLst>
              <a:gd name="T0" fmla="*/ 1595438 w 1595120"/>
              <a:gd name="T1" fmla="*/ 0 h 2986559"/>
              <a:gd name="T2" fmla="*/ 1595438 w 1595120"/>
              <a:gd name="T3" fmla="*/ 3495675 h 2986559"/>
              <a:gd name="T4" fmla="*/ 0 w 1595120"/>
              <a:gd name="T5" fmla="*/ 3295634 h 2986559"/>
              <a:gd name="T6" fmla="*/ 0 w 1595120"/>
              <a:gd name="T7" fmla="*/ 152758 h 2986559"/>
              <a:gd name="T8" fmla="*/ 1595438 w 1595120"/>
              <a:gd name="T9" fmla="*/ 0 h 29865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5120" h="2986559">
                <a:moveTo>
                  <a:pt x="1595120" y="0"/>
                </a:moveTo>
                <a:lnTo>
                  <a:pt x="1595120" y="2986559"/>
                </a:lnTo>
                <a:lnTo>
                  <a:pt x="0" y="2815652"/>
                </a:lnTo>
                <a:lnTo>
                  <a:pt x="0" y="130510"/>
                </a:lnTo>
                <a:lnTo>
                  <a:pt x="1595120" y="0"/>
                </a:lnTo>
                <a:close/>
              </a:path>
            </a:pathLst>
          </a:custGeom>
          <a:solidFill>
            <a:srgbClr val="000000">
              <a:alpha val="14902"/>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nvGrpSpPr>
          <p:cNvPr id="2" name="组合 1"/>
          <p:cNvGrpSpPr/>
          <p:nvPr/>
        </p:nvGrpSpPr>
        <p:grpSpPr>
          <a:xfrm>
            <a:off x="6228184" y="2427734"/>
            <a:ext cx="2224678" cy="1609933"/>
            <a:chOff x="7831734" y="3277860"/>
            <a:chExt cx="1987248" cy="2146576"/>
          </a:xfrm>
        </p:grpSpPr>
        <p:sp>
          <p:nvSpPr>
            <p:cNvPr id="151" name="矩形 150"/>
            <p:cNvSpPr/>
            <p:nvPr/>
          </p:nvSpPr>
          <p:spPr>
            <a:xfrm>
              <a:off x="7831734" y="3762444"/>
              <a:ext cx="1987248" cy="1661992"/>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您的内容打在这里，或者通过复制您的文本后，在此框中选择粘贴，并选择只保留文字；您的内容打在这里，或者通过复制您的文本后，在此框中选择粘贴，并选择只保留文字；</a:t>
              </a:r>
              <a:endPar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endParaRPr>
            </a:p>
          </p:txBody>
        </p:sp>
        <p:sp>
          <p:nvSpPr>
            <p:cNvPr id="152" name="矩形 151"/>
            <p:cNvSpPr/>
            <p:nvPr/>
          </p:nvSpPr>
          <p:spPr>
            <a:xfrm>
              <a:off x="8365294" y="3277860"/>
              <a:ext cx="920129" cy="41036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企业资质</a:t>
              </a:r>
            </a:p>
          </p:txBody>
        </p:sp>
      </p:grpSp>
      <p:grpSp>
        <p:nvGrpSpPr>
          <p:cNvPr id="134" name="组合 133"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37877"/>
            <a:ext cx="4032715" cy="464925"/>
            <a:chOff x="1508072" y="276180"/>
            <a:chExt cx="11802068" cy="619900"/>
          </a:xfrm>
        </p:grpSpPr>
        <p:sp>
          <p:nvSpPr>
            <p:cNvPr id="137"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651362" y="292837"/>
              <a:ext cx="7658778" cy="603243"/>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8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Enterprise Qualifications</a:t>
              </a:r>
              <a:endPar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sp>
          <p:nvSpPr>
            <p:cNvPr id="138" name="矩形 137"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企业资质</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grpSp>
        <p:nvGrpSpPr>
          <p:cNvPr id="139" name="组合 138"/>
          <p:cNvGrpSpPr/>
          <p:nvPr/>
        </p:nvGrpSpPr>
        <p:grpSpPr>
          <a:xfrm>
            <a:off x="7070525" y="1547420"/>
            <a:ext cx="540000" cy="540000"/>
            <a:chOff x="1936704" y="4948799"/>
            <a:chExt cx="900000" cy="900000"/>
          </a:xfrm>
          <a:effectLst>
            <a:outerShdw blurRad="63500" sx="102000" sy="102000" algn="ctr" rotWithShape="0">
              <a:prstClr val="black">
                <a:alpha val="40000"/>
              </a:prstClr>
            </a:outerShdw>
          </a:effectLst>
        </p:grpSpPr>
        <p:sp>
          <p:nvSpPr>
            <p:cNvPr id="140" name="椭圆 139"/>
            <p:cNvSpPr/>
            <p:nvPr/>
          </p:nvSpPr>
          <p:spPr>
            <a:xfrm>
              <a:off x="1936704" y="4948799"/>
              <a:ext cx="900000" cy="900000"/>
            </a:xfrm>
            <a:prstGeom prst="ellipse">
              <a:avLst/>
            </a:prstGeom>
            <a:gradFill>
              <a:gsLst>
                <a:gs pos="0">
                  <a:srgbClr val="175BBE"/>
                </a:gs>
                <a:gs pos="100000">
                  <a:srgbClr val="1D8FE7"/>
                </a:gs>
                <a:gs pos="0">
                  <a:srgbClr val="175BBE"/>
                </a:gs>
              </a:gsLst>
              <a:lin ang="18900000" scaled="0"/>
            </a:gra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141" name="Freeform 5"/>
            <p:cNvSpPr>
              <a:spLocks noEditPoints="1"/>
            </p:cNvSpPr>
            <p:nvPr/>
          </p:nvSpPr>
          <p:spPr bwMode="auto">
            <a:xfrm>
              <a:off x="2116704" y="5110799"/>
              <a:ext cx="540000" cy="576000"/>
            </a:xfrm>
            <a:custGeom>
              <a:avLst/>
              <a:gdLst>
                <a:gd name="T0" fmla="*/ 529638 w 2875"/>
                <a:gd name="T1" fmla="*/ 84491 h 2867"/>
                <a:gd name="T2" fmla="*/ 529638 w 2875"/>
                <a:gd name="T3" fmla="*/ 75801 h 2867"/>
                <a:gd name="T4" fmla="*/ 433911 w 2875"/>
                <a:gd name="T5" fmla="*/ 75801 h 2867"/>
                <a:gd name="T6" fmla="*/ 434650 w 2875"/>
                <a:gd name="T7" fmla="*/ 0 h 2867"/>
                <a:gd name="T8" fmla="*/ 265928 w 2875"/>
                <a:gd name="T9" fmla="*/ 0 h 2867"/>
                <a:gd name="T10" fmla="*/ 264819 w 2875"/>
                <a:gd name="T11" fmla="*/ 0 h 2867"/>
                <a:gd name="T12" fmla="*/ 263525 w 2875"/>
                <a:gd name="T13" fmla="*/ 0 h 2867"/>
                <a:gd name="T14" fmla="*/ 94618 w 2875"/>
                <a:gd name="T15" fmla="*/ 0 h 2867"/>
                <a:gd name="T16" fmla="*/ 95172 w 2875"/>
                <a:gd name="T17" fmla="*/ 75801 h 2867"/>
                <a:gd name="T18" fmla="*/ 185 w 2875"/>
                <a:gd name="T19" fmla="*/ 75801 h 2867"/>
                <a:gd name="T20" fmla="*/ 0 w 2875"/>
                <a:gd name="T21" fmla="*/ 75801 h 2867"/>
                <a:gd name="T22" fmla="*/ 0 w 2875"/>
                <a:gd name="T23" fmla="*/ 100021 h 2867"/>
                <a:gd name="T24" fmla="*/ 0 w 2875"/>
                <a:gd name="T25" fmla="*/ 100390 h 2867"/>
                <a:gd name="T26" fmla="*/ 0 w 2875"/>
                <a:gd name="T27" fmla="*/ 113517 h 2867"/>
                <a:gd name="T28" fmla="*/ 185 w 2875"/>
                <a:gd name="T29" fmla="*/ 113517 h 2867"/>
                <a:gd name="T30" fmla="*/ 26611 w 2875"/>
                <a:gd name="T31" fmla="*/ 227958 h 2867"/>
                <a:gd name="T32" fmla="*/ 101086 w 2875"/>
                <a:gd name="T33" fmla="*/ 317256 h 2867"/>
                <a:gd name="T34" fmla="*/ 191268 w 2875"/>
                <a:gd name="T35" fmla="*/ 358669 h 2867"/>
                <a:gd name="T36" fmla="*/ 245969 w 2875"/>
                <a:gd name="T37" fmla="*/ 395091 h 2867"/>
                <a:gd name="T38" fmla="*/ 245969 w 2875"/>
                <a:gd name="T39" fmla="*/ 437244 h 2867"/>
                <a:gd name="T40" fmla="*/ 129175 w 2875"/>
                <a:gd name="T41" fmla="*/ 492153 h 2867"/>
                <a:gd name="T42" fmla="*/ 113467 w 2875"/>
                <a:gd name="T43" fmla="*/ 492153 h 2867"/>
                <a:gd name="T44" fmla="*/ 113467 w 2875"/>
                <a:gd name="T45" fmla="*/ 530054 h 2867"/>
                <a:gd name="T46" fmla="*/ 416355 w 2875"/>
                <a:gd name="T47" fmla="*/ 530054 h 2867"/>
                <a:gd name="T48" fmla="*/ 416355 w 2875"/>
                <a:gd name="T49" fmla="*/ 492153 h 2867"/>
                <a:gd name="T50" fmla="*/ 400647 w 2875"/>
                <a:gd name="T51" fmla="*/ 492153 h 2867"/>
                <a:gd name="T52" fmla="*/ 283853 w 2875"/>
                <a:gd name="T53" fmla="*/ 433916 h 2867"/>
                <a:gd name="T54" fmla="*/ 283853 w 2875"/>
                <a:gd name="T55" fmla="*/ 395091 h 2867"/>
                <a:gd name="T56" fmla="*/ 338185 w 2875"/>
                <a:gd name="T57" fmla="*/ 358854 h 2867"/>
                <a:gd name="T58" fmla="*/ 428737 w 2875"/>
                <a:gd name="T59" fmla="*/ 317256 h 2867"/>
                <a:gd name="T60" fmla="*/ 503211 w 2875"/>
                <a:gd name="T61" fmla="*/ 227958 h 2867"/>
                <a:gd name="T62" fmla="*/ 529638 w 2875"/>
                <a:gd name="T63" fmla="*/ 84491 h 2867"/>
                <a:gd name="T64" fmla="*/ 60615 w 2875"/>
                <a:gd name="T65" fmla="*/ 211504 h 2867"/>
                <a:gd name="T66" fmla="*/ 38069 w 2875"/>
                <a:gd name="T67" fmla="*/ 113517 h 2867"/>
                <a:gd name="T68" fmla="*/ 97759 w 2875"/>
                <a:gd name="T69" fmla="*/ 113517 h 2867"/>
                <a:gd name="T70" fmla="*/ 101825 w 2875"/>
                <a:gd name="T71" fmla="*/ 144392 h 2867"/>
                <a:gd name="T72" fmla="*/ 151906 w 2875"/>
                <a:gd name="T73" fmla="*/ 304129 h 2867"/>
                <a:gd name="T74" fmla="*/ 60615 w 2875"/>
                <a:gd name="T75" fmla="*/ 211504 h 2867"/>
                <a:gd name="T76" fmla="*/ 469208 w 2875"/>
                <a:gd name="T77" fmla="*/ 211504 h 2867"/>
                <a:gd name="T78" fmla="*/ 377362 w 2875"/>
                <a:gd name="T79" fmla="*/ 304499 h 2867"/>
                <a:gd name="T80" fmla="*/ 427443 w 2875"/>
                <a:gd name="T81" fmla="*/ 144392 h 2867"/>
                <a:gd name="T82" fmla="*/ 431324 w 2875"/>
                <a:gd name="T83" fmla="*/ 113517 h 2867"/>
                <a:gd name="T84" fmla="*/ 491754 w 2875"/>
                <a:gd name="T85" fmla="*/ 113517 h 2867"/>
                <a:gd name="T86" fmla="*/ 469208 w 2875"/>
                <a:gd name="T87" fmla="*/ 211504 h 2867"/>
                <a:gd name="T88" fmla="*/ 469208 w 2875"/>
                <a:gd name="T89" fmla="*/ 211504 h 2867"/>
                <a:gd name="T90" fmla="*/ 469208 w 2875"/>
                <a:gd name="T91" fmla="*/ 211504 h 28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875" h="2867">
                  <a:moveTo>
                    <a:pt x="2866" y="457"/>
                  </a:moveTo>
                  <a:cubicBezTo>
                    <a:pt x="2866" y="438"/>
                    <a:pt x="2866" y="423"/>
                    <a:pt x="2866" y="410"/>
                  </a:cubicBezTo>
                  <a:cubicBezTo>
                    <a:pt x="2348" y="410"/>
                    <a:pt x="2348" y="410"/>
                    <a:pt x="2348" y="410"/>
                  </a:cubicBezTo>
                  <a:cubicBezTo>
                    <a:pt x="2358" y="188"/>
                    <a:pt x="2352" y="0"/>
                    <a:pt x="2352" y="0"/>
                  </a:cubicBezTo>
                  <a:cubicBezTo>
                    <a:pt x="1439" y="0"/>
                    <a:pt x="1439" y="0"/>
                    <a:pt x="1439" y="0"/>
                  </a:cubicBezTo>
                  <a:cubicBezTo>
                    <a:pt x="1437" y="0"/>
                    <a:pt x="1435" y="0"/>
                    <a:pt x="1433" y="0"/>
                  </a:cubicBezTo>
                  <a:cubicBezTo>
                    <a:pt x="1431" y="0"/>
                    <a:pt x="1429" y="0"/>
                    <a:pt x="1426" y="0"/>
                  </a:cubicBezTo>
                  <a:cubicBezTo>
                    <a:pt x="512" y="0"/>
                    <a:pt x="512" y="0"/>
                    <a:pt x="512" y="0"/>
                  </a:cubicBezTo>
                  <a:cubicBezTo>
                    <a:pt x="512" y="0"/>
                    <a:pt x="505" y="188"/>
                    <a:pt x="515" y="410"/>
                  </a:cubicBezTo>
                  <a:cubicBezTo>
                    <a:pt x="1" y="410"/>
                    <a:pt x="1" y="410"/>
                    <a:pt x="1" y="410"/>
                  </a:cubicBezTo>
                  <a:cubicBezTo>
                    <a:pt x="0" y="410"/>
                    <a:pt x="0" y="410"/>
                    <a:pt x="0" y="410"/>
                  </a:cubicBezTo>
                  <a:cubicBezTo>
                    <a:pt x="0" y="541"/>
                    <a:pt x="0" y="541"/>
                    <a:pt x="0" y="541"/>
                  </a:cubicBezTo>
                  <a:cubicBezTo>
                    <a:pt x="0" y="543"/>
                    <a:pt x="0" y="543"/>
                    <a:pt x="0" y="543"/>
                  </a:cubicBezTo>
                  <a:cubicBezTo>
                    <a:pt x="0" y="614"/>
                    <a:pt x="0" y="614"/>
                    <a:pt x="0" y="614"/>
                  </a:cubicBezTo>
                  <a:cubicBezTo>
                    <a:pt x="1" y="614"/>
                    <a:pt x="1" y="614"/>
                    <a:pt x="1" y="614"/>
                  </a:cubicBezTo>
                  <a:cubicBezTo>
                    <a:pt x="6" y="781"/>
                    <a:pt x="33" y="1005"/>
                    <a:pt x="144" y="1233"/>
                  </a:cubicBezTo>
                  <a:cubicBezTo>
                    <a:pt x="238" y="1427"/>
                    <a:pt x="374" y="1590"/>
                    <a:pt x="547" y="1716"/>
                  </a:cubicBezTo>
                  <a:cubicBezTo>
                    <a:pt x="691" y="1820"/>
                    <a:pt x="855" y="1895"/>
                    <a:pt x="1035" y="1940"/>
                  </a:cubicBezTo>
                  <a:cubicBezTo>
                    <a:pt x="1139" y="2051"/>
                    <a:pt x="1242" y="2113"/>
                    <a:pt x="1331" y="2137"/>
                  </a:cubicBezTo>
                  <a:cubicBezTo>
                    <a:pt x="1331" y="2365"/>
                    <a:pt x="1331" y="2365"/>
                    <a:pt x="1331" y="2365"/>
                  </a:cubicBezTo>
                  <a:cubicBezTo>
                    <a:pt x="1318" y="2433"/>
                    <a:pt x="1241" y="2662"/>
                    <a:pt x="699" y="2662"/>
                  </a:cubicBezTo>
                  <a:cubicBezTo>
                    <a:pt x="614" y="2662"/>
                    <a:pt x="614" y="2662"/>
                    <a:pt x="614" y="2662"/>
                  </a:cubicBezTo>
                  <a:cubicBezTo>
                    <a:pt x="614" y="2867"/>
                    <a:pt x="614" y="2867"/>
                    <a:pt x="614" y="2867"/>
                  </a:cubicBezTo>
                  <a:cubicBezTo>
                    <a:pt x="2253" y="2867"/>
                    <a:pt x="2253" y="2867"/>
                    <a:pt x="2253" y="2867"/>
                  </a:cubicBezTo>
                  <a:cubicBezTo>
                    <a:pt x="2253" y="2662"/>
                    <a:pt x="2253" y="2662"/>
                    <a:pt x="2253" y="2662"/>
                  </a:cubicBezTo>
                  <a:cubicBezTo>
                    <a:pt x="2168" y="2662"/>
                    <a:pt x="2168" y="2662"/>
                    <a:pt x="2168" y="2662"/>
                  </a:cubicBezTo>
                  <a:cubicBezTo>
                    <a:pt x="1533" y="2662"/>
                    <a:pt x="1536" y="2347"/>
                    <a:pt x="1536" y="2347"/>
                  </a:cubicBezTo>
                  <a:cubicBezTo>
                    <a:pt x="1536" y="2137"/>
                    <a:pt x="1536" y="2137"/>
                    <a:pt x="1536" y="2137"/>
                  </a:cubicBezTo>
                  <a:cubicBezTo>
                    <a:pt x="1626" y="2113"/>
                    <a:pt x="1726" y="2052"/>
                    <a:pt x="1830" y="1941"/>
                  </a:cubicBezTo>
                  <a:cubicBezTo>
                    <a:pt x="2011" y="1896"/>
                    <a:pt x="2176" y="1821"/>
                    <a:pt x="2320" y="1716"/>
                  </a:cubicBezTo>
                  <a:cubicBezTo>
                    <a:pt x="2494" y="1590"/>
                    <a:pt x="2629" y="1427"/>
                    <a:pt x="2723" y="1233"/>
                  </a:cubicBezTo>
                  <a:cubicBezTo>
                    <a:pt x="2875" y="921"/>
                    <a:pt x="2869" y="619"/>
                    <a:pt x="2866" y="457"/>
                  </a:cubicBezTo>
                  <a:close/>
                  <a:moveTo>
                    <a:pt x="328" y="1144"/>
                  </a:moveTo>
                  <a:cubicBezTo>
                    <a:pt x="236" y="953"/>
                    <a:pt x="211" y="762"/>
                    <a:pt x="206" y="614"/>
                  </a:cubicBezTo>
                  <a:cubicBezTo>
                    <a:pt x="529" y="614"/>
                    <a:pt x="529" y="614"/>
                    <a:pt x="529" y="614"/>
                  </a:cubicBezTo>
                  <a:cubicBezTo>
                    <a:pt x="535" y="671"/>
                    <a:pt x="542" y="728"/>
                    <a:pt x="551" y="781"/>
                  </a:cubicBezTo>
                  <a:cubicBezTo>
                    <a:pt x="605" y="1105"/>
                    <a:pt x="680" y="1392"/>
                    <a:pt x="822" y="1645"/>
                  </a:cubicBezTo>
                  <a:cubicBezTo>
                    <a:pt x="605" y="1535"/>
                    <a:pt x="435" y="1364"/>
                    <a:pt x="328" y="1144"/>
                  </a:cubicBezTo>
                  <a:close/>
                  <a:moveTo>
                    <a:pt x="2539" y="1144"/>
                  </a:moveTo>
                  <a:cubicBezTo>
                    <a:pt x="2432" y="1365"/>
                    <a:pt x="2260" y="1537"/>
                    <a:pt x="2042" y="1647"/>
                  </a:cubicBezTo>
                  <a:cubicBezTo>
                    <a:pt x="2184" y="1393"/>
                    <a:pt x="2258" y="1106"/>
                    <a:pt x="2313" y="781"/>
                  </a:cubicBezTo>
                  <a:cubicBezTo>
                    <a:pt x="2322" y="728"/>
                    <a:pt x="2329" y="671"/>
                    <a:pt x="2334" y="614"/>
                  </a:cubicBezTo>
                  <a:cubicBezTo>
                    <a:pt x="2661" y="614"/>
                    <a:pt x="2661" y="614"/>
                    <a:pt x="2661" y="614"/>
                  </a:cubicBezTo>
                  <a:cubicBezTo>
                    <a:pt x="2656" y="762"/>
                    <a:pt x="2632" y="953"/>
                    <a:pt x="2539" y="1144"/>
                  </a:cubicBezTo>
                  <a:close/>
                  <a:moveTo>
                    <a:pt x="2539" y="1144"/>
                  </a:moveTo>
                  <a:cubicBezTo>
                    <a:pt x="2539" y="1144"/>
                    <a:pt x="2539" y="1144"/>
                    <a:pt x="2539" y="1144"/>
                  </a:cubicBezTo>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662A43"/>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val="1624685903"/>
      </p:ext>
    </p:extLst>
  </p:cSld>
  <p:clrMapOvr>
    <a:masterClrMapping/>
  </p:clrMapOvr>
  <mc:AlternateContent xmlns:mc="http://schemas.openxmlformats.org/markup-compatibility/2006" xmlns:p14="http://schemas.microsoft.com/office/powerpoint/2010/main">
    <mc:Choice Requires="p14">
      <p:transition spd="slow" p14:dur="1500" advTm="6000">
        <p:circle/>
      </p:transition>
    </mc:Choice>
    <mc:Fallback xmlns="">
      <p:transition spd="slow" advTm="6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34"/>
                                        </p:tgtEl>
                                        <p:attrNameLst>
                                          <p:attrName>style.visibility</p:attrName>
                                        </p:attrNameLst>
                                      </p:cBhvr>
                                      <p:to>
                                        <p:strVal val="visible"/>
                                      </p:to>
                                    </p:set>
                                    <p:anim calcmode="lin" valueType="num">
                                      <p:cBhvr>
                                        <p:cTn id="7" dur="1000" fill="hold"/>
                                        <p:tgtEl>
                                          <p:spTgt spid="134"/>
                                        </p:tgtEl>
                                        <p:attrNameLst>
                                          <p:attrName>ppt_w</p:attrName>
                                        </p:attrNameLst>
                                      </p:cBhvr>
                                      <p:tavLst>
                                        <p:tav tm="0">
                                          <p:val>
                                            <p:fltVal val="0"/>
                                          </p:val>
                                        </p:tav>
                                        <p:tav tm="100000">
                                          <p:val>
                                            <p:strVal val="#ppt_w"/>
                                          </p:val>
                                        </p:tav>
                                      </p:tavLst>
                                    </p:anim>
                                    <p:anim calcmode="lin" valueType="num">
                                      <p:cBhvr>
                                        <p:cTn id="8" dur="1000" fill="hold"/>
                                        <p:tgtEl>
                                          <p:spTgt spid="134"/>
                                        </p:tgtEl>
                                        <p:attrNameLst>
                                          <p:attrName>ppt_h</p:attrName>
                                        </p:attrNameLst>
                                      </p:cBhvr>
                                      <p:tavLst>
                                        <p:tav tm="0">
                                          <p:val>
                                            <p:fltVal val="0"/>
                                          </p:val>
                                        </p:tav>
                                        <p:tav tm="100000">
                                          <p:val>
                                            <p:strVal val="#ppt_h"/>
                                          </p:val>
                                        </p:tav>
                                      </p:tavLst>
                                    </p:anim>
                                    <p:animEffect transition="in" filter="fade">
                                      <p:cBhvr>
                                        <p:cTn id="9" dur="1000"/>
                                        <p:tgtEl>
                                          <p:spTgt spid="134"/>
                                        </p:tgtEl>
                                      </p:cBhvr>
                                    </p:animEffect>
                                  </p:childTnLst>
                                </p:cTn>
                              </p:par>
                              <p:par>
                                <p:cTn id="10" presetID="64" presetClass="path" presetSubtype="0" accel="50000" decel="50000" fill="hold" nodeType="withEffect">
                                  <p:stCondLst>
                                    <p:cond delay="0"/>
                                  </p:stCondLst>
                                  <p:childTnLst>
                                    <p:animMotion origin="layout" path="M 0.1099 -0.00124 L 5E-6 1.97531E-6 " pathEditMode="relative" rAng="0" ptsTypes="AA">
                                      <p:cBhvr>
                                        <p:cTn id="11" dur="1000" fill="hold"/>
                                        <p:tgtEl>
                                          <p:spTgt spid="134"/>
                                        </p:tgtEl>
                                        <p:attrNameLst>
                                          <p:attrName>ppt_x</p:attrName>
                                          <p:attrName>ppt_y</p:attrName>
                                        </p:attrNameLst>
                                      </p:cBhvr>
                                      <p:rCtr x="-5503" y="62"/>
                                    </p:animMotion>
                                  </p:childTnLst>
                                </p:cTn>
                              </p:par>
                              <p:par>
                                <p:cTn id="12" presetID="23" presetClass="entr" presetSubtype="16" fill="hold" nodeType="withEffect">
                                  <p:stCondLst>
                                    <p:cond delay="750"/>
                                  </p:stCondLst>
                                  <p:childTnLst>
                                    <p:set>
                                      <p:cBhvr>
                                        <p:cTn id="13" dur="1" fill="hold">
                                          <p:stCondLst>
                                            <p:cond delay="0"/>
                                          </p:stCondLst>
                                        </p:cTn>
                                        <p:tgtEl>
                                          <p:spTgt spid="139"/>
                                        </p:tgtEl>
                                        <p:attrNameLst>
                                          <p:attrName>style.visibility</p:attrName>
                                        </p:attrNameLst>
                                      </p:cBhvr>
                                      <p:to>
                                        <p:strVal val="visible"/>
                                      </p:to>
                                    </p:set>
                                    <p:anim calcmode="lin" valueType="num">
                                      <p:cBhvr>
                                        <p:cTn id="14" dur="1000" fill="hold"/>
                                        <p:tgtEl>
                                          <p:spTgt spid="139"/>
                                        </p:tgtEl>
                                        <p:attrNameLst>
                                          <p:attrName>ppt_w</p:attrName>
                                        </p:attrNameLst>
                                      </p:cBhvr>
                                      <p:tavLst>
                                        <p:tav tm="0">
                                          <p:val>
                                            <p:fltVal val="0"/>
                                          </p:val>
                                        </p:tav>
                                        <p:tav tm="100000">
                                          <p:val>
                                            <p:strVal val="#ppt_w"/>
                                          </p:val>
                                        </p:tav>
                                      </p:tavLst>
                                    </p:anim>
                                    <p:anim calcmode="lin" valueType="num">
                                      <p:cBhvr>
                                        <p:cTn id="15" dur="1000" fill="hold"/>
                                        <p:tgtEl>
                                          <p:spTgt spid="139"/>
                                        </p:tgtEl>
                                        <p:attrNameLst>
                                          <p:attrName>ppt_h</p:attrName>
                                        </p:attrNameLst>
                                      </p:cBhvr>
                                      <p:tavLst>
                                        <p:tav tm="0">
                                          <p:val>
                                            <p:fltVal val="0"/>
                                          </p:val>
                                        </p:tav>
                                        <p:tav tm="100000">
                                          <p:val>
                                            <p:strVal val="#ppt_h"/>
                                          </p:val>
                                        </p:tav>
                                      </p:tavLst>
                                    </p:anim>
                                  </p:childTnLst>
                                </p:cTn>
                              </p:par>
                              <p:par>
                                <p:cTn id="16" presetID="10" presetClass="entr" presetSubtype="0" fill="hold" nodeType="withEffect">
                                  <p:stCondLst>
                                    <p:cond delay="1250"/>
                                  </p:stCondLst>
                                  <p:childTnLst>
                                    <p:set>
                                      <p:cBhvr>
                                        <p:cTn id="17" dur="1" fill="hold">
                                          <p:stCondLst>
                                            <p:cond delay="0"/>
                                          </p:stCondLst>
                                        </p:cTn>
                                        <p:tgtEl>
                                          <p:spTgt spid="149"/>
                                        </p:tgtEl>
                                        <p:attrNameLst>
                                          <p:attrName>style.visibility</p:attrName>
                                        </p:attrNameLst>
                                      </p:cBhvr>
                                      <p:to>
                                        <p:strVal val="visible"/>
                                      </p:to>
                                    </p:set>
                                    <p:animEffect transition="in" filter="fade">
                                      <p:cBhvr>
                                        <p:cTn id="18" dur="750"/>
                                        <p:tgtEl>
                                          <p:spTgt spid="149"/>
                                        </p:tgtEl>
                                      </p:cBhvr>
                                    </p:animEffect>
                                  </p:childTnLst>
                                </p:cTn>
                              </p:par>
                              <p:par>
                                <p:cTn id="19" presetID="63" presetClass="path" presetSubtype="0" decel="50000" fill="hold" nodeType="withEffect">
                                  <p:stCondLst>
                                    <p:cond delay="1250"/>
                                  </p:stCondLst>
                                  <p:childTnLst>
                                    <p:animMotion origin="layout" path="M 0.01528 4.32099E-6 L -0.10885 4.32099E-6 " pathEditMode="relative" rAng="0" ptsTypes="AA">
                                      <p:cBhvr>
                                        <p:cTn id="20" dur="750" spd="-100000" fill="hold"/>
                                        <p:tgtEl>
                                          <p:spTgt spid="149"/>
                                        </p:tgtEl>
                                        <p:attrNameLst>
                                          <p:attrName>ppt_x</p:attrName>
                                          <p:attrName>ppt_y</p:attrName>
                                        </p:attrNameLst>
                                      </p:cBhvr>
                                      <p:rCtr x="-6215" y="0"/>
                                    </p:animMotion>
                                  </p:childTnLst>
                                </p:cTn>
                              </p:par>
                              <p:par>
                                <p:cTn id="21" presetID="35" presetClass="path" presetSubtype="0" accel="50000" decel="50000" fill="hold" nodeType="withEffect">
                                  <p:stCondLst>
                                    <p:cond delay="2000"/>
                                  </p:stCondLst>
                                  <p:childTnLst>
                                    <p:animMotion origin="layout" path="M 0.01598 4.32099E-6 L -3.05556E-6 4.32099E-6 " pathEditMode="relative" rAng="0" ptsTypes="AA">
                                      <p:cBhvr>
                                        <p:cTn id="22" dur="750" fill="hold"/>
                                        <p:tgtEl>
                                          <p:spTgt spid="149"/>
                                        </p:tgtEl>
                                        <p:attrNameLst>
                                          <p:attrName>ppt_x</p:attrName>
                                          <p:attrName>ppt_y</p:attrName>
                                        </p:attrNameLst>
                                      </p:cBhvr>
                                      <p:rCtr x="-799" y="0"/>
                                    </p:animMotion>
                                  </p:childTnLst>
                                </p:cTn>
                              </p:par>
                              <p:par>
                                <p:cTn id="23" presetID="10" presetClass="entr" presetSubtype="0" fill="hold" grpId="0" nodeType="withEffect">
                                  <p:stCondLst>
                                    <p:cond delay="2250"/>
                                  </p:stCondLst>
                                  <p:childTnLst>
                                    <p:set>
                                      <p:cBhvr>
                                        <p:cTn id="24" dur="1" fill="hold">
                                          <p:stCondLst>
                                            <p:cond delay="0"/>
                                          </p:stCondLst>
                                        </p:cTn>
                                        <p:tgtEl>
                                          <p:spTgt spid="135"/>
                                        </p:tgtEl>
                                        <p:attrNameLst>
                                          <p:attrName>style.visibility</p:attrName>
                                        </p:attrNameLst>
                                      </p:cBhvr>
                                      <p:to>
                                        <p:strVal val="visible"/>
                                      </p:to>
                                    </p:set>
                                    <p:animEffect transition="in" filter="fade">
                                      <p:cBhvr>
                                        <p:cTn id="25" dur="500"/>
                                        <p:tgtEl>
                                          <p:spTgt spid="135"/>
                                        </p:tgtEl>
                                      </p:cBhvr>
                                    </p:animEffect>
                                  </p:childTnLst>
                                </p:cTn>
                              </p:par>
                              <p:par>
                                <p:cTn id="26" presetID="10" presetClass="entr" presetSubtype="0" fill="hold" grpId="0" nodeType="withEffect">
                                  <p:stCondLst>
                                    <p:cond delay="2250"/>
                                  </p:stCondLst>
                                  <p:childTnLst>
                                    <p:set>
                                      <p:cBhvr>
                                        <p:cTn id="27" dur="1" fill="hold">
                                          <p:stCondLst>
                                            <p:cond delay="0"/>
                                          </p:stCondLst>
                                        </p:cTn>
                                        <p:tgtEl>
                                          <p:spTgt spid="136"/>
                                        </p:tgtEl>
                                        <p:attrNameLst>
                                          <p:attrName>style.visibility</p:attrName>
                                        </p:attrNameLst>
                                      </p:cBhvr>
                                      <p:to>
                                        <p:strVal val="visible"/>
                                      </p:to>
                                    </p:set>
                                    <p:animEffect transition="in" filter="fade">
                                      <p:cBhvr>
                                        <p:cTn id="28" dur="500"/>
                                        <p:tgtEl>
                                          <p:spTgt spid="136"/>
                                        </p:tgtEl>
                                      </p:cBhvr>
                                    </p:animEffect>
                                  </p:childTnLst>
                                </p:cTn>
                              </p:par>
                              <p:par>
                                <p:cTn id="29" presetID="10" presetClass="entr" presetSubtype="0" fill="hold" nodeType="withEffect">
                                  <p:stCondLst>
                                    <p:cond delay="225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par>
                                <p:cTn id="32" presetID="63" presetClass="path" presetSubtype="0" decel="50000" fill="hold" nodeType="withEffect">
                                  <p:stCondLst>
                                    <p:cond delay="2250"/>
                                  </p:stCondLst>
                                  <p:childTnLst>
                                    <p:animMotion origin="layout" path="M -0.02778 4.93827E-6 L 0.11076 4.93827E-6 " pathEditMode="relative" rAng="0" ptsTypes="AA">
                                      <p:cBhvr>
                                        <p:cTn id="33" dur="750" spd="-100000" fill="hold"/>
                                        <p:tgtEl>
                                          <p:spTgt spid="2"/>
                                        </p:tgtEl>
                                        <p:attrNameLst>
                                          <p:attrName>ppt_x</p:attrName>
                                          <p:attrName>ppt_y</p:attrName>
                                        </p:attrNameLst>
                                      </p:cBhvr>
                                      <p:rCtr x="6927" y="0"/>
                                    </p:animMotion>
                                  </p:childTnLst>
                                </p:cTn>
                              </p:par>
                              <p:par>
                                <p:cTn id="34" presetID="35" presetClass="path" presetSubtype="0" accel="50000" decel="50000" fill="hold" nodeType="withEffect">
                                  <p:stCondLst>
                                    <p:cond delay="3000"/>
                                  </p:stCondLst>
                                  <p:childTnLst>
                                    <p:animMotion origin="layout" path="M -0.02795 4.93827E-6 L 2.22222E-6 4.93827E-6 " pathEditMode="relative" rAng="0" ptsTypes="AA">
                                      <p:cBhvr>
                                        <p:cTn id="35" dur="750" fill="hold"/>
                                        <p:tgtEl>
                                          <p:spTgt spid="2"/>
                                        </p:tgtEl>
                                        <p:attrNameLst>
                                          <p:attrName>ppt_x</p:attrName>
                                          <p:attrName>ppt_y</p:attrName>
                                        </p:attrNameLst>
                                      </p:cBhvr>
                                      <p:rCtr x="13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419872" y="3351130"/>
            <a:ext cx="2339103"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60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产品介绍</a:t>
            </a:r>
          </a:p>
        </p:txBody>
      </p:sp>
      <p:sp>
        <p:nvSpPr>
          <p:cNvPr id="13" name="矩形 12"/>
          <p:cNvSpPr/>
          <p:nvPr/>
        </p:nvSpPr>
        <p:spPr>
          <a:xfrm>
            <a:off x="0" y="-1"/>
            <a:ext cx="9144000" cy="257175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762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3" name="组合 2"/>
          <p:cNvGrpSpPr/>
          <p:nvPr/>
        </p:nvGrpSpPr>
        <p:grpSpPr>
          <a:xfrm>
            <a:off x="3964122" y="1971925"/>
            <a:ext cx="1215755" cy="1212528"/>
            <a:chOff x="712143" y="1268247"/>
            <a:chExt cx="2808000" cy="2808000"/>
          </a:xfrm>
          <a:solidFill>
            <a:schemeClr val="accent1">
              <a:lumMod val="75000"/>
            </a:schemeClr>
          </a:solidFill>
          <a:effectLst>
            <a:outerShdw blurRad="63500" dist="63500" dir="5400000" algn="t" rotWithShape="0">
              <a:prstClr val="black">
                <a:alpha val="40000"/>
              </a:prstClr>
            </a:outerShdw>
          </a:effectLst>
        </p:grpSpPr>
        <p:sp>
          <p:nvSpPr>
            <p:cNvPr id="2" name="椭圆 1"/>
            <p:cNvSpPr>
              <a:spLocks noChangeAspect="1"/>
            </p:cNvSpPr>
            <p:nvPr/>
          </p:nvSpPr>
          <p:spPr>
            <a:xfrm>
              <a:off x="712143" y="1268247"/>
              <a:ext cx="2808000" cy="2808000"/>
            </a:xfrm>
            <a:prstGeom prst="ellipse">
              <a:avLst/>
            </a:prstGeom>
            <a:solidFill>
              <a:srgbClr val="175BBE"/>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600" normalizeH="0" baseline="0" noProof="0">
                <a:ln>
                  <a:noFill/>
                </a:ln>
                <a:solidFill>
                  <a:srgbClr val="00B0F0"/>
                </a:solidFill>
                <a:effectLst/>
                <a:uLnTx/>
                <a:uFillTx/>
                <a:latin typeface="方正粗倩简体" pitchFamily="65" charset="-122"/>
                <a:ea typeface="方正粗倩简体" pitchFamily="65" charset="-122"/>
                <a:cs typeface="+mn-cs"/>
              </a:endParaRPr>
            </a:p>
          </p:txBody>
        </p:sp>
        <p:sp>
          <p:nvSpPr>
            <p:cNvPr id="5" name="TextBox 4"/>
            <p:cNvSpPr txBox="1"/>
            <p:nvPr/>
          </p:nvSpPr>
          <p:spPr>
            <a:xfrm>
              <a:off x="1310492" y="1930457"/>
              <a:ext cx="1611295" cy="1496788"/>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w="6350">
                    <a:noFill/>
                  </a:ln>
                  <a:solidFill>
                    <a:srgbClr val="FFFFFF"/>
                  </a:solidFill>
                  <a:effectLst/>
                  <a:uLnTx/>
                  <a:uFillTx/>
                  <a:latin typeface="华文细黑" panose="02010600040101010101" pitchFamily="2" charset="-122"/>
                  <a:ea typeface="华文细黑" panose="02010600040101010101" pitchFamily="2" charset="-122"/>
                  <a:cs typeface="+mn-cs"/>
                </a:rPr>
                <a:t>02</a:t>
              </a:r>
              <a:endParaRPr kumimoji="0" lang="zh-CN" altLang="en-US" sz="3600" b="0" i="0" u="none" strike="noStrike" kern="1200" cap="none" spc="0" normalizeH="0" baseline="0" noProof="0" dirty="0">
                <a:ln w="6350">
                  <a:noFill/>
                </a:ln>
                <a:solidFill>
                  <a:srgbClr val="FFFFFF"/>
                </a:solidFill>
                <a:effectLst/>
                <a:uLnTx/>
                <a:uFillTx/>
                <a:latin typeface="华文细黑" panose="02010600040101010101" pitchFamily="2" charset="-122"/>
                <a:ea typeface="华文细黑" panose="02010600040101010101" pitchFamily="2" charset="-122"/>
                <a:cs typeface="+mn-cs"/>
              </a:endParaRPr>
            </a:p>
          </p:txBody>
        </p:sp>
      </p:grpSp>
      <p:sp>
        <p:nvSpPr>
          <p:cNvPr id="14" name="文本框 9"/>
          <p:cNvSpPr txBox="1"/>
          <p:nvPr/>
        </p:nvSpPr>
        <p:spPr>
          <a:xfrm>
            <a:off x="2808577" y="4115912"/>
            <a:ext cx="1080120" cy="215444"/>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经营产品</a:t>
            </a:r>
          </a:p>
        </p:txBody>
      </p:sp>
      <p:sp>
        <p:nvSpPr>
          <p:cNvPr id="15" name="文本框 9"/>
          <p:cNvSpPr txBox="1"/>
          <p:nvPr/>
        </p:nvSpPr>
        <p:spPr>
          <a:xfrm>
            <a:off x="4029097" y="4115912"/>
            <a:ext cx="1080120" cy="215444"/>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产品特色</a:t>
            </a:r>
          </a:p>
        </p:txBody>
      </p:sp>
      <p:sp>
        <p:nvSpPr>
          <p:cNvPr id="20" name="文本框 9"/>
          <p:cNvSpPr txBox="1"/>
          <p:nvPr/>
        </p:nvSpPr>
        <p:spPr>
          <a:xfrm>
            <a:off x="4716015" y="4568257"/>
            <a:ext cx="1141632" cy="215444"/>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产品服务</a:t>
            </a:r>
          </a:p>
        </p:txBody>
      </p:sp>
      <p:sp>
        <p:nvSpPr>
          <p:cNvPr id="21" name="文本框 9"/>
          <p:cNvSpPr txBox="1"/>
          <p:nvPr/>
        </p:nvSpPr>
        <p:spPr>
          <a:xfrm>
            <a:off x="5292080" y="4120831"/>
            <a:ext cx="1080120" cy="215444"/>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主营产品</a:t>
            </a:r>
          </a:p>
        </p:txBody>
      </p:sp>
      <p:sp>
        <p:nvSpPr>
          <p:cNvPr id="22" name="文本框 9"/>
          <p:cNvSpPr txBox="1"/>
          <p:nvPr/>
        </p:nvSpPr>
        <p:spPr>
          <a:xfrm>
            <a:off x="3430367" y="4568257"/>
            <a:ext cx="1141632" cy="215444"/>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产品展示</a:t>
            </a:r>
          </a:p>
        </p:txBody>
      </p:sp>
    </p:spTree>
    <p:extLst>
      <p:ext uri="{BB962C8B-B14F-4D97-AF65-F5344CB8AC3E}">
        <p14:creationId xmlns:p14="http://schemas.microsoft.com/office/powerpoint/2010/main" val="3163398828"/>
      </p:ext>
    </p:extLst>
  </p:cSld>
  <p:clrMapOvr>
    <a:masterClrMapping/>
  </p:clrMapOvr>
  <mc:AlternateContent xmlns:mc="http://schemas.openxmlformats.org/markup-compatibility/2006" xmlns:p14="http://schemas.microsoft.com/office/powerpoint/2010/main">
    <mc:Choice Requires="p14">
      <p:transition spd="slow" p14:dur="2000" advTm="6000">
        <p14:reveal dir="r"/>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0-#ppt_h/2"/>
                                              </p:val>
                                            </p:tav>
                                            <p:tav tm="100000">
                                              <p:val>
                                                <p:strVal val="#ppt_y"/>
                                              </p:val>
                                            </p:tav>
                                          </p:tavLst>
                                        </p:anim>
                                      </p:childTnLst>
                                    </p:cTn>
                                  </p:par>
                                  <p:par>
                                    <p:cTn id="9" presetID="18" presetClass="entr" presetSubtype="6" fill="hold" grpId="0"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strips(downRight)">
                                          <p:cBhvr>
                                            <p:cTn id="11" dur="1500"/>
                                            <p:tgtEl>
                                              <p:spTgt spid="13"/>
                                            </p:tgtEl>
                                          </p:cBhvr>
                                        </p:animEffect>
                                      </p:childTnLst>
                                    </p:cTn>
                                  </p:par>
                                  <p:par>
                                    <p:cTn id="12" presetID="50" presetClass="entr" presetSubtype="0" decel="100000" fill="hold" grpId="0" nodeType="withEffect">
                                      <p:stCondLst>
                                        <p:cond delay="1500"/>
                                      </p:stCondLst>
                                      <p:childTnLst>
                                        <p:set>
                                          <p:cBhvr>
                                            <p:cTn id="13" dur="1" fill="hold">
                                              <p:stCondLst>
                                                <p:cond delay="0"/>
                                              </p:stCondLst>
                                            </p:cTn>
                                            <p:tgtEl>
                                              <p:spTgt spid="28"/>
                                            </p:tgtEl>
                                            <p:attrNameLst>
                                              <p:attrName>style.visibility</p:attrName>
                                            </p:attrNameLst>
                                          </p:cBhvr>
                                          <p:to>
                                            <p:strVal val="visible"/>
                                          </p:to>
                                        </p:set>
                                        <p:anim calcmode="lin" valueType="num">
                                          <p:cBhvr>
                                            <p:cTn id="14" dur="1000" fill="hold"/>
                                            <p:tgtEl>
                                              <p:spTgt spid="28"/>
                                            </p:tgtEl>
                                            <p:attrNameLst>
                                              <p:attrName>ppt_w</p:attrName>
                                            </p:attrNameLst>
                                          </p:cBhvr>
                                          <p:tavLst>
                                            <p:tav tm="0">
                                              <p:val>
                                                <p:strVal val="#ppt_w+.3"/>
                                              </p:val>
                                            </p:tav>
                                            <p:tav tm="100000">
                                              <p:val>
                                                <p:strVal val="#ppt_w"/>
                                              </p:val>
                                            </p:tav>
                                          </p:tavLst>
                                        </p:anim>
                                        <p:anim calcmode="lin" valueType="num">
                                          <p:cBhvr>
                                            <p:cTn id="15" dur="1000" fill="hold"/>
                                            <p:tgtEl>
                                              <p:spTgt spid="28"/>
                                            </p:tgtEl>
                                            <p:attrNameLst>
                                              <p:attrName>ppt_h</p:attrName>
                                            </p:attrNameLst>
                                          </p:cBhvr>
                                          <p:tavLst>
                                            <p:tav tm="0">
                                              <p:val>
                                                <p:strVal val="#ppt_h"/>
                                              </p:val>
                                            </p:tav>
                                            <p:tav tm="100000">
                                              <p:val>
                                                <p:strVal val="#ppt_h"/>
                                              </p:val>
                                            </p:tav>
                                          </p:tavLst>
                                        </p:anim>
                                        <p:animEffect transition="in" filter="fade">
                                          <p:cBhvr>
                                            <p:cTn id="16" dur="1000"/>
                                            <p:tgtEl>
                                              <p:spTgt spid="28"/>
                                            </p:tgtEl>
                                          </p:cBhvr>
                                        </p:animEffect>
                                      </p:childTnLst>
                                    </p:cTn>
                                  </p:par>
                                  <p:par>
                                    <p:cTn id="17" presetID="18" presetClass="entr" presetSubtype="6" fill="hold" grpId="0" nodeType="withEffect">
                                      <p:stCondLst>
                                        <p:cond delay="2750"/>
                                      </p:stCondLst>
                                      <p:childTnLst>
                                        <p:set>
                                          <p:cBhvr>
                                            <p:cTn id="18" dur="1" fill="hold">
                                              <p:stCondLst>
                                                <p:cond delay="0"/>
                                              </p:stCondLst>
                                            </p:cTn>
                                            <p:tgtEl>
                                              <p:spTgt spid="14"/>
                                            </p:tgtEl>
                                            <p:attrNameLst>
                                              <p:attrName>style.visibility</p:attrName>
                                            </p:attrNameLst>
                                          </p:cBhvr>
                                          <p:to>
                                            <p:strVal val="visible"/>
                                          </p:to>
                                        </p:set>
                                        <p:animEffect transition="in" filter="strips(downRight)">
                                          <p:cBhvr>
                                            <p:cTn id="19" dur="500"/>
                                            <p:tgtEl>
                                              <p:spTgt spid="14"/>
                                            </p:tgtEl>
                                          </p:cBhvr>
                                        </p:animEffect>
                                      </p:childTnLst>
                                    </p:cTn>
                                  </p:par>
                                  <p:par>
                                    <p:cTn id="20" presetID="18" presetClass="entr" presetSubtype="6" fill="hold" grpId="0" nodeType="withEffect">
                                      <p:stCondLst>
                                        <p:cond delay="2900"/>
                                      </p:stCondLst>
                                      <p:childTnLst>
                                        <p:set>
                                          <p:cBhvr>
                                            <p:cTn id="21" dur="1" fill="hold">
                                              <p:stCondLst>
                                                <p:cond delay="0"/>
                                              </p:stCondLst>
                                            </p:cTn>
                                            <p:tgtEl>
                                              <p:spTgt spid="15"/>
                                            </p:tgtEl>
                                            <p:attrNameLst>
                                              <p:attrName>style.visibility</p:attrName>
                                            </p:attrNameLst>
                                          </p:cBhvr>
                                          <p:to>
                                            <p:strVal val="visible"/>
                                          </p:to>
                                        </p:set>
                                        <p:animEffect transition="in" filter="strips(downRight)">
                                          <p:cBhvr>
                                            <p:cTn id="22" dur="500"/>
                                            <p:tgtEl>
                                              <p:spTgt spid="15"/>
                                            </p:tgtEl>
                                          </p:cBhvr>
                                        </p:animEffect>
                                      </p:childTnLst>
                                    </p:cTn>
                                  </p:par>
                                  <p:par>
                                    <p:cTn id="23" presetID="18" presetClass="entr" presetSubtype="6" fill="hold" grpId="0" nodeType="withEffect">
                                      <p:stCondLst>
                                        <p:cond delay="3050"/>
                                      </p:stCondLst>
                                      <p:childTnLst>
                                        <p:set>
                                          <p:cBhvr>
                                            <p:cTn id="24" dur="1" fill="hold">
                                              <p:stCondLst>
                                                <p:cond delay="0"/>
                                              </p:stCondLst>
                                            </p:cTn>
                                            <p:tgtEl>
                                              <p:spTgt spid="21"/>
                                            </p:tgtEl>
                                            <p:attrNameLst>
                                              <p:attrName>style.visibility</p:attrName>
                                            </p:attrNameLst>
                                          </p:cBhvr>
                                          <p:to>
                                            <p:strVal val="visible"/>
                                          </p:to>
                                        </p:set>
                                        <p:animEffect transition="in" filter="strips(downRight)">
                                          <p:cBhvr>
                                            <p:cTn id="25" dur="500"/>
                                            <p:tgtEl>
                                              <p:spTgt spid="21"/>
                                            </p:tgtEl>
                                          </p:cBhvr>
                                        </p:animEffect>
                                      </p:childTnLst>
                                    </p:cTn>
                                  </p:par>
                                  <p:par>
                                    <p:cTn id="26" presetID="18" presetClass="entr" presetSubtype="6" fill="hold" grpId="0" nodeType="withEffect">
                                      <p:stCondLst>
                                        <p:cond delay="3200"/>
                                      </p:stCondLst>
                                      <p:childTnLst>
                                        <p:set>
                                          <p:cBhvr>
                                            <p:cTn id="27" dur="1" fill="hold">
                                              <p:stCondLst>
                                                <p:cond delay="0"/>
                                              </p:stCondLst>
                                            </p:cTn>
                                            <p:tgtEl>
                                              <p:spTgt spid="22"/>
                                            </p:tgtEl>
                                            <p:attrNameLst>
                                              <p:attrName>style.visibility</p:attrName>
                                            </p:attrNameLst>
                                          </p:cBhvr>
                                          <p:to>
                                            <p:strVal val="visible"/>
                                          </p:to>
                                        </p:set>
                                        <p:animEffect transition="in" filter="strips(downRight)">
                                          <p:cBhvr>
                                            <p:cTn id="28" dur="500"/>
                                            <p:tgtEl>
                                              <p:spTgt spid="22"/>
                                            </p:tgtEl>
                                          </p:cBhvr>
                                        </p:animEffect>
                                      </p:childTnLst>
                                    </p:cTn>
                                  </p:par>
                                  <p:par>
                                    <p:cTn id="29" presetID="18" presetClass="entr" presetSubtype="6" fill="hold" grpId="0" nodeType="withEffect">
                                      <p:stCondLst>
                                        <p:cond delay="3350"/>
                                      </p:stCondLst>
                                      <p:childTnLst>
                                        <p:set>
                                          <p:cBhvr>
                                            <p:cTn id="30" dur="1" fill="hold">
                                              <p:stCondLst>
                                                <p:cond delay="0"/>
                                              </p:stCondLst>
                                            </p:cTn>
                                            <p:tgtEl>
                                              <p:spTgt spid="20"/>
                                            </p:tgtEl>
                                            <p:attrNameLst>
                                              <p:attrName>style.visibility</p:attrName>
                                            </p:attrNameLst>
                                          </p:cBhvr>
                                          <p:to>
                                            <p:strVal val="visible"/>
                                          </p:to>
                                        </p:set>
                                        <p:animEffect transition="in" filter="strips(downRight)">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3" grpId="0" animBg="1"/>
          <p:bldP spid="14" grpId="0"/>
          <p:bldP spid="15"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0-#ppt_h/2"/>
                                              </p:val>
                                            </p:tav>
                                            <p:tav tm="100000">
                                              <p:val>
                                                <p:strVal val="#ppt_y"/>
                                              </p:val>
                                            </p:tav>
                                          </p:tavLst>
                                        </p:anim>
                                      </p:childTnLst>
                                    </p:cTn>
                                  </p:par>
                                  <p:par>
                                    <p:cTn id="9" presetID="18" presetClass="entr" presetSubtype="6" fill="hold" grpId="0"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strips(downRight)">
                                          <p:cBhvr>
                                            <p:cTn id="11" dur="1500"/>
                                            <p:tgtEl>
                                              <p:spTgt spid="13"/>
                                            </p:tgtEl>
                                          </p:cBhvr>
                                        </p:animEffect>
                                      </p:childTnLst>
                                    </p:cTn>
                                  </p:par>
                                  <p:par>
                                    <p:cTn id="12" presetID="50" presetClass="entr" presetSubtype="0" decel="100000" fill="hold" grpId="0" nodeType="withEffect">
                                      <p:stCondLst>
                                        <p:cond delay="1500"/>
                                      </p:stCondLst>
                                      <p:childTnLst>
                                        <p:set>
                                          <p:cBhvr>
                                            <p:cTn id="13" dur="1" fill="hold">
                                              <p:stCondLst>
                                                <p:cond delay="0"/>
                                              </p:stCondLst>
                                            </p:cTn>
                                            <p:tgtEl>
                                              <p:spTgt spid="28"/>
                                            </p:tgtEl>
                                            <p:attrNameLst>
                                              <p:attrName>style.visibility</p:attrName>
                                            </p:attrNameLst>
                                          </p:cBhvr>
                                          <p:to>
                                            <p:strVal val="visible"/>
                                          </p:to>
                                        </p:set>
                                        <p:anim calcmode="lin" valueType="num">
                                          <p:cBhvr>
                                            <p:cTn id="14" dur="1000" fill="hold"/>
                                            <p:tgtEl>
                                              <p:spTgt spid="28"/>
                                            </p:tgtEl>
                                            <p:attrNameLst>
                                              <p:attrName>ppt_w</p:attrName>
                                            </p:attrNameLst>
                                          </p:cBhvr>
                                          <p:tavLst>
                                            <p:tav tm="0">
                                              <p:val>
                                                <p:strVal val="#ppt_w+.3"/>
                                              </p:val>
                                            </p:tav>
                                            <p:tav tm="100000">
                                              <p:val>
                                                <p:strVal val="#ppt_w"/>
                                              </p:val>
                                            </p:tav>
                                          </p:tavLst>
                                        </p:anim>
                                        <p:anim calcmode="lin" valueType="num">
                                          <p:cBhvr>
                                            <p:cTn id="15" dur="1000" fill="hold"/>
                                            <p:tgtEl>
                                              <p:spTgt spid="28"/>
                                            </p:tgtEl>
                                            <p:attrNameLst>
                                              <p:attrName>ppt_h</p:attrName>
                                            </p:attrNameLst>
                                          </p:cBhvr>
                                          <p:tavLst>
                                            <p:tav tm="0">
                                              <p:val>
                                                <p:strVal val="#ppt_h"/>
                                              </p:val>
                                            </p:tav>
                                            <p:tav tm="100000">
                                              <p:val>
                                                <p:strVal val="#ppt_h"/>
                                              </p:val>
                                            </p:tav>
                                          </p:tavLst>
                                        </p:anim>
                                        <p:animEffect transition="in" filter="fade">
                                          <p:cBhvr>
                                            <p:cTn id="16" dur="1000"/>
                                            <p:tgtEl>
                                              <p:spTgt spid="28"/>
                                            </p:tgtEl>
                                          </p:cBhvr>
                                        </p:animEffect>
                                      </p:childTnLst>
                                    </p:cTn>
                                  </p:par>
                                  <p:par>
                                    <p:cTn id="17" presetID="18" presetClass="entr" presetSubtype="6" fill="hold" grpId="0" nodeType="withEffect">
                                      <p:stCondLst>
                                        <p:cond delay="2750"/>
                                      </p:stCondLst>
                                      <p:childTnLst>
                                        <p:set>
                                          <p:cBhvr>
                                            <p:cTn id="18" dur="1" fill="hold">
                                              <p:stCondLst>
                                                <p:cond delay="0"/>
                                              </p:stCondLst>
                                            </p:cTn>
                                            <p:tgtEl>
                                              <p:spTgt spid="14"/>
                                            </p:tgtEl>
                                            <p:attrNameLst>
                                              <p:attrName>style.visibility</p:attrName>
                                            </p:attrNameLst>
                                          </p:cBhvr>
                                          <p:to>
                                            <p:strVal val="visible"/>
                                          </p:to>
                                        </p:set>
                                        <p:animEffect transition="in" filter="strips(downRight)">
                                          <p:cBhvr>
                                            <p:cTn id="19" dur="500"/>
                                            <p:tgtEl>
                                              <p:spTgt spid="14"/>
                                            </p:tgtEl>
                                          </p:cBhvr>
                                        </p:animEffect>
                                      </p:childTnLst>
                                    </p:cTn>
                                  </p:par>
                                  <p:par>
                                    <p:cTn id="20" presetID="18" presetClass="entr" presetSubtype="6" fill="hold" grpId="0" nodeType="withEffect">
                                      <p:stCondLst>
                                        <p:cond delay="2900"/>
                                      </p:stCondLst>
                                      <p:childTnLst>
                                        <p:set>
                                          <p:cBhvr>
                                            <p:cTn id="21" dur="1" fill="hold">
                                              <p:stCondLst>
                                                <p:cond delay="0"/>
                                              </p:stCondLst>
                                            </p:cTn>
                                            <p:tgtEl>
                                              <p:spTgt spid="15"/>
                                            </p:tgtEl>
                                            <p:attrNameLst>
                                              <p:attrName>style.visibility</p:attrName>
                                            </p:attrNameLst>
                                          </p:cBhvr>
                                          <p:to>
                                            <p:strVal val="visible"/>
                                          </p:to>
                                        </p:set>
                                        <p:animEffect transition="in" filter="strips(downRight)">
                                          <p:cBhvr>
                                            <p:cTn id="22" dur="500"/>
                                            <p:tgtEl>
                                              <p:spTgt spid="15"/>
                                            </p:tgtEl>
                                          </p:cBhvr>
                                        </p:animEffect>
                                      </p:childTnLst>
                                    </p:cTn>
                                  </p:par>
                                  <p:par>
                                    <p:cTn id="23" presetID="18" presetClass="entr" presetSubtype="6" fill="hold" grpId="0" nodeType="withEffect">
                                      <p:stCondLst>
                                        <p:cond delay="3050"/>
                                      </p:stCondLst>
                                      <p:childTnLst>
                                        <p:set>
                                          <p:cBhvr>
                                            <p:cTn id="24" dur="1" fill="hold">
                                              <p:stCondLst>
                                                <p:cond delay="0"/>
                                              </p:stCondLst>
                                            </p:cTn>
                                            <p:tgtEl>
                                              <p:spTgt spid="21"/>
                                            </p:tgtEl>
                                            <p:attrNameLst>
                                              <p:attrName>style.visibility</p:attrName>
                                            </p:attrNameLst>
                                          </p:cBhvr>
                                          <p:to>
                                            <p:strVal val="visible"/>
                                          </p:to>
                                        </p:set>
                                        <p:animEffect transition="in" filter="strips(downRight)">
                                          <p:cBhvr>
                                            <p:cTn id="25" dur="500"/>
                                            <p:tgtEl>
                                              <p:spTgt spid="21"/>
                                            </p:tgtEl>
                                          </p:cBhvr>
                                        </p:animEffect>
                                      </p:childTnLst>
                                    </p:cTn>
                                  </p:par>
                                  <p:par>
                                    <p:cTn id="26" presetID="18" presetClass="entr" presetSubtype="6" fill="hold" grpId="0" nodeType="withEffect">
                                      <p:stCondLst>
                                        <p:cond delay="3200"/>
                                      </p:stCondLst>
                                      <p:childTnLst>
                                        <p:set>
                                          <p:cBhvr>
                                            <p:cTn id="27" dur="1" fill="hold">
                                              <p:stCondLst>
                                                <p:cond delay="0"/>
                                              </p:stCondLst>
                                            </p:cTn>
                                            <p:tgtEl>
                                              <p:spTgt spid="22"/>
                                            </p:tgtEl>
                                            <p:attrNameLst>
                                              <p:attrName>style.visibility</p:attrName>
                                            </p:attrNameLst>
                                          </p:cBhvr>
                                          <p:to>
                                            <p:strVal val="visible"/>
                                          </p:to>
                                        </p:set>
                                        <p:animEffect transition="in" filter="strips(downRight)">
                                          <p:cBhvr>
                                            <p:cTn id="28" dur="500"/>
                                            <p:tgtEl>
                                              <p:spTgt spid="22"/>
                                            </p:tgtEl>
                                          </p:cBhvr>
                                        </p:animEffect>
                                      </p:childTnLst>
                                    </p:cTn>
                                  </p:par>
                                  <p:par>
                                    <p:cTn id="29" presetID="18" presetClass="entr" presetSubtype="6" fill="hold" grpId="0" nodeType="withEffect">
                                      <p:stCondLst>
                                        <p:cond delay="3350"/>
                                      </p:stCondLst>
                                      <p:childTnLst>
                                        <p:set>
                                          <p:cBhvr>
                                            <p:cTn id="30" dur="1" fill="hold">
                                              <p:stCondLst>
                                                <p:cond delay="0"/>
                                              </p:stCondLst>
                                            </p:cTn>
                                            <p:tgtEl>
                                              <p:spTgt spid="20"/>
                                            </p:tgtEl>
                                            <p:attrNameLst>
                                              <p:attrName>style.visibility</p:attrName>
                                            </p:attrNameLst>
                                          </p:cBhvr>
                                          <p:to>
                                            <p:strVal val="visible"/>
                                          </p:to>
                                        </p:set>
                                        <p:animEffect transition="in" filter="strips(downRight)">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3" grpId="0" animBg="1"/>
          <p:bldP spid="14" grpId="0"/>
          <p:bldP spid="15" grpId="0"/>
          <p:bldP spid="20" grpId="0"/>
          <p:bldP spid="21" grpId="0"/>
          <p:bldP spid="2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Placeholder 3"/>
          <p:cNvSpPr txBox="1">
            <a:spLocks/>
          </p:cNvSpPr>
          <p:nvPr/>
        </p:nvSpPr>
        <p:spPr>
          <a:xfrm>
            <a:off x="1784521" y="2649750"/>
            <a:ext cx="706925"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378" rtl="0" eaLnBrk="1" fontAlgn="auto" latinLnBrk="0" hangingPunct="1">
              <a:lnSpc>
                <a:spcPct val="100000"/>
              </a:lnSpc>
              <a:spcBef>
                <a:spcPct val="20000"/>
              </a:spcBef>
              <a:spcAft>
                <a:spcPts val="0"/>
              </a:spcAft>
              <a:buClrTx/>
              <a:buSzTx/>
              <a:buFontTx/>
              <a:buNone/>
              <a:tabLst/>
              <a:defRPr/>
            </a:pPr>
            <a:r>
              <a:rPr kumimoji="0" 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399,834</a:t>
            </a: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K</a:t>
            </a:r>
            <a:endParaRPr kumimoji="0" 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sp>
        <p:nvSpPr>
          <p:cNvPr id="44" name="Text Placeholder 3"/>
          <p:cNvSpPr txBox="1">
            <a:spLocks/>
          </p:cNvSpPr>
          <p:nvPr/>
        </p:nvSpPr>
        <p:spPr>
          <a:xfrm>
            <a:off x="3707490" y="2649750"/>
            <a:ext cx="803105"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378" rtl="0" eaLnBrk="1" fontAlgn="auto" latinLnBrk="0" hangingPunct="1">
              <a:lnSpc>
                <a:spcPct val="100000"/>
              </a:lnSpc>
              <a:spcBef>
                <a:spcPct val="20000"/>
              </a:spcBef>
              <a:spcAft>
                <a:spcPts val="0"/>
              </a:spcAft>
              <a:buClrTx/>
              <a:buSzTx/>
              <a:buFontTx/>
              <a:buNone/>
              <a:tabLst/>
              <a:defRPr/>
            </a:pPr>
            <a:r>
              <a:rPr kumimoji="0" 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487</a:t>
            </a: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3,834K</a:t>
            </a:r>
          </a:p>
        </p:txBody>
      </p:sp>
      <p:sp>
        <p:nvSpPr>
          <p:cNvPr id="50" name="Text Placeholder 3"/>
          <p:cNvSpPr txBox="1">
            <a:spLocks/>
          </p:cNvSpPr>
          <p:nvPr/>
        </p:nvSpPr>
        <p:spPr>
          <a:xfrm>
            <a:off x="5609526" y="2649750"/>
            <a:ext cx="803105"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378" rtl="0" eaLnBrk="1" fontAlgn="auto" latinLnBrk="0" hangingPunct="1">
              <a:lnSpc>
                <a:spcPct val="100000"/>
              </a:lnSpc>
              <a:spcBef>
                <a:spcPct val="20000"/>
              </a:spcBef>
              <a:spcAft>
                <a:spcPts val="0"/>
              </a:spcAft>
              <a:buClrTx/>
              <a:buSzTx/>
              <a:buFontTx/>
              <a:buNone/>
              <a:tabLst/>
              <a:defRPr/>
            </a:pPr>
            <a:r>
              <a:rPr kumimoji="0" 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5258,487</a:t>
            </a: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K</a:t>
            </a:r>
            <a:endParaRPr kumimoji="0" 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sp>
        <p:nvSpPr>
          <p:cNvPr id="51" name="Text Placeholder 3"/>
          <p:cNvSpPr txBox="1">
            <a:spLocks/>
          </p:cNvSpPr>
          <p:nvPr/>
        </p:nvSpPr>
        <p:spPr>
          <a:xfrm>
            <a:off x="7569517" y="2649750"/>
            <a:ext cx="706925" cy="215444"/>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378" rtl="0" eaLnBrk="1" fontAlgn="auto" latinLnBrk="0" hangingPunct="1">
              <a:lnSpc>
                <a:spcPct val="100000"/>
              </a:lnSpc>
              <a:spcBef>
                <a:spcPct val="20000"/>
              </a:spcBef>
              <a:spcAft>
                <a:spcPts val="0"/>
              </a:spcAft>
              <a:buClrTx/>
              <a:buSzTx/>
              <a:buFontTx/>
              <a:buNone/>
              <a:tabLst/>
              <a:defRPr/>
            </a:pPr>
            <a:r>
              <a:rPr kumimoji="0" 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258,487</a:t>
            </a: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K</a:t>
            </a:r>
            <a:endParaRPr kumimoji="0" 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cxnSp>
        <p:nvCxnSpPr>
          <p:cNvPr id="52" name="Straight Connector 88"/>
          <p:cNvCxnSpPr/>
          <p:nvPr/>
        </p:nvCxnSpPr>
        <p:spPr>
          <a:xfrm flipH="1">
            <a:off x="957998" y="2895565"/>
            <a:ext cx="7228006" cy="0"/>
          </a:xfrm>
          <a:prstGeom prst="line">
            <a:avLst/>
          </a:prstGeom>
          <a:ln w="6350">
            <a:solidFill>
              <a:schemeClr val="tx1">
                <a:lumMod val="75000"/>
                <a:lumOff val="25000"/>
                <a:alpha val="50000"/>
              </a:schemeClr>
            </a:solidFill>
            <a:prstDash val="solid"/>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6" name="Oval 8"/>
          <p:cNvSpPr>
            <a:spLocks noChangeAspect="1"/>
          </p:cNvSpPr>
          <p:nvPr/>
        </p:nvSpPr>
        <p:spPr>
          <a:xfrm>
            <a:off x="1074396" y="1282512"/>
            <a:ext cx="1215000" cy="121500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8100">
            <a:gradFill>
              <a:gsLst>
                <a:gs pos="0">
                  <a:srgbClr val="1D8FE7"/>
                </a:gs>
                <a:gs pos="100000">
                  <a:srgbClr val="175BBE"/>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57" name="Group 94"/>
          <p:cNvGrpSpPr/>
          <p:nvPr/>
        </p:nvGrpSpPr>
        <p:grpSpPr>
          <a:xfrm>
            <a:off x="1609626" y="2514388"/>
            <a:ext cx="144542" cy="711197"/>
            <a:chOff x="1690019" y="2064423"/>
            <a:chExt cx="144542" cy="711197"/>
          </a:xfrm>
          <a:solidFill>
            <a:schemeClr val="tx1">
              <a:lumMod val="75000"/>
              <a:lumOff val="25000"/>
              <a:alpha val="50000"/>
            </a:schemeClr>
          </a:solidFill>
        </p:grpSpPr>
        <p:cxnSp>
          <p:nvCxnSpPr>
            <p:cNvPr id="58" name="Straight Connector 75"/>
            <p:cNvCxnSpPr>
              <a:endCxn id="59" idx="0"/>
            </p:cNvCxnSpPr>
            <p:nvPr/>
          </p:nvCxnSpPr>
          <p:spPr>
            <a:xfrm flipH="1">
              <a:off x="1762290" y="2064423"/>
              <a:ext cx="1" cy="566655"/>
            </a:xfrm>
            <a:prstGeom prst="line">
              <a:avLst/>
            </a:prstGeom>
            <a:grpFill/>
            <a:ln w="6350">
              <a:solidFill>
                <a:schemeClr val="tx1">
                  <a:lumMod val="75000"/>
                  <a:lumOff val="25000"/>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59" name="Oval 32"/>
            <p:cNvSpPr/>
            <p:nvPr/>
          </p:nvSpPr>
          <p:spPr>
            <a:xfrm>
              <a:off x="1690019" y="2631078"/>
              <a:ext cx="144542" cy="144542"/>
            </a:xfrm>
            <a:prstGeom prst="ellipse">
              <a:avLst/>
            </a:prstGeom>
            <a:grpFill/>
            <a:ln w="6350">
              <a:solidFill>
                <a:schemeClr val="tx1">
                  <a:lumMod val="75000"/>
                  <a:lumOff val="25000"/>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sp>
        <p:nvSpPr>
          <p:cNvPr id="63" name="Oval 109"/>
          <p:cNvSpPr>
            <a:spLocks noChangeAspect="1"/>
          </p:cNvSpPr>
          <p:nvPr/>
        </p:nvSpPr>
        <p:spPr>
          <a:xfrm>
            <a:off x="2894066" y="1066512"/>
            <a:ext cx="1431000" cy="14310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38100">
            <a:gradFill>
              <a:gsLst>
                <a:gs pos="0">
                  <a:srgbClr val="1D8FE7"/>
                </a:gs>
                <a:gs pos="100000">
                  <a:srgbClr val="175BBE"/>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64" name="Group 110"/>
          <p:cNvGrpSpPr/>
          <p:nvPr/>
        </p:nvGrpSpPr>
        <p:grpSpPr>
          <a:xfrm>
            <a:off x="3537295" y="2514388"/>
            <a:ext cx="144542" cy="711197"/>
            <a:chOff x="1690019" y="2064423"/>
            <a:chExt cx="144542" cy="711197"/>
          </a:xfrm>
          <a:solidFill>
            <a:schemeClr val="tx1">
              <a:lumMod val="75000"/>
              <a:lumOff val="25000"/>
              <a:alpha val="50000"/>
            </a:schemeClr>
          </a:solidFill>
        </p:grpSpPr>
        <p:cxnSp>
          <p:nvCxnSpPr>
            <p:cNvPr id="65" name="Straight Connector 111"/>
            <p:cNvCxnSpPr>
              <a:endCxn id="66" idx="0"/>
            </p:cNvCxnSpPr>
            <p:nvPr/>
          </p:nvCxnSpPr>
          <p:spPr>
            <a:xfrm flipH="1">
              <a:off x="1762290" y="2064423"/>
              <a:ext cx="1" cy="566655"/>
            </a:xfrm>
            <a:prstGeom prst="line">
              <a:avLst/>
            </a:prstGeom>
            <a:grpFill/>
            <a:ln w="6350">
              <a:solidFill>
                <a:schemeClr val="tx1">
                  <a:lumMod val="75000"/>
                  <a:lumOff val="25000"/>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66" name="Oval 112"/>
            <p:cNvSpPr/>
            <p:nvPr/>
          </p:nvSpPr>
          <p:spPr>
            <a:xfrm>
              <a:off x="1690019" y="2631078"/>
              <a:ext cx="144542" cy="144542"/>
            </a:xfrm>
            <a:prstGeom prst="ellipse">
              <a:avLst/>
            </a:prstGeom>
            <a:grpFill/>
            <a:ln w="6350">
              <a:solidFill>
                <a:schemeClr val="tx1">
                  <a:lumMod val="75000"/>
                  <a:lumOff val="25000"/>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70" name="Oval 127"/>
          <p:cNvSpPr>
            <a:spLocks noChangeAspect="1"/>
          </p:cNvSpPr>
          <p:nvPr/>
        </p:nvSpPr>
        <p:spPr>
          <a:xfrm>
            <a:off x="4822340" y="1066512"/>
            <a:ext cx="1431000" cy="1431000"/>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38100">
            <a:gradFill>
              <a:gsLst>
                <a:gs pos="0">
                  <a:srgbClr val="1D8FE7"/>
                </a:gs>
                <a:gs pos="100000">
                  <a:srgbClr val="175BBE"/>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71" name="Group 128"/>
          <p:cNvGrpSpPr/>
          <p:nvPr/>
        </p:nvGrpSpPr>
        <p:grpSpPr>
          <a:xfrm>
            <a:off x="5464965" y="2514388"/>
            <a:ext cx="144542" cy="711197"/>
            <a:chOff x="1690019" y="2064423"/>
            <a:chExt cx="144542" cy="711197"/>
          </a:xfrm>
          <a:solidFill>
            <a:schemeClr val="tx1">
              <a:lumMod val="75000"/>
              <a:lumOff val="25000"/>
              <a:alpha val="50000"/>
            </a:schemeClr>
          </a:solidFill>
        </p:grpSpPr>
        <p:cxnSp>
          <p:nvCxnSpPr>
            <p:cNvPr id="72" name="Straight Connector 129"/>
            <p:cNvCxnSpPr>
              <a:endCxn id="73" idx="0"/>
            </p:cNvCxnSpPr>
            <p:nvPr/>
          </p:nvCxnSpPr>
          <p:spPr>
            <a:xfrm flipH="1">
              <a:off x="1762290" y="2064423"/>
              <a:ext cx="1" cy="566655"/>
            </a:xfrm>
            <a:prstGeom prst="line">
              <a:avLst/>
            </a:prstGeom>
            <a:grpFill/>
            <a:ln w="6350">
              <a:solidFill>
                <a:schemeClr val="tx1">
                  <a:lumMod val="75000"/>
                  <a:lumOff val="25000"/>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73" name="Oval 130"/>
            <p:cNvSpPr/>
            <p:nvPr/>
          </p:nvSpPr>
          <p:spPr>
            <a:xfrm>
              <a:off x="1690019" y="2631078"/>
              <a:ext cx="144542" cy="144542"/>
            </a:xfrm>
            <a:prstGeom prst="ellipse">
              <a:avLst/>
            </a:prstGeom>
            <a:grpFill/>
            <a:ln w="6350">
              <a:solidFill>
                <a:schemeClr val="tx1">
                  <a:lumMod val="75000"/>
                  <a:lumOff val="25000"/>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77" name="Oval 145"/>
          <p:cNvSpPr>
            <a:spLocks noChangeAspect="1"/>
          </p:cNvSpPr>
          <p:nvPr/>
        </p:nvSpPr>
        <p:spPr>
          <a:xfrm>
            <a:off x="6857405" y="1282512"/>
            <a:ext cx="1215000" cy="1215000"/>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38100">
            <a:gradFill>
              <a:gsLst>
                <a:gs pos="0">
                  <a:srgbClr val="1D8FE7"/>
                </a:gs>
                <a:gs pos="100000">
                  <a:srgbClr val="175BBE"/>
                </a:gs>
              </a:gsLst>
              <a:lin ang="5400000" scaled="1"/>
            </a:gra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grpSp>
        <p:nvGrpSpPr>
          <p:cNvPr id="78" name="Group 146"/>
          <p:cNvGrpSpPr/>
          <p:nvPr/>
        </p:nvGrpSpPr>
        <p:grpSpPr>
          <a:xfrm>
            <a:off x="7392634" y="2514388"/>
            <a:ext cx="144542" cy="711197"/>
            <a:chOff x="1690019" y="2064423"/>
            <a:chExt cx="144542" cy="711197"/>
          </a:xfrm>
          <a:solidFill>
            <a:schemeClr val="tx1">
              <a:lumMod val="75000"/>
              <a:lumOff val="25000"/>
              <a:alpha val="50000"/>
            </a:schemeClr>
          </a:solidFill>
        </p:grpSpPr>
        <p:cxnSp>
          <p:nvCxnSpPr>
            <p:cNvPr id="79" name="Straight Connector 147"/>
            <p:cNvCxnSpPr>
              <a:endCxn id="80" idx="0"/>
            </p:cNvCxnSpPr>
            <p:nvPr/>
          </p:nvCxnSpPr>
          <p:spPr>
            <a:xfrm flipH="1">
              <a:off x="1762290" y="2064423"/>
              <a:ext cx="1" cy="566655"/>
            </a:xfrm>
            <a:prstGeom prst="line">
              <a:avLst/>
            </a:prstGeom>
            <a:grpFill/>
            <a:ln w="6350">
              <a:solidFill>
                <a:schemeClr val="tx1">
                  <a:lumMod val="75000"/>
                  <a:lumOff val="25000"/>
                  <a:alpha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80" name="Oval 148"/>
            <p:cNvSpPr/>
            <p:nvPr/>
          </p:nvSpPr>
          <p:spPr>
            <a:xfrm>
              <a:off x="1690019" y="2631078"/>
              <a:ext cx="144542" cy="144542"/>
            </a:xfrm>
            <a:prstGeom prst="ellipse">
              <a:avLst/>
            </a:prstGeom>
            <a:grpFill/>
            <a:ln w="6350">
              <a:solidFill>
                <a:schemeClr val="tx1">
                  <a:lumMod val="75000"/>
                  <a:lumOff val="25000"/>
                  <a:alpha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667"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39" name="矩形 38"/>
          <p:cNvSpPr/>
          <p:nvPr/>
        </p:nvSpPr>
        <p:spPr>
          <a:xfrm>
            <a:off x="1163811" y="3335000"/>
            <a:ext cx="1036168" cy="284687"/>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175BBE"/>
                </a:solidFill>
                <a:effectLst/>
                <a:uLnTx/>
                <a:uFillTx/>
                <a:latin typeface="等线 Light" panose="02010600030101010101" pitchFamily="2" charset="-122"/>
                <a:ea typeface="等线 Light" panose="02010600030101010101" pitchFamily="2" charset="-122"/>
                <a:cs typeface="+mn-cs"/>
              </a:rPr>
              <a:t>主要产品一</a:t>
            </a:r>
            <a:endParaRPr kumimoji="0" lang="en-US" altLang="zh-CN" sz="1400" b="1" i="0" u="none" strike="noStrike" kern="1200" cap="none" spc="0" normalizeH="0" baseline="0" noProof="0" dirty="0">
              <a:ln>
                <a:noFill/>
              </a:ln>
              <a:solidFill>
                <a:srgbClr val="175BBE"/>
              </a:solidFill>
              <a:effectLst/>
              <a:uLnTx/>
              <a:uFillTx/>
              <a:latin typeface="等线 Light" panose="02010600030101010101" pitchFamily="2" charset="-122"/>
              <a:ea typeface="等线 Light" panose="02010600030101010101" pitchFamily="2" charset="-122"/>
              <a:cs typeface="+mn-cs"/>
            </a:endParaRPr>
          </a:p>
        </p:txBody>
      </p:sp>
      <p:sp>
        <p:nvSpPr>
          <p:cNvPr id="40" name="矩形 47"/>
          <p:cNvSpPr>
            <a:spLocks noChangeArrowheads="1"/>
          </p:cNvSpPr>
          <p:nvPr/>
        </p:nvSpPr>
        <p:spPr bwMode="auto">
          <a:xfrm>
            <a:off x="846380" y="3684109"/>
            <a:ext cx="1671034" cy="99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5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srgbClr val="000000">
                    <a:lumMod val="85000"/>
                    <a:lumOff val="15000"/>
                  </a:srgbClr>
                </a:solidFill>
                <a:effectLst/>
                <a:uLnTx/>
                <a:uFillTx/>
                <a:latin typeface="等线" panose="02010600030101010101" pitchFamily="2" charset="-122"/>
                <a:ea typeface="等线" panose="02010600030101010101" pitchFamily="2" charset="-122"/>
                <a:cs typeface="+mn-cs"/>
                <a:sym typeface="微软雅黑" pitchFamily="34" charset="-122"/>
              </a:rPr>
              <a:t>在此录入上述图表的综合描述说明，在此录入上述图表的描述说明，在此录入上述图表的描述说明。</a:t>
            </a:r>
          </a:p>
        </p:txBody>
      </p:sp>
      <p:sp>
        <p:nvSpPr>
          <p:cNvPr id="41" name="矩形 40"/>
          <p:cNvSpPr/>
          <p:nvPr/>
        </p:nvSpPr>
        <p:spPr>
          <a:xfrm>
            <a:off x="6946821" y="3335000"/>
            <a:ext cx="1036168" cy="284687"/>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175BBE"/>
                </a:solidFill>
                <a:effectLst/>
                <a:uLnTx/>
                <a:uFillTx/>
                <a:latin typeface="等线 Light" panose="02010600030101010101" pitchFamily="2" charset="-122"/>
                <a:ea typeface="等线 Light" panose="02010600030101010101" pitchFamily="2" charset="-122"/>
                <a:cs typeface="+mn-cs"/>
              </a:rPr>
              <a:t>主要产品四</a:t>
            </a:r>
            <a:endParaRPr kumimoji="0" lang="en-US" altLang="zh-CN" sz="1400" b="1" i="0" u="none" strike="noStrike" kern="1200" cap="none" spc="0" normalizeH="0" baseline="0" noProof="0" dirty="0">
              <a:ln>
                <a:noFill/>
              </a:ln>
              <a:solidFill>
                <a:srgbClr val="175BBE"/>
              </a:solidFill>
              <a:effectLst/>
              <a:uLnTx/>
              <a:uFillTx/>
              <a:latin typeface="等线 Light" panose="02010600030101010101" pitchFamily="2" charset="-122"/>
              <a:ea typeface="等线 Light" panose="02010600030101010101" pitchFamily="2" charset="-122"/>
              <a:cs typeface="+mn-cs"/>
            </a:endParaRPr>
          </a:p>
        </p:txBody>
      </p:sp>
      <p:sp>
        <p:nvSpPr>
          <p:cNvPr id="42" name="矩形 47"/>
          <p:cNvSpPr>
            <a:spLocks noChangeArrowheads="1"/>
          </p:cNvSpPr>
          <p:nvPr/>
        </p:nvSpPr>
        <p:spPr bwMode="auto">
          <a:xfrm>
            <a:off x="6629388" y="3684109"/>
            <a:ext cx="1671034" cy="99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5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srgbClr val="000000">
                    <a:lumMod val="85000"/>
                    <a:lumOff val="15000"/>
                  </a:srgbClr>
                </a:solidFill>
                <a:effectLst/>
                <a:uLnTx/>
                <a:uFillTx/>
                <a:latin typeface="等线" panose="02010600030101010101" pitchFamily="2" charset="-122"/>
                <a:ea typeface="等线" panose="02010600030101010101" pitchFamily="2" charset="-122"/>
                <a:cs typeface="+mn-cs"/>
                <a:sym typeface="微软雅黑" pitchFamily="34" charset="-122"/>
              </a:rPr>
              <a:t>在此录入上述图表的综合描述说明，在此录入上述图表的描述说明，在此录入上述图表的描述说明。</a:t>
            </a:r>
          </a:p>
        </p:txBody>
      </p:sp>
      <p:sp>
        <p:nvSpPr>
          <p:cNvPr id="45" name="矩形 44"/>
          <p:cNvSpPr/>
          <p:nvPr/>
        </p:nvSpPr>
        <p:spPr>
          <a:xfrm>
            <a:off x="3091482" y="3335000"/>
            <a:ext cx="1036168" cy="284687"/>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175BBE"/>
                </a:solidFill>
                <a:effectLst/>
                <a:uLnTx/>
                <a:uFillTx/>
                <a:latin typeface="等线 Light" panose="02010600030101010101" pitchFamily="2" charset="-122"/>
                <a:ea typeface="等线 Light" panose="02010600030101010101" pitchFamily="2" charset="-122"/>
                <a:cs typeface="+mn-cs"/>
              </a:rPr>
              <a:t>主要产品二</a:t>
            </a:r>
            <a:endParaRPr kumimoji="0" lang="en-US" altLang="zh-CN" sz="1400" b="1" i="0" u="none" strike="noStrike" kern="1200" cap="none" spc="0" normalizeH="0" baseline="0" noProof="0" dirty="0">
              <a:ln>
                <a:noFill/>
              </a:ln>
              <a:solidFill>
                <a:srgbClr val="175BBE"/>
              </a:solidFill>
              <a:effectLst/>
              <a:uLnTx/>
              <a:uFillTx/>
              <a:latin typeface="等线 Light" panose="02010600030101010101" pitchFamily="2" charset="-122"/>
              <a:ea typeface="等线 Light" panose="02010600030101010101" pitchFamily="2" charset="-122"/>
              <a:cs typeface="+mn-cs"/>
            </a:endParaRPr>
          </a:p>
        </p:txBody>
      </p:sp>
      <p:sp>
        <p:nvSpPr>
          <p:cNvPr id="46" name="矩形 47"/>
          <p:cNvSpPr>
            <a:spLocks noChangeArrowheads="1"/>
          </p:cNvSpPr>
          <p:nvPr/>
        </p:nvSpPr>
        <p:spPr bwMode="auto">
          <a:xfrm>
            <a:off x="2774049" y="3684109"/>
            <a:ext cx="1671034" cy="99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5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srgbClr val="000000">
                    <a:lumMod val="85000"/>
                    <a:lumOff val="15000"/>
                  </a:srgbClr>
                </a:solidFill>
                <a:effectLst/>
                <a:uLnTx/>
                <a:uFillTx/>
                <a:latin typeface="等线" panose="02010600030101010101" pitchFamily="2" charset="-122"/>
                <a:ea typeface="等线" panose="02010600030101010101" pitchFamily="2" charset="-122"/>
                <a:cs typeface="+mn-cs"/>
                <a:sym typeface="微软雅黑" pitchFamily="34" charset="-122"/>
              </a:rPr>
              <a:t>在此录入上述图表的综合描述说明，在此录入上述图表的描述说明，在此录入上述图表的描述说明。</a:t>
            </a:r>
          </a:p>
        </p:txBody>
      </p:sp>
      <p:sp>
        <p:nvSpPr>
          <p:cNvPr id="47" name="矩形 46"/>
          <p:cNvSpPr/>
          <p:nvPr/>
        </p:nvSpPr>
        <p:spPr>
          <a:xfrm>
            <a:off x="5019151" y="3335000"/>
            <a:ext cx="1036168" cy="284687"/>
          </a:xfrm>
          <a:prstGeom prst="rect">
            <a:avLst/>
          </a:prstGeom>
        </p:spPr>
        <p:txBody>
          <a:bodyPr wrap="none" lIns="68573" tIns="34287" rIns="68573" bIns="34287">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rgbClr val="175BBE"/>
                </a:solidFill>
                <a:effectLst/>
                <a:uLnTx/>
                <a:uFillTx/>
                <a:latin typeface="等线 Light" panose="02010600030101010101" pitchFamily="2" charset="-122"/>
                <a:ea typeface="等线 Light" panose="02010600030101010101" pitchFamily="2" charset="-122"/>
                <a:cs typeface="+mn-cs"/>
              </a:rPr>
              <a:t>主要产品三</a:t>
            </a:r>
            <a:endParaRPr kumimoji="0" lang="en-US" altLang="zh-CN" sz="1400" b="1" i="0" u="none" strike="noStrike" kern="1200" cap="none" spc="0" normalizeH="0" baseline="0" noProof="0" dirty="0">
              <a:ln>
                <a:noFill/>
              </a:ln>
              <a:solidFill>
                <a:srgbClr val="175BBE"/>
              </a:solidFill>
              <a:effectLst/>
              <a:uLnTx/>
              <a:uFillTx/>
              <a:latin typeface="等线 Light" panose="02010600030101010101" pitchFamily="2" charset="-122"/>
              <a:ea typeface="等线 Light" panose="02010600030101010101" pitchFamily="2" charset="-122"/>
              <a:cs typeface="+mn-cs"/>
            </a:endParaRPr>
          </a:p>
        </p:txBody>
      </p:sp>
      <p:sp>
        <p:nvSpPr>
          <p:cNvPr id="48" name="矩形 47"/>
          <p:cNvSpPr>
            <a:spLocks noChangeArrowheads="1"/>
          </p:cNvSpPr>
          <p:nvPr/>
        </p:nvSpPr>
        <p:spPr bwMode="auto">
          <a:xfrm>
            <a:off x="4702324" y="3684109"/>
            <a:ext cx="1671034" cy="992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marR="0" lvl="0" indent="0" algn="ctr" defTabSz="914400" rtl="0" eaLnBrk="1" fontAlgn="auto" latinLnBrk="0" hangingPunct="1">
              <a:lnSpc>
                <a:spcPct val="150000"/>
              </a:lnSpc>
              <a:spcBef>
                <a:spcPct val="0"/>
              </a:spcBef>
              <a:spcAft>
                <a:spcPts val="0"/>
              </a:spcAft>
              <a:buClrTx/>
              <a:buSzTx/>
              <a:buFont typeface="Arial" charset="0"/>
              <a:buNone/>
              <a:tabLst/>
              <a:defRPr/>
            </a:pPr>
            <a:r>
              <a:rPr kumimoji="0" lang="zh-CN" altLang="en-US" sz="1000" b="0" i="0" u="none" strike="noStrike" kern="1200" cap="none" spc="0" normalizeH="0" baseline="0" noProof="0" dirty="0">
                <a:ln>
                  <a:noFill/>
                </a:ln>
                <a:solidFill>
                  <a:srgbClr val="000000">
                    <a:lumMod val="85000"/>
                    <a:lumOff val="15000"/>
                  </a:srgbClr>
                </a:solidFill>
                <a:effectLst/>
                <a:uLnTx/>
                <a:uFillTx/>
                <a:latin typeface="等线" panose="02010600030101010101" pitchFamily="2" charset="-122"/>
                <a:ea typeface="等线" panose="02010600030101010101" pitchFamily="2" charset="-122"/>
                <a:cs typeface="+mn-cs"/>
                <a:sym typeface="微软雅黑" pitchFamily="34" charset="-122"/>
              </a:rPr>
              <a:t>在此录入上述图表的综合描述说明，在此录入上述图表的描述说明，在此录入上述图表的描述说明。</a:t>
            </a:r>
          </a:p>
        </p:txBody>
      </p:sp>
      <p:grpSp>
        <p:nvGrpSpPr>
          <p:cNvPr id="34" name="组合 33"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47895" y="237877"/>
            <a:ext cx="3404927" cy="461665"/>
            <a:chOff x="1508072" y="276180"/>
            <a:chExt cx="9964794" cy="615554"/>
          </a:xfrm>
        </p:grpSpPr>
        <p:sp>
          <p:nvSpPr>
            <p:cNvPr id="35"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419444" y="423485"/>
              <a:ext cx="6053422" cy="468249"/>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The Products</a:t>
              </a:r>
            </a:p>
          </p:txBody>
        </p:sp>
        <p:sp>
          <p:nvSpPr>
            <p:cNvPr id="36" name="矩形 35"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经营产品</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spTree>
    <p:extLst>
      <p:ext uri="{BB962C8B-B14F-4D97-AF65-F5344CB8AC3E}">
        <p14:creationId xmlns:p14="http://schemas.microsoft.com/office/powerpoint/2010/main" val="452679977"/>
      </p:ext>
    </p:extLst>
  </p:cSld>
  <p:clrMapOvr>
    <a:masterClrMapping/>
  </p:clrMapOvr>
  <mc:AlternateContent xmlns:mc="http://schemas.openxmlformats.org/markup-compatibility/2006" xmlns:p14="http://schemas.microsoft.com/office/powerpoint/2010/main">
    <mc:Choice Requires="p14">
      <p:transition spd="slow" p14:dur="1500" advTm="10000">
        <p:fade/>
      </p:transition>
    </mc:Choice>
    <mc:Fallback xmlns="">
      <p:transition spd="slow" advTm="10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Effect transition="in" filter="fade">
                                      <p:cBhvr>
                                        <p:cTn id="9" dur="1000"/>
                                        <p:tgtEl>
                                          <p:spTgt spid="34"/>
                                        </p:tgtEl>
                                      </p:cBhvr>
                                    </p:animEffect>
                                  </p:childTnLst>
                                </p:cTn>
                              </p:par>
                              <p:par>
                                <p:cTn id="10" presetID="64" presetClass="path" presetSubtype="0" accel="50000" decel="50000" fill="hold" nodeType="withEffect">
                                  <p:stCondLst>
                                    <p:cond delay="0"/>
                                  </p:stCondLst>
                                  <p:childTnLst>
                                    <p:animMotion origin="layout" path="M 0.1099 -0.00154 L -1.94444E-6 6.17284E-7 " pathEditMode="relative" rAng="0" ptsTypes="AA">
                                      <p:cBhvr>
                                        <p:cTn id="11" dur="1000" fill="hold"/>
                                        <p:tgtEl>
                                          <p:spTgt spid="34"/>
                                        </p:tgtEl>
                                        <p:attrNameLst>
                                          <p:attrName>ppt_x</p:attrName>
                                          <p:attrName>ppt_y</p:attrName>
                                        </p:attrNameLst>
                                      </p:cBhvr>
                                      <p:rCtr x="-5503" y="62"/>
                                    </p:animMotion>
                                  </p:childTnLst>
                                </p:cTn>
                              </p:par>
                            </p:childTnLst>
                          </p:cTn>
                        </p:par>
                        <p:par>
                          <p:cTn id="12" fill="hold">
                            <p:stCondLst>
                              <p:cond delay="1000"/>
                            </p:stCondLst>
                            <p:childTnLst>
                              <p:par>
                                <p:cTn id="13" presetID="18" presetClass="entr" presetSubtype="3"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strips(upRight)">
                                      <p:cBhvr>
                                        <p:cTn id="15" dur="500"/>
                                        <p:tgtEl>
                                          <p:spTgt spid="52"/>
                                        </p:tgtEl>
                                      </p:cBhvr>
                                    </p:animEffect>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 calcmode="lin" valueType="num">
                                      <p:cBhvr>
                                        <p:cTn id="19" dur="500" fill="hold"/>
                                        <p:tgtEl>
                                          <p:spTgt spid="56"/>
                                        </p:tgtEl>
                                        <p:attrNameLst>
                                          <p:attrName>ppt_w</p:attrName>
                                        </p:attrNameLst>
                                      </p:cBhvr>
                                      <p:tavLst>
                                        <p:tav tm="0">
                                          <p:val>
                                            <p:fltVal val="0"/>
                                          </p:val>
                                        </p:tav>
                                        <p:tav tm="100000">
                                          <p:val>
                                            <p:strVal val="#ppt_w"/>
                                          </p:val>
                                        </p:tav>
                                      </p:tavLst>
                                    </p:anim>
                                    <p:anim calcmode="lin" valueType="num">
                                      <p:cBhvr>
                                        <p:cTn id="20" dur="500" fill="hold"/>
                                        <p:tgtEl>
                                          <p:spTgt spid="56"/>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22" presetClass="entr" presetSubtype="1"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Effect transition="in" filter="wipe(up)">
                                      <p:cBhvr>
                                        <p:cTn id="24" dur="500"/>
                                        <p:tgtEl>
                                          <p:spTgt spid="57"/>
                                        </p:tgtEl>
                                      </p:cBhvr>
                                    </p:animEffect>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350" fill="hold"/>
                                        <p:tgtEl>
                                          <p:spTgt spid="39"/>
                                        </p:tgtEl>
                                        <p:attrNameLst>
                                          <p:attrName>ppt_x</p:attrName>
                                        </p:attrNameLst>
                                      </p:cBhvr>
                                      <p:tavLst>
                                        <p:tav tm="0">
                                          <p:val>
                                            <p:strVal val="#ppt_x"/>
                                          </p:val>
                                        </p:tav>
                                        <p:tav tm="100000">
                                          <p:val>
                                            <p:strVal val="#ppt_x"/>
                                          </p:val>
                                        </p:tav>
                                      </p:tavLst>
                                    </p:anim>
                                    <p:anim calcmode="lin" valueType="num">
                                      <p:cBhvr additive="base">
                                        <p:cTn id="29" dur="350" fill="hold"/>
                                        <p:tgtEl>
                                          <p:spTgt spid="3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350" fill="hold"/>
                                        <p:tgtEl>
                                          <p:spTgt spid="40"/>
                                        </p:tgtEl>
                                        <p:attrNameLst>
                                          <p:attrName>ppt_x</p:attrName>
                                        </p:attrNameLst>
                                      </p:cBhvr>
                                      <p:tavLst>
                                        <p:tav tm="0">
                                          <p:val>
                                            <p:strVal val="#ppt_x"/>
                                          </p:val>
                                        </p:tav>
                                        <p:tav tm="100000">
                                          <p:val>
                                            <p:strVal val="#ppt_x"/>
                                          </p:val>
                                        </p:tav>
                                      </p:tavLst>
                                    </p:anim>
                                    <p:anim calcmode="lin" valueType="num">
                                      <p:cBhvr additive="base">
                                        <p:cTn id="33" dur="350" fill="hold"/>
                                        <p:tgtEl>
                                          <p:spTgt spid="40"/>
                                        </p:tgtEl>
                                        <p:attrNameLst>
                                          <p:attrName>ppt_y</p:attrName>
                                        </p:attrNameLst>
                                      </p:cBhvr>
                                      <p:tavLst>
                                        <p:tav tm="0">
                                          <p:val>
                                            <p:strVal val="1+#ppt_h/2"/>
                                          </p:val>
                                        </p:tav>
                                        <p:tav tm="100000">
                                          <p:val>
                                            <p:strVal val="#ppt_y"/>
                                          </p:val>
                                        </p:tav>
                                      </p:tavLst>
                                    </p:anim>
                                  </p:childTnLst>
                                </p:cTn>
                              </p:par>
                            </p:childTnLst>
                          </p:cTn>
                        </p:par>
                        <p:par>
                          <p:cTn id="34" fill="hold">
                            <p:stCondLst>
                              <p:cond delay="2850"/>
                            </p:stCondLst>
                            <p:childTnLst>
                              <p:par>
                                <p:cTn id="35" presetID="12" presetClass="entr" presetSubtype="2"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slide(fromRight)">
                                      <p:cBhvr>
                                        <p:cTn id="37" dur="500"/>
                                        <p:tgtEl>
                                          <p:spTgt spid="43"/>
                                        </p:tgtEl>
                                      </p:cBhvr>
                                    </p:animEffect>
                                  </p:childTnLst>
                                </p:cTn>
                              </p:par>
                            </p:childTnLst>
                          </p:cTn>
                        </p:par>
                        <p:par>
                          <p:cTn id="38" fill="hold">
                            <p:stCondLst>
                              <p:cond delay="3350"/>
                            </p:stCondLst>
                            <p:childTnLst>
                              <p:par>
                                <p:cTn id="39" presetID="23" presetClass="entr" presetSubtype="16"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 calcmode="lin" valueType="num">
                                      <p:cBhvr>
                                        <p:cTn id="41" dur="500" fill="hold"/>
                                        <p:tgtEl>
                                          <p:spTgt spid="63"/>
                                        </p:tgtEl>
                                        <p:attrNameLst>
                                          <p:attrName>ppt_w</p:attrName>
                                        </p:attrNameLst>
                                      </p:cBhvr>
                                      <p:tavLst>
                                        <p:tav tm="0">
                                          <p:val>
                                            <p:fltVal val="0"/>
                                          </p:val>
                                        </p:tav>
                                        <p:tav tm="100000">
                                          <p:val>
                                            <p:strVal val="#ppt_w"/>
                                          </p:val>
                                        </p:tav>
                                      </p:tavLst>
                                    </p:anim>
                                    <p:anim calcmode="lin" valueType="num">
                                      <p:cBhvr>
                                        <p:cTn id="42" dur="500" fill="hold"/>
                                        <p:tgtEl>
                                          <p:spTgt spid="63"/>
                                        </p:tgtEl>
                                        <p:attrNameLst>
                                          <p:attrName>ppt_h</p:attrName>
                                        </p:attrNameLst>
                                      </p:cBhvr>
                                      <p:tavLst>
                                        <p:tav tm="0">
                                          <p:val>
                                            <p:fltVal val="0"/>
                                          </p:val>
                                        </p:tav>
                                        <p:tav tm="100000">
                                          <p:val>
                                            <p:strVal val="#ppt_h"/>
                                          </p:val>
                                        </p:tav>
                                      </p:tavLst>
                                    </p:anim>
                                  </p:childTnLst>
                                </p:cTn>
                              </p:par>
                            </p:childTnLst>
                          </p:cTn>
                        </p:par>
                        <p:par>
                          <p:cTn id="43" fill="hold">
                            <p:stCondLst>
                              <p:cond delay="3850"/>
                            </p:stCondLst>
                            <p:childTnLst>
                              <p:par>
                                <p:cTn id="44" presetID="22" presetClass="entr" presetSubtype="1" fill="hold"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up)">
                                      <p:cBhvr>
                                        <p:cTn id="46" dur="500"/>
                                        <p:tgtEl>
                                          <p:spTgt spid="64"/>
                                        </p:tgtEl>
                                      </p:cBhvr>
                                    </p:animEffect>
                                  </p:childTnLst>
                                </p:cTn>
                              </p:par>
                            </p:childTnLst>
                          </p:cTn>
                        </p:par>
                        <p:par>
                          <p:cTn id="47" fill="hold">
                            <p:stCondLst>
                              <p:cond delay="4350"/>
                            </p:stCondLst>
                            <p:childTnLst>
                              <p:par>
                                <p:cTn id="48" presetID="2" presetClass="entr" presetSubtype="4"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additive="base">
                                        <p:cTn id="50" dur="350" fill="hold"/>
                                        <p:tgtEl>
                                          <p:spTgt spid="45"/>
                                        </p:tgtEl>
                                        <p:attrNameLst>
                                          <p:attrName>ppt_x</p:attrName>
                                        </p:attrNameLst>
                                      </p:cBhvr>
                                      <p:tavLst>
                                        <p:tav tm="0">
                                          <p:val>
                                            <p:strVal val="#ppt_x"/>
                                          </p:val>
                                        </p:tav>
                                        <p:tav tm="100000">
                                          <p:val>
                                            <p:strVal val="#ppt_x"/>
                                          </p:val>
                                        </p:tav>
                                      </p:tavLst>
                                    </p:anim>
                                    <p:anim calcmode="lin" valueType="num">
                                      <p:cBhvr additive="base">
                                        <p:cTn id="51" dur="350" fill="hold"/>
                                        <p:tgtEl>
                                          <p:spTgt spid="4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additive="base">
                                        <p:cTn id="54" dur="350" fill="hold"/>
                                        <p:tgtEl>
                                          <p:spTgt spid="46"/>
                                        </p:tgtEl>
                                        <p:attrNameLst>
                                          <p:attrName>ppt_x</p:attrName>
                                        </p:attrNameLst>
                                      </p:cBhvr>
                                      <p:tavLst>
                                        <p:tav tm="0">
                                          <p:val>
                                            <p:strVal val="#ppt_x"/>
                                          </p:val>
                                        </p:tav>
                                        <p:tav tm="100000">
                                          <p:val>
                                            <p:strVal val="#ppt_x"/>
                                          </p:val>
                                        </p:tav>
                                      </p:tavLst>
                                    </p:anim>
                                    <p:anim calcmode="lin" valueType="num">
                                      <p:cBhvr additive="base">
                                        <p:cTn id="55" dur="350" fill="hold"/>
                                        <p:tgtEl>
                                          <p:spTgt spid="46"/>
                                        </p:tgtEl>
                                        <p:attrNameLst>
                                          <p:attrName>ppt_y</p:attrName>
                                        </p:attrNameLst>
                                      </p:cBhvr>
                                      <p:tavLst>
                                        <p:tav tm="0">
                                          <p:val>
                                            <p:strVal val="1+#ppt_h/2"/>
                                          </p:val>
                                        </p:tav>
                                        <p:tav tm="100000">
                                          <p:val>
                                            <p:strVal val="#ppt_y"/>
                                          </p:val>
                                        </p:tav>
                                      </p:tavLst>
                                    </p:anim>
                                  </p:childTnLst>
                                </p:cTn>
                              </p:par>
                            </p:childTnLst>
                          </p:cTn>
                        </p:par>
                        <p:par>
                          <p:cTn id="56" fill="hold">
                            <p:stCondLst>
                              <p:cond delay="4700"/>
                            </p:stCondLst>
                            <p:childTnLst>
                              <p:par>
                                <p:cTn id="57" presetID="12" presetClass="entr" presetSubtype="2"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slide(fromRight)">
                                      <p:cBhvr>
                                        <p:cTn id="59" dur="500"/>
                                        <p:tgtEl>
                                          <p:spTgt spid="44"/>
                                        </p:tgtEl>
                                      </p:cBhvr>
                                    </p:animEffect>
                                  </p:childTnLst>
                                </p:cTn>
                              </p:par>
                            </p:childTnLst>
                          </p:cTn>
                        </p:par>
                        <p:par>
                          <p:cTn id="60" fill="hold">
                            <p:stCondLst>
                              <p:cond delay="5200"/>
                            </p:stCondLst>
                            <p:childTnLst>
                              <p:par>
                                <p:cTn id="61" presetID="23" presetClass="entr" presetSubtype="16" fill="hold" grpId="0" nodeType="afterEffect">
                                  <p:stCondLst>
                                    <p:cond delay="0"/>
                                  </p:stCondLst>
                                  <p:childTnLst>
                                    <p:set>
                                      <p:cBhvr>
                                        <p:cTn id="62" dur="1" fill="hold">
                                          <p:stCondLst>
                                            <p:cond delay="0"/>
                                          </p:stCondLst>
                                        </p:cTn>
                                        <p:tgtEl>
                                          <p:spTgt spid="70"/>
                                        </p:tgtEl>
                                        <p:attrNameLst>
                                          <p:attrName>style.visibility</p:attrName>
                                        </p:attrNameLst>
                                      </p:cBhvr>
                                      <p:to>
                                        <p:strVal val="visible"/>
                                      </p:to>
                                    </p:set>
                                    <p:anim calcmode="lin" valueType="num">
                                      <p:cBhvr>
                                        <p:cTn id="63" dur="500" fill="hold"/>
                                        <p:tgtEl>
                                          <p:spTgt spid="70"/>
                                        </p:tgtEl>
                                        <p:attrNameLst>
                                          <p:attrName>ppt_w</p:attrName>
                                        </p:attrNameLst>
                                      </p:cBhvr>
                                      <p:tavLst>
                                        <p:tav tm="0">
                                          <p:val>
                                            <p:fltVal val="0"/>
                                          </p:val>
                                        </p:tav>
                                        <p:tav tm="100000">
                                          <p:val>
                                            <p:strVal val="#ppt_w"/>
                                          </p:val>
                                        </p:tav>
                                      </p:tavLst>
                                    </p:anim>
                                    <p:anim calcmode="lin" valueType="num">
                                      <p:cBhvr>
                                        <p:cTn id="64" dur="500" fill="hold"/>
                                        <p:tgtEl>
                                          <p:spTgt spid="70"/>
                                        </p:tgtEl>
                                        <p:attrNameLst>
                                          <p:attrName>ppt_h</p:attrName>
                                        </p:attrNameLst>
                                      </p:cBhvr>
                                      <p:tavLst>
                                        <p:tav tm="0">
                                          <p:val>
                                            <p:fltVal val="0"/>
                                          </p:val>
                                        </p:tav>
                                        <p:tav tm="100000">
                                          <p:val>
                                            <p:strVal val="#ppt_h"/>
                                          </p:val>
                                        </p:tav>
                                      </p:tavLst>
                                    </p:anim>
                                  </p:childTnLst>
                                </p:cTn>
                              </p:par>
                            </p:childTnLst>
                          </p:cTn>
                        </p:par>
                        <p:par>
                          <p:cTn id="65" fill="hold">
                            <p:stCondLst>
                              <p:cond delay="5700"/>
                            </p:stCondLst>
                            <p:childTnLst>
                              <p:par>
                                <p:cTn id="66" presetID="22" presetClass="entr" presetSubtype="1" fill="hold" nodeType="afterEffect">
                                  <p:stCondLst>
                                    <p:cond delay="0"/>
                                  </p:stCondLst>
                                  <p:childTnLst>
                                    <p:set>
                                      <p:cBhvr>
                                        <p:cTn id="67" dur="1" fill="hold">
                                          <p:stCondLst>
                                            <p:cond delay="0"/>
                                          </p:stCondLst>
                                        </p:cTn>
                                        <p:tgtEl>
                                          <p:spTgt spid="71"/>
                                        </p:tgtEl>
                                        <p:attrNameLst>
                                          <p:attrName>style.visibility</p:attrName>
                                        </p:attrNameLst>
                                      </p:cBhvr>
                                      <p:to>
                                        <p:strVal val="visible"/>
                                      </p:to>
                                    </p:set>
                                    <p:animEffect transition="in" filter="wipe(up)">
                                      <p:cBhvr>
                                        <p:cTn id="68" dur="500"/>
                                        <p:tgtEl>
                                          <p:spTgt spid="71"/>
                                        </p:tgtEl>
                                      </p:cBhvr>
                                    </p:animEffect>
                                  </p:childTnLst>
                                </p:cTn>
                              </p:par>
                            </p:childTnLst>
                          </p:cTn>
                        </p:par>
                        <p:par>
                          <p:cTn id="69" fill="hold">
                            <p:stCondLst>
                              <p:cond delay="6200"/>
                            </p:stCondLst>
                            <p:childTnLst>
                              <p:par>
                                <p:cTn id="70" presetID="2" presetClass="entr" presetSubtype="4" fill="hold" grpId="0" nodeType="afterEffect">
                                  <p:stCondLst>
                                    <p:cond delay="0"/>
                                  </p:stCondLst>
                                  <p:childTnLst>
                                    <p:set>
                                      <p:cBhvr>
                                        <p:cTn id="71" dur="1" fill="hold">
                                          <p:stCondLst>
                                            <p:cond delay="0"/>
                                          </p:stCondLst>
                                        </p:cTn>
                                        <p:tgtEl>
                                          <p:spTgt spid="47"/>
                                        </p:tgtEl>
                                        <p:attrNameLst>
                                          <p:attrName>style.visibility</p:attrName>
                                        </p:attrNameLst>
                                      </p:cBhvr>
                                      <p:to>
                                        <p:strVal val="visible"/>
                                      </p:to>
                                    </p:set>
                                    <p:anim calcmode="lin" valueType="num">
                                      <p:cBhvr additive="base">
                                        <p:cTn id="72" dur="350" fill="hold"/>
                                        <p:tgtEl>
                                          <p:spTgt spid="47"/>
                                        </p:tgtEl>
                                        <p:attrNameLst>
                                          <p:attrName>ppt_x</p:attrName>
                                        </p:attrNameLst>
                                      </p:cBhvr>
                                      <p:tavLst>
                                        <p:tav tm="0">
                                          <p:val>
                                            <p:strVal val="#ppt_x"/>
                                          </p:val>
                                        </p:tav>
                                        <p:tav tm="100000">
                                          <p:val>
                                            <p:strVal val="#ppt_x"/>
                                          </p:val>
                                        </p:tav>
                                      </p:tavLst>
                                    </p:anim>
                                    <p:anim calcmode="lin" valueType="num">
                                      <p:cBhvr additive="base">
                                        <p:cTn id="73" dur="350" fill="hold"/>
                                        <p:tgtEl>
                                          <p:spTgt spid="47"/>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48"/>
                                        </p:tgtEl>
                                        <p:attrNameLst>
                                          <p:attrName>style.visibility</p:attrName>
                                        </p:attrNameLst>
                                      </p:cBhvr>
                                      <p:to>
                                        <p:strVal val="visible"/>
                                      </p:to>
                                    </p:set>
                                    <p:anim calcmode="lin" valueType="num">
                                      <p:cBhvr additive="base">
                                        <p:cTn id="76" dur="350" fill="hold"/>
                                        <p:tgtEl>
                                          <p:spTgt spid="48"/>
                                        </p:tgtEl>
                                        <p:attrNameLst>
                                          <p:attrName>ppt_x</p:attrName>
                                        </p:attrNameLst>
                                      </p:cBhvr>
                                      <p:tavLst>
                                        <p:tav tm="0">
                                          <p:val>
                                            <p:strVal val="#ppt_x"/>
                                          </p:val>
                                        </p:tav>
                                        <p:tav tm="100000">
                                          <p:val>
                                            <p:strVal val="#ppt_x"/>
                                          </p:val>
                                        </p:tav>
                                      </p:tavLst>
                                    </p:anim>
                                    <p:anim calcmode="lin" valueType="num">
                                      <p:cBhvr additive="base">
                                        <p:cTn id="77" dur="350" fill="hold"/>
                                        <p:tgtEl>
                                          <p:spTgt spid="48"/>
                                        </p:tgtEl>
                                        <p:attrNameLst>
                                          <p:attrName>ppt_y</p:attrName>
                                        </p:attrNameLst>
                                      </p:cBhvr>
                                      <p:tavLst>
                                        <p:tav tm="0">
                                          <p:val>
                                            <p:strVal val="1+#ppt_h/2"/>
                                          </p:val>
                                        </p:tav>
                                        <p:tav tm="100000">
                                          <p:val>
                                            <p:strVal val="#ppt_y"/>
                                          </p:val>
                                        </p:tav>
                                      </p:tavLst>
                                    </p:anim>
                                  </p:childTnLst>
                                </p:cTn>
                              </p:par>
                            </p:childTnLst>
                          </p:cTn>
                        </p:par>
                        <p:par>
                          <p:cTn id="78" fill="hold">
                            <p:stCondLst>
                              <p:cond delay="6550"/>
                            </p:stCondLst>
                            <p:childTnLst>
                              <p:par>
                                <p:cTn id="79" presetID="12" presetClass="entr" presetSubtype="2" fill="hold" grpId="0" nodeType="after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slide(fromRight)">
                                      <p:cBhvr>
                                        <p:cTn id="81" dur="500"/>
                                        <p:tgtEl>
                                          <p:spTgt spid="50"/>
                                        </p:tgtEl>
                                      </p:cBhvr>
                                    </p:animEffect>
                                  </p:childTnLst>
                                </p:cTn>
                              </p:par>
                            </p:childTnLst>
                          </p:cTn>
                        </p:par>
                        <p:par>
                          <p:cTn id="82" fill="hold">
                            <p:stCondLst>
                              <p:cond delay="7050"/>
                            </p:stCondLst>
                            <p:childTnLst>
                              <p:par>
                                <p:cTn id="83" presetID="23" presetClass="entr" presetSubtype="16" fill="hold" grpId="0" nodeType="afterEffect">
                                  <p:stCondLst>
                                    <p:cond delay="0"/>
                                  </p:stCondLst>
                                  <p:childTnLst>
                                    <p:set>
                                      <p:cBhvr>
                                        <p:cTn id="84" dur="1" fill="hold">
                                          <p:stCondLst>
                                            <p:cond delay="0"/>
                                          </p:stCondLst>
                                        </p:cTn>
                                        <p:tgtEl>
                                          <p:spTgt spid="77"/>
                                        </p:tgtEl>
                                        <p:attrNameLst>
                                          <p:attrName>style.visibility</p:attrName>
                                        </p:attrNameLst>
                                      </p:cBhvr>
                                      <p:to>
                                        <p:strVal val="visible"/>
                                      </p:to>
                                    </p:set>
                                    <p:anim calcmode="lin" valueType="num">
                                      <p:cBhvr>
                                        <p:cTn id="85" dur="500" fill="hold"/>
                                        <p:tgtEl>
                                          <p:spTgt spid="77"/>
                                        </p:tgtEl>
                                        <p:attrNameLst>
                                          <p:attrName>ppt_w</p:attrName>
                                        </p:attrNameLst>
                                      </p:cBhvr>
                                      <p:tavLst>
                                        <p:tav tm="0">
                                          <p:val>
                                            <p:fltVal val="0"/>
                                          </p:val>
                                        </p:tav>
                                        <p:tav tm="100000">
                                          <p:val>
                                            <p:strVal val="#ppt_w"/>
                                          </p:val>
                                        </p:tav>
                                      </p:tavLst>
                                    </p:anim>
                                    <p:anim calcmode="lin" valueType="num">
                                      <p:cBhvr>
                                        <p:cTn id="86" dur="500" fill="hold"/>
                                        <p:tgtEl>
                                          <p:spTgt spid="77"/>
                                        </p:tgtEl>
                                        <p:attrNameLst>
                                          <p:attrName>ppt_h</p:attrName>
                                        </p:attrNameLst>
                                      </p:cBhvr>
                                      <p:tavLst>
                                        <p:tav tm="0">
                                          <p:val>
                                            <p:fltVal val="0"/>
                                          </p:val>
                                        </p:tav>
                                        <p:tav tm="100000">
                                          <p:val>
                                            <p:strVal val="#ppt_h"/>
                                          </p:val>
                                        </p:tav>
                                      </p:tavLst>
                                    </p:anim>
                                  </p:childTnLst>
                                </p:cTn>
                              </p:par>
                            </p:childTnLst>
                          </p:cTn>
                        </p:par>
                        <p:par>
                          <p:cTn id="87" fill="hold">
                            <p:stCondLst>
                              <p:cond delay="7550"/>
                            </p:stCondLst>
                            <p:childTnLst>
                              <p:par>
                                <p:cTn id="88" presetID="22" presetClass="entr" presetSubtype="1" fill="hold" nodeType="afterEffect">
                                  <p:stCondLst>
                                    <p:cond delay="0"/>
                                  </p:stCondLst>
                                  <p:childTnLst>
                                    <p:set>
                                      <p:cBhvr>
                                        <p:cTn id="89" dur="1" fill="hold">
                                          <p:stCondLst>
                                            <p:cond delay="0"/>
                                          </p:stCondLst>
                                        </p:cTn>
                                        <p:tgtEl>
                                          <p:spTgt spid="78"/>
                                        </p:tgtEl>
                                        <p:attrNameLst>
                                          <p:attrName>style.visibility</p:attrName>
                                        </p:attrNameLst>
                                      </p:cBhvr>
                                      <p:to>
                                        <p:strVal val="visible"/>
                                      </p:to>
                                    </p:set>
                                    <p:animEffect transition="in" filter="wipe(up)">
                                      <p:cBhvr>
                                        <p:cTn id="90" dur="500"/>
                                        <p:tgtEl>
                                          <p:spTgt spid="78"/>
                                        </p:tgtEl>
                                      </p:cBhvr>
                                    </p:animEffect>
                                  </p:childTnLst>
                                </p:cTn>
                              </p:par>
                            </p:childTnLst>
                          </p:cTn>
                        </p:par>
                        <p:par>
                          <p:cTn id="91" fill="hold">
                            <p:stCondLst>
                              <p:cond delay="8050"/>
                            </p:stCondLst>
                            <p:childTnLst>
                              <p:par>
                                <p:cTn id="92" presetID="2" presetClass="entr" presetSubtype="4" fill="hold" grpId="0" nodeType="afterEffect">
                                  <p:stCondLst>
                                    <p:cond delay="0"/>
                                  </p:stCondLst>
                                  <p:childTnLst>
                                    <p:set>
                                      <p:cBhvr>
                                        <p:cTn id="93" dur="1" fill="hold">
                                          <p:stCondLst>
                                            <p:cond delay="0"/>
                                          </p:stCondLst>
                                        </p:cTn>
                                        <p:tgtEl>
                                          <p:spTgt spid="41"/>
                                        </p:tgtEl>
                                        <p:attrNameLst>
                                          <p:attrName>style.visibility</p:attrName>
                                        </p:attrNameLst>
                                      </p:cBhvr>
                                      <p:to>
                                        <p:strVal val="visible"/>
                                      </p:to>
                                    </p:set>
                                    <p:anim calcmode="lin" valueType="num">
                                      <p:cBhvr additive="base">
                                        <p:cTn id="94" dur="350" fill="hold"/>
                                        <p:tgtEl>
                                          <p:spTgt spid="41"/>
                                        </p:tgtEl>
                                        <p:attrNameLst>
                                          <p:attrName>ppt_x</p:attrName>
                                        </p:attrNameLst>
                                      </p:cBhvr>
                                      <p:tavLst>
                                        <p:tav tm="0">
                                          <p:val>
                                            <p:strVal val="#ppt_x"/>
                                          </p:val>
                                        </p:tav>
                                        <p:tav tm="100000">
                                          <p:val>
                                            <p:strVal val="#ppt_x"/>
                                          </p:val>
                                        </p:tav>
                                      </p:tavLst>
                                    </p:anim>
                                    <p:anim calcmode="lin" valueType="num">
                                      <p:cBhvr additive="base">
                                        <p:cTn id="95" dur="350" fill="hold"/>
                                        <p:tgtEl>
                                          <p:spTgt spid="41"/>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additive="base">
                                        <p:cTn id="98" dur="350" fill="hold"/>
                                        <p:tgtEl>
                                          <p:spTgt spid="42"/>
                                        </p:tgtEl>
                                        <p:attrNameLst>
                                          <p:attrName>ppt_x</p:attrName>
                                        </p:attrNameLst>
                                      </p:cBhvr>
                                      <p:tavLst>
                                        <p:tav tm="0">
                                          <p:val>
                                            <p:strVal val="#ppt_x"/>
                                          </p:val>
                                        </p:tav>
                                        <p:tav tm="100000">
                                          <p:val>
                                            <p:strVal val="#ppt_x"/>
                                          </p:val>
                                        </p:tav>
                                      </p:tavLst>
                                    </p:anim>
                                    <p:anim calcmode="lin" valueType="num">
                                      <p:cBhvr additive="base">
                                        <p:cTn id="99" dur="350" fill="hold"/>
                                        <p:tgtEl>
                                          <p:spTgt spid="42"/>
                                        </p:tgtEl>
                                        <p:attrNameLst>
                                          <p:attrName>ppt_y</p:attrName>
                                        </p:attrNameLst>
                                      </p:cBhvr>
                                      <p:tavLst>
                                        <p:tav tm="0">
                                          <p:val>
                                            <p:strVal val="1+#ppt_h/2"/>
                                          </p:val>
                                        </p:tav>
                                        <p:tav tm="100000">
                                          <p:val>
                                            <p:strVal val="#ppt_y"/>
                                          </p:val>
                                        </p:tav>
                                      </p:tavLst>
                                    </p:anim>
                                  </p:childTnLst>
                                </p:cTn>
                              </p:par>
                            </p:childTnLst>
                          </p:cTn>
                        </p:par>
                        <p:par>
                          <p:cTn id="100" fill="hold">
                            <p:stCondLst>
                              <p:cond delay="8400"/>
                            </p:stCondLst>
                            <p:childTnLst>
                              <p:par>
                                <p:cTn id="101" presetID="12" presetClass="entr" presetSubtype="2" fill="hold" grpId="0" nodeType="after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slide(fromRight)">
                                      <p:cBhvr>
                                        <p:cTn id="10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50" grpId="0"/>
      <p:bldP spid="51" grpId="0"/>
      <p:bldP spid="56" grpId="0" animBg="1"/>
      <p:bldP spid="63" grpId="0" animBg="1"/>
      <p:bldP spid="70" grpId="0" animBg="1"/>
      <p:bldP spid="77" grpId="0" animBg="1"/>
      <p:bldP spid="39" grpId="0"/>
      <p:bldP spid="40" grpId="0"/>
      <p:bldP spid="41" grpId="0"/>
      <p:bldP spid="42" grpId="0"/>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17702" y="1507528"/>
            <a:ext cx="1232723" cy="1232723"/>
            <a:chOff x="1756936" y="2010037"/>
            <a:chExt cx="1643630" cy="1643631"/>
          </a:xfrm>
          <a:gradFill>
            <a:gsLst>
              <a:gs pos="0">
                <a:srgbClr val="1D8FE7"/>
              </a:gs>
              <a:gs pos="100000">
                <a:srgbClr val="175BBE"/>
              </a:gs>
            </a:gsLst>
            <a:lin ang="5400000" scaled="1"/>
          </a:gradFill>
        </p:grpSpPr>
        <p:sp>
          <p:nvSpPr>
            <p:cNvPr id="8" name="Freeform 7"/>
            <p:cNvSpPr>
              <a:spLocks/>
            </p:cNvSpPr>
            <p:nvPr/>
          </p:nvSpPr>
          <p:spPr bwMode="auto">
            <a:xfrm rot="2707862">
              <a:off x="1756935" y="2010038"/>
              <a:ext cx="1643631" cy="1643630"/>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grp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1" name="Freeform 46"/>
            <p:cNvSpPr/>
            <p:nvPr/>
          </p:nvSpPr>
          <p:spPr>
            <a:xfrm>
              <a:off x="2272799" y="2660073"/>
              <a:ext cx="340654" cy="340654"/>
            </a:xfrm>
            <a:custGeom>
              <a:avLst/>
              <a:gdLst/>
              <a:ahLst/>
              <a:cxnLst/>
              <a:rect l="l" t="t" r="r" b="b"/>
              <a:pathLst>
                <a:path w="203597" h="203597">
                  <a:moveTo>
                    <a:pt x="30249" y="120104"/>
                  </a:moveTo>
                  <a:cubicBezTo>
                    <a:pt x="30919" y="120402"/>
                    <a:pt x="31402" y="121146"/>
                    <a:pt x="31700" y="122336"/>
                  </a:cubicBezTo>
                  <a:cubicBezTo>
                    <a:pt x="36165" y="136029"/>
                    <a:pt x="44202" y="147339"/>
                    <a:pt x="55810" y="156269"/>
                  </a:cubicBezTo>
                  <a:cubicBezTo>
                    <a:pt x="57596" y="157460"/>
                    <a:pt x="57894" y="158948"/>
                    <a:pt x="56703" y="160734"/>
                  </a:cubicBezTo>
                  <a:cubicBezTo>
                    <a:pt x="55810" y="161627"/>
                    <a:pt x="54917" y="162073"/>
                    <a:pt x="54024" y="162073"/>
                  </a:cubicBezTo>
                  <a:cubicBezTo>
                    <a:pt x="53429" y="162073"/>
                    <a:pt x="52834" y="161776"/>
                    <a:pt x="52238" y="161180"/>
                  </a:cubicBezTo>
                  <a:cubicBezTo>
                    <a:pt x="39141" y="151358"/>
                    <a:pt x="30361" y="139005"/>
                    <a:pt x="25896" y="124122"/>
                  </a:cubicBezTo>
                  <a:cubicBezTo>
                    <a:pt x="24705" y="122336"/>
                    <a:pt x="25300" y="121146"/>
                    <a:pt x="27682" y="120550"/>
                  </a:cubicBezTo>
                  <a:cubicBezTo>
                    <a:pt x="28724" y="119955"/>
                    <a:pt x="29579" y="119806"/>
                    <a:pt x="30249" y="120104"/>
                  </a:cubicBezTo>
                  <a:close/>
                  <a:moveTo>
                    <a:pt x="25449" y="98673"/>
                  </a:moveTo>
                  <a:cubicBezTo>
                    <a:pt x="27533" y="98673"/>
                    <a:pt x="28575" y="99714"/>
                    <a:pt x="28575" y="101798"/>
                  </a:cubicBezTo>
                  <a:cubicBezTo>
                    <a:pt x="28575" y="104179"/>
                    <a:pt x="28724" y="106114"/>
                    <a:pt x="29021" y="107602"/>
                  </a:cubicBezTo>
                  <a:cubicBezTo>
                    <a:pt x="29021" y="109686"/>
                    <a:pt x="27979" y="110728"/>
                    <a:pt x="25896" y="110728"/>
                  </a:cubicBezTo>
                  <a:lnTo>
                    <a:pt x="25449" y="110728"/>
                  </a:lnTo>
                  <a:cubicBezTo>
                    <a:pt x="23961" y="110728"/>
                    <a:pt x="22919" y="109835"/>
                    <a:pt x="22324" y="108049"/>
                  </a:cubicBezTo>
                  <a:lnTo>
                    <a:pt x="22324" y="101798"/>
                  </a:lnTo>
                  <a:cubicBezTo>
                    <a:pt x="22324" y="99714"/>
                    <a:pt x="23366" y="98673"/>
                    <a:pt x="25449" y="98673"/>
                  </a:cubicBezTo>
                  <a:close/>
                  <a:moveTo>
                    <a:pt x="36611" y="41076"/>
                  </a:moveTo>
                  <a:cubicBezTo>
                    <a:pt x="20538" y="58043"/>
                    <a:pt x="12501" y="78283"/>
                    <a:pt x="12501" y="101798"/>
                  </a:cubicBezTo>
                  <a:cubicBezTo>
                    <a:pt x="12501" y="126206"/>
                    <a:pt x="21282" y="147191"/>
                    <a:pt x="38844" y="164752"/>
                  </a:cubicBezTo>
                  <a:cubicBezTo>
                    <a:pt x="56406" y="182314"/>
                    <a:pt x="77390" y="191095"/>
                    <a:pt x="101798" y="191095"/>
                  </a:cubicBezTo>
                  <a:cubicBezTo>
                    <a:pt x="125313" y="191095"/>
                    <a:pt x="145628" y="183058"/>
                    <a:pt x="162743" y="166985"/>
                  </a:cubicBezTo>
                  <a:cubicBezTo>
                    <a:pt x="179858" y="150911"/>
                    <a:pt x="189160" y="131117"/>
                    <a:pt x="190649" y="107602"/>
                  </a:cubicBezTo>
                  <a:cubicBezTo>
                    <a:pt x="190946" y="106709"/>
                    <a:pt x="191095" y="104923"/>
                    <a:pt x="191095" y="102245"/>
                  </a:cubicBezTo>
                  <a:lnTo>
                    <a:pt x="101798" y="104923"/>
                  </a:lnTo>
                  <a:lnTo>
                    <a:pt x="100459" y="104923"/>
                  </a:lnTo>
                  <a:lnTo>
                    <a:pt x="100459" y="104477"/>
                  </a:lnTo>
                  <a:cubicBezTo>
                    <a:pt x="100161" y="104477"/>
                    <a:pt x="99863" y="104328"/>
                    <a:pt x="99566" y="104030"/>
                  </a:cubicBezTo>
                  <a:close/>
                  <a:moveTo>
                    <a:pt x="165199" y="39290"/>
                  </a:moveTo>
                  <a:lnTo>
                    <a:pt x="109388" y="98226"/>
                  </a:lnTo>
                  <a:lnTo>
                    <a:pt x="190649" y="95994"/>
                  </a:lnTo>
                  <a:cubicBezTo>
                    <a:pt x="189160" y="73670"/>
                    <a:pt x="180677" y="54768"/>
                    <a:pt x="165199" y="39290"/>
                  </a:cubicBezTo>
                  <a:close/>
                  <a:moveTo>
                    <a:pt x="101798" y="12501"/>
                  </a:moveTo>
                  <a:cubicBezTo>
                    <a:pt x="78283" y="12501"/>
                    <a:pt x="58043" y="20538"/>
                    <a:pt x="41076" y="36611"/>
                  </a:cubicBezTo>
                  <a:lnTo>
                    <a:pt x="101798" y="97333"/>
                  </a:lnTo>
                  <a:lnTo>
                    <a:pt x="160734" y="34825"/>
                  </a:lnTo>
                  <a:cubicBezTo>
                    <a:pt x="156567" y="31551"/>
                    <a:pt x="153590" y="29319"/>
                    <a:pt x="151804" y="28128"/>
                  </a:cubicBezTo>
                  <a:cubicBezTo>
                    <a:pt x="136922" y="17710"/>
                    <a:pt x="120253" y="12501"/>
                    <a:pt x="101798" y="12501"/>
                  </a:cubicBezTo>
                  <a:close/>
                  <a:moveTo>
                    <a:pt x="101798" y="0"/>
                  </a:moveTo>
                  <a:cubicBezTo>
                    <a:pt x="122932" y="0"/>
                    <a:pt x="141982" y="5804"/>
                    <a:pt x="158948" y="17412"/>
                  </a:cubicBezTo>
                  <a:cubicBezTo>
                    <a:pt x="172938" y="26937"/>
                    <a:pt x="183877" y="39141"/>
                    <a:pt x="191765" y="54024"/>
                  </a:cubicBezTo>
                  <a:cubicBezTo>
                    <a:pt x="199653" y="68907"/>
                    <a:pt x="203597" y="84832"/>
                    <a:pt x="203597" y="101798"/>
                  </a:cubicBezTo>
                  <a:lnTo>
                    <a:pt x="203597" y="108942"/>
                  </a:lnTo>
                  <a:cubicBezTo>
                    <a:pt x="201811" y="135433"/>
                    <a:pt x="191095" y="157832"/>
                    <a:pt x="171450" y="176138"/>
                  </a:cubicBezTo>
                  <a:cubicBezTo>
                    <a:pt x="151804" y="194444"/>
                    <a:pt x="128587" y="203597"/>
                    <a:pt x="101798" y="203597"/>
                  </a:cubicBezTo>
                  <a:cubicBezTo>
                    <a:pt x="73818" y="203597"/>
                    <a:pt x="49857" y="193625"/>
                    <a:pt x="29914" y="173682"/>
                  </a:cubicBezTo>
                  <a:cubicBezTo>
                    <a:pt x="9971" y="153739"/>
                    <a:pt x="0" y="129778"/>
                    <a:pt x="0" y="101798"/>
                  </a:cubicBezTo>
                  <a:cubicBezTo>
                    <a:pt x="0" y="73818"/>
                    <a:pt x="9971" y="49857"/>
                    <a:pt x="29914" y="29914"/>
                  </a:cubicBezTo>
                  <a:cubicBezTo>
                    <a:pt x="49857" y="9971"/>
                    <a:pt x="73818" y="0"/>
                    <a:pt x="101798"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2" name="组合 1"/>
          <p:cNvGrpSpPr/>
          <p:nvPr/>
        </p:nvGrpSpPr>
        <p:grpSpPr>
          <a:xfrm>
            <a:off x="2641602" y="2556615"/>
            <a:ext cx="1232723" cy="1232722"/>
            <a:chOff x="3522135" y="3408819"/>
            <a:chExt cx="1643631" cy="1643629"/>
          </a:xfrm>
          <a:gradFill>
            <a:gsLst>
              <a:gs pos="0">
                <a:srgbClr val="1D8FE7"/>
              </a:gs>
              <a:gs pos="100000">
                <a:srgbClr val="175BBE"/>
              </a:gs>
            </a:gsLst>
            <a:lin ang="5400000" scaled="1"/>
          </a:gradFill>
        </p:grpSpPr>
        <p:sp>
          <p:nvSpPr>
            <p:cNvPr id="9" name="Freeform 7"/>
            <p:cNvSpPr>
              <a:spLocks/>
            </p:cNvSpPr>
            <p:nvPr/>
          </p:nvSpPr>
          <p:spPr bwMode="auto">
            <a:xfrm rot="20889290">
              <a:off x="3522135" y="3408819"/>
              <a:ext cx="1643631" cy="164362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grp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2" name="Freeform 48"/>
            <p:cNvSpPr/>
            <p:nvPr/>
          </p:nvSpPr>
          <p:spPr>
            <a:xfrm>
              <a:off x="4121744" y="4136628"/>
              <a:ext cx="339369" cy="340653"/>
            </a:xfrm>
            <a:custGeom>
              <a:avLst/>
              <a:gdLst/>
              <a:ahLst/>
              <a:cxnLst/>
              <a:rect l="l" t="t" r="r" b="b"/>
              <a:pathLst>
                <a:path w="204608" h="205382">
                  <a:moveTo>
                    <a:pt x="46881" y="32147"/>
                  </a:moveTo>
                  <a:cubicBezTo>
                    <a:pt x="48667" y="31254"/>
                    <a:pt x="50155" y="31551"/>
                    <a:pt x="51346" y="33039"/>
                  </a:cubicBezTo>
                  <a:cubicBezTo>
                    <a:pt x="52536" y="34825"/>
                    <a:pt x="52239" y="36314"/>
                    <a:pt x="50453" y="37504"/>
                  </a:cubicBezTo>
                  <a:cubicBezTo>
                    <a:pt x="37356" y="45541"/>
                    <a:pt x="30807" y="57298"/>
                    <a:pt x="30807" y="72777"/>
                  </a:cubicBezTo>
                  <a:cubicBezTo>
                    <a:pt x="30807" y="74860"/>
                    <a:pt x="29766" y="75902"/>
                    <a:pt x="27682" y="75902"/>
                  </a:cubicBezTo>
                  <a:cubicBezTo>
                    <a:pt x="25599" y="75902"/>
                    <a:pt x="24557" y="74860"/>
                    <a:pt x="24557" y="72777"/>
                  </a:cubicBezTo>
                  <a:cubicBezTo>
                    <a:pt x="24557" y="54917"/>
                    <a:pt x="31998" y="41374"/>
                    <a:pt x="46881" y="32147"/>
                  </a:cubicBezTo>
                  <a:close/>
                  <a:moveTo>
                    <a:pt x="61168" y="25896"/>
                  </a:moveTo>
                  <a:cubicBezTo>
                    <a:pt x="63252" y="25300"/>
                    <a:pt x="64591" y="26045"/>
                    <a:pt x="65187" y="28128"/>
                  </a:cubicBezTo>
                  <a:cubicBezTo>
                    <a:pt x="65782" y="30212"/>
                    <a:pt x="65038" y="31551"/>
                    <a:pt x="62954" y="32147"/>
                  </a:cubicBezTo>
                  <a:cubicBezTo>
                    <a:pt x="62657" y="32147"/>
                    <a:pt x="62136" y="32221"/>
                    <a:pt x="61392" y="32370"/>
                  </a:cubicBezTo>
                  <a:cubicBezTo>
                    <a:pt x="60648" y="32519"/>
                    <a:pt x="60127" y="32742"/>
                    <a:pt x="59829" y="33039"/>
                  </a:cubicBezTo>
                  <a:lnTo>
                    <a:pt x="58936" y="33039"/>
                  </a:lnTo>
                  <a:cubicBezTo>
                    <a:pt x="57448" y="33039"/>
                    <a:pt x="56406" y="32295"/>
                    <a:pt x="55811" y="30807"/>
                  </a:cubicBezTo>
                  <a:cubicBezTo>
                    <a:pt x="55215" y="29319"/>
                    <a:pt x="55811" y="27979"/>
                    <a:pt x="57597" y="26789"/>
                  </a:cubicBezTo>
                  <a:cubicBezTo>
                    <a:pt x="58787" y="26789"/>
                    <a:pt x="59978" y="26491"/>
                    <a:pt x="61168" y="25896"/>
                  </a:cubicBezTo>
                  <a:close/>
                  <a:moveTo>
                    <a:pt x="72331" y="12948"/>
                  </a:moveTo>
                  <a:cubicBezTo>
                    <a:pt x="55959" y="12948"/>
                    <a:pt x="41895" y="18752"/>
                    <a:pt x="30138" y="30361"/>
                  </a:cubicBezTo>
                  <a:cubicBezTo>
                    <a:pt x="18380" y="41969"/>
                    <a:pt x="12502" y="55959"/>
                    <a:pt x="12502" y="72330"/>
                  </a:cubicBezTo>
                  <a:cubicBezTo>
                    <a:pt x="12502" y="88999"/>
                    <a:pt x="18380" y="103138"/>
                    <a:pt x="30138" y="114746"/>
                  </a:cubicBezTo>
                  <a:cubicBezTo>
                    <a:pt x="41895" y="126355"/>
                    <a:pt x="55959" y="132159"/>
                    <a:pt x="72331" y="132159"/>
                  </a:cubicBezTo>
                  <a:cubicBezTo>
                    <a:pt x="82451" y="132159"/>
                    <a:pt x="91678" y="129778"/>
                    <a:pt x="100013" y="125015"/>
                  </a:cubicBezTo>
                  <a:cubicBezTo>
                    <a:pt x="102691" y="123527"/>
                    <a:pt x="105222" y="123973"/>
                    <a:pt x="107603" y="126355"/>
                  </a:cubicBezTo>
                  <a:lnTo>
                    <a:pt x="132606" y="151358"/>
                  </a:lnTo>
                  <a:lnTo>
                    <a:pt x="134838" y="149572"/>
                  </a:lnTo>
                  <a:cubicBezTo>
                    <a:pt x="137517" y="148084"/>
                    <a:pt x="140047" y="148232"/>
                    <a:pt x="142429" y="150018"/>
                  </a:cubicBezTo>
                  <a:lnTo>
                    <a:pt x="150912" y="157162"/>
                  </a:lnTo>
                  <a:cubicBezTo>
                    <a:pt x="153293" y="159543"/>
                    <a:pt x="153740" y="161925"/>
                    <a:pt x="152251" y="164306"/>
                  </a:cubicBezTo>
                  <a:lnTo>
                    <a:pt x="150465" y="169217"/>
                  </a:lnTo>
                  <a:lnTo>
                    <a:pt x="157609" y="176361"/>
                  </a:lnTo>
                  <a:lnTo>
                    <a:pt x="167878" y="177254"/>
                  </a:lnTo>
                  <a:cubicBezTo>
                    <a:pt x="170259" y="177254"/>
                    <a:pt x="172045" y="178593"/>
                    <a:pt x="173236" y="181272"/>
                  </a:cubicBezTo>
                  <a:lnTo>
                    <a:pt x="176808" y="191541"/>
                  </a:lnTo>
                  <a:lnTo>
                    <a:pt x="191542" y="187970"/>
                  </a:lnTo>
                  <a:lnTo>
                    <a:pt x="189309" y="169217"/>
                  </a:lnTo>
                  <a:lnTo>
                    <a:pt x="126802" y="106263"/>
                  </a:lnTo>
                  <a:cubicBezTo>
                    <a:pt x="124420" y="103882"/>
                    <a:pt x="123974" y="101500"/>
                    <a:pt x="125462" y="99119"/>
                  </a:cubicBezTo>
                  <a:cubicBezTo>
                    <a:pt x="129629" y="91082"/>
                    <a:pt x="131713" y="82153"/>
                    <a:pt x="131713" y="72330"/>
                  </a:cubicBezTo>
                  <a:cubicBezTo>
                    <a:pt x="131713" y="55959"/>
                    <a:pt x="125909" y="41969"/>
                    <a:pt x="114300" y="30361"/>
                  </a:cubicBezTo>
                  <a:cubicBezTo>
                    <a:pt x="102691" y="18752"/>
                    <a:pt x="88702" y="12948"/>
                    <a:pt x="72331" y="12948"/>
                  </a:cubicBezTo>
                  <a:close/>
                  <a:moveTo>
                    <a:pt x="72331" y="0"/>
                  </a:moveTo>
                  <a:cubicBezTo>
                    <a:pt x="92274" y="0"/>
                    <a:pt x="109314" y="7069"/>
                    <a:pt x="123453" y="21208"/>
                  </a:cubicBezTo>
                  <a:cubicBezTo>
                    <a:pt x="137592" y="35346"/>
                    <a:pt x="144661" y="52387"/>
                    <a:pt x="144661" y="72330"/>
                  </a:cubicBezTo>
                  <a:cubicBezTo>
                    <a:pt x="144661" y="81260"/>
                    <a:pt x="142726" y="90636"/>
                    <a:pt x="138857" y="100459"/>
                  </a:cubicBezTo>
                  <a:lnTo>
                    <a:pt x="200025" y="161627"/>
                  </a:lnTo>
                  <a:cubicBezTo>
                    <a:pt x="201216" y="162818"/>
                    <a:pt x="201811" y="164157"/>
                    <a:pt x="201811" y="165645"/>
                  </a:cubicBezTo>
                  <a:lnTo>
                    <a:pt x="204490" y="192434"/>
                  </a:lnTo>
                  <a:cubicBezTo>
                    <a:pt x="205085" y="196304"/>
                    <a:pt x="203448" y="198536"/>
                    <a:pt x="199579" y="199132"/>
                  </a:cubicBezTo>
                  <a:lnTo>
                    <a:pt x="174129" y="204936"/>
                  </a:lnTo>
                  <a:cubicBezTo>
                    <a:pt x="173831" y="205234"/>
                    <a:pt x="173385" y="205382"/>
                    <a:pt x="172790" y="205382"/>
                  </a:cubicBezTo>
                  <a:cubicBezTo>
                    <a:pt x="169515" y="205382"/>
                    <a:pt x="167432" y="203894"/>
                    <a:pt x="166539" y="200918"/>
                  </a:cubicBezTo>
                  <a:lnTo>
                    <a:pt x="162967" y="189309"/>
                  </a:lnTo>
                  <a:lnTo>
                    <a:pt x="154484" y="188863"/>
                  </a:lnTo>
                  <a:cubicBezTo>
                    <a:pt x="152698" y="188863"/>
                    <a:pt x="151358" y="188267"/>
                    <a:pt x="150465" y="187077"/>
                  </a:cubicBezTo>
                  <a:lnTo>
                    <a:pt x="138410" y="175022"/>
                  </a:lnTo>
                  <a:cubicBezTo>
                    <a:pt x="136624" y="173236"/>
                    <a:pt x="136178" y="170854"/>
                    <a:pt x="137071" y="167878"/>
                  </a:cubicBezTo>
                  <a:lnTo>
                    <a:pt x="138857" y="163859"/>
                  </a:lnTo>
                  <a:lnTo>
                    <a:pt x="137964" y="162966"/>
                  </a:lnTo>
                  <a:lnTo>
                    <a:pt x="135731" y="164752"/>
                  </a:lnTo>
                  <a:cubicBezTo>
                    <a:pt x="132755" y="166538"/>
                    <a:pt x="129927" y="166390"/>
                    <a:pt x="127248" y="164306"/>
                  </a:cubicBezTo>
                  <a:lnTo>
                    <a:pt x="101799" y="138410"/>
                  </a:lnTo>
                  <a:cubicBezTo>
                    <a:pt x="91976" y="142577"/>
                    <a:pt x="82153" y="144661"/>
                    <a:pt x="72331" y="144661"/>
                  </a:cubicBezTo>
                  <a:cubicBezTo>
                    <a:pt x="52388" y="144661"/>
                    <a:pt x="35347" y="137666"/>
                    <a:pt x="21208" y="123676"/>
                  </a:cubicBezTo>
                  <a:cubicBezTo>
                    <a:pt x="7069" y="109686"/>
                    <a:pt x="0" y="92571"/>
                    <a:pt x="0" y="72330"/>
                  </a:cubicBezTo>
                  <a:cubicBezTo>
                    <a:pt x="0" y="52387"/>
                    <a:pt x="7069" y="35346"/>
                    <a:pt x="21208" y="21208"/>
                  </a:cubicBezTo>
                  <a:cubicBezTo>
                    <a:pt x="35347" y="7069"/>
                    <a:pt x="52388" y="0"/>
                    <a:pt x="72331"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grpSp>
        <p:nvGrpSpPr>
          <p:cNvPr id="4" name="组合 3"/>
          <p:cNvGrpSpPr/>
          <p:nvPr/>
        </p:nvGrpSpPr>
        <p:grpSpPr>
          <a:xfrm>
            <a:off x="1371663" y="3605722"/>
            <a:ext cx="847280" cy="847280"/>
            <a:chOff x="1726455" y="4638789"/>
            <a:chExt cx="1129707" cy="1129706"/>
          </a:xfrm>
          <a:gradFill>
            <a:gsLst>
              <a:gs pos="0">
                <a:srgbClr val="1D8FE7"/>
              </a:gs>
              <a:gs pos="100000">
                <a:srgbClr val="175BBE"/>
              </a:gs>
            </a:gsLst>
            <a:lin ang="5400000" scaled="1"/>
          </a:gradFill>
        </p:grpSpPr>
        <p:sp>
          <p:nvSpPr>
            <p:cNvPr id="10" name="Freeform 7"/>
            <p:cNvSpPr>
              <a:spLocks/>
            </p:cNvSpPr>
            <p:nvPr/>
          </p:nvSpPr>
          <p:spPr bwMode="auto">
            <a:xfrm rot="1460867">
              <a:off x="1726455" y="4638789"/>
              <a:ext cx="1129707" cy="1129706"/>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grp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3" name="Freeform 50"/>
            <p:cNvSpPr/>
            <p:nvPr/>
          </p:nvSpPr>
          <p:spPr>
            <a:xfrm>
              <a:off x="2072240" y="5033940"/>
              <a:ext cx="255323" cy="252007"/>
            </a:xfrm>
            <a:custGeom>
              <a:avLst/>
              <a:gdLst/>
              <a:ahLst/>
              <a:cxnLst/>
              <a:rect l="l" t="t" r="r" b="b"/>
              <a:pathLst>
                <a:path w="206276" h="203596">
                  <a:moveTo>
                    <a:pt x="95548" y="108049"/>
                  </a:moveTo>
                  <a:cubicBezTo>
                    <a:pt x="93762" y="108049"/>
                    <a:pt x="92199" y="108719"/>
                    <a:pt x="90860" y="110058"/>
                  </a:cubicBezTo>
                  <a:cubicBezTo>
                    <a:pt x="89520" y="111397"/>
                    <a:pt x="88850" y="112960"/>
                    <a:pt x="88850" y="114746"/>
                  </a:cubicBezTo>
                  <a:lnTo>
                    <a:pt x="88850" y="129927"/>
                  </a:lnTo>
                  <a:cubicBezTo>
                    <a:pt x="88850" y="134391"/>
                    <a:pt x="91083" y="136624"/>
                    <a:pt x="95548" y="136624"/>
                  </a:cubicBezTo>
                  <a:lnTo>
                    <a:pt x="110728" y="136624"/>
                  </a:lnTo>
                  <a:cubicBezTo>
                    <a:pt x="115193" y="136624"/>
                    <a:pt x="117426" y="134391"/>
                    <a:pt x="117426" y="129927"/>
                  </a:cubicBezTo>
                  <a:lnTo>
                    <a:pt x="117426" y="114746"/>
                  </a:lnTo>
                  <a:cubicBezTo>
                    <a:pt x="117426" y="112960"/>
                    <a:pt x="116756" y="111397"/>
                    <a:pt x="115416" y="110058"/>
                  </a:cubicBezTo>
                  <a:cubicBezTo>
                    <a:pt x="114077" y="108719"/>
                    <a:pt x="112514" y="108049"/>
                    <a:pt x="110728" y="108049"/>
                  </a:cubicBezTo>
                  <a:close/>
                  <a:moveTo>
                    <a:pt x="21878" y="54024"/>
                  </a:moveTo>
                  <a:cubicBezTo>
                    <a:pt x="19497" y="54024"/>
                    <a:pt x="17339" y="54992"/>
                    <a:pt x="15404" y="56926"/>
                  </a:cubicBezTo>
                  <a:cubicBezTo>
                    <a:pt x="13469" y="58861"/>
                    <a:pt x="12502" y="61019"/>
                    <a:pt x="12502" y="63400"/>
                  </a:cubicBezTo>
                  <a:lnTo>
                    <a:pt x="12502" y="117871"/>
                  </a:lnTo>
                  <a:lnTo>
                    <a:pt x="22771" y="117871"/>
                  </a:lnTo>
                  <a:cubicBezTo>
                    <a:pt x="24854" y="117871"/>
                    <a:pt x="25896" y="118913"/>
                    <a:pt x="25896" y="120997"/>
                  </a:cubicBezTo>
                  <a:cubicBezTo>
                    <a:pt x="25896" y="123080"/>
                    <a:pt x="24854" y="124122"/>
                    <a:pt x="22771" y="124122"/>
                  </a:cubicBezTo>
                  <a:lnTo>
                    <a:pt x="12502" y="124122"/>
                  </a:lnTo>
                  <a:lnTo>
                    <a:pt x="12502" y="181272"/>
                  </a:lnTo>
                  <a:cubicBezTo>
                    <a:pt x="12502" y="183951"/>
                    <a:pt x="13469" y="186184"/>
                    <a:pt x="15404" y="187970"/>
                  </a:cubicBezTo>
                  <a:cubicBezTo>
                    <a:pt x="17339" y="189755"/>
                    <a:pt x="19497" y="190648"/>
                    <a:pt x="21878" y="190648"/>
                  </a:cubicBezTo>
                  <a:lnTo>
                    <a:pt x="184398" y="190648"/>
                  </a:lnTo>
                  <a:cubicBezTo>
                    <a:pt x="186779" y="190648"/>
                    <a:pt x="188937" y="189755"/>
                    <a:pt x="190872" y="187970"/>
                  </a:cubicBezTo>
                  <a:cubicBezTo>
                    <a:pt x="192807" y="186184"/>
                    <a:pt x="193774" y="183951"/>
                    <a:pt x="193774" y="181272"/>
                  </a:cubicBezTo>
                  <a:lnTo>
                    <a:pt x="193774" y="124122"/>
                  </a:lnTo>
                  <a:lnTo>
                    <a:pt x="123676" y="124122"/>
                  </a:lnTo>
                  <a:lnTo>
                    <a:pt x="123676" y="130373"/>
                  </a:lnTo>
                  <a:cubicBezTo>
                    <a:pt x="123676" y="133647"/>
                    <a:pt x="122411" y="136549"/>
                    <a:pt x="119881" y="139079"/>
                  </a:cubicBezTo>
                  <a:cubicBezTo>
                    <a:pt x="117351" y="141610"/>
                    <a:pt x="114300" y="142875"/>
                    <a:pt x="110728" y="142875"/>
                  </a:cubicBezTo>
                  <a:lnTo>
                    <a:pt x="95548" y="142875"/>
                  </a:lnTo>
                  <a:cubicBezTo>
                    <a:pt x="91976" y="142875"/>
                    <a:pt x="88925" y="141610"/>
                    <a:pt x="86395" y="139079"/>
                  </a:cubicBezTo>
                  <a:cubicBezTo>
                    <a:pt x="83865" y="136549"/>
                    <a:pt x="82600" y="133647"/>
                    <a:pt x="82600" y="130373"/>
                  </a:cubicBezTo>
                  <a:lnTo>
                    <a:pt x="82600" y="124122"/>
                  </a:lnTo>
                  <a:lnTo>
                    <a:pt x="41523" y="124122"/>
                  </a:lnTo>
                  <a:cubicBezTo>
                    <a:pt x="39440" y="124122"/>
                    <a:pt x="38398" y="123080"/>
                    <a:pt x="38398" y="120997"/>
                  </a:cubicBezTo>
                  <a:cubicBezTo>
                    <a:pt x="38398" y="118913"/>
                    <a:pt x="39440" y="117871"/>
                    <a:pt x="41523" y="117871"/>
                  </a:cubicBezTo>
                  <a:lnTo>
                    <a:pt x="82600" y="117871"/>
                  </a:lnTo>
                  <a:lnTo>
                    <a:pt x="82600" y="114746"/>
                  </a:lnTo>
                  <a:cubicBezTo>
                    <a:pt x="82600" y="111174"/>
                    <a:pt x="83865" y="108123"/>
                    <a:pt x="86395" y="105593"/>
                  </a:cubicBezTo>
                  <a:cubicBezTo>
                    <a:pt x="88925" y="103063"/>
                    <a:pt x="91976" y="101798"/>
                    <a:pt x="95548" y="101798"/>
                  </a:cubicBezTo>
                  <a:lnTo>
                    <a:pt x="110728" y="101798"/>
                  </a:lnTo>
                  <a:cubicBezTo>
                    <a:pt x="114300" y="101798"/>
                    <a:pt x="117351" y="103063"/>
                    <a:pt x="119881" y="105593"/>
                  </a:cubicBezTo>
                  <a:cubicBezTo>
                    <a:pt x="122411" y="108123"/>
                    <a:pt x="123676" y="111174"/>
                    <a:pt x="123676" y="114746"/>
                  </a:cubicBezTo>
                  <a:lnTo>
                    <a:pt x="123676" y="117871"/>
                  </a:lnTo>
                  <a:lnTo>
                    <a:pt x="193774" y="117871"/>
                  </a:lnTo>
                  <a:lnTo>
                    <a:pt x="193774" y="63400"/>
                  </a:lnTo>
                  <a:cubicBezTo>
                    <a:pt x="193774" y="61019"/>
                    <a:pt x="192807" y="58861"/>
                    <a:pt x="190872" y="56926"/>
                  </a:cubicBezTo>
                  <a:cubicBezTo>
                    <a:pt x="188937" y="54992"/>
                    <a:pt x="186779" y="54024"/>
                    <a:pt x="184398" y="54024"/>
                  </a:cubicBezTo>
                  <a:close/>
                  <a:moveTo>
                    <a:pt x="89743" y="12948"/>
                  </a:moveTo>
                  <a:cubicBezTo>
                    <a:pt x="84981" y="12948"/>
                    <a:pt x="82600" y="15329"/>
                    <a:pt x="82600" y="20091"/>
                  </a:cubicBezTo>
                  <a:lnTo>
                    <a:pt x="82600" y="41523"/>
                  </a:lnTo>
                  <a:lnTo>
                    <a:pt x="123676" y="41523"/>
                  </a:lnTo>
                  <a:lnTo>
                    <a:pt x="123676" y="20091"/>
                  </a:lnTo>
                  <a:cubicBezTo>
                    <a:pt x="123676" y="15329"/>
                    <a:pt x="119807" y="12948"/>
                    <a:pt x="112068" y="12948"/>
                  </a:cubicBezTo>
                  <a:close/>
                  <a:moveTo>
                    <a:pt x="89743" y="0"/>
                  </a:moveTo>
                  <a:lnTo>
                    <a:pt x="115193" y="0"/>
                  </a:lnTo>
                  <a:cubicBezTo>
                    <a:pt x="121742" y="0"/>
                    <a:pt x="126950" y="1860"/>
                    <a:pt x="130820" y="5581"/>
                  </a:cubicBezTo>
                  <a:cubicBezTo>
                    <a:pt x="134690" y="9301"/>
                    <a:pt x="136624" y="14138"/>
                    <a:pt x="136624" y="20091"/>
                  </a:cubicBezTo>
                  <a:lnTo>
                    <a:pt x="136624" y="41523"/>
                  </a:lnTo>
                  <a:lnTo>
                    <a:pt x="184398" y="41523"/>
                  </a:lnTo>
                  <a:cubicBezTo>
                    <a:pt x="190351" y="41523"/>
                    <a:pt x="195486" y="43681"/>
                    <a:pt x="199802" y="47997"/>
                  </a:cubicBezTo>
                  <a:cubicBezTo>
                    <a:pt x="204118" y="52313"/>
                    <a:pt x="206276" y="57447"/>
                    <a:pt x="206276" y="63400"/>
                  </a:cubicBezTo>
                  <a:lnTo>
                    <a:pt x="206276" y="181272"/>
                  </a:lnTo>
                  <a:cubicBezTo>
                    <a:pt x="206276" y="187225"/>
                    <a:pt x="204118" y="192434"/>
                    <a:pt x="199802" y="196899"/>
                  </a:cubicBezTo>
                  <a:cubicBezTo>
                    <a:pt x="195486" y="201364"/>
                    <a:pt x="190351" y="203596"/>
                    <a:pt x="184398" y="203596"/>
                  </a:cubicBezTo>
                  <a:lnTo>
                    <a:pt x="21878" y="203596"/>
                  </a:lnTo>
                  <a:cubicBezTo>
                    <a:pt x="15925" y="203596"/>
                    <a:pt x="10790" y="201364"/>
                    <a:pt x="6474" y="196899"/>
                  </a:cubicBezTo>
                  <a:cubicBezTo>
                    <a:pt x="2158" y="192434"/>
                    <a:pt x="0" y="187225"/>
                    <a:pt x="0" y="181272"/>
                  </a:cubicBezTo>
                  <a:lnTo>
                    <a:pt x="0" y="63400"/>
                  </a:lnTo>
                  <a:cubicBezTo>
                    <a:pt x="0" y="57447"/>
                    <a:pt x="2158" y="52313"/>
                    <a:pt x="6474" y="47997"/>
                  </a:cubicBezTo>
                  <a:cubicBezTo>
                    <a:pt x="10790" y="43681"/>
                    <a:pt x="15925" y="41523"/>
                    <a:pt x="21878" y="41523"/>
                  </a:cubicBezTo>
                  <a:lnTo>
                    <a:pt x="69652" y="41523"/>
                  </a:lnTo>
                  <a:lnTo>
                    <a:pt x="69652" y="20091"/>
                  </a:lnTo>
                  <a:cubicBezTo>
                    <a:pt x="69652" y="14138"/>
                    <a:pt x="71363" y="9301"/>
                    <a:pt x="74786" y="5581"/>
                  </a:cubicBezTo>
                  <a:cubicBezTo>
                    <a:pt x="78209" y="1860"/>
                    <a:pt x="83195" y="0"/>
                    <a:pt x="89743" y="0"/>
                  </a:cubicBezTo>
                  <a:close/>
                </a:path>
              </a:pathLst>
            </a:custGeom>
            <a:solidFill>
              <a:schemeClr val="bg1"/>
            </a:solidFill>
            <a:ln>
              <a:noFill/>
            </a:ln>
            <a:effectLst/>
          </p:spPr>
          <p:txBody>
            <a:bodyPr rot="0" spcFirstLastPara="0" vertOverflow="overflow" horzOverflow="overflow" vert="horz" wrap="square" lIns="68580" tIns="34290" rIns="68580" bIns="3429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000000"/>
                </a:solidFill>
                <a:effectLst/>
                <a:uLnTx/>
                <a:uFillTx/>
                <a:latin typeface="Calibri" panose="020F0502020204030204"/>
                <a:ea typeface="+mn-ea"/>
                <a:cs typeface="+mn-cs"/>
              </a:endParaRPr>
            </a:p>
          </p:txBody>
        </p:sp>
      </p:grpSp>
      <p:sp>
        <p:nvSpPr>
          <p:cNvPr id="11" name="Freeform 7"/>
          <p:cNvSpPr>
            <a:spLocks/>
          </p:cNvSpPr>
          <p:nvPr/>
        </p:nvSpPr>
        <p:spPr bwMode="auto">
          <a:xfrm rot="2598298">
            <a:off x="1912432" y="2963409"/>
            <a:ext cx="521699" cy="521699"/>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gradFill>
            <a:gsLst>
              <a:gs pos="0">
                <a:srgbClr val="1D8FE7"/>
              </a:gs>
              <a:gs pos="100000">
                <a:srgbClr val="175BBE"/>
              </a:gs>
            </a:gsLst>
            <a:lin ang="5400000" scaled="1"/>
          </a:gra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4" name="Freeform 7"/>
          <p:cNvSpPr>
            <a:spLocks/>
          </p:cNvSpPr>
          <p:nvPr/>
        </p:nvSpPr>
        <p:spPr bwMode="auto">
          <a:xfrm rot="20676794">
            <a:off x="1066613" y="2976687"/>
            <a:ext cx="275052" cy="272836"/>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gradFill>
            <a:gsLst>
              <a:gs pos="0">
                <a:srgbClr val="1D8FE7"/>
              </a:gs>
              <a:gs pos="100000">
                <a:srgbClr val="175BBE"/>
              </a:gs>
            </a:gsLst>
            <a:lin ang="5400000" scaled="1"/>
          </a:gra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Oval 1"/>
          <p:cNvSpPr/>
          <p:nvPr/>
        </p:nvSpPr>
        <p:spPr>
          <a:xfrm>
            <a:off x="4364851" y="1265357"/>
            <a:ext cx="432000" cy="432000"/>
          </a:xfrm>
          <a:prstGeom prst="ellipse">
            <a:avLst/>
          </a:prstGeom>
          <a:gradFill>
            <a:gsLst>
              <a:gs pos="0">
                <a:srgbClr val="1D8FE7"/>
              </a:gs>
              <a:gs pos="100000">
                <a:srgbClr val="175BBE"/>
              </a:gs>
            </a:gsLst>
            <a:lin ang="5400000" scaled="1"/>
          </a:gra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张海山锐线体简" panose="02000000000000000000" pitchFamily="2" charset="-122"/>
                <a:ea typeface="张海山锐线体简" panose="02000000000000000000" pitchFamily="2" charset="-122"/>
                <a:cs typeface="+mn-cs"/>
              </a:rPr>
              <a:t>1</a:t>
            </a:r>
          </a:p>
        </p:txBody>
      </p:sp>
      <p:sp>
        <p:nvSpPr>
          <p:cNvPr id="20" name="Oval 7"/>
          <p:cNvSpPr/>
          <p:nvPr/>
        </p:nvSpPr>
        <p:spPr>
          <a:xfrm>
            <a:off x="4364851" y="1976717"/>
            <a:ext cx="432000" cy="432000"/>
          </a:xfrm>
          <a:prstGeom prst="ellipse">
            <a:avLst/>
          </a:prstGeom>
          <a:gradFill>
            <a:gsLst>
              <a:gs pos="0">
                <a:srgbClr val="1D8FE7"/>
              </a:gs>
              <a:gs pos="100000">
                <a:srgbClr val="175BBE"/>
              </a:gs>
            </a:gsLst>
            <a:lin ang="5400000" scaled="1"/>
          </a:gra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张海山锐线体简" panose="02000000000000000000" pitchFamily="2" charset="-122"/>
                <a:ea typeface="张海山锐线体简" panose="02000000000000000000" pitchFamily="2" charset="-122"/>
                <a:cs typeface="+mn-cs"/>
              </a:rPr>
              <a:t>2</a:t>
            </a:r>
          </a:p>
        </p:txBody>
      </p:sp>
      <p:sp>
        <p:nvSpPr>
          <p:cNvPr id="21" name="Oval 9"/>
          <p:cNvSpPr/>
          <p:nvPr/>
        </p:nvSpPr>
        <p:spPr>
          <a:xfrm>
            <a:off x="4364851" y="2688077"/>
            <a:ext cx="432000" cy="432000"/>
          </a:xfrm>
          <a:prstGeom prst="ellipse">
            <a:avLst/>
          </a:prstGeom>
          <a:gradFill>
            <a:gsLst>
              <a:gs pos="0">
                <a:srgbClr val="1D8FE7"/>
              </a:gs>
              <a:gs pos="100000">
                <a:srgbClr val="175BBE"/>
              </a:gs>
            </a:gsLst>
            <a:lin ang="5400000" scaled="1"/>
          </a:gra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张海山锐线体简" panose="02000000000000000000" pitchFamily="2" charset="-122"/>
                <a:ea typeface="张海山锐线体简" panose="02000000000000000000" pitchFamily="2" charset="-122"/>
                <a:cs typeface="+mn-cs"/>
              </a:rPr>
              <a:t>3</a:t>
            </a:r>
          </a:p>
        </p:txBody>
      </p:sp>
      <p:grpSp>
        <p:nvGrpSpPr>
          <p:cNvPr id="22" name="组合 21"/>
          <p:cNvGrpSpPr/>
          <p:nvPr/>
        </p:nvGrpSpPr>
        <p:grpSpPr>
          <a:xfrm>
            <a:off x="4860031" y="1204358"/>
            <a:ext cx="3290128" cy="553998"/>
            <a:chOff x="8392033" y="1471500"/>
            <a:chExt cx="2693136" cy="738663"/>
          </a:xfrm>
        </p:grpSpPr>
        <p:sp>
          <p:nvSpPr>
            <p:cNvPr id="23" name="矩形 22"/>
            <p:cNvSpPr/>
            <p:nvPr/>
          </p:nvSpPr>
          <p:spPr>
            <a:xfrm>
              <a:off x="9276166" y="1471500"/>
              <a:ext cx="1809003" cy="73866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微软雅黑" pitchFamily="34" charset="-122"/>
                </a:rPr>
                <a:t>在此录入上述图表的综合描述说明，在此录入上述图表的描述说明</a:t>
              </a:r>
              <a:endPar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endParaRPr>
            </a:p>
          </p:txBody>
        </p:sp>
        <p:sp>
          <p:nvSpPr>
            <p:cNvPr id="24" name="矩形 23"/>
            <p:cNvSpPr/>
            <p:nvPr/>
          </p:nvSpPr>
          <p:spPr>
            <a:xfrm>
              <a:off x="8392033" y="1653224"/>
              <a:ext cx="1022850"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rPr>
                <a:t>产品特点一</a:t>
              </a:r>
            </a:p>
          </p:txBody>
        </p:sp>
      </p:grpSp>
      <p:grpSp>
        <p:nvGrpSpPr>
          <p:cNvPr id="25" name="组合 24"/>
          <p:cNvGrpSpPr/>
          <p:nvPr/>
        </p:nvGrpSpPr>
        <p:grpSpPr>
          <a:xfrm>
            <a:off x="4860033" y="1915718"/>
            <a:ext cx="3288245" cy="553998"/>
            <a:chOff x="8399774" y="1473004"/>
            <a:chExt cx="2691594" cy="738663"/>
          </a:xfrm>
        </p:grpSpPr>
        <p:sp>
          <p:nvSpPr>
            <p:cNvPr id="26" name="矩形 25"/>
            <p:cNvSpPr/>
            <p:nvPr/>
          </p:nvSpPr>
          <p:spPr>
            <a:xfrm>
              <a:off x="9283905" y="1473004"/>
              <a:ext cx="1807463" cy="73866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微软雅黑" pitchFamily="34" charset="-122"/>
                </a:rPr>
                <a:t>在此录入上述图表的综合描述说明，在此录入上述图表的描述说明</a:t>
              </a:r>
              <a:endPar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endParaRPr>
            </a:p>
          </p:txBody>
        </p:sp>
        <p:sp>
          <p:nvSpPr>
            <p:cNvPr id="27" name="矩形 26"/>
            <p:cNvSpPr/>
            <p:nvPr/>
          </p:nvSpPr>
          <p:spPr>
            <a:xfrm>
              <a:off x="8399774" y="1654604"/>
              <a:ext cx="103059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rPr>
                <a:t>产品特点二</a:t>
              </a:r>
            </a:p>
          </p:txBody>
        </p:sp>
      </p:grpSp>
      <p:grpSp>
        <p:nvGrpSpPr>
          <p:cNvPr id="28" name="组合 27"/>
          <p:cNvGrpSpPr/>
          <p:nvPr/>
        </p:nvGrpSpPr>
        <p:grpSpPr>
          <a:xfrm>
            <a:off x="4860034" y="2631754"/>
            <a:ext cx="3288245" cy="553998"/>
            <a:chOff x="8399772" y="1480744"/>
            <a:chExt cx="2691593" cy="738663"/>
          </a:xfrm>
        </p:grpSpPr>
        <p:sp>
          <p:nvSpPr>
            <p:cNvPr id="29" name="矩形 28"/>
            <p:cNvSpPr/>
            <p:nvPr/>
          </p:nvSpPr>
          <p:spPr>
            <a:xfrm>
              <a:off x="9283903" y="1480744"/>
              <a:ext cx="1807462" cy="73866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微软雅黑" pitchFamily="34" charset="-122"/>
                </a:rPr>
                <a:t>在此录入上述图表的综合描述说明，在此录入上述图表的描述说明</a:t>
              </a:r>
              <a:endPar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endParaRPr>
            </a:p>
          </p:txBody>
        </p:sp>
        <p:sp>
          <p:nvSpPr>
            <p:cNvPr id="30" name="矩形 29"/>
            <p:cNvSpPr/>
            <p:nvPr/>
          </p:nvSpPr>
          <p:spPr>
            <a:xfrm>
              <a:off x="8399772" y="1642640"/>
              <a:ext cx="1030591" cy="369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rPr>
                <a:t>产品特点三</a:t>
              </a:r>
            </a:p>
          </p:txBody>
        </p:sp>
      </p:grpSp>
      <p:sp>
        <p:nvSpPr>
          <p:cNvPr id="34" name="Freeform 7"/>
          <p:cNvSpPr>
            <a:spLocks/>
          </p:cNvSpPr>
          <p:nvPr/>
        </p:nvSpPr>
        <p:spPr bwMode="auto">
          <a:xfrm rot="20032093">
            <a:off x="2603168" y="1664332"/>
            <a:ext cx="678044" cy="661446"/>
          </a:xfrm>
          <a:custGeom>
            <a:avLst/>
            <a:gdLst>
              <a:gd name="T0" fmla="*/ 183 w 819"/>
              <a:gd name="T1" fmla="*/ 216 h 819"/>
              <a:gd name="T2" fmla="*/ 256 w 819"/>
              <a:gd name="T3" fmla="*/ 180 h 819"/>
              <a:gd name="T4" fmla="*/ 217 w 819"/>
              <a:gd name="T5" fmla="*/ 88 h 819"/>
              <a:gd name="T6" fmla="*/ 385 w 819"/>
              <a:gd name="T7" fmla="*/ 88 h 819"/>
              <a:gd name="T8" fmla="*/ 347 w 819"/>
              <a:gd name="T9" fmla="*/ 180 h 819"/>
              <a:gd name="T10" fmla="*/ 420 w 819"/>
              <a:gd name="T11" fmla="*/ 216 h 819"/>
              <a:gd name="T12" fmla="*/ 603 w 819"/>
              <a:gd name="T13" fmla="*/ 216 h 819"/>
              <a:gd name="T14" fmla="*/ 603 w 819"/>
              <a:gd name="T15" fmla="*/ 399 h 819"/>
              <a:gd name="T16" fmla="*/ 638 w 819"/>
              <a:gd name="T17" fmla="*/ 472 h 819"/>
              <a:gd name="T18" fmla="*/ 731 w 819"/>
              <a:gd name="T19" fmla="*/ 433 h 819"/>
              <a:gd name="T20" fmla="*/ 731 w 819"/>
              <a:gd name="T21" fmla="*/ 601 h 819"/>
              <a:gd name="T22" fmla="*/ 638 w 819"/>
              <a:gd name="T23" fmla="*/ 563 h 819"/>
              <a:gd name="T24" fmla="*/ 603 w 819"/>
              <a:gd name="T25" fmla="*/ 636 h 819"/>
              <a:gd name="T26" fmla="*/ 603 w 819"/>
              <a:gd name="T27" fmla="*/ 819 h 819"/>
              <a:gd name="T28" fmla="*/ 420 w 819"/>
              <a:gd name="T29" fmla="*/ 819 h 819"/>
              <a:gd name="T30" fmla="*/ 347 w 819"/>
              <a:gd name="T31" fmla="*/ 784 h 819"/>
              <a:gd name="T32" fmla="*/ 385 w 819"/>
              <a:gd name="T33" fmla="*/ 691 h 819"/>
              <a:gd name="T34" fmla="*/ 217 w 819"/>
              <a:gd name="T35" fmla="*/ 691 h 819"/>
              <a:gd name="T36" fmla="*/ 256 w 819"/>
              <a:gd name="T37" fmla="*/ 784 h 819"/>
              <a:gd name="T38" fmla="*/ 183 w 819"/>
              <a:gd name="T39" fmla="*/ 819 h 819"/>
              <a:gd name="T40" fmla="*/ 0 w 819"/>
              <a:gd name="T41" fmla="*/ 819 h 819"/>
              <a:gd name="T42" fmla="*/ 0 w 819"/>
              <a:gd name="T43" fmla="*/ 636 h 819"/>
              <a:gd name="T44" fmla="*/ 35 w 819"/>
              <a:gd name="T45" fmla="*/ 563 h 819"/>
              <a:gd name="T46" fmla="*/ 128 w 819"/>
              <a:gd name="T47" fmla="*/ 601 h 819"/>
              <a:gd name="T48" fmla="*/ 128 w 819"/>
              <a:gd name="T49" fmla="*/ 433 h 819"/>
              <a:gd name="T50" fmla="*/ 35 w 819"/>
              <a:gd name="T51" fmla="*/ 472 h 819"/>
              <a:gd name="T52" fmla="*/ 0 w 819"/>
              <a:gd name="T53" fmla="*/ 399 h 819"/>
              <a:gd name="T54" fmla="*/ 0 w 819"/>
              <a:gd name="T55" fmla="*/ 216 h 819"/>
              <a:gd name="T56" fmla="*/ 183 w 819"/>
              <a:gd name="T57" fmla="*/ 216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10"/>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10"/>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gradFill>
            <a:gsLst>
              <a:gs pos="0">
                <a:srgbClr val="1D8FE7"/>
              </a:gs>
              <a:gs pos="100000">
                <a:srgbClr val="175BBE"/>
              </a:gs>
            </a:gsLst>
            <a:lin ang="5400000" scaled="1"/>
          </a:gra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nvGrpSpPr>
          <p:cNvPr id="37" name="组合 36"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37877"/>
            <a:ext cx="3436580" cy="461665"/>
            <a:chOff x="1508072" y="276180"/>
            <a:chExt cx="10057430" cy="615554"/>
          </a:xfrm>
        </p:grpSpPr>
        <p:sp>
          <p:nvSpPr>
            <p:cNvPr id="38"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512080" y="404383"/>
              <a:ext cx="6053422" cy="468249"/>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The Products</a:t>
              </a:r>
            </a:p>
          </p:txBody>
        </p:sp>
        <p:sp>
          <p:nvSpPr>
            <p:cNvPr id="39" name="矩形 38"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产品特色</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sp>
        <p:nvSpPr>
          <p:cNvPr id="40" name="Oval 9"/>
          <p:cNvSpPr/>
          <p:nvPr/>
        </p:nvSpPr>
        <p:spPr>
          <a:xfrm>
            <a:off x="4364851" y="3396278"/>
            <a:ext cx="432000" cy="432000"/>
          </a:xfrm>
          <a:prstGeom prst="ellipse">
            <a:avLst/>
          </a:prstGeom>
          <a:gradFill>
            <a:gsLst>
              <a:gs pos="0">
                <a:srgbClr val="1D8FE7"/>
              </a:gs>
              <a:gs pos="100000">
                <a:srgbClr val="175BBE"/>
              </a:gs>
            </a:gsLst>
            <a:lin ang="5400000" scaled="1"/>
          </a:gra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张海山锐线体简" panose="02000000000000000000" pitchFamily="2" charset="-122"/>
                <a:ea typeface="张海山锐线体简" panose="02000000000000000000" pitchFamily="2" charset="-122"/>
                <a:cs typeface="+mn-cs"/>
              </a:rPr>
              <a:t>4</a:t>
            </a:r>
          </a:p>
        </p:txBody>
      </p:sp>
      <p:grpSp>
        <p:nvGrpSpPr>
          <p:cNvPr id="41" name="组合 40"/>
          <p:cNvGrpSpPr/>
          <p:nvPr/>
        </p:nvGrpSpPr>
        <p:grpSpPr>
          <a:xfrm>
            <a:off x="4860034" y="3353589"/>
            <a:ext cx="3288244" cy="553998"/>
            <a:chOff x="8399774" y="1498878"/>
            <a:chExt cx="2691593" cy="738663"/>
          </a:xfrm>
        </p:grpSpPr>
        <p:sp>
          <p:nvSpPr>
            <p:cNvPr id="42" name="矩形 41"/>
            <p:cNvSpPr/>
            <p:nvPr/>
          </p:nvSpPr>
          <p:spPr>
            <a:xfrm>
              <a:off x="9283905" y="1498878"/>
              <a:ext cx="1807462" cy="73866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微软雅黑" pitchFamily="34" charset="-122"/>
                </a:rPr>
                <a:t>在此录入上述图表的综合描述说明，在此录入上述图表的描述说明</a:t>
              </a:r>
              <a:endPar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endParaRPr>
            </a:p>
          </p:txBody>
        </p:sp>
        <p:sp>
          <p:nvSpPr>
            <p:cNvPr id="43" name="矩形 42"/>
            <p:cNvSpPr/>
            <p:nvPr/>
          </p:nvSpPr>
          <p:spPr>
            <a:xfrm>
              <a:off x="8399774" y="1680691"/>
              <a:ext cx="1030591" cy="369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rPr>
                <a:t>产品特点四</a:t>
              </a:r>
            </a:p>
          </p:txBody>
        </p:sp>
      </p:grpSp>
      <p:sp>
        <p:nvSpPr>
          <p:cNvPr id="44" name="Oval 9"/>
          <p:cNvSpPr/>
          <p:nvPr/>
        </p:nvSpPr>
        <p:spPr>
          <a:xfrm>
            <a:off x="4362424" y="4104479"/>
            <a:ext cx="432000" cy="432000"/>
          </a:xfrm>
          <a:prstGeom prst="ellipse">
            <a:avLst/>
          </a:prstGeom>
          <a:gradFill>
            <a:gsLst>
              <a:gs pos="0">
                <a:srgbClr val="1D8FE7"/>
              </a:gs>
              <a:gs pos="100000">
                <a:srgbClr val="175BBE"/>
              </a:gs>
            </a:gsLst>
            <a:lin ang="5400000" scaled="1"/>
          </a:gradFill>
          <a:ln w="3175">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FF"/>
                </a:solidFill>
                <a:effectLst/>
                <a:uLnTx/>
                <a:uFillTx/>
                <a:latin typeface="张海山锐线体简" panose="02000000000000000000" pitchFamily="2" charset="-122"/>
                <a:ea typeface="张海山锐线体简" panose="02000000000000000000" pitchFamily="2" charset="-122"/>
                <a:cs typeface="+mn-cs"/>
              </a:rPr>
              <a:t>5</a:t>
            </a:r>
          </a:p>
        </p:txBody>
      </p:sp>
      <p:grpSp>
        <p:nvGrpSpPr>
          <p:cNvPr id="45" name="组合 44"/>
          <p:cNvGrpSpPr/>
          <p:nvPr/>
        </p:nvGrpSpPr>
        <p:grpSpPr>
          <a:xfrm>
            <a:off x="4860030" y="4043947"/>
            <a:ext cx="3288247" cy="553998"/>
            <a:chOff x="8399772" y="1475089"/>
            <a:chExt cx="2691596" cy="738663"/>
          </a:xfrm>
        </p:grpSpPr>
        <p:sp>
          <p:nvSpPr>
            <p:cNvPr id="46" name="矩形 45"/>
            <p:cNvSpPr/>
            <p:nvPr/>
          </p:nvSpPr>
          <p:spPr>
            <a:xfrm>
              <a:off x="9283904" y="1475089"/>
              <a:ext cx="1807464" cy="73866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微软雅黑" pitchFamily="34" charset="-122"/>
                </a:rPr>
                <a:t>在此录入上述图表的综合描述说明，在此录入上述图表的描述说明</a:t>
              </a:r>
              <a:endPar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endParaRPr>
            </a:p>
          </p:txBody>
        </p:sp>
        <p:sp>
          <p:nvSpPr>
            <p:cNvPr id="47" name="矩形 46"/>
            <p:cNvSpPr/>
            <p:nvPr/>
          </p:nvSpPr>
          <p:spPr>
            <a:xfrm>
              <a:off x="8399772" y="1659131"/>
              <a:ext cx="1030591"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Segoe UI Semilight" panose="020B0402040204020203" pitchFamily="34" charset="0"/>
                </a:rPr>
                <a:t>产品特点五</a:t>
              </a:r>
            </a:p>
          </p:txBody>
        </p:sp>
      </p:grpSp>
    </p:spTree>
    <p:extLst>
      <p:ext uri="{BB962C8B-B14F-4D97-AF65-F5344CB8AC3E}">
        <p14:creationId xmlns:p14="http://schemas.microsoft.com/office/powerpoint/2010/main" val="2977851283"/>
      </p:ext>
    </p:extLst>
  </p:cSld>
  <p:clrMapOvr>
    <a:masterClrMapping/>
  </p:clrMapOvr>
  <mc:AlternateContent xmlns:mc="http://schemas.openxmlformats.org/markup-compatibility/2006" xmlns:p14="http://schemas.microsoft.com/office/powerpoint/2010/main">
    <mc:Choice Requires="p14">
      <p:transition spd="slow" p14:dur="1500" advTm="5000">
        <p14:window dir="vert"/>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Effect transition="in" filter="fade">
                                      <p:cBhvr>
                                        <p:cTn id="9" dur="1000"/>
                                        <p:tgtEl>
                                          <p:spTgt spid="37"/>
                                        </p:tgtEl>
                                      </p:cBhvr>
                                    </p:animEffect>
                                  </p:childTnLst>
                                </p:cTn>
                              </p:par>
                              <p:par>
                                <p:cTn id="10" presetID="64" presetClass="path" presetSubtype="0" accel="50000" decel="50000" fill="hold" nodeType="withEffect">
                                  <p:stCondLst>
                                    <p:cond delay="0"/>
                                  </p:stCondLst>
                                  <p:childTnLst>
                                    <p:animMotion origin="layout" path="M 0.10989 -0.00154 L 3.88889E-6 6.17284E-7 " pathEditMode="relative" rAng="0" ptsTypes="AA">
                                      <p:cBhvr>
                                        <p:cTn id="11" dur="1000" fill="hold"/>
                                        <p:tgtEl>
                                          <p:spTgt spid="37"/>
                                        </p:tgtEl>
                                        <p:attrNameLst>
                                          <p:attrName>ppt_x</p:attrName>
                                          <p:attrName>ppt_y</p:attrName>
                                        </p:attrNameLst>
                                      </p:cBhvr>
                                      <p:rCtr x="-5503" y="62"/>
                                    </p:animMotion>
                                  </p:childTnLst>
                                </p:cTn>
                              </p:par>
                              <p:par>
                                <p:cTn id="12" presetID="53" presetClass="entr" presetSubtype="16" fill="hold" nodeType="withEffect">
                                  <p:stCondLst>
                                    <p:cond delay="800"/>
                                  </p:stCondLst>
                                  <p:childTnLst>
                                    <p:set>
                                      <p:cBhvr>
                                        <p:cTn id="13" dur="1" fill="hold">
                                          <p:stCondLst>
                                            <p:cond delay="0"/>
                                          </p:stCondLst>
                                        </p:cTn>
                                        <p:tgtEl>
                                          <p:spTgt spid="3"/>
                                        </p:tgtEl>
                                        <p:attrNameLst>
                                          <p:attrName>style.visibility</p:attrName>
                                        </p:attrNameLst>
                                      </p:cBhvr>
                                      <p:to>
                                        <p:strVal val="visible"/>
                                      </p:to>
                                    </p:set>
                                    <p:anim calcmode="lin" valueType="num">
                                      <p:cBhvr>
                                        <p:cTn id="14" dur="300" fill="hold"/>
                                        <p:tgtEl>
                                          <p:spTgt spid="3"/>
                                        </p:tgtEl>
                                        <p:attrNameLst>
                                          <p:attrName>ppt_w</p:attrName>
                                        </p:attrNameLst>
                                      </p:cBhvr>
                                      <p:tavLst>
                                        <p:tav tm="0">
                                          <p:val>
                                            <p:fltVal val="0"/>
                                          </p:val>
                                        </p:tav>
                                        <p:tav tm="100000">
                                          <p:val>
                                            <p:strVal val="#ppt_w"/>
                                          </p:val>
                                        </p:tav>
                                      </p:tavLst>
                                    </p:anim>
                                    <p:anim calcmode="lin" valueType="num">
                                      <p:cBhvr>
                                        <p:cTn id="15" dur="300" fill="hold"/>
                                        <p:tgtEl>
                                          <p:spTgt spid="3"/>
                                        </p:tgtEl>
                                        <p:attrNameLst>
                                          <p:attrName>ppt_h</p:attrName>
                                        </p:attrNameLst>
                                      </p:cBhvr>
                                      <p:tavLst>
                                        <p:tav tm="0">
                                          <p:val>
                                            <p:fltVal val="0"/>
                                          </p:val>
                                        </p:tav>
                                        <p:tav tm="100000">
                                          <p:val>
                                            <p:strVal val="#ppt_h"/>
                                          </p:val>
                                        </p:tav>
                                      </p:tavLst>
                                    </p:anim>
                                    <p:animEffect transition="in" filter="fade">
                                      <p:cBhvr>
                                        <p:cTn id="16" dur="300"/>
                                        <p:tgtEl>
                                          <p:spTgt spid="3"/>
                                        </p:tgtEl>
                                      </p:cBhvr>
                                    </p:animEffect>
                                  </p:childTnLst>
                                </p:cTn>
                              </p:par>
                              <p:par>
                                <p:cTn id="17" presetID="6" presetClass="emph" presetSubtype="0" autoRev="1" fill="hold" nodeType="withEffect">
                                  <p:stCondLst>
                                    <p:cond delay="1100"/>
                                  </p:stCondLst>
                                  <p:childTnLst>
                                    <p:animScale>
                                      <p:cBhvr>
                                        <p:cTn id="18" dur="150" fill="hold"/>
                                        <p:tgtEl>
                                          <p:spTgt spid="3"/>
                                        </p:tgtEl>
                                      </p:cBhvr>
                                      <p:by x="110000" y="110000"/>
                                    </p:animScale>
                                  </p:childTnLst>
                                </p:cTn>
                              </p:par>
                              <p:par>
                                <p:cTn id="19" presetID="53" presetClass="entr" presetSubtype="16" fill="hold" nodeType="withEffect">
                                  <p:stCondLst>
                                    <p:cond delay="1100"/>
                                  </p:stCondLst>
                                  <p:childTnLst>
                                    <p:set>
                                      <p:cBhvr>
                                        <p:cTn id="20" dur="1" fill="hold">
                                          <p:stCondLst>
                                            <p:cond delay="0"/>
                                          </p:stCondLst>
                                        </p:cTn>
                                        <p:tgtEl>
                                          <p:spTgt spid="2"/>
                                        </p:tgtEl>
                                        <p:attrNameLst>
                                          <p:attrName>style.visibility</p:attrName>
                                        </p:attrNameLst>
                                      </p:cBhvr>
                                      <p:to>
                                        <p:strVal val="visible"/>
                                      </p:to>
                                    </p:set>
                                    <p:anim calcmode="lin" valueType="num">
                                      <p:cBhvr>
                                        <p:cTn id="21" dur="300" fill="hold"/>
                                        <p:tgtEl>
                                          <p:spTgt spid="2"/>
                                        </p:tgtEl>
                                        <p:attrNameLst>
                                          <p:attrName>ppt_w</p:attrName>
                                        </p:attrNameLst>
                                      </p:cBhvr>
                                      <p:tavLst>
                                        <p:tav tm="0">
                                          <p:val>
                                            <p:fltVal val="0"/>
                                          </p:val>
                                        </p:tav>
                                        <p:tav tm="100000">
                                          <p:val>
                                            <p:strVal val="#ppt_w"/>
                                          </p:val>
                                        </p:tav>
                                      </p:tavLst>
                                    </p:anim>
                                    <p:anim calcmode="lin" valueType="num">
                                      <p:cBhvr>
                                        <p:cTn id="22" dur="300" fill="hold"/>
                                        <p:tgtEl>
                                          <p:spTgt spid="2"/>
                                        </p:tgtEl>
                                        <p:attrNameLst>
                                          <p:attrName>ppt_h</p:attrName>
                                        </p:attrNameLst>
                                      </p:cBhvr>
                                      <p:tavLst>
                                        <p:tav tm="0">
                                          <p:val>
                                            <p:fltVal val="0"/>
                                          </p:val>
                                        </p:tav>
                                        <p:tav tm="100000">
                                          <p:val>
                                            <p:strVal val="#ppt_h"/>
                                          </p:val>
                                        </p:tav>
                                      </p:tavLst>
                                    </p:anim>
                                    <p:animEffect transition="in" filter="fade">
                                      <p:cBhvr>
                                        <p:cTn id="23" dur="300"/>
                                        <p:tgtEl>
                                          <p:spTgt spid="2"/>
                                        </p:tgtEl>
                                      </p:cBhvr>
                                    </p:animEffect>
                                  </p:childTnLst>
                                </p:cTn>
                              </p:par>
                              <p:par>
                                <p:cTn id="24" presetID="6" presetClass="emph" presetSubtype="0" autoRev="1" fill="hold" nodeType="withEffect">
                                  <p:stCondLst>
                                    <p:cond delay="1400"/>
                                  </p:stCondLst>
                                  <p:childTnLst>
                                    <p:animScale>
                                      <p:cBhvr>
                                        <p:cTn id="25" dur="150" fill="hold"/>
                                        <p:tgtEl>
                                          <p:spTgt spid="2"/>
                                        </p:tgtEl>
                                      </p:cBhvr>
                                      <p:by x="110000" y="110000"/>
                                    </p:animScale>
                                  </p:childTnLst>
                                </p:cTn>
                              </p:par>
                              <p:par>
                                <p:cTn id="26" presetID="53" presetClass="entr" presetSubtype="16" fill="hold" nodeType="withEffect">
                                  <p:stCondLst>
                                    <p:cond delay="900"/>
                                  </p:stCondLst>
                                  <p:childTnLst>
                                    <p:set>
                                      <p:cBhvr>
                                        <p:cTn id="27" dur="1" fill="hold">
                                          <p:stCondLst>
                                            <p:cond delay="0"/>
                                          </p:stCondLst>
                                        </p:cTn>
                                        <p:tgtEl>
                                          <p:spTgt spid="4"/>
                                        </p:tgtEl>
                                        <p:attrNameLst>
                                          <p:attrName>style.visibility</p:attrName>
                                        </p:attrNameLst>
                                      </p:cBhvr>
                                      <p:to>
                                        <p:strVal val="visible"/>
                                      </p:to>
                                    </p:set>
                                    <p:anim calcmode="lin" valueType="num">
                                      <p:cBhvr>
                                        <p:cTn id="28" dur="300" fill="hold"/>
                                        <p:tgtEl>
                                          <p:spTgt spid="4"/>
                                        </p:tgtEl>
                                        <p:attrNameLst>
                                          <p:attrName>ppt_w</p:attrName>
                                        </p:attrNameLst>
                                      </p:cBhvr>
                                      <p:tavLst>
                                        <p:tav tm="0">
                                          <p:val>
                                            <p:fltVal val="0"/>
                                          </p:val>
                                        </p:tav>
                                        <p:tav tm="100000">
                                          <p:val>
                                            <p:strVal val="#ppt_w"/>
                                          </p:val>
                                        </p:tav>
                                      </p:tavLst>
                                    </p:anim>
                                    <p:anim calcmode="lin" valueType="num">
                                      <p:cBhvr>
                                        <p:cTn id="29" dur="300" fill="hold"/>
                                        <p:tgtEl>
                                          <p:spTgt spid="4"/>
                                        </p:tgtEl>
                                        <p:attrNameLst>
                                          <p:attrName>ppt_h</p:attrName>
                                        </p:attrNameLst>
                                      </p:cBhvr>
                                      <p:tavLst>
                                        <p:tav tm="0">
                                          <p:val>
                                            <p:fltVal val="0"/>
                                          </p:val>
                                        </p:tav>
                                        <p:tav tm="100000">
                                          <p:val>
                                            <p:strVal val="#ppt_h"/>
                                          </p:val>
                                        </p:tav>
                                      </p:tavLst>
                                    </p:anim>
                                    <p:animEffect transition="in" filter="fade">
                                      <p:cBhvr>
                                        <p:cTn id="30" dur="300"/>
                                        <p:tgtEl>
                                          <p:spTgt spid="4"/>
                                        </p:tgtEl>
                                      </p:cBhvr>
                                    </p:animEffect>
                                  </p:childTnLst>
                                </p:cTn>
                              </p:par>
                              <p:par>
                                <p:cTn id="31" presetID="6" presetClass="emph" presetSubtype="0" autoRev="1" fill="hold" nodeType="withEffect">
                                  <p:stCondLst>
                                    <p:cond delay="1200"/>
                                  </p:stCondLst>
                                  <p:childTnLst>
                                    <p:animScale>
                                      <p:cBhvr>
                                        <p:cTn id="32" dur="150" fill="hold"/>
                                        <p:tgtEl>
                                          <p:spTgt spid="4"/>
                                        </p:tgtEl>
                                      </p:cBhvr>
                                      <p:by x="110000" y="110000"/>
                                    </p:animScale>
                                  </p:childTnLst>
                                </p:cTn>
                              </p:par>
                              <p:par>
                                <p:cTn id="33" presetID="53" presetClass="entr" presetSubtype="16" fill="hold" grpId="0" nodeType="withEffect">
                                  <p:stCondLst>
                                    <p:cond delay="10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300" fill="hold"/>
                                        <p:tgtEl>
                                          <p:spTgt spid="11"/>
                                        </p:tgtEl>
                                        <p:attrNameLst>
                                          <p:attrName>ppt_w</p:attrName>
                                        </p:attrNameLst>
                                      </p:cBhvr>
                                      <p:tavLst>
                                        <p:tav tm="0">
                                          <p:val>
                                            <p:fltVal val="0"/>
                                          </p:val>
                                        </p:tav>
                                        <p:tav tm="100000">
                                          <p:val>
                                            <p:strVal val="#ppt_w"/>
                                          </p:val>
                                        </p:tav>
                                      </p:tavLst>
                                    </p:anim>
                                    <p:anim calcmode="lin" valueType="num">
                                      <p:cBhvr>
                                        <p:cTn id="36" dur="300" fill="hold"/>
                                        <p:tgtEl>
                                          <p:spTgt spid="11"/>
                                        </p:tgtEl>
                                        <p:attrNameLst>
                                          <p:attrName>ppt_h</p:attrName>
                                        </p:attrNameLst>
                                      </p:cBhvr>
                                      <p:tavLst>
                                        <p:tav tm="0">
                                          <p:val>
                                            <p:fltVal val="0"/>
                                          </p:val>
                                        </p:tav>
                                        <p:tav tm="100000">
                                          <p:val>
                                            <p:strVal val="#ppt_h"/>
                                          </p:val>
                                        </p:tav>
                                      </p:tavLst>
                                    </p:anim>
                                    <p:animEffect transition="in" filter="fade">
                                      <p:cBhvr>
                                        <p:cTn id="37" dur="300"/>
                                        <p:tgtEl>
                                          <p:spTgt spid="11"/>
                                        </p:tgtEl>
                                      </p:cBhvr>
                                    </p:animEffect>
                                  </p:childTnLst>
                                </p:cTn>
                              </p:par>
                              <p:par>
                                <p:cTn id="38" presetID="6" presetClass="emph" presetSubtype="0" autoRev="1" fill="hold" grpId="1" nodeType="withEffect">
                                  <p:stCondLst>
                                    <p:cond delay="1300"/>
                                  </p:stCondLst>
                                  <p:childTnLst>
                                    <p:animScale>
                                      <p:cBhvr>
                                        <p:cTn id="39" dur="150" fill="hold"/>
                                        <p:tgtEl>
                                          <p:spTgt spid="11"/>
                                        </p:tgtEl>
                                      </p:cBhvr>
                                      <p:by x="110000" y="110000"/>
                                    </p:animScale>
                                  </p:childTnLst>
                                </p:cTn>
                              </p:par>
                              <p:par>
                                <p:cTn id="40" presetID="53" presetClass="entr" presetSubtype="16" fill="hold" grpId="0" nodeType="withEffect">
                                  <p:stCondLst>
                                    <p:cond delay="1100"/>
                                  </p:stCondLst>
                                  <p:childTnLst>
                                    <p:set>
                                      <p:cBhvr>
                                        <p:cTn id="41" dur="1" fill="hold">
                                          <p:stCondLst>
                                            <p:cond delay="0"/>
                                          </p:stCondLst>
                                        </p:cTn>
                                        <p:tgtEl>
                                          <p:spTgt spid="14"/>
                                        </p:tgtEl>
                                        <p:attrNameLst>
                                          <p:attrName>style.visibility</p:attrName>
                                        </p:attrNameLst>
                                      </p:cBhvr>
                                      <p:to>
                                        <p:strVal val="visible"/>
                                      </p:to>
                                    </p:set>
                                    <p:anim calcmode="lin" valueType="num">
                                      <p:cBhvr>
                                        <p:cTn id="42" dur="300" fill="hold"/>
                                        <p:tgtEl>
                                          <p:spTgt spid="14"/>
                                        </p:tgtEl>
                                        <p:attrNameLst>
                                          <p:attrName>ppt_w</p:attrName>
                                        </p:attrNameLst>
                                      </p:cBhvr>
                                      <p:tavLst>
                                        <p:tav tm="0">
                                          <p:val>
                                            <p:fltVal val="0"/>
                                          </p:val>
                                        </p:tav>
                                        <p:tav tm="100000">
                                          <p:val>
                                            <p:strVal val="#ppt_w"/>
                                          </p:val>
                                        </p:tav>
                                      </p:tavLst>
                                    </p:anim>
                                    <p:anim calcmode="lin" valueType="num">
                                      <p:cBhvr>
                                        <p:cTn id="43" dur="300" fill="hold"/>
                                        <p:tgtEl>
                                          <p:spTgt spid="14"/>
                                        </p:tgtEl>
                                        <p:attrNameLst>
                                          <p:attrName>ppt_h</p:attrName>
                                        </p:attrNameLst>
                                      </p:cBhvr>
                                      <p:tavLst>
                                        <p:tav tm="0">
                                          <p:val>
                                            <p:fltVal val="0"/>
                                          </p:val>
                                        </p:tav>
                                        <p:tav tm="100000">
                                          <p:val>
                                            <p:strVal val="#ppt_h"/>
                                          </p:val>
                                        </p:tav>
                                      </p:tavLst>
                                    </p:anim>
                                    <p:animEffect transition="in" filter="fade">
                                      <p:cBhvr>
                                        <p:cTn id="44" dur="300"/>
                                        <p:tgtEl>
                                          <p:spTgt spid="14"/>
                                        </p:tgtEl>
                                      </p:cBhvr>
                                    </p:animEffect>
                                  </p:childTnLst>
                                </p:cTn>
                              </p:par>
                              <p:par>
                                <p:cTn id="45" presetID="6" presetClass="emph" presetSubtype="0" autoRev="1" fill="hold" grpId="1" nodeType="withEffect">
                                  <p:stCondLst>
                                    <p:cond delay="1400"/>
                                  </p:stCondLst>
                                  <p:childTnLst>
                                    <p:animScale>
                                      <p:cBhvr>
                                        <p:cTn id="46" dur="150" fill="hold"/>
                                        <p:tgtEl>
                                          <p:spTgt spid="14"/>
                                        </p:tgtEl>
                                      </p:cBhvr>
                                      <p:by x="110000" y="110000"/>
                                    </p:animScale>
                                  </p:childTnLst>
                                </p:cTn>
                              </p:par>
                              <p:par>
                                <p:cTn id="47" presetID="53" presetClass="entr" presetSubtype="16" fill="hold" grpId="0" nodeType="withEffect">
                                  <p:stCondLst>
                                    <p:cond delay="1400"/>
                                  </p:stCondLst>
                                  <p:childTnLst>
                                    <p:set>
                                      <p:cBhvr>
                                        <p:cTn id="48" dur="1" fill="hold">
                                          <p:stCondLst>
                                            <p:cond delay="0"/>
                                          </p:stCondLst>
                                        </p:cTn>
                                        <p:tgtEl>
                                          <p:spTgt spid="34"/>
                                        </p:tgtEl>
                                        <p:attrNameLst>
                                          <p:attrName>style.visibility</p:attrName>
                                        </p:attrNameLst>
                                      </p:cBhvr>
                                      <p:to>
                                        <p:strVal val="visible"/>
                                      </p:to>
                                    </p:set>
                                    <p:anim calcmode="lin" valueType="num">
                                      <p:cBhvr>
                                        <p:cTn id="49" dur="300" fill="hold"/>
                                        <p:tgtEl>
                                          <p:spTgt spid="34"/>
                                        </p:tgtEl>
                                        <p:attrNameLst>
                                          <p:attrName>ppt_w</p:attrName>
                                        </p:attrNameLst>
                                      </p:cBhvr>
                                      <p:tavLst>
                                        <p:tav tm="0">
                                          <p:val>
                                            <p:fltVal val="0"/>
                                          </p:val>
                                        </p:tav>
                                        <p:tav tm="100000">
                                          <p:val>
                                            <p:strVal val="#ppt_w"/>
                                          </p:val>
                                        </p:tav>
                                      </p:tavLst>
                                    </p:anim>
                                    <p:anim calcmode="lin" valueType="num">
                                      <p:cBhvr>
                                        <p:cTn id="50" dur="300" fill="hold"/>
                                        <p:tgtEl>
                                          <p:spTgt spid="34"/>
                                        </p:tgtEl>
                                        <p:attrNameLst>
                                          <p:attrName>ppt_h</p:attrName>
                                        </p:attrNameLst>
                                      </p:cBhvr>
                                      <p:tavLst>
                                        <p:tav tm="0">
                                          <p:val>
                                            <p:fltVal val="0"/>
                                          </p:val>
                                        </p:tav>
                                        <p:tav tm="100000">
                                          <p:val>
                                            <p:strVal val="#ppt_h"/>
                                          </p:val>
                                        </p:tav>
                                      </p:tavLst>
                                    </p:anim>
                                    <p:animEffect transition="in" filter="fade">
                                      <p:cBhvr>
                                        <p:cTn id="51" dur="300"/>
                                        <p:tgtEl>
                                          <p:spTgt spid="34"/>
                                        </p:tgtEl>
                                      </p:cBhvr>
                                    </p:animEffect>
                                  </p:childTnLst>
                                </p:cTn>
                              </p:par>
                              <p:par>
                                <p:cTn id="52" presetID="6" presetClass="emph" presetSubtype="0" autoRev="1" fill="hold" grpId="1" nodeType="withEffect">
                                  <p:stCondLst>
                                    <p:cond delay="1700"/>
                                  </p:stCondLst>
                                  <p:childTnLst>
                                    <p:animScale>
                                      <p:cBhvr>
                                        <p:cTn id="53" dur="150" fill="hold"/>
                                        <p:tgtEl>
                                          <p:spTgt spid="34"/>
                                        </p:tgtEl>
                                      </p:cBhvr>
                                      <p:by x="110000" y="110000"/>
                                    </p:animScale>
                                  </p:childTnLst>
                                </p:cTn>
                              </p:par>
                              <p:par>
                                <p:cTn id="54" presetID="49" presetClass="entr" presetSubtype="0" decel="100000" fill="hold" grpId="0" nodeType="withEffect">
                                  <p:stCondLst>
                                    <p:cond delay="1750"/>
                                  </p:stCondLst>
                                  <p:childTnLst>
                                    <p:set>
                                      <p:cBhvr>
                                        <p:cTn id="55" dur="1" fill="hold">
                                          <p:stCondLst>
                                            <p:cond delay="0"/>
                                          </p:stCondLst>
                                        </p:cTn>
                                        <p:tgtEl>
                                          <p:spTgt spid="19"/>
                                        </p:tgtEl>
                                        <p:attrNameLst>
                                          <p:attrName>style.visibility</p:attrName>
                                        </p:attrNameLst>
                                      </p:cBhvr>
                                      <p:to>
                                        <p:strVal val="visible"/>
                                      </p:to>
                                    </p:set>
                                    <p:anim calcmode="lin" valueType="num">
                                      <p:cBhvr>
                                        <p:cTn id="56" dur="500" fill="hold"/>
                                        <p:tgtEl>
                                          <p:spTgt spid="19"/>
                                        </p:tgtEl>
                                        <p:attrNameLst>
                                          <p:attrName>ppt_w</p:attrName>
                                        </p:attrNameLst>
                                      </p:cBhvr>
                                      <p:tavLst>
                                        <p:tav tm="0">
                                          <p:val>
                                            <p:fltVal val="0"/>
                                          </p:val>
                                        </p:tav>
                                        <p:tav tm="100000">
                                          <p:val>
                                            <p:strVal val="#ppt_w"/>
                                          </p:val>
                                        </p:tav>
                                      </p:tavLst>
                                    </p:anim>
                                    <p:anim calcmode="lin" valueType="num">
                                      <p:cBhvr>
                                        <p:cTn id="57" dur="500" fill="hold"/>
                                        <p:tgtEl>
                                          <p:spTgt spid="19"/>
                                        </p:tgtEl>
                                        <p:attrNameLst>
                                          <p:attrName>ppt_h</p:attrName>
                                        </p:attrNameLst>
                                      </p:cBhvr>
                                      <p:tavLst>
                                        <p:tav tm="0">
                                          <p:val>
                                            <p:fltVal val="0"/>
                                          </p:val>
                                        </p:tav>
                                        <p:tav tm="100000">
                                          <p:val>
                                            <p:strVal val="#ppt_h"/>
                                          </p:val>
                                        </p:tav>
                                      </p:tavLst>
                                    </p:anim>
                                    <p:anim calcmode="lin" valueType="num">
                                      <p:cBhvr>
                                        <p:cTn id="58" dur="500" fill="hold"/>
                                        <p:tgtEl>
                                          <p:spTgt spid="19"/>
                                        </p:tgtEl>
                                        <p:attrNameLst>
                                          <p:attrName>style.rotation</p:attrName>
                                        </p:attrNameLst>
                                      </p:cBhvr>
                                      <p:tavLst>
                                        <p:tav tm="0">
                                          <p:val>
                                            <p:fltVal val="360"/>
                                          </p:val>
                                        </p:tav>
                                        <p:tav tm="100000">
                                          <p:val>
                                            <p:fltVal val="0"/>
                                          </p:val>
                                        </p:tav>
                                      </p:tavLst>
                                    </p:anim>
                                    <p:animEffect transition="in" filter="fade">
                                      <p:cBhvr>
                                        <p:cTn id="59" dur="500"/>
                                        <p:tgtEl>
                                          <p:spTgt spid="19"/>
                                        </p:tgtEl>
                                      </p:cBhvr>
                                    </p:animEffect>
                                  </p:childTnLst>
                                </p:cTn>
                              </p:par>
                              <p:par>
                                <p:cTn id="60" presetID="22" presetClass="entr" presetSubtype="8" fill="hold" nodeType="withEffect">
                                  <p:stCondLst>
                                    <p:cond delay="2000"/>
                                  </p:stCondLst>
                                  <p:childTnLst>
                                    <p:set>
                                      <p:cBhvr>
                                        <p:cTn id="61" dur="1" fill="hold">
                                          <p:stCondLst>
                                            <p:cond delay="0"/>
                                          </p:stCondLst>
                                        </p:cTn>
                                        <p:tgtEl>
                                          <p:spTgt spid="22"/>
                                        </p:tgtEl>
                                        <p:attrNameLst>
                                          <p:attrName>style.visibility</p:attrName>
                                        </p:attrNameLst>
                                      </p:cBhvr>
                                      <p:to>
                                        <p:strVal val="visible"/>
                                      </p:to>
                                    </p:set>
                                    <p:animEffect transition="in" filter="wipe(left)">
                                      <p:cBhvr>
                                        <p:cTn id="62" dur="500"/>
                                        <p:tgtEl>
                                          <p:spTgt spid="22"/>
                                        </p:tgtEl>
                                      </p:cBhvr>
                                    </p:animEffect>
                                  </p:childTnLst>
                                </p:cTn>
                              </p:par>
                              <p:par>
                                <p:cTn id="63" presetID="49" presetClass="entr" presetSubtype="0" decel="100000" fill="hold" grpId="0" nodeType="withEffect">
                                  <p:stCondLst>
                                    <p:cond delay="2000"/>
                                  </p:stCondLst>
                                  <p:childTnLst>
                                    <p:set>
                                      <p:cBhvr>
                                        <p:cTn id="64" dur="1" fill="hold">
                                          <p:stCondLst>
                                            <p:cond delay="0"/>
                                          </p:stCondLst>
                                        </p:cTn>
                                        <p:tgtEl>
                                          <p:spTgt spid="20"/>
                                        </p:tgtEl>
                                        <p:attrNameLst>
                                          <p:attrName>style.visibility</p:attrName>
                                        </p:attrNameLst>
                                      </p:cBhvr>
                                      <p:to>
                                        <p:strVal val="visible"/>
                                      </p:to>
                                    </p:set>
                                    <p:anim calcmode="lin" valueType="num">
                                      <p:cBhvr>
                                        <p:cTn id="65" dur="500" fill="hold"/>
                                        <p:tgtEl>
                                          <p:spTgt spid="20"/>
                                        </p:tgtEl>
                                        <p:attrNameLst>
                                          <p:attrName>ppt_w</p:attrName>
                                        </p:attrNameLst>
                                      </p:cBhvr>
                                      <p:tavLst>
                                        <p:tav tm="0">
                                          <p:val>
                                            <p:fltVal val="0"/>
                                          </p:val>
                                        </p:tav>
                                        <p:tav tm="100000">
                                          <p:val>
                                            <p:strVal val="#ppt_w"/>
                                          </p:val>
                                        </p:tav>
                                      </p:tavLst>
                                    </p:anim>
                                    <p:anim calcmode="lin" valueType="num">
                                      <p:cBhvr>
                                        <p:cTn id="66" dur="500" fill="hold"/>
                                        <p:tgtEl>
                                          <p:spTgt spid="20"/>
                                        </p:tgtEl>
                                        <p:attrNameLst>
                                          <p:attrName>ppt_h</p:attrName>
                                        </p:attrNameLst>
                                      </p:cBhvr>
                                      <p:tavLst>
                                        <p:tav tm="0">
                                          <p:val>
                                            <p:fltVal val="0"/>
                                          </p:val>
                                        </p:tav>
                                        <p:tav tm="100000">
                                          <p:val>
                                            <p:strVal val="#ppt_h"/>
                                          </p:val>
                                        </p:tav>
                                      </p:tavLst>
                                    </p:anim>
                                    <p:anim calcmode="lin" valueType="num">
                                      <p:cBhvr>
                                        <p:cTn id="67" dur="500" fill="hold"/>
                                        <p:tgtEl>
                                          <p:spTgt spid="20"/>
                                        </p:tgtEl>
                                        <p:attrNameLst>
                                          <p:attrName>style.rotation</p:attrName>
                                        </p:attrNameLst>
                                      </p:cBhvr>
                                      <p:tavLst>
                                        <p:tav tm="0">
                                          <p:val>
                                            <p:fltVal val="360"/>
                                          </p:val>
                                        </p:tav>
                                        <p:tav tm="100000">
                                          <p:val>
                                            <p:fltVal val="0"/>
                                          </p:val>
                                        </p:tav>
                                      </p:tavLst>
                                    </p:anim>
                                    <p:animEffect transition="in" filter="fade">
                                      <p:cBhvr>
                                        <p:cTn id="68" dur="500"/>
                                        <p:tgtEl>
                                          <p:spTgt spid="20"/>
                                        </p:tgtEl>
                                      </p:cBhvr>
                                    </p:animEffect>
                                  </p:childTnLst>
                                </p:cTn>
                              </p:par>
                              <p:par>
                                <p:cTn id="69" presetID="49" presetClass="entr" presetSubtype="0" decel="100000" fill="hold" grpId="0" nodeType="withEffect">
                                  <p:stCondLst>
                                    <p:cond delay="225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 calcmode="lin" valueType="num">
                                      <p:cBhvr>
                                        <p:cTn id="73" dur="500" fill="hold"/>
                                        <p:tgtEl>
                                          <p:spTgt spid="21"/>
                                        </p:tgtEl>
                                        <p:attrNameLst>
                                          <p:attrName>style.rotation</p:attrName>
                                        </p:attrNameLst>
                                      </p:cBhvr>
                                      <p:tavLst>
                                        <p:tav tm="0">
                                          <p:val>
                                            <p:fltVal val="360"/>
                                          </p:val>
                                        </p:tav>
                                        <p:tav tm="100000">
                                          <p:val>
                                            <p:fltVal val="0"/>
                                          </p:val>
                                        </p:tav>
                                      </p:tavLst>
                                    </p:anim>
                                    <p:animEffect transition="in" filter="fade">
                                      <p:cBhvr>
                                        <p:cTn id="74" dur="500"/>
                                        <p:tgtEl>
                                          <p:spTgt spid="21"/>
                                        </p:tgtEl>
                                      </p:cBhvr>
                                    </p:animEffect>
                                  </p:childTnLst>
                                </p:cTn>
                              </p:par>
                              <p:par>
                                <p:cTn id="75" presetID="22" presetClass="entr" presetSubtype="8" fill="hold" nodeType="withEffect">
                                  <p:stCondLst>
                                    <p:cond delay="225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par>
                                <p:cTn id="78" presetID="22" presetClass="entr" presetSubtype="8" fill="hold" nodeType="withEffect">
                                  <p:stCondLst>
                                    <p:cond delay="2500"/>
                                  </p:stCondLst>
                                  <p:childTnLst>
                                    <p:set>
                                      <p:cBhvr>
                                        <p:cTn id="79" dur="1" fill="hold">
                                          <p:stCondLst>
                                            <p:cond delay="0"/>
                                          </p:stCondLst>
                                        </p:cTn>
                                        <p:tgtEl>
                                          <p:spTgt spid="28"/>
                                        </p:tgtEl>
                                        <p:attrNameLst>
                                          <p:attrName>style.visibility</p:attrName>
                                        </p:attrNameLst>
                                      </p:cBhvr>
                                      <p:to>
                                        <p:strVal val="visible"/>
                                      </p:to>
                                    </p:set>
                                    <p:animEffect transition="in" filter="wipe(left)">
                                      <p:cBhvr>
                                        <p:cTn id="80" dur="500"/>
                                        <p:tgtEl>
                                          <p:spTgt spid="28"/>
                                        </p:tgtEl>
                                      </p:cBhvr>
                                    </p:animEffect>
                                  </p:childTnLst>
                                </p:cTn>
                              </p:par>
                              <p:par>
                                <p:cTn id="81" presetID="49" presetClass="entr" presetSubtype="0" decel="100000" fill="hold" grpId="0" nodeType="withEffect">
                                  <p:stCondLst>
                                    <p:cond delay="2500"/>
                                  </p:stCondLst>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ppt_w</p:attrName>
                                        </p:attrNameLst>
                                      </p:cBhvr>
                                      <p:tavLst>
                                        <p:tav tm="0">
                                          <p:val>
                                            <p:fltVal val="0"/>
                                          </p:val>
                                        </p:tav>
                                        <p:tav tm="100000">
                                          <p:val>
                                            <p:strVal val="#ppt_w"/>
                                          </p:val>
                                        </p:tav>
                                      </p:tavLst>
                                    </p:anim>
                                    <p:anim calcmode="lin" valueType="num">
                                      <p:cBhvr>
                                        <p:cTn id="84" dur="500" fill="hold"/>
                                        <p:tgtEl>
                                          <p:spTgt spid="40"/>
                                        </p:tgtEl>
                                        <p:attrNameLst>
                                          <p:attrName>ppt_h</p:attrName>
                                        </p:attrNameLst>
                                      </p:cBhvr>
                                      <p:tavLst>
                                        <p:tav tm="0">
                                          <p:val>
                                            <p:fltVal val="0"/>
                                          </p:val>
                                        </p:tav>
                                        <p:tav tm="100000">
                                          <p:val>
                                            <p:strVal val="#ppt_h"/>
                                          </p:val>
                                        </p:tav>
                                      </p:tavLst>
                                    </p:anim>
                                    <p:anim calcmode="lin" valueType="num">
                                      <p:cBhvr>
                                        <p:cTn id="85" dur="500" fill="hold"/>
                                        <p:tgtEl>
                                          <p:spTgt spid="40"/>
                                        </p:tgtEl>
                                        <p:attrNameLst>
                                          <p:attrName>style.rotation</p:attrName>
                                        </p:attrNameLst>
                                      </p:cBhvr>
                                      <p:tavLst>
                                        <p:tav tm="0">
                                          <p:val>
                                            <p:fltVal val="360"/>
                                          </p:val>
                                        </p:tav>
                                        <p:tav tm="100000">
                                          <p:val>
                                            <p:fltVal val="0"/>
                                          </p:val>
                                        </p:tav>
                                      </p:tavLst>
                                    </p:anim>
                                    <p:animEffect transition="in" filter="fade">
                                      <p:cBhvr>
                                        <p:cTn id="86" dur="500"/>
                                        <p:tgtEl>
                                          <p:spTgt spid="40"/>
                                        </p:tgtEl>
                                      </p:cBhvr>
                                    </p:animEffect>
                                  </p:childTnLst>
                                </p:cTn>
                              </p:par>
                              <p:par>
                                <p:cTn id="87" presetID="22" presetClass="entr" presetSubtype="8" fill="hold" nodeType="withEffect">
                                  <p:stCondLst>
                                    <p:cond delay="2750"/>
                                  </p:stCondLst>
                                  <p:childTnLst>
                                    <p:set>
                                      <p:cBhvr>
                                        <p:cTn id="88" dur="1" fill="hold">
                                          <p:stCondLst>
                                            <p:cond delay="0"/>
                                          </p:stCondLst>
                                        </p:cTn>
                                        <p:tgtEl>
                                          <p:spTgt spid="41"/>
                                        </p:tgtEl>
                                        <p:attrNameLst>
                                          <p:attrName>style.visibility</p:attrName>
                                        </p:attrNameLst>
                                      </p:cBhvr>
                                      <p:to>
                                        <p:strVal val="visible"/>
                                      </p:to>
                                    </p:set>
                                    <p:animEffect transition="in" filter="wipe(left)">
                                      <p:cBhvr>
                                        <p:cTn id="89" dur="500"/>
                                        <p:tgtEl>
                                          <p:spTgt spid="41"/>
                                        </p:tgtEl>
                                      </p:cBhvr>
                                    </p:animEffect>
                                  </p:childTnLst>
                                </p:cTn>
                              </p:par>
                              <p:par>
                                <p:cTn id="90" presetID="49" presetClass="entr" presetSubtype="0" decel="100000" fill="hold" grpId="0" nodeType="withEffect">
                                  <p:stCondLst>
                                    <p:cond delay="2750"/>
                                  </p:stCondLst>
                                  <p:childTnLst>
                                    <p:set>
                                      <p:cBhvr>
                                        <p:cTn id="91" dur="1" fill="hold">
                                          <p:stCondLst>
                                            <p:cond delay="0"/>
                                          </p:stCondLst>
                                        </p:cTn>
                                        <p:tgtEl>
                                          <p:spTgt spid="44"/>
                                        </p:tgtEl>
                                        <p:attrNameLst>
                                          <p:attrName>style.visibility</p:attrName>
                                        </p:attrNameLst>
                                      </p:cBhvr>
                                      <p:to>
                                        <p:strVal val="visible"/>
                                      </p:to>
                                    </p:set>
                                    <p:anim calcmode="lin" valueType="num">
                                      <p:cBhvr>
                                        <p:cTn id="92" dur="500" fill="hold"/>
                                        <p:tgtEl>
                                          <p:spTgt spid="44"/>
                                        </p:tgtEl>
                                        <p:attrNameLst>
                                          <p:attrName>ppt_w</p:attrName>
                                        </p:attrNameLst>
                                      </p:cBhvr>
                                      <p:tavLst>
                                        <p:tav tm="0">
                                          <p:val>
                                            <p:fltVal val="0"/>
                                          </p:val>
                                        </p:tav>
                                        <p:tav tm="100000">
                                          <p:val>
                                            <p:strVal val="#ppt_w"/>
                                          </p:val>
                                        </p:tav>
                                      </p:tavLst>
                                    </p:anim>
                                    <p:anim calcmode="lin" valueType="num">
                                      <p:cBhvr>
                                        <p:cTn id="93" dur="500" fill="hold"/>
                                        <p:tgtEl>
                                          <p:spTgt spid="44"/>
                                        </p:tgtEl>
                                        <p:attrNameLst>
                                          <p:attrName>ppt_h</p:attrName>
                                        </p:attrNameLst>
                                      </p:cBhvr>
                                      <p:tavLst>
                                        <p:tav tm="0">
                                          <p:val>
                                            <p:fltVal val="0"/>
                                          </p:val>
                                        </p:tav>
                                        <p:tav tm="100000">
                                          <p:val>
                                            <p:strVal val="#ppt_h"/>
                                          </p:val>
                                        </p:tav>
                                      </p:tavLst>
                                    </p:anim>
                                    <p:anim calcmode="lin" valueType="num">
                                      <p:cBhvr>
                                        <p:cTn id="94" dur="500" fill="hold"/>
                                        <p:tgtEl>
                                          <p:spTgt spid="44"/>
                                        </p:tgtEl>
                                        <p:attrNameLst>
                                          <p:attrName>style.rotation</p:attrName>
                                        </p:attrNameLst>
                                      </p:cBhvr>
                                      <p:tavLst>
                                        <p:tav tm="0">
                                          <p:val>
                                            <p:fltVal val="360"/>
                                          </p:val>
                                        </p:tav>
                                        <p:tav tm="100000">
                                          <p:val>
                                            <p:fltVal val="0"/>
                                          </p:val>
                                        </p:tav>
                                      </p:tavLst>
                                    </p:anim>
                                    <p:animEffect transition="in" filter="fade">
                                      <p:cBhvr>
                                        <p:cTn id="95" dur="500"/>
                                        <p:tgtEl>
                                          <p:spTgt spid="44"/>
                                        </p:tgtEl>
                                      </p:cBhvr>
                                    </p:animEffect>
                                  </p:childTnLst>
                                </p:cTn>
                              </p:par>
                              <p:par>
                                <p:cTn id="96" presetID="22" presetClass="entr" presetSubtype="8" fill="hold" nodeType="withEffect">
                                  <p:stCondLst>
                                    <p:cond delay="3000"/>
                                  </p:stCondLst>
                                  <p:childTnLst>
                                    <p:set>
                                      <p:cBhvr>
                                        <p:cTn id="97" dur="1" fill="hold">
                                          <p:stCondLst>
                                            <p:cond delay="0"/>
                                          </p:stCondLst>
                                        </p:cTn>
                                        <p:tgtEl>
                                          <p:spTgt spid="45"/>
                                        </p:tgtEl>
                                        <p:attrNameLst>
                                          <p:attrName>style.visibility</p:attrName>
                                        </p:attrNameLst>
                                      </p:cBhvr>
                                      <p:to>
                                        <p:strVal val="visible"/>
                                      </p:to>
                                    </p:set>
                                    <p:animEffect transition="in" filter="wipe(left)">
                                      <p:cBhvr>
                                        <p:cTn id="98"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4" grpId="0" animBg="1"/>
      <p:bldP spid="14" grpId="1" animBg="1"/>
      <p:bldP spid="19" grpId="0" animBg="1"/>
      <p:bldP spid="20" grpId="0" animBg="1"/>
      <p:bldP spid="21" grpId="0" animBg="1"/>
      <p:bldP spid="34" grpId="0" animBg="1"/>
      <p:bldP spid="34" grpId="1" animBg="1"/>
      <p:bldP spid="40" grpId="0" animBg="1"/>
      <p:bldP spid="4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6321D9DD-1E4A-4838-9E0B-A3813A6D9065}"/>
              </a:ext>
            </a:extLst>
          </p:cNvPr>
          <p:cNvSpPr/>
          <p:nvPr/>
        </p:nvSpPr>
        <p:spPr>
          <a:xfrm>
            <a:off x="2104160" y="1093213"/>
            <a:ext cx="6078682" cy="230597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eaLnBrk="0" fontAlgn="base" hangingPunct="0">
              <a:spcBef>
                <a:spcPct val="0"/>
              </a:spcBef>
              <a:spcAft>
                <a:spcPct val="0"/>
              </a:spcAft>
              <a:defRPr/>
            </a:pPr>
            <a:endParaRPr lang="zh-CN" altLang="en-US" sz="1350">
              <a:solidFill>
                <a:srgbClr val="4EA4DD"/>
              </a:solidFill>
              <a:latin typeface="微软雅黑"/>
              <a:ea typeface="微软雅黑"/>
            </a:endParaRPr>
          </a:p>
        </p:txBody>
      </p:sp>
      <p:pic>
        <p:nvPicPr>
          <p:cNvPr id="5" name="图片 4">
            <a:extLst>
              <a:ext uri="{FF2B5EF4-FFF2-40B4-BE49-F238E27FC236}">
                <a16:creationId xmlns:a16="http://schemas.microsoft.com/office/drawing/2014/main" xmlns="" id="{2395325A-092B-42B6-B43A-3CCD6335444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65917" y="1308228"/>
            <a:ext cx="1882528" cy="1882528"/>
          </a:xfrm>
          <a:prstGeom prst="rect">
            <a:avLst/>
          </a:prstGeom>
        </p:spPr>
      </p:pic>
      <p:sp>
        <p:nvSpPr>
          <p:cNvPr id="6" name="文本框 5">
            <a:extLst>
              <a:ext uri="{FF2B5EF4-FFF2-40B4-BE49-F238E27FC236}">
                <a16:creationId xmlns:a16="http://schemas.microsoft.com/office/drawing/2014/main" xmlns="" id="{5A07AC3D-83DF-4366-B1DF-53DB17F3A61E}"/>
              </a:ext>
            </a:extLst>
          </p:cNvPr>
          <p:cNvSpPr txBox="1"/>
          <p:nvPr/>
        </p:nvSpPr>
        <p:spPr>
          <a:xfrm>
            <a:off x="4009459" y="1461368"/>
            <a:ext cx="3312368" cy="1569660"/>
          </a:xfrm>
          <a:prstGeom prst="rect">
            <a:avLst/>
          </a:prstGeom>
          <a:noFill/>
        </p:spPr>
        <p:txBody>
          <a:bodyPr wrap="square" rtlCol="0">
            <a:spAutoFit/>
          </a:bodyPr>
          <a:lstStyle/>
          <a:p>
            <a:pPr>
              <a:lnSpc>
                <a:spcPct val="200000"/>
              </a:lnSpc>
            </a:pPr>
            <a:r>
              <a:rPr lang="zh-CN" altLang="en-US" sz="1200" dirty="0">
                <a:latin typeface="微软雅黑" panose="020B0503020204020204" pitchFamily="34" charset="-122"/>
                <a:ea typeface="微软雅黑" panose="020B0503020204020204" pitchFamily="34" charset="-122"/>
              </a:rPr>
              <a:t>该模板一共</a:t>
            </a:r>
            <a:r>
              <a:rPr lang="en-US" altLang="zh-CN" sz="1200" dirty="0">
                <a:latin typeface="微软雅黑" panose="020B0503020204020204" pitchFamily="34" charset="-122"/>
                <a:ea typeface="微软雅黑" panose="020B0503020204020204" pitchFamily="34" charset="-122"/>
              </a:rPr>
              <a:t>45</a:t>
            </a:r>
            <a:r>
              <a:rPr lang="zh-CN" altLang="en-US" sz="1200" dirty="0">
                <a:latin typeface="微软雅黑" panose="020B0503020204020204" pitchFamily="34" charset="-122"/>
                <a:ea typeface="微软雅黑" panose="020B0503020204020204" pitchFamily="34" charset="-122"/>
              </a:rPr>
              <a:t>页，获取完整版。</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dirty="0">
                <a:latin typeface="微软雅黑" panose="020B0503020204020204" pitchFamily="34" charset="-122"/>
                <a:ea typeface="微软雅黑" panose="020B0503020204020204" pitchFamily="34" charset="-122"/>
              </a:rPr>
              <a:t>请扫描上方二维码，关注“精美</a:t>
            </a:r>
            <a:r>
              <a:rPr lang="en-US" altLang="zh-CN" sz="1200" dirty="0">
                <a:latin typeface="微软雅黑" panose="020B0503020204020204" pitchFamily="34" charset="-122"/>
                <a:ea typeface="微软雅黑" panose="020B0503020204020204" pitchFamily="34" charset="-122"/>
              </a:rPr>
              <a:t>PPT</a:t>
            </a:r>
            <a:r>
              <a:rPr lang="zh-CN" altLang="en-US" sz="1200" dirty="0">
                <a:latin typeface="微软雅黑" panose="020B0503020204020204" pitchFamily="34" charset="-122"/>
                <a:ea typeface="微软雅黑" panose="020B0503020204020204" pitchFamily="34" charset="-122"/>
              </a:rPr>
              <a:t>模板”</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zh-CN" altLang="en-US" sz="1200" dirty="0">
                <a:latin typeface="微软雅黑" panose="020B0503020204020204" pitchFamily="34" charset="-122"/>
                <a:ea typeface="微软雅黑" panose="020B0503020204020204" pitchFamily="34" charset="-122"/>
              </a:rPr>
              <a:t>回复“</a:t>
            </a:r>
            <a:r>
              <a:rPr lang="en-US" altLang="zh-CN" sz="1200" b="1" dirty="0">
                <a:solidFill>
                  <a:srgbClr val="FF0000"/>
                </a:solidFill>
                <a:latin typeface="微软雅黑" panose="020B0503020204020204" pitchFamily="34" charset="-122"/>
                <a:ea typeface="微软雅黑" panose="020B0503020204020204" pitchFamily="34" charset="-122"/>
              </a:rPr>
              <a:t>1021</a:t>
            </a:r>
            <a:r>
              <a:rPr lang="zh-CN" altLang="en-US" sz="1200" dirty="0">
                <a:latin typeface="微软雅黑" panose="020B0503020204020204" pitchFamily="34" charset="-122"/>
                <a:ea typeface="微软雅黑" panose="020B0503020204020204" pitchFamily="34" charset="-122"/>
              </a:rPr>
              <a:t>”，即可免费下载。</a:t>
            </a:r>
            <a:endParaRPr lang="en-US" altLang="zh-CN" sz="1200" dirty="0">
              <a:latin typeface="微软雅黑" panose="020B0503020204020204" pitchFamily="34" charset="-122"/>
              <a:ea typeface="微软雅黑" panose="020B0503020204020204" pitchFamily="34" charset="-122"/>
            </a:endParaRPr>
          </a:p>
          <a:p>
            <a:pPr>
              <a:lnSpc>
                <a:spcPct val="200000"/>
              </a:lnSpc>
            </a:pPr>
            <a:r>
              <a:rPr lang="en-US" altLang="zh-CN" sz="1200" dirty="0">
                <a:latin typeface="微软雅黑" panose="020B0503020204020204" pitchFamily="34" charset="-122"/>
                <a:ea typeface="微软雅黑" panose="020B0503020204020204" pitchFamily="34" charset="-122"/>
              </a:rPr>
              <a:t>1598</a:t>
            </a:r>
            <a:r>
              <a:rPr lang="zh-CN" altLang="en-US" sz="1200" dirty="0">
                <a:latin typeface="微软雅黑" panose="020B0503020204020204" pitchFamily="34" charset="-122"/>
                <a:ea typeface="微软雅黑" panose="020B0503020204020204" pitchFamily="34" charset="-122"/>
              </a:rPr>
              <a:t>套对应回复“</a:t>
            </a:r>
            <a:r>
              <a:rPr lang="en-US" altLang="zh-CN" sz="1200" dirty="0">
                <a:latin typeface="微软雅黑" panose="020B0503020204020204" pitchFamily="34" charset="-122"/>
                <a:ea typeface="微软雅黑" panose="020B0503020204020204" pitchFamily="34" charset="-122"/>
              </a:rPr>
              <a:t>1598</a:t>
            </a:r>
            <a:r>
              <a:rPr lang="zh-CN" altLang="en-US" sz="1200" dirty="0">
                <a:latin typeface="微软雅黑" panose="020B0503020204020204" pitchFamily="34" charset="-122"/>
                <a:ea typeface="微软雅黑" panose="020B0503020204020204" pitchFamily="34" charset="-122"/>
              </a:rPr>
              <a:t>”</a:t>
            </a:r>
          </a:p>
        </p:txBody>
      </p:sp>
      <p:sp>
        <p:nvSpPr>
          <p:cNvPr id="7" name="矩形 6">
            <a:extLst>
              <a:ext uri="{FF2B5EF4-FFF2-40B4-BE49-F238E27FC236}">
                <a16:creationId xmlns:a16="http://schemas.microsoft.com/office/drawing/2014/main" xmlns="" id="{E7A71E01-DFF9-4BD6-8497-6BDBE78D8F53}"/>
              </a:ext>
            </a:extLst>
          </p:cNvPr>
          <p:cNvSpPr/>
          <p:nvPr/>
        </p:nvSpPr>
        <p:spPr>
          <a:xfrm>
            <a:off x="2286000" y="3731839"/>
            <a:ext cx="4572000" cy="507831"/>
          </a:xfrm>
          <a:prstGeom prst="rect">
            <a:avLst/>
          </a:prstGeom>
        </p:spPr>
        <p:txBody>
          <a:bodyPr>
            <a:spAutoFit/>
          </a:bodyPr>
          <a:lstStyle/>
          <a:p>
            <a:pPr algn="ctr"/>
            <a:r>
              <a:rPr lang="en-US" altLang="zh-CN" sz="1350" dirty="0">
                <a:solidFill>
                  <a:schemeClr val="tx2">
                    <a:lumMod val="25000"/>
                  </a:schemeClr>
                </a:solidFill>
              </a:rPr>
              <a:t>1598</a:t>
            </a:r>
            <a:r>
              <a:rPr lang="zh-CN" altLang="en-US" sz="1350" dirty="0">
                <a:solidFill>
                  <a:schemeClr val="tx2">
                    <a:lumMod val="25000"/>
                  </a:schemeClr>
                </a:solidFill>
              </a:rPr>
              <a:t>套模板免费下载地址：</a:t>
            </a:r>
            <a:r>
              <a:rPr lang="en-US" altLang="zh-CN" sz="1350" dirty="0">
                <a:solidFill>
                  <a:schemeClr val="tx2">
                    <a:lumMod val="25000"/>
                  </a:schemeClr>
                </a:solidFill>
              </a:rPr>
              <a:t>http://mp.weixin.qq.com/s/bhnaDzj_ay8cY4GU987vZg</a:t>
            </a:r>
          </a:p>
        </p:txBody>
      </p:sp>
    </p:spTree>
    <p:extLst>
      <p:ext uri="{BB962C8B-B14F-4D97-AF65-F5344CB8AC3E}">
        <p14:creationId xmlns:p14="http://schemas.microsoft.com/office/powerpoint/2010/main" val="2800542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3B2225E3-3B6B-4C4C-A422-C0079FAA54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107919506"/>
      </p:ext>
    </p:extLst>
  </p:cSld>
  <p:clrMapOvr>
    <a:masterClrMapping/>
  </p:clrMapOvr>
  <p:transition spd="slow" advTm="6000">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弧形 2"/>
          <p:cNvSpPr/>
          <p:nvPr/>
        </p:nvSpPr>
        <p:spPr>
          <a:xfrm rot="3247290">
            <a:off x="80678" y="309521"/>
            <a:ext cx="4476325" cy="4531190"/>
          </a:xfrm>
          <a:prstGeom prst="arc">
            <a:avLst>
              <a:gd name="adj1" fmla="val 13172062"/>
              <a:gd name="adj2" fmla="val 2066934"/>
            </a:avLst>
          </a:prstGeom>
          <a:ln w="12700">
            <a:gradFill flip="none" rotWithShape="1">
              <a:gsLst>
                <a:gs pos="100000">
                  <a:schemeClr val="bg1">
                    <a:lumMod val="85000"/>
                    <a:alpha val="25000"/>
                  </a:schemeClr>
                </a:gs>
                <a:gs pos="0">
                  <a:schemeClr val="tx1">
                    <a:lumMod val="95000"/>
                    <a:lumOff val="5000"/>
                  </a:schemeClr>
                </a:gs>
              </a:gsLst>
              <a:path path="shape">
                <a:fillToRect l="50000" t="50000" r="50000" b="50000"/>
              </a:path>
              <a:tileRect/>
            </a:gra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2" name="椭圆 1"/>
          <p:cNvSpPr>
            <a:spLocks noChangeAspect="1"/>
          </p:cNvSpPr>
          <p:nvPr/>
        </p:nvSpPr>
        <p:spPr>
          <a:xfrm>
            <a:off x="1835696" y="1675016"/>
            <a:ext cx="1804961" cy="1804961"/>
          </a:xfrm>
          <a:prstGeom prst="ellipse">
            <a:avLst/>
          </a:prstGeom>
          <a:gradFill flip="none" rotWithShape="1">
            <a:gsLst>
              <a:gs pos="2000">
                <a:srgbClr val="0070C0"/>
              </a:gs>
              <a:gs pos="97000">
                <a:srgbClr val="175BBE"/>
              </a:gs>
            </a:gsLst>
            <a:lin ang="2700000" scaled="1"/>
            <a:tileRect/>
          </a:gradFill>
          <a:ln w="76200">
            <a:noFill/>
          </a:ln>
          <a:effectLst>
            <a:outerShdw blurRad="1270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3600" b="0" i="0" u="none" strike="noStrike" kern="1200" cap="none" spc="600" normalizeH="0" baseline="0" noProof="0" dirty="0">
                <a:ln>
                  <a:noFill/>
                </a:ln>
                <a:solidFill>
                  <a:srgbClr val="FFFFFF"/>
                </a:solidFill>
                <a:effectLst/>
                <a:uLnTx/>
                <a:uFillTx/>
                <a:latin typeface="方正正黑简体" panose="02000000000000000000" pitchFamily="2" charset="-122"/>
                <a:ea typeface="方正正黑简体" panose="02000000000000000000" pitchFamily="2" charset="-122"/>
                <a:cs typeface="+mn-cs"/>
              </a:rPr>
              <a:t>目录</a:t>
            </a:r>
            <a:endParaRPr kumimoji="0" lang="en-US" altLang="zh-CN" sz="3600" b="0" i="0" u="none" strike="noStrike" kern="1200" cap="none" spc="600" normalizeH="0" baseline="0" noProof="0" dirty="0">
              <a:ln>
                <a:noFill/>
              </a:ln>
              <a:solidFill>
                <a:srgbClr val="FFFFFF"/>
              </a:solidFill>
              <a:effectLst/>
              <a:uLnTx/>
              <a:uFillTx/>
              <a:latin typeface="方正正黑简体" panose="02000000000000000000" pitchFamily="2" charset="-122"/>
              <a:ea typeface="方正正黑简体" panose="02000000000000000000"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1200" b="0" i="0" u="none" strike="noStrike" kern="1200" cap="none" spc="600" normalizeH="0" baseline="0" noProof="0" dirty="0">
                <a:ln>
                  <a:noFill/>
                </a:ln>
                <a:solidFill>
                  <a:srgbClr val="FFFFFF"/>
                </a:solidFill>
                <a:effectLst/>
                <a:uLnTx/>
                <a:uFillTx/>
                <a:latin typeface="张海山锐线体简" panose="02000000000000000000" pitchFamily="2" charset="-122"/>
                <a:ea typeface="张海山锐线体简" panose="02000000000000000000" pitchFamily="2" charset="-122"/>
                <a:cs typeface="+mn-cs"/>
              </a:rPr>
              <a:t>Content</a:t>
            </a:r>
            <a:endParaRPr kumimoji="0" lang="zh-CN" altLang="en-US" sz="1200" b="0" i="0" u="none" strike="noStrike" kern="1200" cap="none" spc="600" normalizeH="0" baseline="0" noProof="0" dirty="0">
              <a:ln>
                <a:noFill/>
              </a:ln>
              <a:solidFill>
                <a:srgbClr val="FFFFFF"/>
              </a:solidFill>
              <a:effectLst/>
              <a:uLnTx/>
              <a:uFillTx/>
              <a:latin typeface="张海山锐线体简" panose="02000000000000000000" pitchFamily="2" charset="-122"/>
              <a:ea typeface="张海山锐线体简" panose="02000000000000000000" pitchFamily="2" charset="-122"/>
              <a:cs typeface="+mn-cs"/>
            </a:endParaRPr>
          </a:p>
        </p:txBody>
      </p:sp>
      <p:sp>
        <p:nvSpPr>
          <p:cNvPr id="13" name="TextBox 12"/>
          <p:cNvSpPr txBox="1"/>
          <p:nvPr/>
        </p:nvSpPr>
        <p:spPr>
          <a:xfrm>
            <a:off x="4844561" y="1346676"/>
            <a:ext cx="3409792" cy="523220"/>
          </a:xfrm>
          <a:prstGeom prst="rect">
            <a:avLst/>
          </a:prstGeom>
          <a:noFill/>
          <a:effectLst/>
        </p:spPr>
        <p:txBody>
          <a:bodyPr wrap="square" rtlCol="0">
            <a:spAutoFit/>
          </a:bodyPr>
          <a:lstStyle>
            <a:defPPr>
              <a:defRPr lang="zh-CN"/>
            </a:defPPr>
            <a:lvl1pPr>
              <a:defRPr sz="1400" b="1">
                <a:solidFill>
                  <a:srgbClr val="FFFFFF"/>
                </a:solidFill>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rPr>
              <a:t>产品介绍</a:t>
            </a:r>
          </a:p>
        </p:txBody>
      </p:sp>
      <p:sp>
        <p:nvSpPr>
          <p:cNvPr id="18" name="椭圆 17"/>
          <p:cNvSpPr/>
          <p:nvPr/>
        </p:nvSpPr>
        <p:spPr>
          <a:xfrm>
            <a:off x="3491880" y="562815"/>
            <a:ext cx="540000" cy="540000"/>
          </a:xfrm>
          <a:prstGeom prst="ellipse">
            <a:avLst/>
          </a:prstGeom>
          <a:solidFill>
            <a:schemeClr val="bg1"/>
          </a:solidFill>
          <a:ln>
            <a:noFill/>
          </a:ln>
          <a:effectLst>
            <a:outerShdw blurRad="1270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1</a:t>
            </a:r>
            <a:endParaRPr kumimoji="0" lang="zh-CN" altLang="en-US" sz="2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sp>
        <p:nvSpPr>
          <p:cNvPr id="20" name="TextBox 19"/>
          <p:cNvSpPr txBox="1"/>
          <p:nvPr/>
        </p:nvSpPr>
        <p:spPr>
          <a:xfrm>
            <a:off x="4355976" y="571205"/>
            <a:ext cx="3409792" cy="523220"/>
          </a:xfrm>
          <a:prstGeom prst="rect">
            <a:avLst/>
          </a:prstGeom>
          <a:noFill/>
          <a:effectLst/>
        </p:spPr>
        <p:txBody>
          <a:bodyPr wrap="square" rtlCol="0">
            <a:spAutoFit/>
          </a:bodyPr>
          <a:lstStyle>
            <a:defPPr>
              <a:defRPr lang="zh-CN"/>
            </a:defPPr>
            <a:lvl1pPr>
              <a:defRPr sz="1400" b="1">
                <a:solidFill>
                  <a:srgbClr val="FFFFFF"/>
                </a:solidFill>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rPr>
              <a:t>关于企业</a:t>
            </a:r>
          </a:p>
        </p:txBody>
      </p:sp>
      <p:sp>
        <p:nvSpPr>
          <p:cNvPr id="27" name="TextBox 26"/>
          <p:cNvSpPr txBox="1"/>
          <p:nvPr/>
        </p:nvSpPr>
        <p:spPr>
          <a:xfrm>
            <a:off x="4844561" y="3259574"/>
            <a:ext cx="3409792" cy="523220"/>
          </a:xfrm>
          <a:prstGeom prst="rect">
            <a:avLst/>
          </a:prstGeom>
          <a:noFill/>
          <a:effectLst/>
        </p:spPr>
        <p:txBody>
          <a:bodyPr wrap="square" rtlCol="0">
            <a:spAutoFit/>
          </a:bodyPr>
          <a:lstStyle>
            <a:defPPr>
              <a:defRPr lang="zh-CN"/>
            </a:defPPr>
            <a:lvl1pPr>
              <a:defRPr sz="1400" b="1">
                <a:solidFill>
                  <a:srgbClr val="FFFFFF"/>
                </a:solidFill>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rPr>
              <a:t>发展规划</a:t>
            </a:r>
          </a:p>
        </p:txBody>
      </p:sp>
      <p:sp>
        <p:nvSpPr>
          <p:cNvPr id="34" name="TextBox 33"/>
          <p:cNvSpPr txBox="1"/>
          <p:nvPr/>
        </p:nvSpPr>
        <p:spPr>
          <a:xfrm>
            <a:off x="5004048" y="2309739"/>
            <a:ext cx="3409792" cy="523220"/>
          </a:xfrm>
          <a:prstGeom prst="rect">
            <a:avLst/>
          </a:prstGeom>
          <a:noFill/>
          <a:effectLst/>
        </p:spPr>
        <p:txBody>
          <a:bodyPr wrap="square" rtlCol="0">
            <a:spAutoFit/>
          </a:bodyPr>
          <a:lstStyle>
            <a:defPPr>
              <a:defRPr lang="zh-CN"/>
            </a:defPPr>
            <a:lvl1pPr>
              <a:defRPr sz="1400" b="1">
                <a:solidFill>
                  <a:srgbClr val="FFFFFF"/>
                </a:solidFill>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rPr>
              <a:t>市场分析</a:t>
            </a:r>
          </a:p>
        </p:txBody>
      </p:sp>
      <p:sp>
        <p:nvSpPr>
          <p:cNvPr id="38" name="TextBox 37"/>
          <p:cNvSpPr txBox="1"/>
          <p:nvPr/>
        </p:nvSpPr>
        <p:spPr>
          <a:xfrm>
            <a:off x="4355976" y="4032681"/>
            <a:ext cx="3409792" cy="523220"/>
          </a:xfrm>
          <a:prstGeom prst="rect">
            <a:avLst/>
          </a:prstGeom>
          <a:noFill/>
          <a:effectLst/>
        </p:spPr>
        <p:txBody>
          <a:bodyPr wrap="square" rtlCol="0">
            <a:spAutoFit/>
          </a:bodyPr>
          <a:lstStyle>
            <a:defPPr>
              <a:defRPr lang="zh-CN"/>
            </a:defPPr>
            <a:lvl1pPr>
              <a:defRPr sz="1400" b="1">
                <a:solidFill>
                  <a:srgbClr val="FFFFFF"/>
                </a:solidFill>
                <a:latin typeface="微软雅黑" pitchFamily="34" charset="-122"/>
                <a:ea typeface="微软雅黑" pitchFamily="34"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600" normalizeH="0" baseline="0" noProof="0" dirty="0">
                <a:ln>
                  <a:noFill/>
                </a:ln>
                <a:solidFill>
                  <a:srgbClr val="000000">
                    <a:lumMod val="65000"/>
                    <a:lumOff val="35000"/>
                  </a:srgbClr>
                </a:solidFill>
                <a:effectLst/>
                <a:uLnTx/>
                <a:uFillTx/>
                <a:latin typeface="等线" panose="02010600030101010101" pitchFamily="2" charset="-122"/>
                <a:ea typeface="等线" panose="02010600030101010101" pitchFamily="2" charset="-122"/>
                <a:cs typeface="+mn-cs"/>
              </a:rPr>
              <a:t>前景展望</a:t>
            </a:r>
          </a:p>
        </p:txBody>
      </p:sp>
      <p:sp>
        <p:nvSpPr>
          <p:cNvPr id="56" name="椭圆 55"/>
          <p:cNvSpPr/>
          <p:nvPr/>
        </p:nvSpPr>
        <p:spPr>
          <a:xfrm>
            <a:off x="4085976" y="1338286"/>
            <a:ext cx="540000" cy="540000"/>
          </a:xfrm>
          <a:prstGeom prst="ellipse">
            <a:avLst/>
          </a:prstGeom>
          <a:solidFill>
            <a:schemeClr val="bg1"/>
          </a:solidFill>
          <a:ln>
            <a:noFill/>
          </a:ln>
          <a:effectLst>
            <a:outerShdw blurRad="1270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2</a:t>
            </a:r>
            <a:endParaRPr kumimoji="0" lang="zh-CN" altLang="en-US" sz="2400" b="0" i="0" u="none" strike="noStrike" kern="1200" cap="none" spc="0" normalizeH="0" baseline="0" noProof="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sp>
        <p:nvSpPr>
          <p:cNvPr id="57" name="椭圆 56"/>
          <p:cNvSpPr/>
          <p:nvPr/>
        </p:nvSpPr>
        <p:spPr>
          <a:xfrm>
            <a:off x="4302000" y="2307496"/>
            <a:ext cx="540000" cy="540000"/>
          </a:xfrm>
          <a:prstGeom prst="ellipse">
            <a:avLst/>
          </a:prstGeom>
          <a:solidFill>
            <a:schemeClr val="bg1"/>
          </a:solidFill>
          <a:ln>
            <a:noFill/>
          </a:ln>
          <a:effectLst>
            <a:outerShdw blurRad="1270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3</a:t>
            </a:r>
            <a:endParaRPr kumimoji="0" lang="zh-CN" altLang="en-US" sz="2400" b="0" i="0" u="none" strike="noStrike" kern="1200" cap="none" spc="0" normalizeH="0" baseline="0" noProof="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sp>
        <p:nvSpPr>
          <p:cNvPr id="58" name="椭圆 57"/>
          <p:cNvSpPr/>
          <p:nvPr/>
        </p:nvSpPr>
        <p:spPr>
          <a:xfrm>
            <a:off x="4085976" y="3251184"/>
            <a:ext cx="540000" cy="540000"/>
          </a:xfrm>
          <a:prstGeom prst="ellipse">
            <a:avLst/>
          </a:prstGeom>
          <a:solidFill>
            <a:schemeClr val="bg1"/>
          </a:solidFill>
          <a:ln>
            <a:noFill/>
          </a:ln>
          <a:effectLst>
            <a:outerShdw blurRad="1270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4</a:t>
            </a:r>
            <a:endParaRPr kumimoji="0" lang="zh-CN" altLang="en-US" sz="2400" b="0" i="0" u="none" strike="noStrike" kern="1200" cap="none" spc="0" normalizeH="0" baseline="0" noProof="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sp>
        <p:nvSpPr>
          <p:cNvPr id="59" name="椭圆 58"/>
          <p:cNvSpPr/>
          <p:nvPr/>
        </p:nvSpPr>
        <p:spPr>
          <a:xfrm>
            <a:off x="3491880" y="4024291"/>
            <a:ext cx="540000" cy="540000"/>
          </a:xfrm>
          <a:prstGeom prst="ellipse">
            <a:avLst/>
          </a:prstGeom>
          <a:solidFill>
            <a:schemeClr val="bg1"/>
          </a:solidFill>
          <a:ln>
            <a:noFill/>
          </a:ln>
          <a:effectLst>
            <a:outerShdw blurRad="1270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5</a:t>
            </a:r>
            <a:endParaRPr kumimoji="0" lang="zh-CN" altLang="en-US" sz="2400" b="0" i="0" u="none" strike="noStrike" kern="1200" cap="none" spc="0" normalizeH="0" baseline="0" noProof="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spTree>
    <p:extLst>
      <p:ext uri="{BB962C8B-B14F-4D97-AF65-F5344CB8AC3E}">
        <p14:creationId xmlns:p14="http://schemas.microsoft.com/office/powerpoint/2010/main" val="115123275"/>
      </p:ext>
    </p:extLst>
  </p:cSld>
  <p:clrMapOvr>
    <a:masterClrMapping/>
  </p:clrMapOvr>
  <mc:AlternateContent xmlns:mc="http://schemas.openxmlformats.org/markup-compatibility/2006" xmlns:p14="http://schemas.microsoft.com/office/powerpoint/2010/main">
    <mc:Choice Requires="p14">
      <p:transition spd="slow" p14:dur="2000" advTm="3000">
        <p14:reveal dir="r"/>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4/3*#ppt_w"/>
                                          </p:val>
                                        </p:tav>
                                        <p:tav tm="100000">
                                          <p:val>
                                            <p:strVal val="#ppt_w"/>
                                          </p:val>
                                        </p:tav>
                                      </p:tavLst>
                                    </p:anim>
                                    <p:anim calcmode="lin" valueType="num">
                                      <p:cBhvr>
                                        <p:cTn id="8" dur="1000" fill="hold"/>
                                        <p:tgtEl>
                                          <p:spTgt spid="2"/>
                                        </p:tgtEl>
                                        <p:attrNameLst>
                                          <p:attrName>ppt_h</p:attrName>
                                        </p:attrNameLst>
                                      </p:cBhvr>
                                      <p:tavLst>
                                        <p:tav tm="0">
                                          <p:val>
                                            <p:strVal val="4/3*#ppt_h"/>
                                          </p:val>
                                        </p:tav>
                                        <p:tav tm="100000">
                                          <p:val>
                                            <p:strVal val="#ppt_h"/>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1250"/>
                                        <p:tgtEl>
                                          <p:spTgt spid="3"/>
                                        </p:tgtEl>
                                      </p:cBhvr>
                                    </p:animEffect>
                                  </p:childTnLst>
                                </p:cTn>
                              </p:par>
                              <p:par>
                                <p:cTn id="12" presetID="23" presetClass="entr" presetSubtype="288" fill="hold" grpId="0" nodeType="withEffect">
                                  <p:stCondLst>
                                    <p:cond delay="75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strVal val="4/3*#ppt_w"/>
                                          </p:val>
                                        </p:tav>
                                        <p:tav tm="100000">
                                          <p:val>
                                            <p:strVal val="#ppt_w"/>
                                          </p:val>
                                        </p:tav>
                                      </p:tavLst>
                                    </p:anim>
                                    <p:anim calcmode="lin" valueType="num">
                                      <p:cBhvr>
                                        <p:cTn id="15" dur="500" fill="hold"/>
                                        <p:tgtEl>
                                          <p:spTgt spid="18"/>
                                        </p:tgtEl>
                                        <p:attrNameLst>
                                          <p:attrName>ppt_h</p:attrName>
                                        </p:attrNameLst>
                                      </p:cBhvr>
                                      <p:tavLst>
                                        <p:tav tm="0">
                                          <p:val>
                                            <p:strVal val="4/3*#ppt_h"/>
                                          </p:val>
                                        </p:tav>
                                        <p:tav tm="100000">
                                          <p:val>
                                            <p:strVal val="#ppt_h"/>
                                          </p:val>
                                        </p:tav>
                                      </p:tavLst>
                                    </p:anim>
                                  </p:childTnLst>
                                </p:cTn>
                              </p:par>
                              <p:par>
                                <p:cTn id="16" presetID="10" presetClass="entr" presetSubtype="0" fill="hold" grpId="0" nodeType="withEffect">
                                  <p:stCondLst>
                                    <p:cond delay="75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23" presetClass="entr" presetSubtype="288" fill="hold" grpId="0" nodeType="withEffect">
                                  <p:stCondLst>
                                    <p:cond delay="85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strVal val="4/3*#ppt_w"/>
                                          </p:val>
                                        </p:tav>
                                        <p:tav tm="100000">
                                          <p:val>
                                            <p:strVal val="#ppt_w"/>
                                          </p:val>
                                        </p:tav>
                                      </p:tavLst>
                                    </p:anim>
                                    <p:anim calcmode="lin" valueType="num">
                                      <p:cBhvr>
                                        <p:cTn id="22" dur="500" fill="hold"/>
                                        <p:tgtEl>
                                          <p:spTgt spid="56"/>
                                        </p:tgtEl>
                                        <p:attrNameLst>
                                          <p:attrName>ppt_h</p:attrName>
                                        </p:attrNameLst>
                                      </p:cBhvr>
                                      <p:tavLst>
                                        <p:tav tm="0">
                                          <p:val>
                                            <p:strVal val="4/3*#ppt_h"/>
                                          </p:val>
                                        </p:tav>
                                        <p:tav tm="100000">
                                          <p:val>
                                            <p:strVal val="#ppt_h"/>
                                          </p:val>
                                        </p:tav>
                                      </p:tavLst>
                                    </p:anim>
                                  </p:childTnLst>
                                </p:cTn>
                              </p:par>
                              <p:par>
                                <p:cTn id="23" presetID="10" presetClass="entr" presetSubtype="0" fill="hold" grpId="0" nodeType="withEffect">
                                  <p:stCondLst>
                                    <p:cond delay="85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23" presetClass="entr" presetSubtype="288" fill="hold" grpId="0" nodeType="withEffect">
                                  <p:stCondLst>
                                    <p:cond delay="950"/>
                                  </p:stCondLst>
                                  <p:childTnLst>
                                    <p:set>
                                      <p:cBhvr>
                                        <p:cTn id="27" dur="1" fill="hold">
                                          <p:stCondLst>
                                            <p:cond delay="0"/>
                                          </p:stCondLst>
                                        </p:cTn>
                                        <p:tgtEl>
                                          <p:spTgt spid="57"/>
                                        </p:tgtEl>
                                        <p:attrNameLst>
                                          <p:attrName>style.visibility</p:attrName>
                                        </p:attrNameLst>
                                      </p:cBhvr>
                                      <p:to>
                                        <p:strVal val="visible"/>
                                      </p:to>
                                    </p:set>
                                    <p:anim calcmode="lin" valueType="num">
                                      <p:cBhvr>
                                        <p:cTn id="28" dur="500" fill="hold"/>
                                        <p:tgtEl>
                                          <p:spTgt spid="57"/>
                                        </p:tgtEl>
                                        <p:attrNameLst>
                                          <p:attrName>ppt_w</p:attrName>
                                        </p:attrNameLst>
                                      </p:cBhvr>
                                      <p:tavLst>
                                        <p:tav tm="0">
                                          <p:val>
                                            <p:strVal val="4/3*#ppt_w"/>
                                          </p:val>
                                        </p:tav>
                                        <p:tav tm="100000">
                                          <p:val>
                                            <p:strVal val="#ppt_w"/>
                                          </p:val>
                                        </p:tav>
                                      </p:tavLst>
                                    </p:anim>
                                    <p:anim calcmode="lin" valueType="num">
                                      <p:cBhvr>
                                        <p:cTn id="29" dur="500" fill="hold"/>
                                        <p:tgtEl>
                                          <p:spTgt spid="57"/>
                                        </p:tgtEl>
                                        <p:attrNameLst>
                                          <p:attrName>ppt_h</p:attrName>
                                        </p:attrNameLst>
                                      </p:cBhvr>
                                      <p:tavLst>
                                        <p:tav tm="0">
                                          <p:val>
                                            <p:strVal val="4/3*#ppt_h"/>
                                          </p:val>
                                        </p:tav>
                                        <p:tav tm="100000">
                                          <p:val>
                                            <p:strVal val="#ppt_h"/>
                                          </p:val>
                                        </p:tav>
                                      </p:tavLst>
                                    </p:anim>
                                  </p:childTnLst>
                                </p:cTn>
                              </p:par>
                              <p:par>
                                <p:cTn id="30" presetID="10" presetClass="entr" presetSubtype="0" fill="hold" grpId="0" nodeType="withEffect">
                                  <p:stCondLst>
                                    <p:cond delay="950"/>
                                  </p:stCondLst>
                                  <p:childTnLst>
                                    <p:set>
                                      <p:cBhvr>
                                        <p:cTn id="31" dur="1" fill="hold">
                                          <p:stCondLst>
                                            <p:cond delay="0"/>
                                          </p:stCondLst>
                                        </p:cTn>
                                        <p:tgtEl>
                                          <p:spTgt spid="34"/>
                                        </p:tgtEl>
                                        <p:attrNameLst>
                                          <p:attrName>style.visibility</p:attrName>
                                        </p:attrNameLst>
                                      </p:cBhvr>
                                      <p:to>
                                        <p:strVal val="visible"/>
                                      </p:to>
                                    </p:set>
                                    <p:animEffect transition="in" filter="fade">
                                      <p:cBhvr>
                                        <p:cTn id="32" dur="500"/>
                                        <p:tgtEl>
                                          <p:spTgt spid="34"/>
                                        </p:tgtEl>
                                      </p:cBhvr>
                                    </p:animEffect>
                                  </p:childTnLst>
                                </p:cTn>
                              </p:par>
                              <p:par>
                                <p:cTn id="33" presetID="23" presetClass="entr" presetSubtype="288" fill="hold" grpId="0" nodeType="withEffect">
                                  <p:stCondLst>
                                    <p:cond delay="1050"/>
                                  </p:stCondLst>
                                  <p:childTnLst>
                                    <p:set>
                                      <p:cBhvr>
                                        <p:cTn id="34" dur="1" fill="hold">
                                          <p:stCondLst>
                                            <p:cond delay="0"/>
                                          </p:stCondLst>
                                        </p:cTn>
                                        <p:tgtEl>
                                          <p:spTgt spid="58"/>
                                        </p:tgtEl>
                                        <p:attrNameLst>
                                          <p:attrName>style.visibility</p:attrName>
                                        </p:attrNameLst>
                                      </p:cBhvr>
                                      <p:to>
                                        <p:strVal val="visible"/>
                                      </p:to>
                                    </p:set>
                                    <p:anim calcmode="lin" valueType="num">
                                      <p:cBhvr>
                                        <p:cTn id="35" dur="500" fill="hold"/>
                                        <p:tgtEl>
                                          <p:spTgt spid="58"/>
                                        </p:tgtEl>
                                        <p:attrNameLst>
                                          <p:attrName>ppt_w</p:attrName>
                                        </p:attrNameLst>
                                      </p:cBhvr>
                                      <p:tavLst>
                                        <p:tav tm="0">
                                          <p:val>
                                            <p:strVal val="4/3*#ppt_w"/>
                                          </p:val>
                                        </p:tav>
                                        <p:tav tm="100000">
                                          <p:val>
                                            <p:strVal val="#ppt_w"/>
                                          </p:val>
                                        </p:tav>
                                      </p:tavLst>
                                    </p:anim>
                                    <p:anim calcmode="lin" valueType="num">
                                      <p:cBhvr>
                                        <p:cTn id="36" dur="500" fill="hold"/>
                                        <p:tgtEl>
                                          <p:spTgt spid="58"/>
                                        </p:tgtEl>
                                        <p:attrNameLst>
                                          <p:attrName>ppt_h</p:attrName>
                                        </p:attrNameLst>
                                      </p:cBhvr>
                                      <p:tavLst>
                                        <p:tav tm="0">
                                          <p:val>
                                            <p:strVal val="4/3*#ppt_h"/>
                                          </p:val>
                                        </p:tav>
                                        <p:tav tm="100000">
                                          <p:val>
                                            <p:strVal val="#ppt_h"/>
                                          </p:val>
                                        </p:tav>
                                      </p:tavLst>
                                    </p:anim>
                                  </p:childTnLst>
                                </p:cTn>
                              </p:par>
                              <p:par>
                                <p:cTn id="37" presetID="10" presetClass="entr" presetSubtype="0" fill="hold" grpId="0" nodeType="withEffect">
                                  <p:stCondLst>
                                    <p:cond delay="1050"/>
                                  </p:stCondLst>
                                  <p:childTnLst>
                                    <p:set>
                                      <p:cBhvr>
                                        <p:cTn id="38" dur="1" fill="hold">
                                          <p:stCondLst>
                                            <p:cond delay="0"/>
                                          </p:stCondLst>
                                        </p:cTn>
                                        <p:tgtEl>
                                          <p:spTgt spid="27"/>
                                        </p:tgtEl>
                                        <p:attrNameLst>
                                          <p:attrName>style.visibility</p:attrName>
                                        </p:attrNameLst>
                                      </p:cBhvr>
                                      <p:to>
                                        <p:strVal val="visible"/>
                                      </p:to>
                                    </p:set>
                                    <p:animEffect transition="in" filter="fade">
                                      <p:cBhvr>
                                        <p:cTn id="39" dur="500"/>
                                        <p:tgtEl>
                                          <p:spTgt spid="27"/>
                                        </p:tgtEl>
                                      </p:cBhvr>
                                    </p:animEffect>
                                  </p:childTnLst>
                                </p:cTn>
                              </p:par>
                              <p:par>
                                <p:cTn id="40" presetID="23" presetClass="entr" presetSubtype="288" fill="hold" grpId="0" nodeType="withEffect">
                                  <p:stCondLst>
                                    <p:cond delay="1150"/>
                                  </p:stCondLst>
                                  <p:childTnLst>
                                    <p:set>
                                      <p:cBhvr>
                                        <p:cTn id="41" dur="1" fill="hold">
                                          <p:stCondLst>
                                            <p:cond delay="0"/>
                                          </p:stCondLst>
                                        </p:cTn>
                                        <p:tgtEl>
                                          <p:spTgt spid="59"/>
                                        </p:tgtEl>
                                        <p:attrNameLst>
                                          <p:attrName>style.visibility</p:attrName>
                                        </p:attrNameLst>
                                      </p:cBhvr>
                                      <p:to>
                                        <p:strVal val="visible"/>
                                      </p:to>
                                    </p:set>
                                    <p:anim calcmode="lin" valueType="num">
                                      <p:cBhvr>
                                        <p:cTn id="42" dur="500" fill="hold"/>
                                        <p:tgtEl>
                                          <p:spTgt spid="59"/>
                                        </p:tgtEl>
                                        <p:attrNameLst>
                                          <p:attrName>ppt_w</p:attrName>
                                        </p:attrNameLst>
                                      </p:cBhvr>
                                      <p:tavLst>
                                        <p:tav tm="0">
                                          <p:val>
                                            <p:strVal val="4/3*#ppt_w"/>
                                          </p:val>
                                        </p:tav>
                                        <p:tav tm="100000">
                                          <p:val>
                                            <p:strVal val="#ppt_w"/>
                                          </p:val>
                                        </p:tav>
                                      </p:tavLst>
                                    </p:anim>
                                    <p:anim calcmode="lin" valueType="num">
                                      <p:cBhvr>
                                        <p:cTn id="43" dur="500" fill="hold"/>
                                        <p:tgtEl>
                                          <p:spTgt spid="59"/>
                                        </p:tgtEl>
                                        <p:attrNameLst>
                                          <p:attrName>ppt_h</p:attrName>
                                        </p:attrNameLst>
                                      </p:cBhvr>
                                      <p:tavLst>
                                        <p:tav tm="0">
                                          <p:val>
                                            <p:strVal val="4/3*#ppt_h"/>
                                          </p:val>
                                        </p:tav>
                                        <p:tav tm="100000">
                                          <p:val>
                                            <p:strVal val="#ppt_h"/>
                                          </p:val>
                                        </p:tav>
                                      </p:tavLst>
                                    </p:anim>
                                  </p:childTnLst>
                                </p:cTn>
                              </p:par>
                              <p:par>
                                <p:cTn id="44" presetID="10" presetClass="entr" presetSubtype="0" fill="hold" grpId="0" nodeType="withEffect">
                                  <p:stCondLst>
                                    <p:cond delay="1150"/>
                                  </p:stCondLst>
                                  <p:childTnLst>
                                    <p:set>
                                      <p:cBhvr>
                                        <p:cTn id="45" dur="1" fill="hold">
                                          <p:stCondLst>
                                            <p:cond delay="0"/>
                                          </p:stCondLst>
                                        </p:cTn>
                                        <p:tgtEl>
                                          <p:spTgt spid="38"/>
                                        </p:tgtEl>
                                        <p:attrNameLst>
                                          <p:attrName>style.visibility</p:attrName>
                                        </p:attrNameLst>
                                      </p:cBhvr>
                                      <p:to>
                                        <p:strVal val="visible"/>
                                      </p:to>
                                    </p:set>
                                    <p:animEffect transition="in" filter="fade">
                                      <p:cBhvr>
                                        <p:cTn id="4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13" grpId="0"/>
      <p:bldP spid="18" grpId="0" animBg="1"/>
      <p:bldP spid="20" grpId="0"/>
      <p:bldP spid="27" grpId="0"/>
      <p:bldP spid="34" grpId="0"/>
      <p:bldP spid="38" grpId="0"/>
      <p:bldP spid="56" grpId="0" animBg="1"/>
      <p:bldP spid="57" grpId="0" animBg="1"/>
      <p:bldP spid="58" grpId="0" animBg="1"/>
      <p:bldP spid="5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A5942C88-09E2-4E16-B5C0-BDD50ED5AD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268395520"/>
      </p:ext>
    </p:extLst>
  </p:cSld>
  <p:clrMapOvr>
    <a:masterClrMapping/>
  </p:clrMapOvr>
  <mc:AlternateContent xmlns:mc="http://schemas.openxmlformats.org/markup-compatibility/2006" xmlns:p14="http://schemas.microsoft.com/office/powerpoint/2010/main">
    <mc:Choice Requires="p14">
      <p:transition spd="slow" p14:dur="1500" advTm="5000">
        <p:fade/>
      </p:transition>
    </mc:Choice>
    <mc:Fallback xmlns="">
      <p:transition spd="slow" advTm="500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A38E3A6-82F0-4A63-BBE9-52726FDA3A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512536574"/>
      </p:ext>
    </p:extLst>
  </p:cSld>
  <p:clrMapOvr>
    <a:masterClrMapping/>
  </p:clrMapOvr>
  <mc:AlternateContent xmlns:mc="http://schemas.openxmlformats.org/markup-compatibility/2006" xmlns:p14="http://schemas.microsoft.com/office/powerpoint/2010/main">
    <mc:Choice Requires="p14">
      <p:transition spd="slow" p14:dur="1500" advTm="6000">
        <p:fade/>
      </p:transition>
    </mc:Choice>
    <mc:Fallback xmlns="">
      <p:transition spd="slow" advTm="600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DE87F6A2-62C7-4D98-A7DA-C46865B6A3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094659588"/>
      </p:ext>
    </p:extLst>
  </p:cSld>
  <p:clrMapOvr>
    <a:masterClrMapping/>
  </p:clrMapOvr>
  <p:transition spd="slow" advTm="5000">
    <p:wip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DF8690A9-FB60-4668-99E7-F81B4E24CF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6228767"/>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00C7B5CE-CE46-4142-930D-42A693DD2D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796424501"/>
      </p:ext>
    </p:extLst>
  </p:cSld>
  <p:clrMapOvr>
    <a:masterClrMapping/>
  </p:clrMapOvr>
  <mc:AlternateContent xmlns:mc="http://schemas.openxmlformats.org/markup-compatibility/2006" xmlns:p14="http://schemas.microsoft.com/office/powerpoint/2010/main">
    <mc:Choice Requires="p14">
      <p:transition spd="slow" p14:dur="2000" advTm="6000">
        <p14:reveal dir="r"/>
      </p:transition>
    </mc:Choice>
    <mc:Fallback xmlns="">
      <p:transition spd="slow" advTm="6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A42C2BC-53A5-4643-A15D-16DFF42B15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88043617"/>
      </p:ext>
    </p:extLst>
  </p:cSld>
  <p:clrMapOvr>
    <a:masterClrMapping/>
  </p:clrMapOvr>
  <mc:AlternateContent xmlns:mc="http://schemas.openxmlformats.org/markup-compatibility/2006" xmlns:p14="http://schemas.microsoft.com/office/powerpoint/2010/main">
    <mc:Choice Requires="p14">
      <p:transition spd="slow" p14:dur="1500" advTm="10000">
        <p:fade/>
      </p:transition>
    </mc:Choice>
    <mc:Fallback xmlns="">
      <p:transition spd="slow" advTm="10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FDCAFD51-3165-46A5-BA68-42A871A7C9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730661117"/>
      </p:ext>
    </p:extLst>
  </p:cSld>
  <p:clrMapOvr>
    <a:masterClrMapping/>
  </p:clrMapOvr>
  <mc:AlternateContent xmlns:mc="http://schemas.openxmlformats.org/markup-compatibility/2006" xmlns:p14="http://schemas.microsoft.com/office/powerpoint/2010/main">
    <mc:Choice Requires="p14">
      <p:transition spd="slow" p14:dur="1500" advTm="8000">
        <p:fade/>
      </p:transition>
    </mc:Choice>
    <mc:Fallback xmlns="">
      <p:transition spd="slow" advTm="8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2A3082A1-F19C-4A88-BC95-B0D9C60A4B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518444266"/>
      </p:ext>
    </p:extLst>
  </p:cSld>
  <p:clrMapOvr>
    <a:masterClrMapping/>
  </p:clrMapOvr>
  <mc:AlternateContent xmlns:mc="http://schemas.openxmlformats.org/markup-compatibility/2006" xmlns:p14="http://schemas.microsoft.com/office/powerpoint/2010/main">
    <mc:Choice Requires="p14">
      <p:transition spd="slow" p14:dur="1500" advTm="6000">
        <p:fade/>
      </p:transition>
    </mc:Choice>
    <mc:Fallback xmlns="">
      <p:transition spd="slow" advTm="6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2F1912D-6EEE-4CF6-8527-DCDE07F91E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642246170"/>
      </p:ext>
    </p:extLst>
  </p:cSld>
  <p:clrMapOvr>
    <a:masterClrMapping/>
  </p:clrMapOvr>
  <mc:AlternateContent xmlns:mc="http://schemas.openxmlformats.org/markup-compatibility/2006" xmlns:p14="http://schemas.microsoft.com/office/powerpoint/2010/main">
    <mc:Choice Requires="p14">
      <p:transition spd="slow" p14:dur="1500" advTm="10000">
        <p:fade/>
      </p:transition>
    </mc:Choice>
    <mc:Fallback xmlns="">
      <p:transition spd="slow" advTm="10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F03A80BC-45FE-43B7-A178-9480C58C7B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793006755"/>
      </p:ext>
    </p:extLst>
  </p:cSld>
  <p:clrMapOvr>
    <a:masterClrMapping/>
  </p:clrMapOvr>
  <mc:AlternateContent xmlns:mc="http://schemas.openxmlformats.org/markup-compatibility/2006" xmlns:p14="http://schemas.microsoft.com/office/powerpoint/2010/main">
    <mc:Choice Requires="p14">
      <p:transition spd="slow" p14:dur="1500" advTm="6000">
        <p:fade/>
      </p:transition>
    </mc:Choice>
    <mc:Fallback xmlns="">
      <p:transition spd="slow" advTm="6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p:cNvSpPr/>
          <p:nvPr/>
        </p:nvSpPr>
        <p:spPr>
          <a:xfrm>
            <a:off x="3402447" y="3292984"/>
            <a:ext cx="2339102" cy="64633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60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关于企业</a:t>
            </a:r>
          </a:p>
        </p:txBody>
      </p:sp>
      <p:sp>
        <p:nvSpPr>
          <p:cNvPr id="13" name="矩形 12"/>
          <p:cNvSpPr/>
          <p:nvPr/>
        </p:nvSpPr>
        <p:spPr>
          <a:xfrm>
            <a:off x="0" y="-1"/>
            <a:ext cx="9144000" cy="2571751"/>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a:effectLst>
            <a:outerShdw blurRad="76200" dist="63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3" name="组合 2"/>
          <p:cNvGrpSpPr/>
          <p:nvPr/>
        </p:nvGrpSpPr>
        <p:grpSpPr>
          <a:xfrm>
            <a:off x="3964122" y="1965486"/>
            <a:ext cx="1215755" cy="1212528"/>
            <a:chOff x="712143" y="1268247"/>
            <a:chExt cx="2808000" cy="2808000"/>
          </a:xfrm>
          <a:solidFill>
            <a:schemeClr val="accent1">
              <a:lumMod val="75000"/>
            </a:schemeClr>
          </a:solidFill>
          <a:effectLst>
            <a:outerShdw blurRad="63500" dist="63500" dir="5400000" algn="t" rotWithShape="0">
              <a:prstClr val="black">
                <a:alpha val="40000"/>
              </a:prstClr>
            </a:outerShdw>
          </a:effectLst>
        </p:grpSpPr>
        <p:sp>
          <p:nvSpPr>
            <p:cNvPr id="2" name="椭圆 1"/>
            <p:cNvSpPr>
              <a:spLocks noChangeAspect="1"/>
            </p:cNvSpPr>
            <p:nvPr/>
          </p:nvSpPr>
          <p:spPr>
            <a:xfrm>
              <a:off x="712143" y="1268247"/>
              <a:ext cx="2808000" cy="2808000"/>
            </a:xfrm>
            <a:prstGeom prst="ellipse">
              <a:avLst/>
            </a:prstGeom>
            <a:solidFill>
              <a:srgbClr val="175BBE"/>
            </a:solidFill>
            <a:ln w="762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600" normalizeH="0" baseline="0" noProof="0">
                <a:ln>
                  <a:noFill/>
                </a:ln>
                <a:solidFill>
                  <a:srgbClr val="00B0F0"/>
                </a:solidFill>
                <a:effectLst/>
                <a:uLnTx/>
                <a:uFillTx/>
                <a:latin typeface="方正粗倩简体" pitchFamily="65" charset="-122"/>
                <a:ea typeface="方正粗倩简体" pitchFamily="65" charset="-122"/>
                <a:cs typeface="+mn-cs"/>
              </a:endParaRPr>
            </a:p>
          </p:txBody>
        </p:sp>
        <p:sp>
          <p:nvSpPr>
            <p:cNvPr id="5" name="TextBox 4"/>
            <p:cNvSpPr txBox="1"/>
            <p:nvPr/>
          </p:nvSpPr>
          <p:spPr>
            <a:xfrm>
              <a:off x="1273470" y="1930457"/>
              <a:ext cx="1685340" cy="1639339"/>
            </a:xfrm>
            <a:prstGeom prst="rect">
              <a:avLst/>
            </a:prstGeom>
            <a:noFill/>
            <a:ln>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a:ln w="6350">
                    <a:noFill/>
                  </a:ln>
                  <a:solidFill>
                    <a:srgbClr val="FFFFFF"/>
                  </a:solidFill>
                  <a:effectLst/>
                  <a:uLnTx/>
                  <a:uFillTx/>
                  <a:latin typeface="张海山锐线体简" panose="02000000000000000000" pitchFamily="2" charset="-122"/>
                  <a:ea typeface="张海山锐线体简" panose="02000000000000000000" pitchFamily="2" charset="-122"/>
                  <a:cs typeface="+mn-cs"/>
                </a:rPr>
                <a:t>01</a:t>
              </a:r>
              <a:endParaRPr kumimoji="0" lang="zh-CN" altLang="en-US" sz="4000" b="0" i="0" u="none" strike="noStrike" kern="1200" cap="none" spc="0" normalizeH="0" baseline="0" noProof="0" dirty="0">
                <a:ln w="6350">
                  <a:noFill/>
                </a:ln>
                <a:solidFill>
                  <a:srgbClr val="FFFFFF"/>
                </a:solidFill>
                <a:effectLst/>
                <a:uLnTx/>
                <a:uFillTx/>
                <a:latin typeface="张海山锐线体简" panose="02000000000000000000" pitchFamily="2" charset="-122"/>
                <a:ea typeface="张海山锐线体简" panose="02000000000000000000" pitchFamily="2" charset="-122"/>
                <a:cs typeface="+mn-cs"/>
              </a:endParaRPr>
            </a:p>
          </p:txBody>
        </p:sp>
      </p:grpSp>
      <p:sp>
        <p:nvSpPr>
          <p:cNvPr id="11" name="文本框 9"/>
          <p:cNvSpPr txBox="1"/>
          <p:nvPr/>
        </p:nvSpPr>
        <p:spPr>
          <a:xfrm>
            <a:off x="2244050" y="4065685"/>
            <a:ext cx="1223218" cy="214702"/>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方正正黑简体" panose="02000000000000000000" pitchFamily="2" charset="-122"/>
                <a:ea typeface="方正正黑简体" panose="02000000000000000000" pitchFamily="2" charset="-122"/>
                <a:cs typeface="+mn-cs"/>
              </a:rPr>
              <a:t>公司简介</a:t>
            </a:r>
          </a:p>
        </p:txBody>
      </p:sp>
      <p:sp>
        <p:nvSpPr>
          <p:cNvPr id="12" name="文本框 9"/>
          <p:cNvSpPr txBox="1"/>
          <p:nvPr/>
        </p:nvSpPr>
        <p:spPr>
          <a:xfrm>
            <a:off x="3468185" y="4065685"/>
            <a:ext cx="1223218" cy="214702"/>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方正正黑简体" panose="02000000000000000000" pitchFamily="2" charset="-122"/>
                <a:ea typeface="方正正黑简体" panose="02000000000000000000" pitchFamily="2" charset="-122"/>
                <a:cs typeface="+mn-cs"/>
              </a:rPr>
              <a:t>企业理念</a:t>
            </a:r>
          </a:p>
        </p:txBody>
      </p:sp>
      <p:sp>
        <p:nvSpPr>
          <p:cNvPr id="16" name="文本框 9"/>
          <p:cNvSpPr txBox="1"/>
          <p:nvPr/>
        </p:nvSpPr>
        <p:spPr>
          <a:xfrm>
            <a:off x="2235194" y="4533126"/>
            <a:ext cx="1223218" cy="214702"/>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方正正黑简体" panose="02000000000000000000" pitchFamily="2" charset="-122"/>
                <a:ea typeface="方正正黑简体" panose="02000000000000000000" pitchFamily="2" charset="-122"/>
                <a:cs typeface="+mn-cs"/>
              </a:rPr>
              <a:t>团队介绍</a:t>
            </a:r>
          </a:p>
        </p:txBody>
      </p:sp>
      <p:sp>
        <p:nvSpPr>
          <p:cNvPr id="17" name="文本框 9"/>
          <p:cNvSpPr txBox="1"/>
          <p:nvPr/>
        </p:nvSpPr>
        <p:spPr>
          <a:xfrm>
            <a:off x="3468185" y="4533126"/>
            <a:ext cx="1223218" cy="214702"/>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方正正黑简体" panose="02000000000000000000" pitchFamily="2" charset="-122"/>
                <a:ea typeface="方正正黑简体" panose="02000000000000000000" pitchFamily="2" charset="-122"/>
                <a:cs typeface="+mn-cs"/>
              </a:rPr>
              <a:t>项目成员</a:t>
            </a:r>
          </a:p>
        </p:txBody>
      </p:sp>
      <p:sp>
        <p:nvSpPr>
          <p:cNvPr id="18" name="文本框 9"/>
          <p:cNvSpPr txBox="1"/>
          <p:nvPr/>
        </p:nvSpPr>
        <p:spPr>
          <a:xfrm>
            <a:off x="4716016" y="4065685"/>
            <a:ext cx="1223218" cy="214702"/>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方正正黑简体" panose="02000000000000000000" pitchFamily="2" charset="-122"/>
                <a:ea typeface="方正正黑简体" panose="02000000000000000000" pitchFamily="2" charset="-122"/>
                <a:cs typeface="+mn-cs"/>
              </a:rPr>
              <a:t>企业历程</a:t>
            </a:r>
          </a:p>
        </p:txBody>
      </p:sp>
      <p:sp>
        <p:nvSpPr>
          <p:cNvPr id="19" name="文本框 9"/>
          <p:cNvSpPr txBox="1"/>
          <p:nvPr/>
        </p:nvSpPr>
        <p:spPr>
          <a:xfrm>
            <a:off x="5915535" y="4065685"/>
            <a:ext cx="1223218" cy="214702"/>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方正正黑简体" panose="02000000000000000000" pitchFamily="2" charset="-122"/>
                <a:ea typeface="方正正黑简体" panose="02000000000000000000" pitchFamily="2" charset="-122"/>
                <a:cs typeface="+mn-cs"/>
              </a:rPr>
              <a:t>业务分布</a:t>
            </a:r>
          </a:p>
        </p:txBody>
      </p:sp>
      <p:sp>
        <p:nvSpPr>
          <p:cNvPr id="20" name="文本框 9"/>
          <p:cNvSpPr txBox="1"/>
          <p:nvPr/>
        </p:nvSpPr>
        <p:spPr>
          <a:xfrm>
            <a:off x="4716016" y="4533126"/>
            <a:ext cx="1223218" cy="214702"/>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方正正黑简体" panose="02000000000000000000" pitchFamily="2" charset="-122"/>
                <a:ea typeface="方正正黑简体" panose="02000000000000000000" pitchFamily="2" charset="-122"/>
                <a:cs typeface="+mn-cs"/>
              </a:rPr>
              <a:t>组织机构</a:t>
            </a:r>
          </a:p>
        </p:txBody>
      </p:sp>
      <p:sp>
        <p:nvSpPr>
          <p:cNvPr id="21" name="文本框 9"/>
          <p:cNvSpPr txBox="1"/>
          <p:nvPr/>
        </p:nvSpPr>
        <p:spPr>
          <a:xfrm>
            <a:off x="5915535" y="4533126"/>
            <a:ext cx="1223218" cy="214702"/>
          </a:xfrm>
          <a:prstGeom prst="rect">
            <a:avLst/>
          </a:prstGeom>
          <a:noFill/>
        </p:spPr>
        <p:txBody>
          <a:bodyPr wrap="square" lIns="0" tIns="0" rIns="0" bIns="0" rtlCol="0">
            <a:spAutoFit/>
          </a:bodyPr>
          <a:lstStyle/>
          <a:p>
            <a:pPr marL="2857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400" b="0" i="0" u="none" strike="noStrike" kern="1200" cap="none" spc="0" normalizeH="0" baseline="0" noProof="0" dirty="0">
                <a:ln>
                  <a:noFill/>
                </a:ln>
                <a:solidFill>
                  <a:srgbClr val="000000">
                    <a:lumMod val="75000"/>
                    <a:lumOff val="25000"/>
                  </a:srgbClr>
                </a:solidFill>
                <a:effectLst/>
                <a:uLnTx/>
                <a:uFillTx/>
                <a:latin typeface="方正正黑简体" panose="02000000000000000000" pitchFamily="2" charset="-122"/>
                <a:ea typeface="方正正黑简体" panose="02000000000000000000" pitchFamily="2" charset="-122"/>
                <a:cs typeface="+mn-cs"/>
              </a:rPr>
              <a:t>企业荣誉</a:t>
            </a:r>
          </a:p>
        </p:txBody>
      </p:sp>
    </p:spTree>
    <p:extLst>
      <p:ext uri="{BB962C8B-B14F-4D97-AF65-F5344CB8AC3E}">
        <p14:creationId xmlns:p14="http://schemas.microsoft.com/office/powerpoint/2010/main" val="4185701043"/>
      </p:ext>
    </p:extLst>
  </p:cSld>
  <p:clrMapOvr>
    <a:masterClrMapping/>
  </p:clrMapOvr>
  <mc:AlternateContent xmlns:mc="http://schemas.openxmlformats.org/markup-compatibility/2006" xmlns:p14="http://schemas.microsoft.com/office/powerpoint/2010/main">
    <mc:Choice Requires="p14">
      <p:transition spd="slow" p14:dur="2000" advTm="6000">
        <p14:reveal dir="r"/>
      </p:transition>
    </mc:Choice>
    <mc:Fallback xmlns="">
      <p:transition spd="slow"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1500" fill="hold"/>
                                            <p:tgtEl>
                                              <p:spTgt spid="3"/>
                                            </p:tgtEl>
                                            <p:attrNameLst>
                                              <p:attrName>ppt_x</p:attrName>
                                            </p:attrNameLst>
                                          </p:cBhvr>
                                          <p:tavLst>
                                            <p:tav tm="0">
                                              <p:val>
                                                <p:strVal val="#ppt_x"/>
                                              </p:val>
                                            </p:tav>
                                            <p:tav tm="100000">
                                              <p:val>
                                                <p:strVal val="#ppt_x"/>
                                              </p:val>
                                            </p:tav>
                                          </p:tavLst>
                                        </p:anim>
                                        <p:anim calcmode="lin" valueType="num" p14:bounceEnd="40000">
                                          <p:cBhvr additive="base">
                                            <p:cTn id="8" dur="1500" fill="hold"/>
                                            <p:tgtEl>
                                              <p:spTgt spid="3"/>
                                            </p:tgtEl>
                                            <p:attrNameLst>
                                              <p:attrName>ppt_y</p:attrName>
                                            </p:attrNameLst>
                                          </p:cBhvr>
                                          <p:tavLst>
                                            <p:tav tm="0">
                                              <p:val>
                                                <p:strVal val="0-#ppt_h/2"/>
                                              </p:val>
                                            </p:tav>
                                            <p:tav tm="100000">
                                              <p:val>
                                                <p:strVal val="#ppt_y"/>
                                              </p:val>
                                            </p:tav>
                                          </p:tavLst>
                                        </p:anim>
                                      </p:childTnLst>
                                    </p:cTn>
                                  </p:par>
                                  <p:par>
                                    <p:cTn id="9" presetID="18" presetClass="entr" presetSubtype="6" fill="hold" grpId="0"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strips(downRight)">
                                          <p:cBhvr>
                                            <p:cTn id="11" dur="1500"/>
                                            <p:tgtEl>
                                              <p:spTgt spid="13"/>
                                            </p:tgtEl>
                                          </p:cBhvr>
                                        </p:animEffect>
                                      </p:childTnLst>
                                    </p:cTn>
                                  </p:par>
                                  <p:par>
                                    <p:cTn id="12" presetID="50" presetClass="entr" presetSubtype="0" decel="100000" fill="hold" grpId="0" nodeType="withEffect">
                                      <p:stCondLst>
                                        <p:cond delay="1500"/>
                                      </p:stCondLst>
                                      <p:childTnLst>
                                        <p:set>
                                          <p:cBhvr>
                                            <p:cTn id="13" dur="1" fill="hold">
                                              <p:stCondLst>
                                                <p:cond delay="0"/>
                                              </p:stCondLst>
                                            </p:cTn>
                                            <p:tgtEl>
                                              <p:spTgt spid="28"/>
                                            </p:tgtEl>
                                            <p:attrNameLst>
                                              <p:attrName>style.visibility</p:attrName>
                                            </p:attrNameLst>
                                          </p:cBhvr>
                                          <p:to>
                                            <p:strVal val="visible"/>
                                          </p:to>
                                        </p:set>
                                        <p:anim calcmode="lin" valueType="num">
                                          <p:cBhvr>
                                            <p:cTn id="14" dur="1000" fill="hold"/>
                                            <p:tgtEl>
                                              <p:spTgt spid="28"/>
                                            </p:tgtEl>
                                            <p:attrNameLst>
                                              <p:attrName>ppt_w</p:attrName>
                                            </p:attrNameLst>
                                          </p:cBhvr>
                                          <p:tavLst>
                                            <p:tav tm="0">
                                              <p:val>
                                                <p:strVal val="#ppt_w+.3"/>
                                              </p:val>
                                            </p:tav>
                                            <p:tav tm="100000">
                                              <p:val>
                                                <p:strVal val="#ppt_w"/>
                                              </p:val>
                                            </p:tav>
                                          </p:tavLst>
                                        </p:anim>
                                        <p:anim calcmode="lin" valueType="num">
                                          <p:cBhvr>
                                            <p:cTn id="15" dur="1000" fill="hold"/>
                                            <p:tgtEl>
                                              <p:spTgt spid="28"/>
                                            </p:tgtEl>
                                            <p:attrNameLst>
                                              <p:attrName>ppt_h</p:attrName>
                                            </p:attrNameLst>
                                          </p:cBhvr>
                                          <p:tavLst>
                                            <p:tav tm="0">
                                              <p:val>
                                                <p:strVal val="#ppt_h"/>
                                              </p:val>
                                            </p:tav>
                                            <p:tav tm="100000">
                                              <p:val>
                                                <p:strVal val="#ppt_h"/>
                                              </p:val>
                                            </p:tav>
                                          </p:tavLst>
                                        </p:anim>
                                        <p:animEffect transition="in" filter="fade">
                                          <p:cBhvr>
                                            <p:cTn id="16" dur="1000"/>
                                            <p:tgtEl>
                                              <p:spTgt spid="28"/>
                                            </p:tgtEl>
                                          </p:cBhvr>
                                        </p:animEffect>
                                      </p:childTnLst>
                                    </p:cTn>
                                  </p:par>
                                  <p:par>
                                    <p:cTn id="17" presetID="18" presetClass="entr" presetSubtype="6" fill="hold" grpId="0" nodeType="withEffect">
                                      <p:stCondLst>
                                        <p:cond delay="2750"/>
                                      </p:stCondLst>
                                      <p:childTnLst>
                                        <p:set>
                                          <p:cBhvr>
                                            <p:cTn id="18" dur="1" fill="hold">
                                              <p:stCondLst>
                                                <p:cond delay="0"/>
                                              </p:stCondLst>
                                            </p:cTn>
                                            <p:tgtEl>
                                              <p:spTgt spid="11"/>
                                            </p:tgtEl>
                                            <p:attrNameLst>
                                              <p:attrName>style.visibility</p:attrName>
                                            </p:attrNameLst>
                                          </p:cBhvr>
                                          <p:to>
                                            <p:strVal val="visible"/>
                                          </p:to>
                                        </p:set>
                                        <p:animEffect transition="in" filter="strips(downRight)">
                                          <p:cBhvr>
                                            <p:cTn id="19" dur="500"/>
                                            <p:tgtEl>
                                              <p:spTgt spid="11"/>
                                            </p:tgtEl>
                                          </p:cBhvr>
                                        </p:animEffect>
                                      </p:childTnLst>
                                    </p:cTn>
                                  </p:par>
                                  <p:par>
                                    <p:cTn id="20" presetID="18" presetClass="entr" presetSubtype="6" fill="hold" grpId="0" nodeType="withEffect">
                                      <p:stCondLst>
                                        <p:cond delay="2900"/>
                                      </p:stCondLst>
                                      <p:childTnLst>
                                        <p:set>
                                          <p:cBhvr>
                                            <p:cTn id="21" dur="1" fill="hold">
                                              <p:stCondLst>
                                                <p:cond delay="0"/>
                                              </p:stCondLst>
                                            </p:cTn>
                                            <p:tgtEl>
                                              <p:spTgt spid="12"/>
                                            </p:tgtEl>
                                            <p:attrNameLst>
                                              <p:attrName>style.visibility</p:attrName>
                                            </p:attrNameLst>
                                          </p:cBhvr>
                                          <p:to>
                                            <p:strVal val="visible"/>
                                          </p:to>
                                        </p:set>
                                        <p:animEffect transition="in" filter="strips(downRight)">
                                          <p:cBhvr>
                                            <p:cTn id="22" dur="500"/>
                                            <p:tgtEl>
                                              <p:spTgt spid="12"/>
                                            </p:tgtEl>
                                          </p:cBhvr>
                                        </p:animEffect>
                                      </p:childTnLst>
                                    </p:cTn>
                                  </p:par>
                                  <p:par>
                                    <p:cTn id="23" presetID="18" presetClass="entr" presetSubtype="6" fill="hold" grpId="0" nodeType="withEffect">
                                      <p:stCondLst>
                                        <p:cond delay="3050"/>
                                      </p:stCondLst>
                                      <p:childTnLst>
                                        <p:set>
                                          <p:cBhvr>
                                            <p:cTn id="24" dur="1" fill="hold">
                                              <p:stCondLst>
                                                <p:cond delay="0"/>
                                              </p:stCondLst>
                                            </p:cTn>
                                            <p:tgtEl>
                                              <p:spTgt spid="18"/>
                                            </p:tgtEl>
                                            <p:attrNameLst>
                                              <p:attrName>style.visibility</p:attrName>
                                            </p:attrNameLst>
                                          </p:cBhvr>
                                          <p:to>
                                            <p:strVal val="visible"/>
                                          </p:to>
                                        </p:set>
                                        <p:animEffect transition="in" filter="strips(downRight)">
                                          <p:cBhvr>
                                            <p:cTn id="25" dur="500"/>
                                            <p:tgtEl>
                                              <p:spTgt spid="18"/>
                                            </p:tgtEl>
                                          </p:cBhvr>
                                        </p:animEffect>
                                      </p:childTnLst>
                                    </p:cTn>
                                  </p:par>
                                  <p:par>
                                    <p:cTn id="26" presetID="18" presetClass="entr" presetSubtype="6" fill="hold" grpId="0" nodeType="withEffect">
                                      <p:stCondLst>
                                        <p:cond delay="3200"/>
                                      </p:stCondLst>
                                      <p:childTnLst>
                                        <p:set>
                                          <p:cBhvr>
                                            <p:cTn id="27" dur="1" fill="hold">
                                              <p:stCondLst>
                                                <p:cond delay="0"/>
                                              </p:stCondLst>
                                            </p:cTn>
                                            <p:tgtEl>
                                              <p:spTgt spid="19"/>
                                            </p:tgtEl>
                                            <p:attrNameLst>
                                              <p:attrName>style.visibility</p:attrName>
                                            </p:attrNameLst>
                                          </p:cBhvr>
                                          <p:to>
                                            <p:strVal val="visible"/>
                                          </p:to>
                                        </p:set>
                                        <p:animEffect transition="in" filter="strips(downRight)">
                                          <p:cBhvr>
                                            <p:cTn id="28" dur="500"/>
                                            <p:tgtEl>
                                              <p:spTgt spid="19"/>
                                            </p:tgtEl>
                                          </p:cBhvr>
                                        </p:animEffect>
                                      </p:childTnLst>
                                    </p:cTn>
                                  </p:par>
                                  <p:par>
                                    <p:cTn id="29" presetID="18" presetClass="entr" presetSubtype="6" fill="hold" grpId="0" nodeType="withEffect">
                                      <p:stCondLst>
                                        <p:cond delay="3350"/>
                                      </p:stCondLst>
                                      <p:childTnLst>
                                        <p:set>
                                          <p:cBhvr>
                                            <p:cTn id="30" dur="1" fill="hold">
                                              <p:stCondLst>
                                                <p:cond delay="0"/>
                                              </p:stCondLst>
                                            </p:cTn>
                                            <p:tgtEl>
                                              <p:spTgt spid="16"/>
                                            </p:tgtEl>
                                            <p:attrNameLst>
                                              <p:attrName>style.visibility</p:attrName>
                                            </p:attrNameLst>
                                          </p:cBhvr>
                                          <p:to>
                                            <p:strVal val="visible"/>
                                          </p:to>
                                        </p:set>
                                        <p:animEffect transition="in" filter="strips(downRight)">
                                          <p:cBhvr>
                                            <p:cTn id="31" dur="500"/>
                                            <p:tgtEl>
                                              <p:spTgt spid="16"/>
                                            </p:tgtEl>
                                          </p:cBhvr>
                                        </p:animEffect>
                                      </p:childTnLst>
                                    </p:cTn>
                                  </p:par>
                                  <p:par>
                                    <p:cTn id="32" presetID="18" presetClass="entr" presetSubtype="6" fill="hold" grpId="0" nodeType="withEffect">
                                      <p:stCondLst>
                                        <p:cond delay="3500"/>
                                      </p:stCondLst>
                                      <p:childTnLst>
                                        <p:set>
                                          <p:cBhvr>
                                            <p:cTn id="33" dur="1" fill="hold">
                                              <p:stCondLst>
                                                <p:cond delay="0"/>
                                              </p:stCondLst>
                                            </p:cTn>
                                            <p:tgtEl>
                                              <p:spTgt spid="17"/>
                                            </p:tgtEl>
                                            <p:attrNameLst>
                                              <p:attrName>style.visibility</p:attrName>
                                            </p:attrNameLst>
                                          </p:cBhvr>
                                          <p:to>
                                            <p:strVal val="visible"/>
                                          </p:to>
                                        </p:set>
                                        <p:animEffect transition="in" filter="strips(downRight)">
                                          <p:cBhvr>
                                            <p:cTn id="34" dur="500"/>
                                            <p:tgtEl>
                                              <p:spTgt spid="17"/>
                                            </p:tgtEl>
                                          </p:cBhvr>
                                        </p:animEffect>
                                      </p:childTnLst>
                                    </p:cTn>
                                  </p:par>
                                  <p:par>
                                    <p:cTn id="35" presetID="18" presetClass="entr" presetSubtype="6" fill="hold" grpId="0" nodeType="withEffect">
                                      <p:stCondLst>
                                        <p:cond delay="3650"/>
                                      </p:stCondLst>
                                      <p:childTnLst>
                                        <p:set>
                                          <p:cBhvr>
                                            <p:cTn id="36" dur="1" fill="hold">
                                              <p:stCondLst>
                                                <p:cond delay="0"/>
                                              </p:stCondLst>
                                            </p:cTn>
                                            <p:tgtEl>
                                              <p:spTgt spid="20"/>
                                            </p:tgtEl>
                                            <p:attrNameLst>
                                              <p:attrName>style.visibility</p:attrName>
                                            </p:attrNameLst>
                                          </p:cBhvr>
                                          <p:to>
                                            <p:strVal val="visible"/>
                                          </p:to>
                                        </p:set>
                                        <p:animEffect transition="in" filter="strips(downRight)">
                                          <p:cBhvr>
                                            <p:cTn id="37" dur="500"/>
                                            <p:tgtEl>
                                              <p:spTgt spid="20"/>
                                            </p:tgtEl>
                                          </p:cBhvr>
                                        </p:animEffect>
                                      </p:childTnLst>
                                    </p:cTn>
                                  </p:par>
                                  <p:par>
                                    <p:cTn id="38" presetID="18" presetClass="entr" presetSubtype="6" fill="hold" grpId="0" nodeType="withEffect">
                                      <p:stCondLst>
                                        <p:cond delay="3800"/>
                                      </p:stCondLst>
                                      <p:childTnLst>
                                        <p:set>
                                          <p:cBhvr>
                                            <p:cTn id="39" dur="1" fill="hold">
                                              <p:stCondLst>
                                                <p:cond delay="0"/>
                                              </p:stCondLst>
                                            </p:cTn>
                                            <p:tgtEl>
                                              <p:spTgt spid="21"/>
                                            </p:tgtEl>
                                            <p:attrNameLst>
                                              <p:attrName>style.visibility</p:attrName>
                                            </p:attrNameLst>
                                          </p:cBhvr>
                                          <p:to>
                                            <p:strVal val="visible"/>
                                          </p:to>
                                        </p:set>
                                        <p:animEffect transition="in" filter="strips(downRight)">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3" grpId="0" animBg="1"/>
          <p:bldP spid="11" grpId="0"/>
          <p:bldP spid="12" grpId="0"/>
          <p:bldP spid="16" grpId="0"/>
          <p:bldP spid="17" grpId="0"/>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500" fill="hold"/>
                                            <p:tgtEl>
                                              <p:spTgt spid="3"/>
                                            </p:tgtEl>
                                            <p:attrNameLst>
                                              <p:attrName>ppt_x</p:attrName>
                                            </p:attrNameLst>
                                          </p:cBhvr>
                                          <p:tavLst>
                                            <p:tav tm="0">
                                              <p:val>
                                                <p:strVal val="#ppt_x"/>
                                              </p:val>
                                            </p:tav>
                                            <p:tav tm="100000">
                                              <p:val>
                                                <p:strVal val="#ppt_x"/>
                                              </p:val>
                                            </p:tav>
                                          </p:tavLst>
                                        </p:anim>
                                        <p:anim calcmode="lin" valueType="num">
                                          <p:cBhvr additive="base">
                                            <p:cTn id="8" dur="1500" fill="hold"/>
                                            <p:tgtEl>
                                              <p:spTgt spid="3"/>
                                            </p:tgtEl>
                                            <p:attrNameLst>
                                              <p:attrName>ppt_y</p:attrName>
                                            </p:attrNameLst>
                                          </p:cBhvr>
                                          <p:tavLst>
                                            <p:tav tm="0">
                                              <p:val>
                                                <p:strVal val="0-#ppt_h/2"/>
                                              </p:val>
                                            </p:tav>
                                            <p:tav tm="100000">
                                              <p:val>
                                                <p:strVal val="#ppt_y"/>
                                              </p:val>
                                            </p:tav>
                                          </p:tavLst>
                                        </p:anim>
                                      </p:childTnLst>
                                    </p:cTn>
                                  </p:par>
                                  <p:par>
                                    <p:cTn id="9" presetID="18" presetClass="entr" presetSubtype="6" fill="hold" grpId="0" nodeType="withEffect">
                                      <p:stCondLst>
                                        <p:cond delay="500"/>
                                      </p:stCondLst>
                                      <p:childTnLst>
                                        <p:set>
                                          <p:cBhvr>
                                            <p:cTn id="10" dur="1" fill="hold">
                                              <p:stCondLst>
                                                <p:cond delay="0"/>
                                              </p:stCondLst>
                                            </p:cTn>
                                            <p:tgtEl>
                                              <p:spTgt spid="13"/>
                                            </p:tgtEl>
                                            <p:attrNameLst>
                                              <p:attrName>style.visibility</p:attrName>
                                            </p:attrNameLst>
                                          </p:cBhvr>
                                          <p:to>
                                            <p:strVal val="visible"/>
                                          </p:to>
                                        </p:set>
                                        <p:animEffect transition="in" filter="strips(downRight)">
                                          <p:cBhvr>
                                            <p:cTn id="11" dur="1500"/>
                                            <p:tgtEl>
                                              <p:spTgt spid="13"/>
                                            </p:tgtEl>
                                          </p:cBhvr>
                                        </p:animEffect>
                                      </p:childTnLst>
                                    </p:cTn>
                                  </p:par>
                                  <p:par>
                                    <p:cTn id="12" presetID="50" presetClass="entr" presetSubtype="0" decel="100000" fill="hold" grpId="0" nodeType="withEffect">
                                      <p:stCondLst>
                                        <p:cond delay="1500"/>
                                      </p:stCondLst>
                                      <p:childTnLst>
                                        <p:set>
                                          <p:cBhvr>
                                            <p:cTn id="13" dur="1" fill="hold">
                                              <p:stCondLst>
                                                <p:cond delay="0"/>
                                              </p:stCondLst>
                                            </p:cTn>
                                            <p:tgtEl>
                                              <p:spTgt spid="28"/>
                                            </p:tgtEl>
                                            <p:attrNameLst>
                                              <p:attrName>style.visibility</p:attrName>
                                            </p:attrNameLst>
                                          </p:cBhvr>
                                          <p:to>
                                            <p:strVal val="visible"/>
                                          </p:to>
                                        </p:set>
                                        <p:anim calcmode="lin" valueType="num">
                                          <p:cBhvr>
                                            <p:cTn id="14" dur="1000" fill="hold"/>
                                            <p:tgtEl>
                                              <p:spTgt spid="28"/>
                                            </p:tgtEl>
                                            <p:attrNameLst>
                                              <p:attrName>ppt_w</p:attrName>
                                            </p:attrNameLst>
                                          </p:cBhvr>
                                          <p:tavLst>
                                            <p:tav tm="0">
                                              <p:val>
                                                <p:strVal val="#ppt_w+.3"/>
                                              </p:val>
                                            </p:tav>
                                            <p:tav tm="100000">
                                              <p:val>
                                                <p:strVal val="#ppt_w"/>
                                              </p:val>
                                            </p:tav>
                                          </p:tavLst>
                                        </p:anim>
                                        <p:anim calcmode="lin" valueType="num">
                                          <p:cBhvr>
                                            <p:cTn id="15" dur="1000" fill="hold"/>
                                            <p:tgtEl>
                                              <p:spTgt spid="28"/>
                                            </p:tgtEl>
                                            <p:attrNameLst>
                                              <p:attrName>ppt_h</p:attrName>
                                            </p:attrNameLst>
                                          </p:cBhvr>
                                          <p:tavLst>
                                            <p:tav tm="0">
                                              <p:val>
                                                <p:strVal val="#ppt_h"/>
                                              </p:val>
                                            </p:tav>
                                            <p:tav tm="100000">
                                              <p:val>
                                                <p:strVal val="#ppt_h"/>
                                              </p:val>
                                            </p:tav>
                                          </p:tavLst>
                                        </p:anim>
                                        <p:animEffect transition="in" filter="fade">
                                          <p:cBhvr>
                                            <p:cTn id="16" dur="1000"/>
                                            <p:tgtEl>
                                              <p:spTgt spid="28"/>
                                            </p:tgtEl>
                                          </p:cBhvr>
                                        </p:animEffect>
                                      </p:childTnLst>
                                    </p:cTn>
                                  </p:par>
                                  <p:par>
                                    <p:cTn id="17" presetID="18" presetClass="entr" presetSubtype="6" fill="hold" grpId="0" nodeType="withEffect">
                                      <p:stCondLst>
                                        <p:cond delay="2750"/>
                                      </p:stCondLst>
                                      <p:childTnLst>
                                        <p:set>
                                          <p:cBhvr>
                                            <p:cTn id="18" dur="1" fill="hold">
                                              <p:stCondLst>
                                                <p:cond delay="0"/>
                                              </p:stCondLst>
                                            </p:cTn>
                                            <p:tgtEl>
                                              <p:spTgt spid="11"/>
                                            </p:tgtEl>
                                            <p:attrNameLst>
                                              <p:attrName>style.visibility</p:attrName>
                                            </p:attrNameLst>
                                          </p:cBhvr>
                                          <p:to>
                                            <p:strVal val="visible"/>
                                          </p:to>
                                        </p:set>
                                        <p:animEffect transition="in" filter="strips(downRight)">
                                          <p:cBhvr>
                                            <p:cTn id="19" dur="500"/>
                                            <p:tgtEl>
                                              <p:spTgt spid="11"/>
                                            </p:tgtEl>
                                          </p:cBhvr>
                                        </p:animEffect>
                                      </p:childTnLst>
                                    </p:cTn>
                                  </p:par>
                                  <p:par>
                                    <p:cTn id="20" presetID="18" presetClass="entr" presetSubtype="6" fill="hold" grpId="0" nodeType="withEffect">
                                      <p:stCondLst>
                                        <p:cond delay="2900"/>
                                      </p:stCondLst>
                                      <p:childTnLst>
                                        <p:set>
                                          <p:cBhvr>
                                            <p:cTn id="21" dur="1" fill="hold">
                                              <p:stCondLst>
                                                <p:cond delay="0"/>
                                              </p:stCondLst>
                                            </p:cTn>
                                            <p:tgtEl>
                                              <p:spTgt spid="12"/>
                                            </p:tgtEl>
                                            <p:attrNameLst>
                                              <p:attrName>style.visibility</p:attrName>
                                            </p:attrNameLst>
                                          </p:cBhvr>
                                          <p:to>
                                            <p:strVal val="visible"/>
                                          </p:to>
                                        </p:set>
                                        <p:animEffect transition="in" filter="strips(downRight)">
                                          <p:cBhvr>
                                            <p:cTn id="22" dur="500"/>
                                            <p:tgtEl>
                                              <p:spTgt spid="12"/>
                                            </p:tgtEl>
                                          </p:cBhvr>
                                        </p:animEffect>
                                      </p:childTnLst>
                                    </p:cTn>
                                  </p:par>
                                  <p:par>
                                    <p:cTn id="23" presetID="18" presetClass="entr" presetSubtype="6" fill="hold" grpId="0" nodeType="withEffect">
                                      <p:stCondLst>
                                        <p:cond delay="3050"/>
                                      </p:stCondLst>
                                      <p:childTnLst>
                                        <p:set>
                                          <p:cBhvr>
                                            <p:cTn id="24" dur="1" fill="hold">
                                              <p:stCondLst>
                                                <p:cond delay="0"/>
                                              </p:stCondLst>
                                            </p:cTn>
                                            <p:tgtEl>
                                              <p:spTgt spid="18"/>
                                            </p:tgtEl>
                                            <p:attrNameLst>
                                              <p:attrName>style.visibility</p:attrName>
                                            </p:attrNameLst>
                                          </p:cBhvr>
                                          <p:to>
                                            <p:strVal val="visible"/>
                                          </p:to>
                                        </p:set>
                                        <p:animEffect transition="in" filter="strips(downRight)">
                                          <p:cBhvr>
                                            <p:cTn id="25" dur="500"/>
                                            <p:tgtEl>
                                              <p:spTgt spid="18"/>
                                            </p:tgtEl>
                                          </p:cBhvr>
                                        </p:animEffect>
                                      </p:childTnLst>
                                    </p:cTn>
                                  </p:par>
                                  <p:par>
                                    <p:cTn id="26" presetID="18" presetClass="entr" presetSubtype="6" fill="hold" grpId="0" nodeType="withEffect">
                                      <p:stCondLst>
                                        <p:cond delay="3200"/>
                                      </p:stCondLst>
                                      <p:childTnLst>
                                        <p:set>
                                          <p:cBhvr>
                                            <p:cTn id="27" dur="1" fill="hold">
                                              <p:stCondLst>
                                                <p:cond delay="0"/>
                                              </p:stCondLst>
                                            </p:cTn>
                                            <p:tgtEl>
                                              <p:spTgt spid="19"/>
                                            </p:tgtEl>
                                            <p:attrNameLst>
                                              <p:attrName>style.visibility</p:attrName>
                                            </p:attrNameLst>
                                          </p:cBhvr>
                                          <p:to>
                                            <p:strVal val="visible"/>
                                          </p:to>
                                        </p:set>
                                        <p:animEffect transition="in" filter="strips(downRight)">
                                          <p:cBhvr>
                                            <p:cTn id="28" dur="500"/>
                                            <p:tgtEl>
                                              <p:spTgt spid="19"/>
                                            </p:tgtEl>
                                          </p:cBhvr>
                                        </p:animEffect>
                                      </p:childTnLst>
                                    </p:cTn>
                                  </p:par>
                                  <p:par>
                                    <p:cTn id="29" presetID="18" presetClass="entr" presetSubtype="6" fill="hold" grpId="0" nodeType="withEffect">
                                      <p:stCondLst>
                                        <p:cond delay="3350"/>
                                      </p:stCondLst>
                                      <p:childTnLst>
                                        <p:set>
                                          <p:cBhvr>
                                            <p:cTn id="30" dur="1" fill="hold">
                                              <p:stCondLst>
                                                <p:cond delay="0"/>
                                              </p:stCondLst>
                                            </p:cTn>
                                            <p:tgtEl>
                                              <p:spTgt spid="16"/>
                                            </p:tgtEl>
                                            <p:attrNameLst>
                                              <p:attrName>style.visibility</p:attrName>
                                            </p:attrNameLst>
                                          </p:cBhvr>
                                          <p:to>
                                            <p:strVal val="visible"/>
                                          </p:to>
                                        </p:set>
                                        <p:animEffect transition="in" filter="strips(downRight)">
                                          <p:cBhvr>
                                            <p:cTn id="31" dur="500"/>
                                            <p:tgtEl>
                                              <p:spTgt spid="16"/>
                                            </p:tgtEl>
                                          </p:cBhvr>
                                        </p:animEffect>
                                      </p:childTnLst>
                                    </p:cTn>
                                  </p:par>
                                  <p:par>
                                    <p:cTn id="32" presetID="18" presetClass="entr" presetSubtype="6" fill="hold" grpId="0" nodeType="withEffect">
                                      <p:stCondLst>
                                        <p:cond delay="3500"/>
                                      </p:stCondLst>
                                      <p:childTnLst>
                                        <p:set>
                                          <p:cBhvr>
                                            <p:cTn id="33" dur="1" fill="hold">
                                              <p:stCondLst>
                                                <p:cond delay="0"/>
                                              </p:stCondLst>
                                            </p:cTn>
                                            <p:tgtEl>
                                              <p:spTgt spid="17"/>
                                            </p:tgtEl>
                                            <p:attrNameLst>
                                              <p:attrName>style.visibility</p:attrName>
                                            </p:attrNameLst>
                                          </p:cBhvr>
                                          <p:to>
                                            <p:strVal val="visible"/>
                                          </p:to>
                                        </p:set>
                                        <p:animEffect transition="in" filter="strips(downRight)">
                                          <p:cBhvr>
                                            <p:cTn id="34" dur="500"/>
                                            <p:tgtEl>
                                              <p:spTgt spid="17"/>
                                            </p:tgtEl>
                                          </p:cBhvr>
                                        </p:animEffect>
                                      </p:childTnLst>
                                    </p:cTn>
                                  </p:par>
                                  <p:par>
                                    <p:cTn id="35" presetID="18" presetClass="entr" presetSubtype="6" fill="hold" grpId="0" nodeType="withEffect">
                                      <p:stCondLst>
                                        <p:cond delay="3650"/>
                                      </p:stCondLst>
                                      <p:childTnLst>
                                        <p:set>
                                          <p:cBhvr>
                                            <p:cTn id="36" dur="1" fill="hold">
                                              <p:stCondLst>
                                                <p:cond delay="0"/>
                                              </p:stCondLst>
                                            </p:cTn>
                                            <p:tgtEl>
                                              <p:spTgt spid="20"/>
                                            </p:tgtEl>
                                            <p:attrNameLst>
                                              <p:attrName>style.visibility</p:attrName>
                                            </p:attrNameLst>
                                          </p:cBhvr>
                                          <p:to>
                                            <p:strVal val="visible"/>
                                          </p:to>
                                        </p:set>
                                        <p:animEffect transition="in" filter="strips(downRight)">
                                          <p:cBhvr>
                                            <p:cTn id="37" dur="500"/>
                                            <p:tgtEl>
                                              <p:spTgt spid="20"/>
                                            </p:tgtEl>
                                          </p:cBhvr>
                                        </p:animEffect>
                                      </p:childTnLst>
                                    </p:cTn>
                                  </p:par>
                                  <p:par>
                                    <p:cTn id="38" presetID="18" presetClass="entr" presetSubtype="6" fill="hold" grpId="0" nodeType="withEffect">
                                      <p:stCondLst>
                                        <p:cond delay="3800"/>
                                      </p:stCondLst>
                                      <p:childTnLst>
                                        <p:set>
                                          <p:cBhvr>
                                            <p:cTn id="39" dur="1" fill="hold">
                                              <p:stCondLst>
                                                <p:cond delay="0"/>
                                              </p:stCondLst>
                                            </p:cTn>
                                            <p:tgtEl>
                                              <p:spTgt spid="21"/>
                                            </p:tgtEl>
                                            <p:attrNameLst>
                                              <p:attrName>style.visibility</p:attrName>
                                            </p:attrNameLst>
                                          </p:cBhvr>
                                          <p:to>
                                            <p:strVal val="visible"/>
                                          </p:to>
                                        </p:set>
                                        <p:animEffect transition="in" filter="strips(downRight)">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13" grpId="0" animBg="1"/>
          <p:bldP spid="11" grpId="0"/>
          <p:bldP spid="12" grpId="0"/>
          <p:bldP spid="16" grpId="0"/>
          <p:bldP spid="17" grpId="0"/>
          <p:bldP spid="18" grpId="0"/>
          <p:bldP spid="19" grpId="0"/>
          <p:bldP spid="20" grpId="0"/>
          <p:bldP spid="21"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9683D4DE-5075-402F-91CD-D2891E36B9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085302201"/>
      </p:ext>
    </p:extLst>
  </p:cSld>
  <p:clrMapOvr>
    <a:masterClrMapping/>
  </p:clrMapOvr>
  <mc:AlternateContent xmlns:mc="http://schemas.openxmlformats.org/markup-compatibility/2006" xmlns:p14="http://schemas.microsoft.com/office/powerpoint/2010/main">
    <mc:Choice Requires="p14">
      <p:transition spd="slow" p14:dur="2000" advTm="5000">
        <p14:ferris dir="l"/>
      </p:transition>
    </mc:Choice>
    <mc:Fallback xmlns="">
      <p:transition spd="slow" advTm="5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1BAD710-243E-4FBB-955F-EC977830BA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143045828"/>
      </p:ext>
    </p:extLst>
  </p:cSld>
  <p:clrMapOvr>
    <a:masterClrMapping/>
  </p:clrMapOvr>
  <mc:AlternateContent xmlns:mc="http://schemas.openxmlformats.org/markup-compatibility/2006" xmlns:p14="http://schemas.microsoft.com/office/powerpoint/2010/main">
    <mc:Choice Requires="p14">
      <p:transition spd="slow" p14:dur="1600" advTm="5000">
        <p14:conveyor dir="l"/>
      </p:transition>
    </mc:Choice>
    <mc:Fallback xmlns="">
      <p:transition spd="slow" advTm="5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BC5CD12-64CE-48CE-A885-376CA95C6F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18855615"/>
      </p:ext>
    </p:extLst>
  </p:cSld>
  <p:clrMapOvr>
    <a:masterClrMapping/>
  </p:clrMapOvr>
  <mc:AlternateContent xmlns:mc="http://schemas.openxmlformats.org/markup-compatibility/2006" xmlns:p14="http://schemas.microsoft.com/office/powerpoint/2010/main">
    <mc:Choice Requires="p14">
      <p:transition spd="slow" p14:dur="1500" advTm="5000">
        <p:fade/>
      </p:transition>
    </mc:Choice>
    <mc:Fallback xmlns="">
      <p:transition spd="slow" advTm="5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8E31B125-5F15-4FA9-BE64-2C2F2BF6B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15020974"/>
      </p:ext>
    </p:extLst>
  </p:cSld>
  <p:clrMapOvr>
    <a:masterClrMapping/>
  </p:clrMapOvr>
  <mc:AlternateContent xmlns:mc="http://schemas.openxmlformats.org/markup-compatibility/2006" xmlns:p14="http://schemas.microsoft.com/office/powerpoint/2010/main">
    <mc:Choice Requires="p14">
      <p:transition spd="slow" p14:dur="2000" advTm="6000">
        <p14:reveal dir="r"/>
      </p:transition>
    </mc:Choice>
    <mc:Fallback xmlns="">
      <p:transition spd="slow" advTm="6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B3C7F1E9-E003-4999-B114-2097D62415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136327572"/>
      </p:ext>
    </p:extLst>
  </p:cSld>
  <p:clrMapOvr>
    <a:masterClrMapping/>
  </p:clrMapOvr>
  <mc:AlternateContent xmlns:mc="http://schemas.openxmlformats.org/markup-compatibility/2006" xmlns:p14="http://schemas.microsoft.com/office/powerpoint/2010/main">
    <mc:Choice Requires="p14">
      <p:transition spd="slow" p14:dur="1500" advTm="8000">
        <p:fade/>
      </p:transition>
    </mc:Choice>
    <mc:Fallback xmlns="">
      <p:transition spd="slow" advTm="8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BD1A53DE-979D-47C0-B265-7CF5639660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90048527"/>
      </p:ext>
    </p:extLst>
  </p:cSld>
  <p:clrMapOvr>
    <a:masterClrMapping/>
  </p:clrMapOvr>
  <mc:AlternateContent xmlns:mc="http://schemas.openxmlformats.org/markup-compatibility/2006" xmlns:p14="http://schemas.microsoft.com/office/powerpoint/2010/main">
    <mc:Choice Requires="p14">
      <p:transition spd="slow" p14:dur="1500" advTm="5000">
        <p:fade/>
      </p:transition>
    </mc:Choice>
    <mc:Fallback xmlns="">
      <p:transition spd="slow" advTm="500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CFB39AF8-9C83-4E85-B88C-E908722FD3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364663931"/>
      </p:ext>
    </p:extLst>
  </p:cSld>
  <p:clrMapOvr>
    <a:masterClrMapping/>
  </p:clrMapOvr>
  <mc:AlternateContent xmlns:mc="http://schemas.openxmlformats.org/markup-compatibility/2006" xmlns:p14="http://schemas.microsoft.com/office/powerpoint/2010/main">
    <mc:Choice Requires="p14">
      <p:transition spd="slow" p14:dur="1500" advTm="7000">
        <p:fade/>
      </p:transition>
    </mc:Choice>
    <mc:Fallback xmlns="">
      <p:transition spd="slow" advTm="700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xmlns="" id="{5E87EDA9-D0BA-49B1-83DC-D0B663C89A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9632704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4000">
        <p15:prstTrans prst="drape"/>
      </p:transition>
    </mc:Choice>
    <mc:Fallback xmlns="">
      <p:transition spd="slow" advTm="400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E273D8B6-A1B1-4A86-9B04-3DFC3FC3C4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4256254087"/>
      </p:ext>
    </p:extLst>
  </p:cSld>
  <p:clrMapOvr>
    <a:masterClrMapping/>
  </p:clrMapOvr>
  <mc:AlternateContent xmlns:mc="http://schemas.openxmlformats.org/markup-compatibility/2006" xmlns:p14="http://schemas.microsoft.com/office/powerpoint/2010/main">
    <mc:Choice Requires="p14">
      <p:transition spd="slow" p14:dur="2000" advTm="6000">
        <p14:reveal dir="r"/>
      </p:transition>
    </mc:Choice>
    <mc:Fallback xmlns="">
      <p:transition spd="slow" advTm="600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5CD8D50D-ACEB-4A6F-9F2F-F71EFCA4FF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976649562"/>
      </p:ext>
    </p:extLst>
  </p:cSld>
  <p:clrMapOvr>
    <a:masterClrMapping/>
  </p:clrMapOvr>
  <mc:AlternateContent xmlns:mc="http://schemas.openxmlformats.org/markup-compatibility/2006" xmlns:p14="http://schemas.microsoft.com/office/powerpoint/2010/main">
    <mc:Choice Requires="p14">
      <p:transition spd="slow" p14:dur="1500" advTm="7000">
        <p14:prism dir="r"/>
      </p:transition>
    </mc:Choice>
    <mc:Fallback xmlns="">
      <p:transition spd="slow" advTm="7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572000" y="1171652"/>
            <a:ext cx="4572000" cy="295039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ffectLst>
            <a:outerShdw blurRad="127000" dist="635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19" name="组合 18"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37877"/>
            <a:ext cx="2880320" cy="461665"/>
            <a:chOff x="1508072" y="276180"/>
            <a:chExt cx="8429490" cy="615555"/>
          </a:xfrm>
        </p:grpSpPr>
        <p:sp>
          <p:nvSpPr>
            <p:cNvPr id="20"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480139" y="386979"/>
              <a:ext cx="4457423" cy="468249"/>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Company Profile</a:t>
              </a:r>
            </a:p>
          </p:txBody>
        </p:sp>
        <p:sp>
          <p:nvSpPr>
            <p:cNvPr id="22" name="矩形 21"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公司简介</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sp>
        <p:nvSpPr>
          <p:cNvPr id="23" name="TextBox 40"/>
          <p:cNvSpPr txBox="1"/>
          <p:nvPr/>
        </p:nvSpPr>
        <p:spPr>
          <a:xfrm>
            <a:off x="827584" y="1759331"/>
            <a:ext cx="3099370" cy="1846659"/>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关于我们</a:t>
            </a:r>
            <a:endParaRPr kumimoji="0" lang="en-US" altLang="zh-CN" sz="16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       我们公司是全球领先的综合通信解决方案提供商。公司通过为全球</a:t>
            </a:r>
            <a:r>
              <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160</a:t>
            </a: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多个国家和地区的电信运营商和企业网客户提供创新技术与产品解决方案，让全世界用户享有语音、数据、多媒体、无线宽带等全方位沟通。公司成立于</a:t>
            </a:r>
            <a:r>
              <a:rPr kumimoji="0" lang="en-US" altLang="zh-CN"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1985</a:t>
            </a:r>
            <a:r>
              <a:rPr kumimoji="0" lang="zh-CN" alt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年，在香港和深圳两地上市，是中国最大的通信设备上市公司。</a:t>
            </a:r>
            <a:endParaRPr kumimoji="0" lang="en-US" sz="10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nvGrpSpPr>
          <p:cNvPr id="24" name="组合 115"/>
          <p:cNvGrpSpPr>
            <a:grpSpLocks/>
          </p:cNvGrpSpPr>
          <p:nvPr/>
        </p:nvGrpSpPr>
        <p:grpSpPr bwMode="auto">
          <a:xfrm>
            <a:off x="1186188" y="3761527"/>
            <a:ext cx="360000" cy="360000"/>
            <a:chOff x="0" y="0"/>
            <a:chExt cx="865188" cy="865188"/>
          </a:xfrm>
          <a:effectLst>
            <a:outerShdw blurRad="254000" dist="127000" dir="2700000" algn="tl" rotWithShape="0">
              <a:prstClr val="black">
                <a:alpha val="40000"/>
              </a:prstClr>
            </a:outerShdw>
          </a:effectLst>
        </p:grpSpPr>
        <p:sp>
          <p:nvSpPr>
            <p:cNvPr id="25" name="Oval 102"/>
            <p:cNvSpPr>
              <a:spLocks noChangeArrowheads="1"/>
            </p:cNvSpPr>
            <p:nvPr/>
          </p:nvSpPr>
          <p:spPr bwMode="auto">
            <a:xfrm>
              <a:off x="0" y="0"/>
              <a:ext cx="865188" cy="86518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29" name="Freeform 103"/>
            <p:cNvSpPr>
              <a:spLocks noEditPoints="1"/>
            </p:cNvSpPr>
            <p:nvPr/>
          </p:nvSpPr>
          <p:spPr bwMode="auto">
            <a:xfrm>
              <a:off x="433387" y="865188"/>
              <a:ext cx="19050" cy="0"/>
            </a:xfrm>
            <a:custGeom>
              <a:avLst/>
              <a:gdLst>
                <a:gd name="T0" fmla="*/ 0 w 14"/>
                <a:gd name="T1" fmla="*/ 2147483646 w 14"/>
                <a:gd name="T2" fmla="*/ 2147483646 w 14"/>
                <a:gd name="T3" fmla="*/ 2147483646 w 14"/>
                <a:gd name="T4" fmla="*/ 2147483646 w 14"/>
                <a:gd name="T5" fmla="*/ 2147483646 w 14"/>
                <a:gd name="T6" fmla="*/ 2147483646 w 14"/>
                <a:gd name="T7" fmla="*/ 2147483646 w 14"/>
                <a:gd name="T8" fmla="*/ 2147483646 w 14"/>
                <a:gd name="T9" fmla="*/ 2147483646 w 14"/>
                <a:gd name="T10" fmla="*/ 2147483646 w 14"/>
                <a:gd name="T11" fmla="*/ 2147483646 w 14"/>
                <a:gd name="T12" fmla="*/ 2147483646 w 14"/>
                <a:gd name="T13" fmla="*/ 2147483646 w 14"/>
                <a:gd name="T14" fmla="*/ 2147483646 w 14"/>
                <a:gd name="T15" fmla="*/ 2147483646 w 14"/>
                <a:gd name="T16" fmla="*/ 2147483646 w 14"/>
                <a:gd name="T17" fmla="*/ 2147483646 w 14"/>
                <a:gd name="T18" fmla="*/ 2147483646 w 14"/>
                <a:gd name="T19" fmla="*/ 2147483646 w 14"/>
                <a:gd name="T20" fmla="*/ 2147483646 w 14"/>
                <a:gd name="T21" fmla="*/ 2147483646 w 14"/>
                <a:gd name="T22" fmla="*/ 2147483646 w 14"/>
                <a:gd name="T23" fmla="*/ 2147483646 w 14"/>
                <a:gd name="T24" fmla="*/ 2147483646 w 14"/>
                <a:gd name="T25" fmla="*/ 2147483646 w 14"/>
                <a:gd name="T26" fmla="*/ 2147483646 w 14"/>
                <a:gd name="T27" fmla="*/ 2147483646 w 14"/>
                <a:gd name="T28" fmla="*/ 2147483646 w 14"/>
                <a:gd name="T29" fmla="*/ 2147483646 w 14"/>
                <a:gd name="T30" fmla="*/ 2147483646 w 14"/>
                <a:gd name="T31" fmla="*/ 2147483646 w 14"/>
                <a:gd name="T32" fmla="*/ 2147483646 w 14"/>
                <a:gd name="T33" fmla="*/ 2147483646 w 14"/>
                <a:gd name="T34" fmla="*/ 2147483646 w 14"/>
                <a:gd name="T35" fmla="*/ 2147483646 w 14"/>
                <a:gd name="T36" fmla="*/ 2147483646 w 14"/>
                <a:gd name="T37" fmla="*/ 2147483646 w 14"/>
                <a:gd name="T38" fmla="*/ 2147483646 w 14"/>
                <a:gd name="T39" fmla="*/ 2147483646 w 14"/>
                <a:gd name="T40" fmla="*/ 2147483646 w 14"/>
                <a:gd name="T41" fmla="*/ 2147483646 w 14"/>
                <a:gd name="T42" fmla="*/ 2147483646 w 14"/>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Lst>
              <a:ahLst/>
              <a:cxnLst>
                <a:cxn ang="T43">
                  <a:pos x="T0" y="0"/>
                </a:cxn>
                <a:cxn ang="T44">
                  <a:pos x="T1" y="0"/>
                </a:cxn>
                <a:cxn ang="T45">
                  <a:pos x="T2" y="0"/>
                </a:cxn>
                <a:cxn ang="T46">
                  <a:pos x="T3" y="0"/>
                </a:cxn>
                <a:cxn ang="T47">
                  <a:pos x="T4" y="0"/>
                </a:cxn>
                <a:cxn ang="T48">
                  <a:pos x="T5" y="0"/>
                </a:cxn>
                <a:cxn ang="T49">
                  <a:pos x="T6" y="0"/>
                </a:cxn>
                <a:cxn ang="T50">
                  <a:pos x="T7" y="0"/>
                </a:cxn>
                <a:cxn ang="T51">
                  <a:pos x="T8" y="0"/>
                </a:cxn>
                <a:cxn ang="T52">
                  <a:pos x="T9" y="0"/>
                </a:cxn>
                <a:cxn ang="T53">
                  <a:pos x="T10" y="0"/>
                </a:cxn>
                <a:cxn ang="T54">
                  <a:pos x="T11" y="0"/>
                </a:cxn>
                <a:cxn ang="T55">
                  <a:pos x="T12" y="0"/>
                </a:cxn>
                <a:cxn ang="T56">
                  <a:pos x="T13" y="0"/>
                </a:cxn>
                <a:cxn ang="T57">
                  <a:pos x="T14" y="0"/>
                </a:cxn>
                <a:cxn ang="T58">
                  <a:pos x="T15" y="0"/>
                </a:cxn>
                <a:cxn ang="T59">
                  <a:pos x="T16" y="0"/>
                </a:cxn>
                <a:cxn ang="T60">
                  <a:pos x="T17" y="0"/>
                </a:cxn>
                <a:cxn ang="T61">
                  <a:pos x="T18" y="0"/>
                </a:cxn>
                <a:cxn ang="T62">
                  <a:pos x="T19" y="0"/>
                </a:cxn>
                <a:cxn ang="T63">
                  <a:pos x="T20" y="0"/>
                </a:cxn>
                <a:cxn ang="T64">
                  <a:pos x="T21" y="0"/>
                </a:cxn>
                <a:cxn ang="T65">
                  <a:pos x="T22" y="0"/>
                </a:cxn>
                <a:cxn ang="T66">
                  <a:pos x="T23" y="0"/>
                </a:cxn>
                <a:cxn ang="T67">
                  <a:pos x="T24" y="0"/>
                </a:cxn>
                <a:cxn ang="T68">
                  <a:pos x="T25" y="0"/>
                </a:cxn>
                <a:cxn ang="T69">
                  <a:pos x="T26" y="0"/>
                </a:cxn>
                <a:cxn ang="T70">
                  <a:pos x="T27" y="0"/>
                </a:cxn>
                <a:cxn ang="T71">
                  <a:pos x="T28" y="0"/>
                </a:cxn>
                <a:cxn ang="T72">
                  <a:pos x="T29" y="0"/>
                </a:cxn>
                <a:cxn ang="T73">
                  <a:pos x="T30" y="0"/>
                </a:cxn>
                <a:cxn ang="T74">
                  <a:pos x="T31" y="0"/>
                </a:cxn>
                <a:cxn ang="T75">
                  <a:pos x="T32" y="0"/>
                </a:cxn>
                <a:cxn ang="T76">
                  <a:pos x="T33" y="0"/>
                </a:cxn>
                <a:cxn ang="T77">
                  <a:pos x="T34" y="0"/>
                </a:cxn>
                <a:cxn ang="T78">
                  <a:pos x="T35" y="0"/>
                </a:cxn>
                <a:cxn ang="T79">
                  <a:pos x="T36" y="0"/>
                </a:cxn>
                <a:cxn ang="T80">
                  <a:pos x="T37" y="0"/>
                </a:cxn>
                <a:cxn ang="T81">
                  <a:pos x="T38" y="0"/>
                </a:cxn>
                <a:cxn ang="T82">
                  <a:pos x="T39" y="0"/>
                </a:cxn>
                <a:cxn ang="T83">
                  <a:pos x="T40" y="0"/>
                </a:cxn>
                <a:cxn ang="T84">
                  <a:pos x="T41" y="0"/>
                </a:cxn>
                <a:cxn ang="T85">
                  <a:pos x="T42" y="0"/>
                </a:cxn>
              </a:cxnLst>
              <a:rect l="0" t="0" r="r" b="b"/>
              <a:pathLst>
                <a:path w="14">
                  <a:moveTo>
                    <a:pt x="0" y="0"/>
                  </a:moveTo>
                  <a:cubicBezTo>
                    <a:pt x="0" y="0"/>
                    <a:pt x="0" y="0"/>
                    <a:pt x="0" y="0"/>
                  </a:cubicBezTo>
                  <a:cubicBezTo>
                    <a:pt x="0" y="0"/>
                    <a:pt x="0" y="0"/>
                    <a:pt x="0" y="0"/>
                  </a:cubicBezTo>
                  <a:moveTo>
                    <a:pt x="1" y="0"/>
                  </a:moveTo>
                  <a:cubicBezTo>
                    <a:pt x="0" y="0"/>
                    <a:pt x="0" y="0"/>
                    <a:pt x="0" y="0"/>
                  </a:cubicBezTo>
                  <a:cubicBezTo>
                    <a:pt x="0" y="0"/>
                    <a:pt x="0" y="0"/>
                    <a:pt x="1" y="0"/>
                  </a:cubicBezTo>
                  <a:moveTo>
                    <a:pt x="1" y="0"/>
                  </a:moveTo>
                  <a:cubicBezTo>
                    <a:pt x="1" y="0"/>
                    <a:pt x="1" y="0"/>
                    <a:pt x="1" y="0"/>
                  </a:cubicBezTo>
                  <a:cubicBezTo>
                    <a:pt x="1" y="0"/>
                    <a:pt x="1" y="0"/>
                    <a:pt x="1" y="0"/>
                  </a:cubicBezTo>
                  <a:moveTo>
                    <a:pt x="2" y="0"/>
                  </a:moveTo>
                  <a:cubicBezTo>
                    <a:pt x="1" y="0"/>
                    <a:pt x="1" y="0"/>
                    <a:pt x="1" y="0"/>
                  </a:cubicBezTo>
                  <a:cubicBezTo>
                    <a:pt x="1" y="0"/>
                    <a:pt x="1"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6" y="0"/>
                  </a:moveTo>
                  <a:cubicBezTo>
                    <a:pt x="6" y="0"/>
                    <a:pt x="5" y="0"/>
                    <a:pt x="5" y="0"/>
                  </a:cubicBezTo>
                  <a:cubicBezTo>
                    <a:pt x="5" y="0"/>
                    <a:pt x="6" y="0"/>
                    <a:pt x="6" y="0"/>
                  </a:cubicBezTo>
                  <a:moveTo>
                    <a:pt x="6" y="0"/>
                  </a:moveTo>
                  <a:cubicBezTo>
                    <a:pt x="6" y="0"/>
                    <a:pt x="6" y="0"/>
                    <a:pt x="6" y="0"/>
                  </a:cubicBezTo>
                  <a:cubicBezTo>
                    <a:pt x="6" y="0"/>
                    <a:pt x="6" y="0"/>
                    <a:pt x="6" y="0"/>
                  </a:cubicBezTo>
                  <a:moveTo>
                    <a:pt x="7" y="0"/>
                  </a:moveTo>
                  <a:cubicBezTo>
                    <a:pt x="7" y="0"/>
                    <a:pt x="6" y="0"/>
                    <a:pt x="6" y="0"/>
                  </a:cubicBezTo>
                  <a:cubicBezTo>
                    <a:pt x="6" y="0"/>
                    <a:pt x="7" y="0"/>
                    <a:pt x="7" y="0"/>
                  </a:cubicBezTo>
                  <a:moveTo>
                    <a:pt x="7" y="0"/>
                  </a:moveTo>
                  <a:cubicBezTo>
                    <a:pt x="7" y="0"/>
                    <a:pt x="7" y="0"/>
                    <a:pt x="7" y="0"/>
                  </a:cubicBezTo>
                  <a:cubicBezTo>
                    <a:pt x="7" y="0"/>
                    <a:pt x="7" y="0"/>
                    <a:pt x="7" y="0"/>
                  </a:cubicBezTo>
                  <a:moveTo>
                    <a:pt x="8" y="0"/>
                  </a:moveTo>
                  <a:cubicBezTo>
                    <a:pt x="8" y="0"/>
                    <a:pt x="7" y="0"/>
                    <a:pt x="7" y="0"/>
                  </a:cubicBezTo>
                  <a:cubicBezTo>
                    <a:pt x="7" y="0"/>
                    <a:pt x="7" y="0"/>
                    <a:pt x="8" y="0"/>
                  </a:cubicBezTo>
                  <a:moveTo>
                    <a:pt x="8" y="0"/>
                  </a:moveTo>
                  <a:cubicBezTo>
                    <a:pt x="8" y="0"/>
                    <a:pt x="8" y="0"/>
                    <a:pt x="8" y="0"/>
                  </a:cubicBezTo>
                  <a:cubicBezTo>
                    <a:pt x="8" y="0"/>
                    <a:pt x="8" y="0"/>
                    <a:pt x="8" y="0"/>
                  </a:cubicBezTo>
                  <a:moveTo>
                    <a:pt x="9" y="0"/>
                  </a:moveTo>
                  <a:cubicBezTo>
                    <a:pt x="8" y="0"/>
                    <a:pt x="8" y="0"/>
                    <a:pt x="8" y="0"/>
                  </a:cubicBezTo>
                  <a:cubicBezTo>
                    <a:pt x="8" y="0"/>
                    <a:pt x="8" y="0"/>
                    <a:pt x="9" y="0"/>
                  </a:cubicBezTo>
                  <a:moveTo>
                    <a:pt x="9" y="0"/>
                  </a:moveTo>
                  <a:cubicBezTo>
                    <a:pt x="9" y="0"/>
                    <a:pt x="9" y="0"/>
                    <a:pt x="9" y="0"/>
                  </a:cubicBezTo>
                  <a:cubicBezTo>
                    <a:pt x="9" y="0"/>
                    <a:pt x="9" y="0"/>
                    <a:pt x="9" y="0"/>
                  </a:cubicBezTo>
                  <a:moveTo>
                    <a:pt x="9" y="0"/>
                  </a:moveTo>
                  <a:cubicBezTo>
                    <a:pt x="9" y="0"/>
                    <a:pt x="9" y="0"/>
                    <a:pt x="9" y="0"/>
                  </a:cubicBezTo>
                  <a:cubicBezTo>
                    <a:pt x="9" y="0"/>
                    <a:pt x="9" y="0"/>
                    <a:pt x="9" y="0"/>
                  </a:cubicBezTo>
                  <a:moveTo>
                    <a:pt x="10" y="0"/>
                  </a:moveTo>
                  <a:cubicBezTo>
                    <a:pt x="10" y="0"/>
                    <a:pt x="10" y="0"/>
                    <a:pt x="10" y="0"/>
                  </a:cubicBezTo>
                  <a:cubicBezTo>
                    <a:pt x="10" y="0"/>
                    <a:pt x="10" y="0"/>
                    <a:pt x="10" y="0"/>
                  </a:cubicBezTo>
                  <a:moveTo>
                    <a:pt x="11" y="0"/>
                  </a:moveTo>
                  <a:cubicBezTo>
                    <a:pt x="11" y="0"/>
                    <a:pt x="11" y="0"/>
                    <a:pt x="11" y="0"/>
                  </a:cubicBezTo>
                  <a:cubicBezTo>
                    <a:pt x="11" y="0"/>
                    <a:pt x="11" y="0"/>
                    <a:pt x="11" y="0"/>
                  </a:cubicBezTo>
                  <a:moveTo>
                    <a:pt x="12" y="0"/>
                  </a:moveTo>
                  <a:cubicBezTo>
                    <a:pt x="12" y="0"/>
                    <a:pt x="12" y="0"/>
                    <a:pt x="12" y="0"/>
                  </a:cubicBezTo>
                  <a:cubicBezTo>
                    <a:pt x="12" y="0"/>
                    <a:pt x="12" y="0"/>
                    <a:pt x="12" y="0"/>
                  </a:cubicBezTo>
                  <a:moveTo>
                    <a:pt x="12" y="0"/>
                  </a:moveTo>
                  <a:cubicBezTo>
                    <a:pt x="12" y="0"/>
                    <a:pt x="12" y="0"/>
                    <a:pt x="12" y="0"/>
                  </a:cubicBezTo>
                  <a:cubicBezTo>
                    <a:pt x="12" y="0"/>
                    <a:pt x="12" y="0"/>
                    <a:pt x="12" y="0"/>
                  </a:cubicBezTo>
                  <a:moveTo>
                    <a:pt x="13" y="0"/>
                  </a:moveTo>
                  <a:cubicBezTo>
                    <a:pt x="13" y="0"/>
                    <a:pt x="13" y="0"/>
                    <a:pt x="12" y="0"/>
                  </a:cubicBezTo>
                  <a:cubicBezTo>
                    <a:pt x="13" y="0"/>
                    <a:pt x="13" y="0"/>
                    <a:pt x="13" y="0"/>
                  </a:cubicBezTo>
                  <a:moveTo>
                    <a:pt x="13" y="0"/>
                  </a:moveTo>
                  <a:cubicBezTo>
                    <a:pt x="13" y="0"/>
                    <a:pt x="13" y="0"/>
                    <a:pt x="13" y="0"/>
                  </a:cubicBezTo>
                  <a:cubicBezTo>
                    <a:pt x="13" y="0"/>
                    <a:pt x="13" y="0"/>
                    <a:pt x="13" y="0"/>
                  </a:cubicBezTo>
                  <a:moveTo>
                    <a:pt x="14" y="0"/>
                  </a:moveTo>
                  <a:cubicBezTo>
                    <a:pt x="14" y="0"/>
                    <a:pt x="13" y="0"/>
                    <a:pt x="13" y="0"/>
                  </a:cubicBezTo>
                  <a:cubicBezTo>
                    <a:pt x="13" y="0"/>
                    <a:pt x="14" y="0"/>
                    <a:pt x="14" y="0"/>
                  </a:cubicBezTo>
                  <a:moveTo>
                    <a:pt x="14" y="0"/>
                  </a:moveTo>
                  <a:cubicBezTo>
                    <a:pt x="14" y="0"/>
                    <a:pt x="14" y="0"/>
                    <a:pt x="14" y="0"/>
                  </a:cubicBezTo>
                  <a:cubicBezTo>
                    <a:pt x="14" y="0"/>
                    <a:pt x="14" y="0"/>
                    <a:pt x="14" y="0"/>
                  </a:cubicBezTo>
                  <a:moveTo>
                    <a:pt x="14" y="0"/>
                  </a:moveTo>
                  <a:cubicBezTo>
                    <a:pt x="14" y="0"/>
                    <a:pt x="14" y="0"/>
                    <a:pt x="14" y="0"/>
                  </a:cubicBezTo>
                  <a:cubicBezTo>
                    <a:pt x="14" y="0"/>
                    <a:pt x="14" y="0"/>
                    <a:pt x="14" y="0"/>
                  </a:cubicBezTo>
                </a:path>
              </a:pathLst>
            </a:custGeom>
            <a:solidFill>
              <a:srgbClr val="D8E3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0" name="Freeform 104"/>
            <p:cNvSpPr>
              <a:spLocks/>
            </p:cNvSpPr>
            <p:nvPr/>
          </p:nvSpPr>
          <p:spPr bwMode="auto">
            <a:xfrm>
              <a:off x="166687" y="134938"/>
              <a:ext cx="695325" cy="730250"/>
            </a:xfrm>
            <a:custGeom>
              <a:avLst/>
              <a:gdLst>
                <a:gd name="T0" fmla="*/ 2147483646 w 508"/>
                <a:gd name="T1" fmla="*/ 2147483646 h 533"/>
                <a:gd name="T2" fmla="*/ 2147483646 w 508"/>
                <a:gd name="T3" fmla="*/ 2147483646 h 533"/>
                <a:gd name="T4" fmla="*/ 2147483646 w 508"/>
                <a:gd name="T5" fmla="*/ 2147483646 h 533"/>
                <a:gd name="T6" fmla="*/ 2147483646 w 508"/>
                <a:gd name="T7" fmla="*/ 2147483646 h 533"/>
                <a:gd name="T8" fmla="*/ 2147483646 w 508"/>
                <a:gd name="T9" fmla="*/ 2147483646 h 533"/>
                <a:gd name="T10" fmla="*/ 2147483646 w 508"/>
                <a:gd name="T11" fmla="*/ 2147483646 h 533"/>
                <a:gd name="T12" fmla="*/ 2147483646 w 508"/>
                <a:gd name="T13" fmla="*/ 2147483646 h 533"/>
                <a:gd name="T14" fmla="*/ 2147483646 w 508"/>
                <a:gd name="T15" fmla="*/ 2147483646 h 533"/>
                <a:gd name="T16" fmla="*/ 2147483646 w 508"/>
                <a:gd name="T17" fmla="*/ 2147483646 h 533"/>
                <a:gd name="T18" fmla="*/ 2147483646 w 508"/>
                <a:gd name="T19" fmla="*/ 2147483646 h 533"/>
                <a:gd name="T20" fmla="*/ 2147483646 w 508"/>
                <a:gd name="T21" fmla="*/ 2147483646 h 533"/>
                <a:gd name="T22" fmla="*/ 2147483646 w 508"/>
                <a:gd name="T23" fmla="*/ 2147483646 h 533"/>
                <a:gd name="T24" fmla="*/ 2147483646 w 508"/>
                <a:gd name="T25" fmla="*/ 2147483646 h 533"/>
                <a:gd name="T26" fmla="*/ 2147483646 w 508"/>
                <a:gd name="T27" fmla="*/ 2147483646 h 533"/>
                <a:gd name="T28" fmla="*/ 2147483646 w 508"/>
                <a:gd name="T29" fmla="*/ 2147483646 h 533"/>
                <a:gd name="T30" fmla="*/ 2147483646 w 508"/>
                <a:gd name="T31" fmla="*/ 2147483646 h 533"/>
                <a:gd name="T32" fmla="*/ 2147483646 w 508"/>
                <a:gd name="T33" fmla="*/ 2147483646 h 533"/>
                <a:gd name="T34" fmla="*/ 2147483646 w 508"/>
                <a:gd name="T35" fmla="*/ 2147483646 h 533"/>
                <a:gd name="T36" fmla="*/ 2147483646 w 508"/>
                <a:gd name="T37" fmla="*/ 2147483646 h 533"/>
                <a:gd name="T38" fmla="*/ 2147483646 w 508"/>
                <a:gd name="T39" fmla="*/ 2147483646 h 533"/>
                <a:gd name="T40" fmla="*/ 2147483646 w 508"/>
                <a:gd name="T41" fmla="*/ 2147483646 h 533"/>
                <a:gd name="T42" fmla="*/ 2147483646 w 508"/>
                <a:gd name="T43" fmla="*/ 2147483646 h 533"/>
                <a:gd name="T44" fmla="*/ 2147483646 w 508"/>
                <a:gd name="T45" fmla="*/ 2147483646 h 533"/>
                <a:gd name="T46" fmla="*/ 2147483646 w 508"/>
                <a:gd name="T47" fmla="*/ 2147483646 h 533"/>
                <a:gd name="T48" fmla="*/ 2147483646 w 508"/>
                <a:gd name="T49" fmla="*/ 2147483646 h 533"/>
                <a:gd name="T50" fmla="*/ 2147483646 w 508"/>
                <a:gd name="T51" fmla="*/ 2147483646 h 533"/>
                <a:gd name="T52" fmla="*/ 2147483646 w 508"/>
                <a:gd name="T53" fmla="*/ 2147483646 h 533"/>
                <a:gd name="T54" fmla="*/ 2147483646 w 508"/>
                <a:gd name="T55" fmla="*/ 2147483646 h 533"/>
                <a:gd name="T56" fmla="*/ 2147483646 w 508"/>
                <a:gd name="T57" fmla="*/ 2147483646 h 533"/>
                <a:gd name="T58" fmla="*/ 2147483646 w 508"/>
                <a:gd name="T59" fmla="*/ 2147483646 h 533"/>
                <a:gd name="T60" fmla="*/ 2147483646 w 508"/>
                <a:gd name="T61" fmla="*/ 2147483646 h 533"/>
                <a:gd name="T62" fmla="*/ 2147483646 w 508"/>
                <a:gd name="T63" fmla="*/ 2147483646 h 533"/>
                <a:gd name="T64" fmla="*/ 2147483646 w 508"/>
                <a:gd name="T65" fmla="*/ 2147483646 h 533"/>
                <a:gd name="T66" fmla="*/ 2147483646 w 508"/>
                <a:gd name="T67" fmla="*/ 2147483646 h 533"/>
                <a:gd name="T68" fmla="*/ 2147483646 w 508"/>
                <a:gd name="T69" fmla="*/ 2147483646 h 533"/>
                <a:gd name="T70" fmla="*/ 2147483646 w 508"/>
                <a:gd name="T71" fmla="*/ 2147483646 h 533"/>
                <a:gd name="T72" fmla="*/ 2147483646 w 508"/>
                <a:gd name="T73" fmla="*/ 2147483646 h 533"/>
                <a:gd name="T74" fmla="*/ 2147483646 w 508"/>
                <a:gd name="T75" fmla="*/ 2147483646 h 533"/>
                <a:gd name="T76" fmla="*/ 2147483646 w 508"/>
                <a:gd name="T77" fmla="*/ 2147483646 h 533"/>
                <a:gd name="T78" fmla="*/ 2147483646 w 508"/>
                <a:gd name="T79" fmla="*/ 0 h 53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08" h="533">
                  <a:moveTo>
                    <a:pt x="195" y="0"/>
                  </a:moveTo>
                  <a:cubicBezTo>
                    <a:pt x="187" y="0"/>
                    <a:pt x="176" y="11"/>
                    <a:pt x="170" y="15"/>
                  </a:cubicBezTo>
                  <a:cubicBezTo>
                    <a:pt x="136" y="41"/>
                    <a:pt x="102" y="66"/>
                    <a:pt x="69" y="91"/>
                  </a:cubicBezTo>
                  <a:cubicBezTo>
                    <a:pt x="61" y="97"/>
                    <a:pt x="0" y="132"/>
                    <a:pt x="14" y="144"/>
                  </a:cubicBezTo>
                  <a:cubicBezTo>
                    <a:pt x="18" y="149"/>
                    <a:pt x="24" y="155"/>
                    <a:pt x="29" y="159"/>
                  </a:cubicBezTo>
                  <a:cubicBezTo>
                    <a:pt x="31" y="162"/>
                    <a:pt x="34" y="164"/>
                    <a:pt x="37" y="166"/>
                  </a:cubicBezTo>
                  <a:cubicBezTo>
                    <a:pt x="41" y="172"/>
                    <a:pt x="36" y="182"/>
                    <a:pt x="37" y="189"/>
                  </a:cubicBezTo>
                  <a:cubicBezTo>
                    <a:pt x="37" y="197"/>
                    <a:pt x="42" y="201"/>
                    <a:pt x="47" y="206"/>
                  </a:cubicBezTo>
                  <a:cubicBezTo>
                    <a:pt x="48" y="210"/>
                    <a:pt x="47" y="216"/>
                    <a:pt x="47" y="220"/>
                  </a:cubicBezTo>
                  <a:cubicBezTo>
                    <a:pt x="47" y="241"/>
                    <a:pt x="47" y="263"/>
                    <a:pt x="47" y="285"/>
                  </a:cubicBezTo>
                  <a:cubicBezTo>
                    <a:pt x="47" y="301"/>
                    <a:pt x="37" y="308"/>
                    <a:pt x="37" y="325"/>
                  </a:cubicBezTo>
                  <a:cubicBezTo>
                    <a:pt x="37" y="337"/>
                    <a:pt x="48" y="346"/>
                    <a:pt x="56" y="353"/>
                  </a:cubicBezTo>
                  <a:cubicBezTo>
                    <a:pt x="56" y="353"/>
                    <a:pt x="57" y="354"/>
                    <a:pt x="57" y="354"/>
                  </a:cubicBezTo>
                  <a:cubicBezTo>
                    <a:pt x="52" y="354"/>
                    <a:pt x="46" y="353"/>
                    <a:pt x="40" y="353"/>
                  </a:cubicBezTo>
                  <a:cubicBezTo>
                    <a:pt x="32" y="353"/>
                    <a:pt x="24" y="355"/>
                    <a:pt x="24" y="365"/>
                  </a:cubicBezTo>
                  <a:cubicBezTo>
                    <a:pt x="24" y="379"/>
                    <a:pt x="22" y="391"/>
                    <a:pt x="34" y="400"/>
                  </a:cubicBezTo>
                  <a:cubicBezTo>
                    <a:pt x="38" y="405"/>
                    <a:pt x="99" y="467"/>
                    <a:pt x="162" y="531"/>
                  </a:cubicBezTo>
                  <a:cubicBezTo>
                    <a:pt x="173" y="533"/>
                    <a:pt x="184" y="533"/>
                    <a:pt x="195" y="533"/>
                  </a:cubicBezTo>
                  <a:cubicBezTo>
                    <a:pt x="195" y="533"/>
                    <a:pt x="195" y="533"/>
                    <a:pt x="195" y="533"/>
                  </a:cubicBezTo>
                  <a:cubicBezTo>
                    <a:pt x="195" y="533"/>
                    <a:pt x="195" y="533"/>
                    <a:pt x="195" y="533"/>
                  </a:cubicBezTo>
                  <a:cubicBezTo>
                    <a:pt x="195" y="533"/>
                    <a:pt x="195" y="533"/>
                    <a:pt x="195" y="533"/>
                  </a:cubicBezTo>
                  <a:cubicBezTo>
                    <a:pt x="195" y="533"/>
                    <a:pt x="195" y="533"/>
                    <a:pt x="196" y="533"/>
                  </a:cubicBezTo>
                  <a:cubicBezTo>
                    <a:pt x="196" y="533"/>
                    <a:pt x="196" y="533"/>
                    <a:pt x="196" y="533"/>
                  </a:cubicBezTo>
                  <a:cubicBezTo>
                    <a:pt x="196" y="533"/>
                    <a:pt x="196" y="533"/>
                    <a:pt x="196" y="533"/>
                  </a:cubicBezTo>
                  <a:cubicBezTo>
                    <a:pt x="196" y="533"/>
                    <a:pt x="196" y="533"/>
                    <a:pt x="196" y="533"/>
                  </a:cubicBezTo>
                  <a:cubicBezTo>
                    <a:pt x="196" y="533"/>
                    <a:pt x="196" y="533"/>
                    <a:pt x="197" y="533"/>
                  </a:cubicBezTo>
                  <a:cubicBezTo>
                    <a:pt x="197" y="533"/>
                    <a:pt x="197" y="533"/>
                    <a:pt x="197" y="533"/>
                  </a:cubicBezTo>
                  <a:cubicBezTo>
                    <a:pt x="197" y="533"/>
                    <a:pt x="197" y="533"/>
                    <a:pt x="197" y="533"/>
                  </a:cubicBezTo>
                  <a:cubicBezTo>
                    <a:pt x="197" y="533"/>
                    <a:pt x="197" y="533"/>
                    <a:pt x="197" y="533"/>
                  </a:cubicBezTo>
                  <a:cubicBezTo>
                    <a:pt x="197" y="533"/>
                    <a:pt x="197" y="533"/>
                    <a:pt x="197" y="533"/>
                  </a:cubicBezTo>
                  <a:cubicBezTo>
                    <a:pt x="198" y="533"/>
                    <a:pt x="198" y="533"/>
                    <a:pt x="198" y="533"/>
                  </a:cubicBezTo>
                  <a:cubicBezTo>
                    <a:pt x="198" y="533"/>
                    <a:pt x="198" y="533"/>
                    <a:pt x="198" y="533"/>
                  </a:cubicBezTo>
                  <a:cubicBezTo>
                    <a:pt x="198" y="533"/>
                    <a:pt x="198" y="533"/>
                    <a:pt x="198" y="533"/>
                  </a:cubicBezTo>
                  <a:cubicBezTo>
                    <a:pt x="198" y="533"/>
                    <a:pt x="198" y="533"/>
                    <a:pt x="198" y="533"/>
                  </a:cubicBezTo>
                  <a:cubicBezTo>
                    <a:pt x="199" y="533"/>
                    <a:pt x="199" y="533"/>
                    <a:pt x="199" y="533"/>
                  </a:cubicBezTo>
                  <a:cubicBezTo>
                    <a:pt x="199" y="533"/>
                    <a:pt x="199" y="533"/>
                    <a:pt x="199" y="533"/>
                  </a:cubicBezTo>
                  <a:cubicBezTo>
                    <a:pt x="199" y="533"/>
                    <a:pt x="199" y="533"/>
                    <a:pt x="199" y="533"/>
                  </a:cubicBezTo>
                  <a:cubicBezTo>
                    <a:pt x="199" y="533"/>
                    <a:pt x="199" y="533"/>
                    <a:pt x="199" y="533"/>
                  </a:cubicBezTo>
                  <a:cubicBezTo>
                    <a:pt x="200" y="533"/>
                    <a:pt x="200" y="533"/>
                    <a:pt x="200" y="533"/>
                  </a:cubicBezTo>
                  <a:cubicBezTo>
                    <a:pt x="200" y="533"/>
                    <a:pt x="200" y="533"/>
                    <a:pt x="200" y="533"/>
                  </a:cubicBezTo>
                  <a:cubicBezTo>
                    <a:pt x="200" y="533"/>
                    <a:pt x="200" y="533"/>
                    <a:pt x="200" y="533"/>
                  </a:cubicBezTo>
                  <a:cubicBezTo>
                    <a:pt x="200" y="533"/>
                    <a:pt x="201" y="533"/>
                    <a:pt x="201" y="533"/>
                  </a:cubicBezTo>
                  <a:cubicBezTo>
                    <a:pt x="201" y="533"/>
                    <a:pt x="201" y="533"/>
                    <a:pt x="201" y="533"/>
                  </a:cubicBezTo>
                  <a:cubicBezTo>
                    <a:pt x="201" y="533"/>
                    <a:pt x="201" y="533"/>
                    <a:pt x="201" y="533"/>
                  </a:cubicBezTo>
                  <a:cubicBezTo>
                    <a:pt x="201" y="533"/>
                    <a:pt x="201" y="533"/>
                    <a:pt x="201" y="533"/>
                  </a:cubicBezTo>
                  <a:cubicBezTo>
                    <a:pt x="201" y="533"/>
                    <a:pt x="202" y="533"/>
                    <a:pt x="202" y="533"/>
                  </a:cubicBezTo>
                  <a:cubicBezTo>
                    <a:pt x="202" y="533"/>
                    <a:pt x="202" y="533"/>
                    <a:pt x="202" y="533"/>
                  </a:cubicBezTo>
                  <a:cubicBezTo>
                    <a:pt x="202" y="533"/>
                    <a:pt x="202" y="533"/>
                    <a:pt x="202" y="533"/>
                  </a:cubicBezTo>
                  <a:cubicBezTo>
                    <a:pt x="202" y="533"/>
                    <a:pt x="202" y="533"/>
                    <a:pt x="202" y="533"/>
                  </a:cubicBezTo>
                  <a:cubicBezTo>
                    <a:pt x="202" y="533"/>
                    <a:pt x="203" y="533"/>
                    <a:pt x="203" y="533"/>
                  </a:cubicBezTo>
                  <a:cubicBezTo>
                    <a:pt x="203" y="533"/>
                    <a:pt x="203" y="533"/>
                    <a:pt x="203" y="533"/>
                  </a:cubicBezTo>
                  <a:cubicBezTo>
                    <a:pt x="203" y="533"/>
                    <a:pt x="203" y="533"/>
                    <a:pt x="203" y="533"/>
                  </a:cubicBezTo>
                  <a:cubicBezTo>
                    <a:pt x="203" y="533"/>
                    <a:pt x="203" y="533"/>
                    <a:pt x="203" y="533"/>
                  </a:cubicBezTo>
                  <a:cubicBezTo>
                    <a:pt x="203" y="533"/>
                    <a:pt x="203" y="533"/>
                    <a:pt x="204" y="533"/>
                  </a:cubicBezTo>
                  <a:cubicBezTo>
                    <a:pt x="204" y="533"/>
                    <a:pt x="204" y="533"/>
                    <a:pt x="204" y="533"/>
                  </a:cubicBezTo>
                  <a:cubicBezTo>
                    <a:pt x="204" y="533"/>
                    <a:pt x="204" y="533"/>
                    <a:pt x="204" y="533"/>
                  </a:cubicBezTo>
                  <a:cubicBezTo>
                    <a:pt x="204" y="533"/>
                    <a:pt x="204" y="533"/>
                    <a:pt x="204" y="533"/>
                  </a:cubicBezTo>
                  <a:cubicBezTo>
                    <a:pt x="204" y="533"/>
                    <a:pt x="204" y="533"/>
                    <a:pt x="204" y="533"/>
                  </a:cubicBezTo>
                  <a:cubicBezTo>
                    <a:pt x="205" y="533"/>
                    <a:pt x="205" y="533"/>
                    <a:pt x="205" y="533"/>
                  </a:cubicBezTo>
                  <a:cubicBezTo>
                    <a:pt x="205" y="533"/>
                    <a:pt x="205" y="533"/>
                    <a:pt x="205" y="533"/>
                  </a:cubicBezTo>
                  <a:cubicBezTo>
                    <a:pt x="205" y="533"/>
                    <a:pt x="206" y="533"/>
                    <a:pt x="206" y="533"/>
                  </a:cubicBezTo>
                  <a:cubicBezTo>
                    <a:pt x="206" y="533"/>
                    <a:pt x="206" y="533"/>
                    <a:pt x="206" y="533"/>
                  </a:cubicBezTo>
                  <a:cubicBezTo>
                    <a:pt x="206" y="533"/>
                    <a:pt x="206" y="533"/>
                    <a:pt x="207" y="533"/>
                  </a:cubicBezTo>
                  <a:cubicBezTo>
                    <a:pt x="207" y="533"/>
                    <a:pt x="207" y="533"/>
                    <a:pt x="207" y="533"/>
                  </a:cubicBezTo>
                  <a:cubicBezTo>
                    <a:pt x="207" y="533"/>
                    <a:pt x="207" y="533"/>
                    <a:pt x="207" y="533"/>
                  </a:cubicBezTo>
                  <a:cubicBezTo>
                    <a:pt x="207" y="533"/>
                    <a:pt x="207" y="533"/>
                    <a:pt x="207" y="533"/>
                  </a:cubicBezTo>
                  <a:cubicBezTo>
                    <a:pt x="207" y="533"/>
                    <a:pt x="207" y="533"/>
                    <a:pt x="207" y="533"/>
                  </a:cubicBezTo>
                  <a:cubicBezTo>
                    <a:pt x="208" y="533"/>
                    <a:pt x="208" y="533"/>
                    <a:pt x="208" y="533"/>
                  </a:cubicBezTo>
                  <a:cubicBezTo>
                    <a:pt x="208" y="533"/>
                    <a:pt x="208" y="533"/>
                    <a:pt x="208" y="533"/>
                  </a:cubicBezTo>
                  <a:cubicBezTo>
                    <a:pt x="208" y="533"/>
                    <a:pt x="208" y="533"/>
                    <a:pt x="208" y="533"/>
                  </a:cubicBezTo>
                  <a:cubicBezTo>
                    <a:pt x="208" y="533"/>
                    <a:pt x="208" y="533"/>
                    <a:pt x="208" y="533"/>
                  </a:cubicBezTo>
                  <a:cubicBezTo>
                    <a:pt x="208" y="533"/>
                    <a:pt x="209" y="533"/>
                    <a:pt x="209" y="533"/>
                  </a:cubicBezTo>
                  <a:cubicBezTo>
                    <a:pt x="209" y="533"/>
                    <a:pt x="209" y="533"/>
                    <a:pt x="209" y="533"/>
                  </a:cubicBezTo>
                  <a:cubicBezTo>
                    <a:pt x="209" y="533"/>
                    <a:pt x="209" y="533"/>
                    <a:pt x="209" y="533"/>
                  </a:cubicBezTo>
                  <a:cubicBezTo>
                    <a:pt x="209" y="533"/>
                    <a:pt x="209" y="533"/>
                    <a:pt x="209" y="533"/>
                  </a:cubicBezTo>
                  <a:cubicBezTo>
                    <a:pt x="209" y="533"/>
                    <a:pt x="209" y="533"/>
                    <a:pt x="209" y="533"/>
                  </a:cubicBezTo>
                  <a:cubicBezTo>
                    <a:pt x="362" y="526"/>
                    <a:pt x="487" y="410"/>
                    <a:pt x="508" y="261"/>
                  </a:cubicBezTo>
                  <a:cubicBezTo>
                    <a:pt x="442" y="195"/>
                    <a:pt x="386" y="140"/>
                    <a:pt x="377" y="133"/>
                  </a:cubicBezTo>
                  <a:cubicBezTo>
                    <a:pt x="327" y="89"/>
                    <a:pt x="269" y="53"/>
                    <a:pt x="216" y="13"/>
                  </a:cubicBezTo>
                  <a:cubicBezTo>
                    <a:pt x="211" y="9"/>
                    <a:pt x="202" y="0"/>
                    <a:pt x="195" y="0"/>
                  </a:cubicBezTo>
                </a:path>
              </a:pathLst>
            </a:custGeom>
            <a:solidFill>
              <a:schemeClr val="bg1">
                <a:lumMod val="85000"/>
                <a:alpha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1" name="Freeform 105"/>
            <p:cNvSpPr>
              <a:spLocks noEditPoints="1"/>
            </p:cNvSpPr>
            <p:nvPr/>
          </p:nvSpPr>
          <p:spPr bwMode="auto">
            <a:xfrm>
              <a:off x="217487" y="350838"/>
              <a:ext cx="131763" cy="257175"/>
            </a:xfrm>
            <a:custGeom>
              <a:avLst/>
              <a:gdLst>
                <a:gd name="T0" fmla="*/ 0 w 97"/>
                <a:gd name="T1" fmla="*/ 2147483646 h 188"/>
                <a:gd name="T2" fmla="*/ 0 w 97"/>
                <a:gd name="T3" fmla="*/ 2147483646 h 188"/>
                <a:gd name="T4" fmla="*/ 2147483646 w 97"/>
                <a:gd name="T5" fmla="*/ 2147483646 h 188"/>
                <a:gd name="T6" fmla="*/ 2147483646 w 97"/>
                <a:gd name="T7" fmla="*/ 2147483646 h 188"/>
                <a:gd name="T8" fmla="*/ 2147483646 w 97"/>
                <a:gd name="T9" fmla="*/ 2147483646 h 188"/>
                <a:gd name="T10" fmla="*/ 2147483646 w 97"/>
                <a:gd name="T11" fmla="*/ 2147483646 h 188"/>
                <a:gd name="T12" fmla="*/ 2147483646 w 97"/>
                <a:gd name="T13" fmla="*/ 2147483646 h 188"/>
                <a:gd name="T14" fmla="*/ 2147483646 w 97"/>
                <a:gd name="T15" fmla="*/ 2147483646 h 188"/>
                <a:gd name="T16" fmla="*/ 2147483646 w 97"/>
                <a:gd name="T17" fmla="*/ 2147483646 h 188"/>
                <a:gd name="T18" fmla="*/ 2147483646 w 97"/>
                <a:gd name="T19" fmla="*/ 2147483646 h 188"/>
                <a:gd name="T20" fmla="*/ 2147483646 w 97"/>
                <a:gd name="T21" fmla="*/ 0 h 188"/>
                <a:gd name="T22" fmla="*/ 2147483646 w 97"/>
                <a:gd name="T23" fmla="*/ 0 h 188"/>
                <a:gd name="T24" fmla="*/ 0 w 97"/>
                <a:gd name="T25" fmla="*/ 2147483646 h 188"/>
                <a:gd name="T26" fmla="*/ 0 w 97"/>
                <a:gd name="T27" fmla="*/ 2147483646 h 188"/>
                <a:gd name="T28" fmla="*/ 2147483646 w 97"/>
                <a:gd name="T29" fmla="*/ 2147483646 h 188"/>
                <a:gd name="T30" fmla="*/ 2147483646 w 97"/>
                <a:gd name="T31" fmla="*/ 2147483646 h 188"/>
                <a:gd name="T32" fmla="*/ 0 w 97"/>
                <a:gd name="T33" fmla="*/ 2147483646 h 188"/>
                <a:gd name="T34" fmla="*/ 2147483646 w 97"/>
                <a:gd name="T35" fmla="*/ 2147483646 h 188"/>
                <a:gd name="T36" fmla="*/ 2147483646 w 97"/>
                <a:gd name="T37" fmla="*/ 2147483646 h 188"/>
                <a:gd name="T38" fmla="*/ 2147483646 w 97"/>
                <a:gd name="T39" fmla="*/ 2147483646 h 188"/>
                <a:gd name="T40" fmla="*/ 2147483646 w 97"/>
                <a:gd name="T41" fmla="*/ 2147483646 h 188"/>
                <a:gd name="T42" fmla="*/ 2147483646 w 97"/>
                <a:gd name="T43" fmla="*/ 2147483646 h 188"/>
                <a:gd name="T44" fmla="*/ 2147483646 w 97"/>
                <a:gd name="T45" fmla="*/ 2147483646 h 188"/>
                <a:gd name="T46" fmla="*/ 2147483646 w 97"/>
                <a:gd name="T47" fmla="*/ 2147483646 h 188"/>
                <a:gd name="T48" fmla="*/ 2147483646 w 97"/>
                <a:gd name="T49" fmla="*/ 2147483646 h 188"/>
                <a:gd name="T50" fmla="*/ 2147483646 w 97"/>
                <a:gd name="T51" fmla="*/ 2147483646 h 188"/>
                <a:gd name="T52" fmla="*/ 2147483646 w 97"/>
                <a:gd name="T53" fmla="*/ 2147483646 h 188"/>
                <a:gd name="T54" fmla="*/ 2147483646 w 97"/>
                <a:gd name="T55" fmla="*/ 2147483646 h 188"/>
                <a:gd name="T56" fmla="*/ 2147483646 w 97"/>
                <a:gd name="T57" fmla="*/ 2147483646 h 188"/>
                <a:gd name="T58" fmla="*/ 2147483646 w 97"/>
                <a:gd name="T59" fmla="*/ 2147483646 h 1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7" h="188">
                  <a:moveTo>
                    <a:pt x="0" y="157"/>
                  </a:moveTo>
                  <a:cubicBezTo>
                    <a:pt x="0" y="170"/>
                    <a:pt x="0" y="170"/>
                    <a:pt x="0" y="170"/>
                  </a:cubicBezTo>
                  <a:cubicBezTo>
                    <a:pt x="0" y="180"/>
                    <a:pt x="9" y="188"/>
                    <a:pt x="19" y="188"/>
                  </a:cubicBezTo>
                  <a:cubicBezTo>
                    <a:pt x="78" y="188"/>
                    <a:pt x="78" y="188"/>
                    <a:pt x="78" y="188"/>
                  </a:cubicBezTo>
                  <a:cubicBezTo>
                    <a:pt x="89" y="188"/>
                    <a:pt x="97" y="180"/>
                    <a:pt x="97" y="170"/>
                  </a:cubicBezTo>
                  <a:cubicBezTo>
                    <a:pt x="97" y="157"/>
                    <a:pt x="97" y="157"/>
                    <a:pt x="97" y="157"/>
                  </a:cubicBezTo>
                  <a:cubicBezTo>
                    <a:pt x="97" y="150"/>
                    <a:pt x="93" y="144"/>
                    <a:pt x="87" y="141"/>
                  </a:cubicBezTo>
                  <a:cubicBezTo>
                    <a:pt x="87" y="48"/>
                    <a:pt x="87" y="48"/>
                    <a:pt x="87" y="48"/>
                  </a:cubicBezTo>
                  <a:cubicBezTo>
                    <a:pt x="93" y="45"/>
                    <a:pt x="97" y="39"/>
                    <a:pt x="97" y="32"/>
                  </a:cubicBezTo>
                  <a:cubicBezTo>
                    <a:pt x="97" y="19"/>
                    <a:pt x="97" y="19"/>
                    <a:pt x="97" y="19"/>
                  </a:cubicBezTo>
                  <a:cubicBezTo>
                    <a:pt x="97" y="9"/>
                    <a:pt x="89" y="0"/>
                    <a:pt x="78" y="0"/>
                  </a:cubicBezTo>
                  <a:cubicBezTo>
                    <a:pt x="19" y="0"/>
                    <a:pt x="19" y="0"/>
                    <a:pt x="19" y="0"/>
                  </a:cubicBezTo>
                  <a:cubicBezTo>
                    <a:pt x="9" y="0"/>
                    <a:pt x="0" y="9"/>
                    <a:pt x="0" y="19"/>
                  </a:cubicBezTo>
                  <a:cubicBezTo>
                    <a:pt x="0" y="32"/>
                    <a:pt x="0" y="32"/>
                    <a:pt x="0" y="32"/>
                  </a:cubicBezTo>
                  <a:cubicBezTo>
                    <a:pt x="0" y="39"/>
                    <a:pt x="4" y="45"/>
                    <a:pt x="10" y="48"/>
                  </a:cubicBezTo>
                  <a:cubicBezTo>
                    <a:pt x="10" y="141"/>
                    <a:pt x="10" y="141"/>
                    <a:pt x="10" y="141"/>
                  </a:cubicBezTo>
                  <a:cubicBezTo>
                    <a:pt x="4" y="144"/>
                    <a:pt x="0" y="150"/>
                    <a:pt x="0" y="157"/>
                  </a:cubicBezTo>
                  <a:close/>
                  <a:moveTo>
                    <a:pt x="23" y="161"/>
                  </a:moveTo>
                  <a:cubicBezTo>
                    <a:pt x="29" y="161"/>
                    <a:pt x="33" y="156"/>
                    <a:pt x="33" y="150"/>
                  </a:cubicBezTo>
                  <a:cubicBezTo>
                    <a:pt x="33" y="39"/>
                    <a:pt x="33" y="39"/>
                    <a:pt x="33" y="39"/>
                  </a:cubicBezTo>
                  <a:cubicBezTo>
                    <a:pt x="33" y="33"/>
                    <a:pt x="29" y="28"/>
                    <a:pt x="23" y="28"/>
                  </a:cubicBezTo>
                  <a:cubicBezTo>
                    <a:pt x="23" y="23"/>
                    <a:pt x="23" y="23"/>
                    <a:pt x="23" y="23"/>
                  </a:cubicBezTo>
                  <a:cubicBezTo>
                    <a:pt x="74" y="23"/>
                    <a:pt x="74" y="23"/>
                    <a:pt x="74" y="23"/>
                  </a:cubicBezTo>
                  <a:cubicBezTo>
                    <a:pt x="74" y="28"/>
                    <a:pt x="74" y="28"/>
                    <a:pt x="74" y="28"/>
                  </a:cubicBezTo>
                  <a:cubicBezTo>
                    <a:pt x="69" y="28"/>
                    <a:pt x="64" y="33"/>
                    <a:pt x="64" y="39"/>
                  </a:cubicBezTo>
                  <a:cubicBezTo>
                    <a:pt x="64" y="150"/>
                    <a:pt x="64" y="150"/>
                    <a:pt x="64" y="150"/>
                  </a:cubicBezTo>
                  <a:cubicBezTo>
                    <a:pt x="64" y="156"/>
                    <a:pt x="69" y="161"/>
                    <a:pt x="74" y="161"/>
                  </a:cubicBezTo>
                  <a:cubicBezTo>
                    <a:pt x="74" y="166"/>
                    <a:pt x="74" y="166"/>
                    <a:pt x="74" y="166"/>
                  </a:cubicBezTo>
                  <a:cubicBezTo>
                    <a:pt x="23" y="166"/>
                    <a:pt x="23" y="166"/>
                    <a:pt x="23" y="166"/>
                  </a:cubicBezTo>
                  <a:lnTo>
                    <a:pt x="23" y="161"/>
                  </a:lnTo>
                  <a:close/>
                </a:path>
              </a:pathLst>
            </a:custGeom>
            <a:solidFill>
              <a:srgbClr val="175B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2" name="Freeform 106"/>
            <p:cNvSpPr>
              <a:spLocks noEditPoints="1"/>
            </p:cNvSpPr>
            <p:nvPr/>
          </p:nvSpPr>
          <p:spPr bwMode="auto">
            <a:xfrm>
              <a:off x="366712" y="350838"/>
              <a:ext cx="131763" cy="257175"/>
            </a:xfrm>
            <a:custGeom>
              <a:avLst/>
              <a:gdLst>
                <a:gd name="T0" fmla="*/ 0 w 97"/>
                <a:gd name="T1" fmla="*/ 2147483646 h 188"/>
                <a:gd name="T2" fmla="*/ 0 w 97"/>
                <a:gd name="T3" fmla="*/ 2147483646 h 188"/>
                <a:gd name="T4" fmla="*/ 2147483646 w 97"/>
                <a:gd name="T5" fmla="*/ 2147483646 h 188"/>
                <a:gd name="T6" fmla="*/ 2147483646 w 97"/>
                <a:gd name="T7" fmla="*/ 2147483646 h 188"/>
                <a:gd name="T8" fmla="*/ 2147483646 w 97"/>
                <a:gd name="T9" fmla="*/ 2147483646 h 188"/>
                <a:gd name="T10" fmla="*/ 2147483646 w 97"/>
                <a:gd name="T11" fmla="*/ 2147483646 h 188"/>
                <a:gd name="T12" fmla="*/ 2147483646 w 97"/>
                <a:gd name="T13" fmla="*/ 2147483646 h 188"/>
                <a:gd name="T14" fmla="*/ 2147483646 w 97"/>
                <a:gd name="T15" fmla="*/ 2147483646 h 188"/>
                <a:gd name="T16" fmla="*/ 2147483646 w 97"/>
                <a:gd name="T17" fmla="*/ 2147483646 h 188"/>
                <a:gd name="T18" fmla="*/ 2147483646 w 97"/>
                <a:gd name="T19" fmla="*/ 2147483646 h 188"/>
                <a:gd name="T20" fmla="*/ 2147483646 w 97"/>
                <a:gd name="T21" fmla="*/ 0 h 188"/>
                <a:gd name="T22" fmla="*/ 2147483646 w 97"/>
                <a:gd name="T23" fmla="*/ 0 h 188"/>
                <a:gd name="T24" fmla="*/ 0 w 97"/>
                <a:gd name="T25" fmla="*/ 2147483646 h 188"/>
                <a:gd name="T26" fmla="*/ 0 w 97"/>
                <a:gd name="T27" fmla="*/ 2147483646 h 188"/>
                <a:gd name="T28" fmla="*/ 2147483646 w 97"/>
                <a:gd name="T29" fmla="*/ 2147483646 h 188"/>
                <a:gd name="T30" fmla="*/ 2147483646 w 97"/>
                <a:gd name="T31" fmla="*/ 2147483646 h 188"/>
                <a:gd name="T32" fmla="*/ 0 w 97"/>
                <a:gd name="T33" fmla="*/ 2147483646 h 188"/>
                <a:gd name="T34" fmla="*/ 2147483646 w 97"/>
                <a:gd name="T35" fmla="*/ 2147483646 h 188"/>
                <a:gd name="T36" fmla="*/ 2147483646 w 97"/>
                <a:gd name="T37" fmla="*/ 2147483646 h 188"/>
                <a:gd name="T38" fmla="*/ 2147483646 w 97"/>
                <a:gd name="T39" fmla="*/ 2147483646 h 188"/>
                <a:gd name="T40" fmla="*/ 2147483646 w 97"/>
                <a:gd name="T41" fmla="*/ 2147483646 h 188"/>
                <a:gd name="T42" fmla="*/ 2147483646 w 97"/>
                <a:gd name="T43" fmla="*/ 2147483646 h 188"/>
                <a:gd name="T44" fmla="*/ 2147483646 w 97"/>
                <a:gd name="T45" fmla="*/ 2147483646 h 188"/>
                <a:gd name="T46" fmla="*/ 2147483646 w 97"/>
                <a:gd name="T47" fmla="*/ 2147483646 h 188"/>
                <a:gd name="T48" fmla="*/ 2147483646 w 97"/>
                <a:gd name="T49" fmla="*/ 2147483646 h 188"/>
                <a:gd name="T50" fmla="*/ 2147483646 w 97"/>
                <a:gd name="T51" fmla="*/ 2147483646 h 188"/>
                <a:gd name="T52" fmla="*/ 2147483646 w 97"/>
                <a:gd name="T53" fmla="*/ 2147483646 h 188"/>
                <a:gd name="T54" fmla="*/ 2147483646 w 97"/>
                <a:gd name="T55" fmla="*/ 2147483646 h 188"/>
                <a:gd name="T56" fmla="*/ 2147483646 w 97"/>
                <a:gd name="T57" fmla="*/ 2147483646 h 188"/>
                <a:gd name="T58" fmla="*/ 2147483646 w 97"/>
                <a:gd name="T59" fmla="*/ 2147483646 h 1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7" h="188">
                  <a:moveTo>
                    <a:pt x="0" y="157"/>
                  </a:moveTo>
                  <a:cubicBezTo>
                    <a:pt x="0" y="170"/>
                    <a:pt x="0" y="170"/>
                    <a:pt x="0" y="170"/>
                  </a:cubicBezTo>
                  <a:cubicBezTo>
                    <a:pt x="0" y="180"/>
                    <a:pt x="9" y="188"/>
                    <a:pt x="19" y="188"/>
                  </a:cubicBezTo>
                  <a:cubicBezTo>
                    <a:pt x="78" y="188"/>
                    <a:pt x="78" y="188"/>
                    <a:pt x="78" y="188"/>
                  </a:cubicBezTo>
                  <a:cubicBezTo>
                    <a:pt x="89" y="188"/>
                    <a:pt x="97" y="180"/>
                    <a:pt x="97" y="170"/>
                  </a:cubicBezTo>
                  <a:cubicBezTo>
                    <a:pt x="97" y="157"/>
                    <a:pt x="97" y="157"/>
                    <a:pt x="97" y="157"/>
                  </a:cubicBezTo>
                  <a:cubicBezTo>
                    <a:pt x="97" y="150"/>
                    <a:pt x="93" y="144"/>
                    <a:pt x="87" y="141"/>
                  </a:cubicBezTo>
                  <a:cubicBezTo>
                    <a:pt x="87" y="48"/>
                    <a:pt x="87" y="48"/>
                    <a:pt x="87" y="48"/>
                  </a:cubicBezTo>
                  <a:cubicBezTo>
                    <a:pt x="93" y="45"/>
                    <a:pt x="97" y="39"/>
                    <a:pt x="97" y="32"/>
                  </a:cubicBezTo>
                  <a:cubicBezTo>
                    <a:pt x="97" y="19"/>
                    <a:pt x="97" y="19"/>
                    <a:pt x="97" y="19"/>
                  </a:cubicBezTo>
                  <a:cubicBezTo>
                    <a:pt x="97" y="9"/>
                    <a:pt x="89" y="0"/>
                    <a:pt x="78" y="0"/>
                  </a:cubicBezTo>
                  <a:cubicBezTo>
                    <a:pt x="19" y="0"/>
                    <a:pt x="19" y="0"/>
                    <a:pt x="19" y="0"/>
                  </a:cubicBezTo>
                  <a:cubicBezTo>
                    <a:pt x="9" y="0"/>
                    <a:pt x="0" y="9"/>
                    <a:pt x="0" y="19"/>
                  </a:cubicBezTo>
                  <a:cubicBezTo>
                    <a:pt x="0" y="32"/>
                    <a:pt x="0" y="32"/>
                    <a:pt x="0" y="32"/>
                  </a:cubicBezTo>
                  <a:cubicBezTo>
                    <a:pt x="0" y="39"/>
                    <a:pt x="4" y="45"/>
                    <a:pt x="10" y="48"/>
                  </a:cubicBezTo>
                  <a:cubicBezTo>
                    <a:pt x="10" y="141"/>
                    <a:pt x="10" y="141"/>
                    <a:pt x="10" y="141"/>
                  </a:cubicBezTo>
                  <a:cubicBezTo>
                    <a:pt x="4" y="144"/>
                    <a:pt x="0" y="150"/>
                    <a:pt x="0" y="157"/>
                  </a:cubicBezTo>
                  <a:close/>
                  <a:moveTo>
                    <a:pt x="23" y="161"/>
                  </a:moveTo>
                  <a:cubicBezTo>
                    <a:pt x="29" y="161"/>
                    <a:pt x="33" y="156"/>
                    <a:pt x="33" y="150"/>
                  </a:cubicBezTo>
                  <a:cubicBezTo>
                    <a:pt x="33" y="39"/>
                    <a:pt x="33" y="39"/>
                    <a:pt x="33" y="39"/>
                  </a:cubicBezTo>
                  <a:cubicBezTo>
                    <a:pt x="33" y="33"/>
                    <a:pt x="29" y="28"/>
                    <a:pt x="23" y="28"/>
                  </a:cubicBezTo>
                  <a:cubicBezTo>
                    <a:pt x="23" y="23"/>
                    <a:pt x="23" y="23"/>
                    <a:pt x="23" y="23"/>
                  </a:cubicBezTo>
                  <a:cubicBezTo>
                    <a:pt x="74" y="23"/>
                    <a:pt x="74" y="23"/>
                    <a:pt x="74" y="23"/>
                  </a:cubicBezTo>
                  <a:cubicBezTo>
                    <a:pt x="74" y="28"/>
                    <a:pt x="74" y="28"/>
                    <a:pt x="74" y="28"/>
                  </a:cubicBezTo>
                  <a:cubicBezTo>
                    <a:pt x="69" y="28"/>
                    <a:pt x="64" y="33"/>
                    <a:pt x="64" y="39"/>
                  </a:cubicBezTo>
                  <a:cubicBezTo>
                    <a:pt x="64" y="150"/>
                    <a:pt x="64" y="150"/>
                    <a:pt x="64" y="150"/>
                  </a:cubicBezTo>
                  <a:cubicBezTo>
                    <a:pt x="64" y="156"/>
                    <a:pt x="69" y="161"/>
                    <a:pt x="74" y="161"/>
                  </a:cubicBezTo>
                  <a:cubicBezTo>
                    <a:pt x="74" y="166"/>
                    <a:pt x="74" y="166"/>
                    <a:pt x="74" y="166"/>
                  </a:cubicBezTo>
                  <a:cubicBezTo>
                    <a:pt x="23" y="166"/>
                    <a:pt x="23" y="166"/>
                    <a:pt x="23" y="166"/>
                  </a:cubicBezTo>
                  <a:lnTo>
                    <a:pt x="23" y="161"/>
                  </a:lnTo>
                  <a:close/>
                </a:path>
              </a:pathLst>
            </a:custGeom>
            <a:solidFill>
              <a:srgbClr val="175B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3" name="Freeform 107"/>
            <p:cNvSpPr>
              <a:spLocks noEditPoints="1"/>
            </p:cNvSpPr>
            <p:nvPr/>
          </p:nvSpPr>
          <p:spPr bwMode="auto">
            <a:xfrm>
              <a:off x="515937" y="350838"/>
              <a:ext cx="131763" cy="257175"/>
            </a:xfrm>
            <a:custGeom>
              <a:avLst/>
              <a:gdLst>
                <a:gd name="T0" fmla="*/ 0 w 97"/>
                <a:gd name="T1" fmla="*/ 2147483646 h 188"/>
                <a:gd name="T2" fmla="*/ 0 w 97"/>
                <a:gd name="T3" fmla="*/ 2147483646 h 188"/>
                <a:gd name="T4" fmla="*/ 2147483646 w 97"/>
                <a:gd name="T5" fmla="*/ 2147483646 h 188"/>
                <a:gd name="T6" fmla="*/ 2147483646 w 97"/>
                <a:gd name="T7" fmla="*/ 2147483646 h 188"/>
                <a:gd name="T8" fmla="*/ 2147483646 w 97"/>
                <a:gd name="T9" fmla="*/ 2147483646 h 188"/>
                <a:gd name="T10" fmla="*/ 2147483646 w 97"/>
                <a:gd name="T11" fmla="*/ 2147483646 h 188"/>
                <a:gd name="T12" fmla="*/ 2147483646 w 97"/>
                <a:gd name="T13" fmla="*/ 2147483646 h 188"/>
                <a:gd name="T14" fmla="*/ 2147483646 w 97"/>
                <a:gd name="T15" fmla="*/ 2147483646 h 188"/>
                <a:gd name="T16" fmla="*/ 2147483646 w 97"/>
                <a:gd name="T17" fmla="*/ 2147483646 h 188"/>
                <a:gd name="T18" fmla="*/ 2147483646 w 97"/>
                <a:gd name="T19" fmla="*/ 2147483646 h 188"/>
                <a:gd name="T20" fmla="*/ 2147483646 w 97"/>
                <a:gd name="T21" fmla="*/ 0 h 188"/>
                <a:gd name="T22" fmla="*/ 2147483646 w 97"/>
                <a:gd name="T23" fmla="*/ 0 h 188"/>
                <a:gd name="T24" fmla="*/ 0 w 97"/>
                <a:gd name="T25" fmla="*/ 2147483646 h 188"/>
                <a:gd name="T26" fmla="*/ 0 w 97"/>
                <a:gd name="T27" fmla="*/ 2147483646 h 188"/>
                <a:gd name="T28" fmla="*/ 2147483646 w 97"/>
                <a:gd name="T29" fmla="*/ 2147483646 h 188"/>
                <a:gd name="T30" fmla="*/ 2147483646 w 97"/>
                <a:gd name="T31" fmla="*/ 2147483646 h 188"/>
                <a:gd name="T32" fmla="*/ 0 w 97"/>
                <a:gd name="T33" fmla="*/ 2147483646 h 188"/>
                <a:gd name="T34" fmla="*/ 2147483646 w 97"/>
                <a:gd name="T35" fmla="*/ 2147483646 h 188"/>
                <a:gd name="T36" fmla="*/ 2147483646 w 97"/>
                <a:gd name="T37" fmla="*/ 2147483646 h 188"/>
                <a:gd name="T38" fmla="*/ 2147483646 w 97"/>
                <a:gd name="T39" fmla="*/ 2147483646 h 188"/>
                <a:gd name="T40" fmla="*/ 2147483646 w 97"/>
                <a:gd name="T41" fmla="*/ 2147483646 h 188"/>
                <a:gd name="T42" fmla="*/ 2147483646 w 97"/>
                <a:gd name="T43" fmla="*/ 2147483646 h 188"/>
                <a:gd name="T44" fmla="*/ 2147483646 w 97"/>
                <a:gd name="T45" fmla="*/ 2147483646 h 188"/>
                <a:gd name="T46" fmla="*/ 2147483646 w 97"/>
                <a:gd name="T47" fmla="*/ 2147483646 h 188"/>
                <a:gd name="T48" fmla="*/ 2147483646 w 97"/>
                <a:gd name="T49" fmla="*/ 2147483646 h 188"/>
                <a:gd name="T50" fmla="*/ 2147483646 w 97"/>
                <a:gd name="T51" fmla="*/ 2147483646 h 188"/>
                <a:gd name="T52" fmla="*/ 2147483646 w 97"/>
                <a:gd name="T53" fmla="*/ 2147483646 h 188"/>
                <a:gd name="T54" fmla="*/ 2147483646 w 97"/>
                <a:gd name="T55" fmla="*/ 2147483646 h 188"/>
                <a:gd name="T56" fmla="*/ 2147483646 w 97"/>
                <a:gd name="T57" fmla="*/ 2147483646 h 188"/>
                <a:gd name="T58" fmla="*/ 2147483646 w 97"/>
                <a:gd name="T59" fmla="*/ 2147483646 h 1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7" h="188">
                  <a:moveTo>
                    <a:pt x="0" y="157"/>
                  </a:moveTo>
                  <a:cubicBezTo>
                    <a:pt x="0" y="170"/>
                    <a:pt x="0" y="170"/>
                    <a:pt x="0" y="170"/>
                  </a:cubicBezTo>
                  <a:cubicBezTo>
                    <a:pt x="0" y="180"/>
                    <a:pt x="9" y="188"/>
                    <a:pt x="19" y="188"/>
                  </a:cubicBezTo>
                  <a:cubicBezTo>
                    <a:pt x="78" y="188"/>
                    <a:pt x="78" y="188"/>
                    <a:pt x="78" y="188"/>
                  </a:cubicBezTo>
                  <a:cubicBezTo>
                    <a:pt x="89" y="188"/>
                    <a:pt x="97" y="180"/>
                    <a:pt x="97" y="170"/>
                  </a:cubicBezTo>
                  <a:cubicBezTo>
                    <a:pt x="97" y="157"/>
                    <a:pt x="97" y="157"/>
                    <a:pt x="97" y="157"/>
                  </a:cubicBezTo>
                  <a:cubicBezTo>
                    <a:pt x="97" y="150"/>
                    <a:pt x="93" y="144"/>
                    <a:pt x="87" y="141"/>
                  </a:cubicBezTo>
                  <a:cubicBezTo>
                    <a:pt x="87" y="48"/>
                    <a:pt x="87" y="48"/>
                    <a:pt x="87" y="48"/>
                  </a:cubicBezTo>
                  <a:cubicBezTo>
                    <a:pt x="93" y="45"/>
                    <a:pt x="97" y="39"/>
                    <a:pt x="97" y="32"/>
                  </a:cubicBezTo>
                  <a:cubicBezTo>
                    <a:pt x="97" y="19"/>
                    <a:pt x="97" y="19"/>
                    <a:pt x="97" y="19"/>
                  </a:cubicBezTo>
                  <a:cubicBezTo>
                    <a:pt x="97" y="9"/>
                    <a:pt x="89" y="0"/>
                    <a:pt x="78" y="0"/>
                  </a:cubicBezTo>
                  <a:cubicBezTo>
                    <a:pt x="19" y="0"/>
                    <a:pt x="19" y="0"/>
                    <a:pt x="19" y="0"/>
                  </a:cubicBezTo>
                  <a:cubicBezTo>
                    <a:pt x="9" y="0"/>
                    <a:pt x="0" y="9"/>
                    <a:pt x="0" y="19"/>
                  </a:cubicBezTo>
                  <a:cubicBezTo>
                    <a:pt x="0" y="32"/>
                    <a:pt x="0" y="32"/>
                    <a:pt x="0" y="32"/>
                  </a:cubicBezTo>
                  <a:cubicBezTo>
                    <a:pt x="0" y="39"/>
                    <a:pt x="4" y="45"/>
                    <a:pt x="10" y="48"/>
                  </a:cubicBezTo>
                  <a:cubicBezTo>
                    <a:pt x="10" y="141"/>
                    <a:pt x="10" y="141"/>
                    <a:pt x="10" y="141"/>
                  </a:cubicBezTo>
                  <a:cubicBezTo>
                    <a:pt x="4" y="144"/>
                    <a:pt x="0" y="150"/>
                    <a:pt x="0" y="157"/>
                  </a:cubicBezTo>
                  <a:close/>
                  <a:moveTo>
                    <a:pt x="23" y="161"/>
                  </a:moveTo>
                  <a:cubicBezTo>
                    <a:pt x="29" y="161"/>
                    <a:pt x="33" y="156"/>
                    <a:pt x="33" y="150"/>
                  </a:cubicBezTo>
                  <a:cubicBezTo>
                    <a:pt x="33" y="39"/>
                    <a:pt x="33" y="39"/>
                    <a:pt x="33" y="39"/>
                  </a:cubicBezTo>
                  <a:cubicBezTo>
                    <a:pt x="33" y="33"/>
                    <a:pt x="29" y="28"/>
                    <a:pt x="23" y="28"/>
                  </a:cubicBezTo>
                  <a:cubicBezTo>
                    <a:pt x="23" y="23"/>
                    <a:pt x="23" y="23"/>
                    <a:pt x="23" y="23"/>
                  </a:cubicBezTo>
                  <a:cubicBezTo>
                    <a:pt x="74" y="23"/>
                    <a:pt x="74" y="23"/>
                    <a:pt x="74" y="23"/>
                  </a:cubicBezTo>
                  <a:cubicBezTo>
                    <a:pt x="74" y="28"/>
                    <a:pt x="74" y="28"/>
                    <a:pt x="74" y="28"/>
                  </a:cubicBezTo>
                  <a:cubicBezTo>
                    <a:pt x="69" y="28"/>
                    <a:pt x="64" y="33"/>
                    <a:pt x="64" y="39"/>
                  </a:cubicBezTo>
                  <a:cubicBezTo>
                    <a:pt x="64" y="150"/>
                    <a:pt x="64" y="150"/>
                    <a:pt x="64" y="150"/>
                  </a:cubicBezTo>
                  <a:cubicBezTo>
                    <a:pt x="64" y="156"/>
                    <a:pt x="69" y="161"/>
                    <a:pt x="74" y="161"/>
                  </a:cubicBezTo>
                  <a:cubicBezTo>
                    <a:pt x="74" y="166"/>
                    <a:pt x="74" y="166"/>
                    <a:pt x="74" y="166"/>
                  </a:cubicBezTo>
                  <a:cubicBezTo>
                    <a:pt x="23" y="166"/>
                    <a:pt x="23" y="166"/>
                    <a:pt x="23" y="166"/>
                  </a:cubicBezTo>
                  <a:lnTo>
                    <a:pt x="23" y="161"/>
                  </a:lnTo>
                  <a:close/>
                </a:path>
              </a:pathLst>
            </a:custGeom>
            <a:solidFill>
              <a:srgbClr val="175B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3" name="Freeform 108"/>
            <p:cNvSpPr>
              <a:spLocks/>
            </p:cNvSpPr>
            <p:nvPr/>
          </p:nvSpPr>
          <p:spPr bwMode="auto">
            <a:xfrm>
              <a:off x="200025" y="619125"/>
              <a:ext cx="465138" cy="55563"/>
            </a:xfrm>
            <a:custGeom>
              <a:avLst/>
              <a:gdLst>
                <a:gd name="T0" fmla="*/ 2147483646 w 341"/>
                <a:gd name="T1" fmla="*/ 0 h 40"/>
                <a:gd name="T2" fmla="*/ 2147483646 w 341"/>
                <a:gd name="T3" fmla="*/ 0 h 40"/>
                <a:gd name="T4" fmla="*/ 0 w 341"/>
                <a:gd name="T5" fmla="*/ 2147483646 h 40"/>
                <a:gd name="T6" fmla="*/ 0 w 341"/>
                <a:gd name="T7" fmla="*/ 2147483646 h 40"/>
                <a:gd name="T8" fmla="*/ 2147483646 w 341"/>
                <a:gd name="T9" fmla="*/ 2147483646 h 40"/>
                <a:gd name="T10" fmla="*/ 2147483646 w 341"/>
                <a:gd name="T11" fmla="*/ 2147483646 h 40"/>
                <a:gd name="T12" fmla="*/ 2147483646 w 341"/>
                <a:gd name="T13" fmla="*/ 2147483646 h 40"/>
                <a:gd name="T14" fmla="*/ 2147483646 w 341"/>
                <a:gd name="T15" fmla="*/ 2147483646 h 40"/>
                <a:gd name="T16" fmla="*/ 2147483646 w 341"/>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41" h="40">
                  <a:moveTo>
                    <a:pt x="335" y="0"/>
                  </a:moveTo>
                  <a:cubicBezTo>
                    <a:pt x="6" y="0"/>
                    <a:pt x="6" y="0"/>
                    <a:pt x="6" y="0"/>
                  </a:cubicBezTo>
                  <a:cubicBezTo>
                    <a:pt x="3" y="0"/>
                    <a:pt x="0" y="3"/>
                    <a:pt x="0" y="7"/>
                  </a:cubicBezTo>
                  <a:cubicBezTo>
                    <a:pt x="0" y="34"/>
                    <a:pt x="0" y="34"/>
                    <a:pt x="0" y="34"/>
                  </a:cubicBezTo>
                  <a:cubicBezTo>
                    <a:pt x="0" y="37"/>
                    <a:pt x="3" y="40"/>
                    <a:pt x="6" y="40"/>
                  </a:cubicBezTo>
                  <a:cubicBezTo>
                    <a:pt x="335" y="40"/>
                    <a:pt x="335" y="40"/>
                    <a:pt x="335" y="40"/>
                  </a:cubicBezTo>
                  <a:cubicBezTo>
                    <a:pt x="338" y="40"/>
                    <a:pt x="341" y="37"/>
                    <a:pt x="341" y="34"/>
                  </a:cubicBezTo>
                  <a:cubicBezTo>
                    <a:pt x="341" y="7"/>
                    <a:pt x="341" y="7"/>
                    <a:pt x="341" y="7"/>
                  </a:cubicBezTo>
                  <a:cubicBezTo>
                    <a:pt x="341" y="3"/>
                    <a:pt x="338" y="0"/>
                    <a:pt x="335" y="0"/>
                  </a:cubicBezTo>
                  <a:close/>
                </a:path>
              </a:pathLst>
            </a:custGeom>
            <a:solidFill>
              <a:srgbClr val="175B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4" name="Freeform 109"/>
            <p:cNvSpPr>
              <a:spLocks/>
            </p:cNvSpPr>
            <p:nvPr/>
          </p:nvSpPr>
          <p:spPr bwMode="auto">
            <a:xfrm>
              <a:off x="176212" y="133350"/>
              <a:ext cx="512763" cy="200025"/>
            </a:xfrm>
            <a:custGeom>
              <a:avLst/>
              <a:gdLst>
                <a:gd name="T0" fmla="*/ 2147483646 w 375"/>
                <a:gd name="T1" fmla="*/ 2147483646 h 146"/>
                <a:gd name="T2" fmla="*/ 2147483646 w 375"/>
                <a:gd name="T3" fmla="*/ 2147483646 h 146"/>
                <a:gd name="T4" fmla="*/ 2147483646 w 375"/>
                <a:gd name="T5" fmla="*/ 2147483646 h 146"/>
                <a:gd name="T6" fmla="*/ 2147483646 w 375"/>
                <a:gd name="T7" fmla="*/ 2147483646 h 146"/>
                <a:gd name="T8" fmla="*/ 2147483646 w 375"/>
                <a:gd name="T9" fmla="*/ 2147483646 h 146"/>
                <a:gd name="T10" fmla="*/ 2147483646 w 375"/>
                <a:gd name="T11" fmla="*/ 2147483646 h 146"/>
                <a:gd name="T12" fmla="*/ 2147483646 w 375"/>
                <a:gd name="T13" fmla="*/ 2147483646 h 1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75" h="146">
                  <a:moveTo>
                    <a:pt x="369" y="133"/>
                  </a:moveTo>
                  <a:cubicBezTo>
                    <a:pt x="193" y="2"/>
                    <a:pt x="193" y="2"/>
                    <a:pt x="193" y="2"/>
                  </a:cubicBezTo>
                  <a:cubicBezTo>
                    <a:pt x="190" y="0"/>
                    <a:pt x="185" y="0"/>
                    <a:pt x="182" y="2"/>
                  </a:cubicBezTo>
                  <a:cubicBezTo>
                    <a:pt x="6" y="133"/>
                    <a:pt x="6" y="133"/>
                    <a:pt x="6" y="133"/>
                  </a:cubicBezTo>
                  <a:cubicBezTo>
                    <a:pt x="0" y="137"/>
                    <a:pt x="4" y="146"/>
                    <a:pt x="12" y="146"/>
                  </a:cubicBezTo>
                  <a:cubicBezTo>
                    <a:pt x="363" y="146"/>
                    <a:pt x="363" y="146"/>
                    <a:pt x="363" y="146"/>
                  </a:cubicBezTo>
                  <a:cubicBezTo>
                    <a:pt x="371" y="146"/>
                    <a:pt x="375" y="137"/>
                    <a:pt x="369" y="133"/>
                  </a:cubicBezTo>
                  <a:close/>
                </a:path>
              </a:pathLst>
            </a:custGeom>
            <a:solidFill>
              <a:srgbClr val="175B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45" name="组合 124"/>
          <p:cNvGrpSpPr>
            <a:grpSpLocks/>
          </p:cNvGrpSpPr>
          <p:nvPr/>
        </p:nvGrpSpPr>
        <p:grpSpPr bwMode="auto">
          <a:xfrm>
            <a:off x="2121712" y="3762320"/>
            <a:ext cx="360000" cy="360000"/>
            <a:chOff x="0" y="0"/>
            <a:chExt cx="865188" cy="863600"/>
          </a:xfrm>
          <a:effectLst>
            <a:outerShdw blurRad="254000" dist="127000" dir="2700000" algn="tl" rotWithShape="0">
              <a:prstClr val="black">
                <a:alpha val="40000"/>
              </a:prstClr>
            </a:outerShdw>
          </a:effectLst>
        </p:grpSpPr>
        <p:sp>
          <p:nvSpPr>
            <p:cNvPr id="46" name="Oval 93"/>
            <p:cNvSpPr>
              <a:spLocks noChangeArrowheads="1"/>
            </p:cNvSpPr>
            <p:nvPr/>
          </p:nvSpPr>
          <p:spPr bwMode="auto">
            <a:xfrm>
              <a:off x="0" y="0"/>
              <a:ext cx="865188" cy="8636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47" name="Freeform 94"/>
            <p:cNvSpPr>
              <a:spLocks/>
            </p:cNvSpPr>
            <p:nvPr/>
          </p:nvSpPr>
          <p:spPr bwMode="auto">
            <a:xfrm>
              <a:off x="173037" y="206375"/>
              <a:ext cx="692150" cy="657225"/>
            </a:xfrm>
            <a:custGeom>
              <a:avLst/>
              <a:gdLst>
                <a:gd name="T0" fmla="*/ 2147483646 w 506"/>
                <a:gd name="T1" fmla="*/ 0 h 481"/>
                <a:gd name="T2" fmla="*/ 2147483646 w 506"/>
                <a:gd name="T3" fmla="*/ 2147483646 h 481"/>
                <a:gd name="T4" fmla="*/ 2147483646 w 506"/>
                <a:gd name="T5" fmla="*/ 2147483646 h 481"/>
                <a:gd name="T6" fmla="*/ 2147483646 w 506"/>
                <a:gd name="T7" fmla="*/ 2147483646 h 481"/>
                <a:gd name="T8" fmla="*/ 2147483646 w 506"/>
                <a:gd name="T9" fmla="*/ 2147483646 h 481"/>
                <a:gd name="T10" fmla="*/ 2147483646 w 506"/>
                <a:gd name="T11" fmla="*/ 2147483646 h 481"/>
                <a:gd name="T12" fmla="*/ 2147483646 w 506"/>
                <a:gd name="T13" fmla="*/ 2147483646 h 481"/>
                <a:gd name="T14" fmla="*/ 2147483646 w 506"/>
                <a:gd name="T15" fmla="*/ 2147483646 h 481"/>
                <a:gd name="T16" fmla="*/ 2147483646 w 506"/>
                <a:gd name="T17" fmla="*/ 2147483646 h 481"/>
                <a:gd name="T18" fmla="*/ 2147483646 w 506"/>
                <a:gd name="T19" fmla="*/ 2147483646 h 481"/>
                <a:gd name="T20" fmla="*/ 2147483646 w 506"/>
                <a:gd name="T21" fmla="*/ 2147483646 h 481"/>
                <a:gd name="T22" fmla="*/ 2147483646 w 506"/>
                <a:gd name="T23" fmla="*/ 2147483646 h 481"/>
                <a:gd name="T24" fmla="*/ 2147483646 w 506"/>
                <a:gd name="T25" fmla="*/ 2147483646 h 481"/>
                <a:gd name="T26" fmla="*/ 2147483646 w 506"/>
                <a:gd name="T27" fmla="*/ 2147483646 h 481"/>
                <a:gd name="T28" fmla="*/ 2147483646 w 506"/>
                <a:gd name="T29" fmla="*/ 2147483646 h 481"/>
                <a:gd name="T30" fmla="*/ 2147483646 w 506"/>
                <a:gd name="T31" fmla="*/ 2147483646 h 481"/>
                <a:gd name="T32" fmla="*/ 2147483646 w 506"/>
                <a:gd name="T33" fmla="*/ 2147483646 h 481"/>
                <a:gd name="T34" fmla="*/ 2147483646 w 506"/>
                <a:gd name="T35" fmla="*/ 2147483646 h 481"/>
                <a:gd name="T36" fmla="*/ 2147483646 w 506"/>
                <a:gd name="T37" fmla="*/ 2147483646 h 481"/>
                <a:gd name="T38" fmla="*/ 2147483646 w 506"/>
                <a:gd name="T39" fmla="*/ 0 h 48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506" h="481">
                  <a:moveTo>
                    <a:pt x="258" y="0"/>
                  </a:moveTo>
                  <a:cubicBezTo>
                    <a:pt x="245" y="0"/>
                    <a:pt x="230" y="2"/>
                    <a:pt x="222" y="2"/>
                  </a:cubicBezTo>
                  <a:cubicBezTo>
                    <a:pt x="178" y="2"/>
                    <a:pt x="134" y="2"/>
                    <a:pt x="89" y="2"/>
                  </a:cubicBezTo>
                  <a:cubicBezTo>
                    <a:pt x="73" y="2"/>
                    <a:pt x="56" y="2"/>
                    <a:pt x="39" y="2"/>
                  </a:cubicBezTo>
                  <a:cubicBezTo>
                    <a:pt x="35" y="2"/>
                    <a:pt x="30" y="1"/>
                    <a:pt x="25" y="1"/>
                  </a:cubicBezTo>
                  <a:cubicBezTo>
                    <a:pt x="20" y="1"/>
                    <a:pt x="16" y="2"/>
                    <a:pt x="13" y="4"/>
                  </a:cubicBezTo>
                  <a:cubicBezTo>
                    <a:pt x="0" y="11"/>
                    <a:pt x="8" y="60"/>
                    <a:pt x="8" y="71"/>
                  </a:cubicBezTo>
                  <a:cubicBezTo>
                    <a:pt x="8" y="150"/>
                    <a:pt x="8" y="228"/>
                    <a:pt x="8" y="307"/>
                  </a:cubicBezTo>
                  <a:cubicBezTo>
                    <a:pt x="8" y="332"/>
                    <a:pt x="45" y="362"/>
                    <a:pt x="64" y="378"/>
                  </a:cubicBezTo>
                  <a:cubicBezTo>
                    <a:pt x="72" y="387"/>
                    <a:pt x="115" y="431"/>
                    <a:pt x="164" y="480"/>
                  </a:cubicBezTo>
                  <a:cubicBezTo>
                    <a:pt x="173" y="481"/>
                    <a:pt x="181" y="481"/>
                    <a:pt x="190" y="481"/>
                  </a:cubicBezTo>
                  <a:cubicBezTo>
                    <a:pt x="365" y="481"/>
                    <a:pt x="506" y="340"/>
                    <a:pt x="506" y="165"/>
                  </a:cubicBezTo>
                  <a:cubicBezTo>
                    <a:pt x="506" y="165"/>
                    <a:pt x="506" y="165"/>
                    <a:pt x="506" y="165"/>
                  </a:cubicBezTo>
                  <a:cubicBezTo>
                    <a:pt x="506" y="163"/>
                    <a:pt x="506" y="162"/>
                    <a:pt x="506" y="160"/>
                  </a:cubicBezTo>
                  <a:cubicBezTo>
                    <a:pt x="461" y="116"/>
                    <a:pt x="426" y="81"/>
                    <a:pt x="422" y="77"/>
                  </a:cubicBezTo>
                  <a:cubicBezTo>
                    <a:pt x="417" y="71"/>
                    <a:pt x="410" y="65"/>
                    <a:pt x="404" y="60"/>
                  </a:cubicBezTo>
                  <a:cubicBezTo>
                    <a:pt x="397" y="51"/>
                    <a:pt x="391" y="48"/>
                    <a:pt x="385" y="48"/>
                  </a:cubicBezTo>
                  <a:cubicBezTo>
                    <a:pt x="374" y="48"/>
                    <a:pt x="365" y="60"/>
                    <a:pt x="355" y="74"/>
                  </a:cubicBezTo>
                  <a:cubicBezTo>
                    <a:pt x="331" y="54"/>
                    <a:pt x="312" y="29"/>
                    <a:pt x="289" y="9"/>
                  </a:cubicBezTo>
                  <a:cubicBezTo>
                    <a:pt x="283" y="2"/>
                    <a:pt x="271" y="0"/>
                    <a:pt x="258"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8" name="Freeform 95"/>
            <p:cNvSpPr>
              <a:spLocks/>
            </p:cNvSpPr>
            <p:nvPr/>
          </p:nvSpPr>
          <p:spPr bwMode="auto">
            <a:xfrm>
              <a:off x="549275" y="265112"/>
              <a:ext cx="171450" cy="220663"/>
            </a:xfrm>
            <a:custGeom>
              <a:avLst/>
              <a:gdLst>
                <a:gd name="T0" fmla="*/ 2147483646 w 126"/>
                <a:gd name="T1" fmla="*/ 2147483646 h 162"/>
                <a:gd name="T2" fmla="*/ 2147483646 w 126"/>
                <a:gd name="T3" fmla="*/ 2147483646 h 162"/>
                <a:gd name="T4" fmla="*/ 2147483646 w 126"/>
                <a:gd name="T5" fmla="*/ 2147483646 h 162"/>
                <a:gd name="T6" fmla="*/ 2147483646 w 126"/>
                <a:gd name="T7" fmla="*/ 2147483646 h 162"/>
                <a:gd name="T8" fmla="*/ 0 w 126"/>
                <a:gd name="T9" fmla="*/ 2147483646 h 162"/>
                <a:gd name="T10" fmla="*/ 2147483646 w 126"/>
                <a:gd name="T11" fmla="*/ 2147483646 h 162"/>
                <a:gd name="T12" fmla="*/ 2147483646 w 126"/>
                <a:gd name="T13" fmla="*/ 2147483646 h 162"/>
                <a:gd name="T14" fmla="*/ 2147483646 w 126"/>
                <a:gd name="T15" fmla="*/ 2147483646 h 162"/>
                <a:gd name="T16" fmla="*/ 2147483646 w 126"/>
                <a:gd name="T17" fmla="*/ 2147483646 h 162"/>
                <a:gd name="T18" fmla="*/ 2147483646 w 126"/>
                <a:gd name="T19" fmla="*/ 2147483646 h 162"/>
                <a:gd name="T20" fmla="*/ 2147483646 w 126"/>
                <a:gd name="T21" fmla="*/ 2147483646 h 16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6" h="162">
                  <a:moveTo>
                    <a:pt x="119" y="7"/>
                  </a:moveTo>
                  <a:cubicBezTo>
                    <a:pt x="118" y="6"/>
                    <a:pt x="117" y="5"/>
                    <a:pt x="115" y="4"/>
                  </a:cubicBezTo>
                  <a:cubicBezTo>
                    <a:pt x="110" y="0"/>
                    <a:pt x="102" y="2"/>
                    <a:pt x="97" y="8"/>
                  </a:cubicBezTo>
                  <a:cubicBezTo>
                    <a:pt x="65" y="51"/>
                    <a:pt x="33" y="94"/>
                    <a:pt x="1" y="137"/>
                  </a:cubicBezTo>
                  <a:cubicBezTo>
                    <a:pt x="1" y="138"/>
                    <a:pt x="0" y="139"/>
                    <a:pt x="0" y="139"/>
                  </a:cubicBezTo>
                  <a:cubicBezTo>
                    <a:pt x="2" y="139"/>
                    <a:pt x="5" y="140"/>
                    <a:pt x="7" y="141"/>
                  </a:cubicBezTo>
                  <a:cubicBezTo>
                    <a:pt x="28" y="156"/>
                    <a:pt x="28" y="156"/>
                    <a:pt x="28" y="156"/>
                  </a:cubicBezTo>
                  <a:cubicBezTo>
                    <a:pt x="30" y="157"/>
                    <a:pt x="31" y="159"/>
                    <a:pt x="32" y="162"/>
                  </a:cubicBezTo>
                  <a:cubicBezTo>
                    <a:pt x="32" y="161"/>
                    <a:pt x="33" y="160"/>
                    <a:pt x="33" y="160"/>
                  </a:cubicBezTo>
                  <a:cubicBezTo>
                    <a:pt x="63" y="115"/>
                    <a:pt x="92" y="70"/>
                    <a:pt x="122" y="25"/>
                  </a:cubicBezTo>
                  <a:cubicBezTo>
                    <a:pt x="126" y="19"/>
                    <a:pt x="125" y="11"/>
                    <a:pt x="119" y="7"/>
                  </a:cubicBezTo>
                  <a:close/>
                </a:path>
              </a:pathLst>
            </a:custGeom>
            <a:solidFill>
              <a:srgbClr val="175B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9" name="Freeform 96"/>
            <p:cNvSpPr>
              <a:spLocks noEditPoints="1"/>
            </p:cNvSpPr>
            <p:nvPr/>
          </p:nvSpPr>
          <p:spPr bwMode="auto">
            <a:xfrm>
              <a:off x="482600" y="461962"/>
              <a:ext cx="104775" cy="128588"/>
            </a:xfrm>
            <a:custGeom>
              <a:avLst/>
              <a:gdLst>
                <a:gd name="T0" fmla="*/ 2147483646 w 76"/>
                <a:gd name="T1" fmla="*/ 2147483646 h 94"/>
                <a:gd name="T2" fmla="*/ 2147483646 w 76"/>
                <a:gd name="T3" fmla="*/ 2147483646 h 94"/>
                <a:gd name="T4" fmla="*/ 2147483646 w 76"/>
                <a:gd name="T5" fmla="*/ 2147483646 h 94"/>
                <a:gd name="T6" fmla="*/ 2147483646 w 76"/>
                <a:gd name="T7" fmla="*/ 2147483646 h 94"/>
                <a:gd name="T8" fmla="*/ 2147483646 w 76"/>
                <a:gd name="T9" fmla="*/ 2147483646 h 94"/>
                <a:gd name="T10" fmla="*/ 2147483646 w 76"/>
                <a:gd name="T11" fmla="*/ 2147483646 h 94"/>
                <a:gd name="T12" fmla="*/ 2147483646 w 76"/>
                <a:gd name="T13" fmla="*/ 2147483646 h 94"/>
                <a:gd name="T14" fmla="*/ 2147483646 w 76"/>
                <a:gd name="T15" fmla="*/ 2147483646 h 94"/>
                <a:gd name="T16" fmla="*/ 2147483646 w 76"/>
                <a:gd name="T17" fmla="*/ 2147483646 h 94"/>
                <a:gd name="T18" fmla="*/ 2147483646 w 76"/>
                <a:gd name="T19" fmla="*/ 2147483646 h 94"/>
                <a:gd name="T20" fmla="*/ 2147483646 w 76"/>
                <a:gd name="T21" fmla="*/ 2147483646 h 94"/>
                <a:gd name="T22" fmla="*/ 2147483646 w 76"/>
                <a:gd name="T23" fmla="*/ 2147483646 h 94"/>
                <a:gd name="T24" fmla="*/ 2147483646 w 76"/>
                <a:gd name="T25" fmla="*/ 2147483646 h 94"/>
                <a:gd name="T26" fmla="*/ 2147483646 w 76"/>
                <a:gd name="T27" fmla="*/ 2147483646 h 94"/>
                <a:gd name="T28" fmla="*/ 2147483646 w 76"/>
                <a:gd name="T29" fmla="*/ 2147483646 h 94"/>
                <a:gd name="T30" fmla="*/ 2147483646 w 76"/>
                <a:gd name="T31" fmla="*/ 2147483646 h 94"/>
                <a:gd name="T32" fmla="*/ 2147483646 w 76"/>
                <a:gd name="T33" fmla="*/ 2147483646 h 94"/>
                <a:gd name="T34" fmla="*/ 2147483646 w 76"/>
                <a:gd name="T35" fmla="*/ 2147483646 h 94"/>
                <a:gd name="T36" fmla="*/ 2147483646 w 76"/>
                <a:gd name="T37" fmla="*/ 2147483646 h 94"/>
                <a:gd name="T38" fmla="*/ 2147483646 w 76"/>
                <a:gd name="T39" fmla="*/ 2147483646 h 94"/>
                <a:gd name="T40" fmla="*/ 2147483646 w 76"/>
                <a:gd name="T41" fmla="*/ 2147483646 h 94"/>
                <a:gd name="T42" fmla="*/ 2147483646 w 76"/>
                <a:gd name="T43" fmla="*/ 2147483646 h 94"/>
                <a:gd name="T44" fmla="*/ 2147483646 w 76"/>
                <a:gd name="T45" fmla="*/ 2147483646 h 94"/>
                <a:gd name="T46" fmla="*/ 2147483646 w 76"/>
                <a:gd name="T47" fmla="*/ 2147483646 h 94"/>
                <a:gd name="T48" fmla="*/ 2147483646 w 76"/>
                <a:gd name="T49" fmla="*/ 2147483646 h 94"/>
                <a:gd name="T50" fmla="*/ 2147483646 w 76"/>
                <a:gd name="T51" fmla="*/ 2147483646 h 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6" h="94">
                  <a:moveTo>
                    <a:pt x="73" y="16"/>
                  </a:moveTo>
                  <a:cubicBezTo>
                    <a:pt x="52" y="1"/>
                    <a:pt x="52" y="1"/>
                    <a:pt x="52" y="1"/>
                  </a:cubicBezTo>
                  <a:cubicBezTo>
                    <a:pt x="50" y="0"/>
                    <a:pt x="48" y="0"/>
                    <a:pt x="46" y="1"/>
                  </a:cubicBezTo>
                  <a:cubicBezTo>
                    <a:pt x="9" y="24"/>
                    <a:pt x="9" y="24"/>
                    <a:pt x="9" y="24"/>
                  </a:cubicBezTo>
                  <a:cubicBezTo>
                    <a:pt x="7" y="25"/>
                    <a:pt x="6" y="27"/>
                    <a:pt x="7" y="30"/>
                  </a:cubicBezTo>
                  <a:cubicBezTo>
                    <a:pt x="11" y="44"/>
                    <a:pt x="4" y="76"/>
                    <a:pt x="1" y="87"/>
                  </a:cubicBezTo>
                  <a:cubicBezTo>
                    <a:pt x="0" y="89"/>
                    <a:pt x="1" y="92"/>
                    <a:pt x="3" y="93"/>
                  </a:cubicBezTo>
                  <a:cubicBezTo>
                    <a:pt x="5" y="94"/>
                    <a:pt x="8" y="94"/>
                    <a:pt x="10" y="93"/>
                  </a:cubicBezTo>
                  <a:cubicBezTo>
                    <a:pt x="19" y="86"/>
                    <a:pt x="46" y="69"/>
                    <a:pt x="61" y="68"/>
                  </a:cubicBezTo>
                  <a:cubicBezTo>
                    <a:pt x="64" y="68"/>
                    <a:pt x="66" y="66"/>
                    <a:pt x="66" y="64"/>
                  </a:cubicBezTo>
                  <a:cubicBezTo>
                    <a:pt x="75" y="21"/>
                    <a:pt x="75" y="21"/>
                    <a:pt x="75" y="21"/>
                  </a:cubicBezTo>
                  <a:cubicBezTo>
                    <a:pt x="76" y="19"/>
                    <a:pt x="75" y="17"/>
                    <a:pt x="73" y="16"/>
                  </a:cubicBezTo>
                  <a:close/>
                  <a:moveTo>
                    <a:pt x="56" y="58"/>
                  </a:moveTo>
                  <a:cubicBezTo>
                    <a:pt x="48" y="59"/>
                    <a:pt x="37" y="64"/>
                    <a:pt x="24" y="71"/>
                  </a:cubicBezTo>
                  <a:cubicBezTo>
                    <a:pt x="23" y="71"/>
                    <a:pt x="23" y="72"/>
                    <a:pt x="22" y="72"/>
                  </a:cubicBezTo>
                  <a:cubicBezTo>
                    <a:pt x="39" y="47"/>
                    <a:pt x="39" y="47"/>
                    <a:pt x="39" y="47"/>
                  </a:cubicBezTo>
                  <a:cubicBezTo>
                    <a:pt x="42" y="47"/>
                    <a:pt x="44" y="46"/>
                    <a:pt x="45" y="44"/>
                  </a:cubicBezTo>
                  <a:cubicBezTo>
                    <a:pt x="47" y="41"/>
                    <a:pt x="47" y="37"/>
                    <a:pt x="44" y="35"/>
                  </a:cubicBezTo>
                  <a:cubicBezTo>
                    <a:pt x="41" y="33"/>
                    <a:pt x="36" y="34"/>
                    <a:pt x="34" y="37"/>
                  </a:cubicBezTo>
                  <a:cubicBezTo>
                    <a:pt x="33" y="39"/>
                    <a:pt x="33" y="41"/>
                    <a:pt x="34" y="43"/>
                  </a:cubicBezTo>
                  <a:cubicBezTo>
                    <a:pt x="17" y="68"/>
                    <a:pt x="17" y="68"/>
                    <a:pt x="17" y="68"/>
                  </a:cubicBezTo>
                  <a:cubicBezTo>
                    <a:pt x="17" y="67"/>
                    <a:pt x="17" y="67"/>
                    <a:pt x="17" y="66"/>
                  </a:cubicBezTo>
                  <a:cubicBezTo>
                    <a:pt x="19" y="51"/>
                    <a:pt x="20" y="39"/>
                    <a:pt x="18" y="31"/>
                  </a:cubicBezTo>
                  <a:cubicBezTo>
                    <a:pt x="49" y="12"/>
                    <a:pt x="49" y="12"/>
                    <a:pt x="49" y="12"/>
                  </a:cubicBezTo>
                  <a:cubicBezTo>
                    <a:pt x="64" y="23"/>
                    <a:pt x="64" y="23"/>
                    <a:pt x="64" y="23"/>
                  </a:cubicBezTo>
                  <a:lnTo>
                    <a:pt x="56" y="58"/>
                  </a:lnTo>
                  <a:close/>
                </a:path>
              </a:pathLst>
            </a:custGeom>
            <a:solidFill>
              <a:srgbClr val="175B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0" name="Freeform 97"/>
            <p:cNvSpPr>
              <a:spLocks/>
            </p:cNvSpPr>
            <p:nvPr/>
          </p:nvSpPr>
          <p:spPr bwMode="auto">
            <a:xfrm>
              <a:off x="184150" y="207962"/>
              <a:ext cx="384175" cy="446088"/>
            </a:xfrm>
            <a:custGeom>
              <a:avLst/>
              <a:gdLst>
                <a:gd name="T0" fmla="*/ 2147483646 w 281"/>
                <a:gd name="T1" fmla="*/ 2147483646 h 326"/>
                <a:gd name="T2" fmla="*/ 2147483646 w 281"/>
                <a:gd name="T3" fmla="*/ 2147483646 h 326"/>
                <a:gd name="T4" fmla="*/ 2147483646 w 281"/>
                <a:gd name="T5" fmla="*/ 2147483646 h 326"/>
                <a:gd name="T6" fmla="*/ 2147483646 w 281"/>
                <a:gd name="T7" fmla="*/ 2147483646 h 326"/>
                <a:gd name="T8" fmla="*/ 2147483646 w 281"/>
                <a:gd name="T9" fmla="*/ 2147483646 h 326"/>
                <a:gd name="T10" fmla="*/ 2147483646 w 281"/>
                <a:gd name="T11" fmla="*/ 2147483646 h 326"/>
                <a:gd name="T12" fmla="*/ 2147483646 w 281"/>
                <a:gd name="T13" fmla="*/ 2147483646 h 326"/>
                <a:gd name="T14" fmla="*/ 2147483646 w 281"/>
                <a:gd name="T15" fmla="*/ 2147483646 h 326"/>
                <a:gd name="T16" fmla="*/ 2147483646 w 281"/>
                <a:gd name="T17" fmla="*/ 2147483646 h 326"/>
                <a:gd name="T18" fmla="*/ 2147483646 w 281"/>
                <a:gd name="T19" fmla="*/ 2147483646 h 326"/>
                <a:gd name="T20" fmla="*/ 2147483646 w 281"/>
                <a:gd name="T21" fmla="*/ 0 h 326"/>
                <a:gd name="T22" fmla="*/ 2147483646 w 281"/>
                <a:gd name="T23" fmla="*/ 0 h 326"/>
                <a:gd name="T24" fmla="*/ 0 w 281"/>
                <a:gd name="T25" fmla="*/ 2147483646 h 326"/>
                <a:gd name="T26" fmla="*/ 0 w 281"/>
                <a:gd name="T27" fmla="*/ 2147483646 h 326"/>
                <a:gd name="T28" fmla="*/ 2147483646 w 281"/>
                <a:gd name="T29" fmla="*/ 2147483646 h 326"/>
                <a:gd name="T30" fmla="*/ 2147483646 w 281"/>
                <a:gd name="T31" fmla="*/ 2147483646 h 326"/>
                <a:gd name="T32" fmla="*/ 2147483646 w 281"/>
                <a:gd name="T33" fmla="*/ 2147483646 h 326"/>
                <a:gd name="T34" fmla="*/ 2147483646 w 281"/>
                <a:gd name="T35" fmla="*/ 2147483646 h 326"/>
                <a:gd name="T36" fmla="*/ 2147483646 w 281"/>
                <a:gd name="T37" fmla="*/ 2147483646 h 32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81" h="326">
                  <a:moveTo>
                    <a:pt x="270" y="276"/>
                  </a:moveTo>
                  <a:cubicBezTo>
                    <a:pt x="264" y="276"/>
                    <a:pt x="259" y="281"/>
                    <a:pt x="259" y="287"/>
                  </a:cubicBezTo>
                  <a:cubicBezTo>
                    <a:pt x="259" y="304"/>
                    <a:pt x="259" y="304"/>
                    <a:pt x="259" y="304"/>
                  </a:cubicBezTo>
                  <a:cubicBezTo>
                    <a:pt x="22" y="304"/>
                    <a:pt x="22" y="304"/>
                    <a:pt x="22" y="304"/>
                  </a:cubicBezTo>
                  <a:cubicBezTo>
                    <a:pt x="22" y="22"/>
                    <a:pt x="22" y="22"/>
                    <a:pt x="22" y="22"/>
                  </a:cubicBezTo>
                  <a:cubicBezTo>
                    <a:pt x="259" y="22"/>
                    <a:pt x="259" y="22"/>
                    <a:pt x="259" y="22"/>
                  </a:cubicBezTo>
                  <a:cubicBezTo>
                    <a:pt x="259" y="140"/>
                    <a:pt x="259" y="140"/>
                    <a:pt x="259" y="140"/>
                  </a:cubicBezTo>
                  <a:cubicBezTo>
                    <a:pt x="259" y="146"/>
                    <a:pt x="264" y="151"/>
                    <a:pt x="270" y="151"/>
                  </a:cubicBezTo>
                  <a:cubicBezTo>
                    <a:pt x="276" y="151"/>
                    <a:pt x="281" y="146"/>
                    <a:pt x="281" y="140"/>
                  </a:cubicBezTo>
                  <a:cubicBezTo>
                    <a:pt x="281" y="11"/>
                    <a:pt x="281" y="11"/>
                    <a:pt x="281" y="11"/>
                  </a:cubicBezTo>
                  <a:cubicBezTo>
                    <a:pt x="281" y="5"/>
                    <a:pt x="276" y="0"/>
                    <a:pt x="270" y="0"/>
                  </a:cubicBezTo>
                  <a:cubicBezTo>
                    <a:pt x="11" y="0"/>
                    <a:pt x="11" y="0"/>
                    <a:pt x="11" y="0"/>
                  </a:cubicBezTo>
                  <a:cubicBezTo>
                    <a:pt x="5" y="0"/>
                    <a:pt x="0" y="5"/>
                    <a:pt x="0" y="11"/>
                  </a:cubicBezTo>
                  <a:cubicBezTo>
                    <a:pt x="0" y="315"/>
                    <a:pt x="0" y="315"/>
                    <a:pt x="0" y="315"/>
                  </a:cubicBezTo>
                  <a:cubicBezTo>
                    <a:pt x="0" y="321"/>
                    <a:pt x="5" y="326"/>
                    <a:pt x="11" y="326"/>
                  </a:cubicBezTo>
                  <a:cubicBezTo>
                    <a:pt x="270" y="326"/>
                    <a:pt x="270" y="326"/>
                    <a:pt x="270" y="326"/>
                  </a:cubicBezTo>
                  <a:cubicBezTo>
                    <a:pt x="276" y="326"/>
                    <a:pt x="281" y="321"/>
                    <a:pt x="281" y="315"/>
                  </a:cubicBezTo>
                  <a:cubicBezTo>
                    <a:pt x="281" y="287"/>
                    <a:pt x="281" y="287"/>
                    <a:pt x="281" y="287"/>
                  </a:cubicBezTo>
                  <a:cubicBezTo>
                    <a:pt x="281" y="281"/>
                    <a:pt x="276" y="276"/>
                    <a:pt x="270" y="276"/>
                  </a:cubicBezTo>
                  <a:close/>
                </a:path>
              </a:pathLst>
            </a:custGeom>
            <a:solidFill>
              <a:srgbClr val="175B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1" name="Rectangle 98"/>
            <p:cNvSpPr>
              <a:spLocks noChangeArrowheads="1"/>
            </p:cNvSpPr>
            <p:nvPr/>
          </p:nvSpPr>
          <p:spPr bwMode="auto">
            <a:xfrm>
              <a:off x="266700" y="282575"/>
              <a:ext cx="217488" cy="25400"/>
            </a:xfrm>
            <a:prstGeom prst="rect">
              <a:avLst/>
            </a:prstGeom>
            <a:solidFill>
              <a:srgbClr val="175B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52" name="Rectangle 99"/>
            <p:cNvSpPr>
              <a:spLocks noChangeArrowheads="1"/>
            </p:cNvSpPr>
            <p:nvPr/>
          </p:nvSpPr>
          <p:spPr bwMode="auto">
            <a:xfrm>
              <a:off x="266700" y="355600"/>
              <a:ext cx="217488" cy="25400"/>
            </a:xfrm>
            <a:prstGeom prst="rect">
              <a:avLst/>
            </a:prstGeom>
            <a:solidFill>
              <a:srgbClr val="175B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53" name="Rectangle 100"/>
            <p:cNvSpPr>
              <a:spLocks noChangeArrowheads="1"/>
            </p:cNvSpPr>
            <p:nvPr/>
          </p:nvSpPr>
          <p:spPr bwMode="auto">
            <a:xfrm>
              <a:off x="266700" y="428625"/>
              <a:ext cx="217488" cy="25400"/>
            </a:xfrm>
            <a:prstGeom prst="rect">
              <a:avLst/>
            </a:prstGeom>
            <a:solidFill>
              <a:srgbClr val="175B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54" name="Rectangle 101"/>
            <p:cNvSpPr>
              <a:spLocks noChangeArrowheads="1"/>
            </p:cNvSpPr>
            <p:nvPr/>
          </p:nvSpPr>
          <p:spPr bwMode="auto">
            <a:xfrm>
              <a:off x="266700" y="550862"/>
              <a:ext cx="184150" cy="25400"/>
            </a:xfrm>
            <a:prstGeom prst="rect">
              <a:avLst/>
            </a:prstGeom>
            <a:solidFill>
              <a:srgbClr val="175BB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grpSp>
      <p:grpSp>
        <p:nvGrpSpPr>
          <p:cNvPr id="55" name="组合 122"/>
          <p:cNvGrpSpPr>
            <a:grpSpLocks/>
          </p:cNvGrpSpPr>
          <p:nvPr/>
        </p:nvGrpSpPr>
        <p:grpSpPr bwMode="auto">
          <a:xfrm>
            <a:off x="3058356" y="3759673"/>
            <a:ext cx="360000" cy="360000"/>
            <a:chOff x="0" y="0"/>
            <a:chExt cx="865188" cy="863600"/>
          </a:xfrm>
          <a:effectLst>
            <a:outerShdw blurRad="254000" dist="127000" dir="2700000" algn="tl" rotWithShape="0">
              <a:prstClr val="black">
                <a:alpha val="40000"/>
              </a:prstClr>
            </a:outerShdw>
          </a:effectLst>
        </p:grpSpPr>
        <p:sp>
          <p:nvSpPr>
            <p:cNvPr id="56" name="Oval 110"/>
            <p:cNvSpPr>
              <a:spLocks noChangeArrowheads="1"/>
            </p:cNvSpPr>
            <p:nvPr/>
          </p:nvSpPr>
          <p:spPr bwMode="auto">
            <a:xfrm>
              <a:off x="0" y="0"/>
              <a:ext cx="865188" cy="8636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zh-CN" altLang="zh-CN"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57" name="Freeform 111"/>
            <p:cNvSpPr>
              <a:spLocks/>
            </p:cNvSpPr>
            <p:nvPr/>
          </p:nvSpPr>
          <p:spPr bwMode="auto">
            <a:xfrm>
              <a:off x="203200" y="234950"/>
              <a:ext cx="652463" cy="628650"/>
            </a:xfrm>
            <a:custGeom>
              <a:avLst/>
              <a:gdLst>
                <a:gd name="T0" fmla="*/ 2147483646 w 477"/>
                <a:gd name="T1" fmla="*/ 0 h 460"/>
                <a:gd name="T2" fmla="*/ 2147483646 w 477"/>
                <a:gd name="T3" fmla="*/ 2147483646 h 460"/>
                <a:gd name="T4" fmla="*/ 2147483646 w 477"/>
                <a:gd name="T5" fmla="*/ 2147483646 h 460"/>
                <a:gd name="T6" fmla="*/ 2147483646 w 477"/>
                <a:gd name="T7" fmla="*/ 2147483646 h 460"/>
                <a:gd name="T8" fmla="*/ 2147483646 w 477"/>
                <a:gd name="T9" fmla="*/ 2147483646 h 460"/>
                <a:gd name="T10" fmla="*/ 2147483646 w 477"/>
                <a:gd name="T11" fmla="*/ 2147483646 h 460"/>
                <a:gd name="T12" fmla="*/ 2147483646 w 477"/>
                <a:gd name="T13" fmla="*/ 2147483646 h 460"/>
                <a:gd name="T14" fmla="*/ 2147483646 w 477"/>
                <a:gd name="T15" fmla="*/ 2147483646 h 460"/>
                <a:gd name="T16" fmla="*/ 2147483646 w 477"/>
                <a:gd name="T17" fmla="*/ 2147483646 h 460"/>
                <a:gd name="T18" fmla="*/ 2147483646 w 477"/>
                <a:gd name="T19" fmla="*/ 2147483646 h 460"/>
                <a:gd name="T20" fmla="*/ 2147483646 w 477"/>
                <a:gd name="T21" fmla="*/ 2147483646 h 460"/>
                <a:gd name="T22" fmla="*/ 2147483646 w 477"/>
                <a:gd name="T23" fmla="*/ 2147483646 h 460"/>
                <a:gd name="T24" fmla="*/ 2147483646 w 477"/>
                <a:gd name="T25" fmla="*/ 2147483646 h 460"/>
                <a:gd name="T26" fmla="*/ 2147483646 w 477"/>
                <a:gd name="T27" fmla="*/ 2147483646 h 460"/>
                <a:gd name="T28" fmla="*/ 2147483646 w 477"/>
                <a:gd name="T29" fmla="*/ 2147483646 h 460"/>
                <a:gd name="T30" fmla="*/ 2147483646 w 477"/>
                <a:gd name="T31" fmla="*/ 2147483646 h 460"/>
                <a:gd name="T32" fmla="*/ 2147483646 w 477"/>
                <a:gd name="T33" fmla="*/ 2147483646 h 460"/>
                <a:gd name="T34" fmla="*/ 2147483646 w 477"/>
                <a:gd name="T35" fmla="*/ 2147483646 h 460"/>
                <a:gd name="T36" fmla="*/ 2147483646 w 477"/>
                <a:gd name="T37" fmla="*/ 0 h 4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77" h="460">
                  <a:moveTo>
                    <a:pt x="21" y="0"/>
                  </a:moveTo>
                  <a:cubicBezTo>
                    <a:pt x="15" y="0"/>
                    <a:pt x="11" y="0"/>
                    <a:pt x="9" y="2"/>
                  </a:cubicBezTo>
                  <a:cubicBezTo>
                    <a:pt x="0" y="2"/>
                    <a:pt x="3" y="18"/>
                    <a:pt x="3" y="23"/>
                  </a:cubicBezTo>
                  <a:cubicBezTo>
                    <a:pt x="3" y="100"/>
                    <a:pt x="3" y="178"/>
                    <a:pt x="3" y="255"/>
                  </a:cubicBezTo>
                  <a:cubicBezTo>
                    <a:pt x="3" y="272"/>
                    <a:pt x="7" y="282"/>
                    <a:pt x="22" y="292"/>
                  </a:cubicBezTo>
                  <a:cubicBezTo>
                    <a:pt x="25" y="297"/>
                    <a:pt x="107" y="380"/>
                    <a:pt x="187" y="460"/>
                  </a:cubicBezTo>
                  <a:cubicBezTo>
                    <a:pt x="331" y="451"/>
                    <a:pt x="449" y="346"/>
                    <a:pt x="477" y="208"/>
                  </a:cubicBezTo>
                  <a:cubicBezTo>
                    <a:pt x="415" y="146"/>
                    <a:pt x="359" y="91"/>
                    <a:pt x="349" y="83"/>
                  </a:cubicBezTo>
                  <a:cubicBezTo>
                    <a:pt x="333" y="63"/>
                    <a:pt x="318" y="62"/>
                    <a:pt x="296" y="62"/>
                  </a:cubicBezTo>
                  <a:cubicBezTo>
                    <a:pt x="292" y="62"/>
                    <a:pt x="289" y="62"/>
                    <a:pt x="284" y="62"/>
                  </a:cubicBezTo>
                  <a:cubicBezTo>
                    <a:pt x="281" y="62"/>
                    <a:pt x="278" y="62"/>
                    <a:pt x="276" y="62"/>
                  </a:cubicBezTo>
                  <a:cubicBezTo>
                    <a:pt x="265" y="62"/>
                    <a:pt x="256" y="63"/>
                    <a:pt x="256" y="79"/>
                  </a:cubicBezTo>
                  <a:cubicBezTo>
                    <a:pt x="256" y="99"/>
                    <a:pt x="256" y="119"/>
                    <a:pt x="256" y="139"/>
                  </a:cubicBezTo>
                  <a:cubicBezTo>
                    <a:pt x="256" y="141"/>
                    <a:pt x="256" y="143"/>
                    <a:pt x="256" y="144"/>
                  </a:cubicBezTo>
                  <a:cubicBezTo>
                    <a:pt x="239" y="123"/>
                    <a:pt x="226" y="120"/>
                    <a:pt x="199" y="120"/>
                  </a:cubicBezTo>
                  <a:cubicBezTo>
                    <a:pt x="193" y="120"/>
                    <a:pt x="181" y="122"/>
                    <a:pt x="172" y="122"/>
                  </a:cubicBezTo>
                  <a:cubicBezTo>
                    <a:pt x="167" y="122"/>
                    <a:pt x="162" y="121"/>
                    <a:pt x="160" y="120"/>
                  </a:cubicBezTo>
                  <a:cubicBezTo>
                    <a:pt x="156" y="114"/>
                    <a:pt x="57" y="14"/>
                    <a:pt x="47" y="7"/>
                  </a:cubicBezTo>
                  <a:cubicBezTo>
                    <a:pt x="44" y="2"/>
                    <a:pt x="31" y="0"/>
                    <a:pt x="21" y="0"/>
                  </a:cubicBezTo>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8" name="Freeform 112"/>
            <p:cNvSpPr>
              <a:spLocks/>
            </p:cNvSpPr>
            <p:nvPr/>
          </p:nvSpPr>
          <p:spPr bwMode="auto">
            <a:xfrm>
              <a:off x="207962" y="238125"/>
              <a:ext cx="496888" cy="374650"/>
            </a:xfrm>
            <a:custGeom>
              <a:avLst/>
              <a:gdLst>
                <a:gd name="T0" fmla="*/ 2147483646 w 364"/>
                <a:gd name="T1" fmla="*/ 2147483646 h 274"/>
                <a:gd name="T2" fmla="*/ 2147483646 w 364"/>
                <a:gd name="T3" fmla="*/ 2147483646 h 274"/>
                <a:gd name="T4" fmla="*/ 2147483646 w 364"/>
                <a:gd name="T5" fmla="*/ 2147483646 h 274"/>
                <a:gd name="T6" fmla="*/ 2147483646 w 364"/>
                <a:gd name="T7" fmla="*/ 2147483646 h 274"/>
                <a:gd name="T8" fmla="*/ 2147483646 w 364"/>
                <a:gd name="T9" fmla="*/ 2147483646 h 274"/>
                <a:gd name="T10" fmla="*/ 2147483646 w 364"/>
                <a:gd name="T11" fmla="*/ 2147483646 h 274"/>
                <a:gd name="T12" fmla="*/ 2147483646 w 364"/>
                <a:gd name="T13" fmla="*/ 2147483646 h 274"/>
                <a:gd name="T14" fmla="*/ 2147483646 w 364"/>
                <a:gd name="T15" fmla="*/ 2147483646 h 274"/>
                <a:gd name="T16" fmla="*/ 2147483646 w 364"/>
                <a:gd name="T17" fmla="*/ 2147483646 h 274"/>
                <a:gd name="T18" fmla="*/ 2147483646 w 364"/>
                <a:gd name="T19" fmla="*/ 2147483646 h 274"/>
                <a:gd name="T20" fmla="*/ 2147483646 w 364"/>
                <a:gd name="T21" fmla="*/ 2147483646 h 274"/>
                <a:gd name="T22" fmla="*/ 2147483646 w 364"/>
                <a:gd name="T23" fmla="*/ 2147483646 h 274"/>
                <a:gd name="T24" fmla="*/ 2147483646 w 364"/>
                <a:gd name="T25" fmla="*/ 2147483646 h 274"/>
                <a:gd name="T26" fmla="*/ 2147483646 w 364"/>
                <a:gd name="T27" fmla="*/ 2147483646 h 274"/>
                <a:gd name="T28" fmla="*/ 2147483646 w 364"/>
                <a:gd name="T29" fmla="*/ 2147483646 h 274"/>
                <a:gd name="T30" fmla="*/ 2147483646 w 364"/>
                <a:gd name="T31" fmla="*/ 2147483646 h 274"/>
                <a:gd name="T32" fmla="*/ 2147483646 w 364"/>
                <a:gd name="T33" fmla="*/ 2147483646 h 274"/>
                <a:gd name="T34" fmla="*/ 2147483646 w 364"/>
                <a:gd name="T35" fmla="*/ 2147483646 h 274"/>
                <a:gd name="T36" fmla="*/ 2147483646 w 364"/>
                <a:gd name="T37" fmla="*/ 2147483646 h 274"/>
                <a:gd name="T38" fmla="*/ 2147483646 w 364"/>
                <a:gd name="T39" fmla="*/ 2147483646 h 274"/>
                <a:gd name="T40" fmla="*/ 2147483646 w 364"/>
                <a:gd name="T41" fmla="*/ 2147483646 h 274"/>
                <a:gd name="T42" fmla="*/ 2147483646 w 364"/>
                <a:gd name="T43" fmla="*/ 2147483646 h 274"/>
                <a:gd name="T44" fmla="*/ 2147483646 w 364"/>
                <a:gd name="T45" fmla="*/ 0 h 274"/>
                <a:gd name="T46" fmla="*/ 2147483646 w 364"/>
                <a:gd name="T47" fmla="*/ 0 h 274"/>
                <a:gd name="T48" fmla="*/ 0 w 364"/>
                <a:gd name="T49" fmla="*/ 2147483646 h 274"/>
                <a:gd name="T50" fmla="*/ 0 w 364"/>
                <a:gd name="T51" fmla="*/ 2147483646 h 274"/>
                <a:gd name="T52" fmla="*/ 2147483646 w 364"/>
                <a:gd name="T53" fmla="*/ 2147483646 h 274"/>
                <a:gd name="T54" fmla="*/ 2147483646 w 364"/>
                <a:gd name="T55" fmla="*/ 2147483646 h 274"/>
                <a:gd name="T56" fmla="*/ 2147483646 w 364"/>
                <a:gd name="T57" fmla="*/ 2147483646 h 274"/>
                <a:gd name="T58" fmla="*/ 2147483646 w 364"/>
                <a:gd name="T59" fmla="*/ 2147483646 h 274"/>
                <a:gd name="T60" fmla="*/ 2147483646 w 364"/>
                <a:gd name="T61" fmla="*/ 2147483646 h 274"/>
                <a:gd name="T62" fmla="*/ 2147483646 w 364"/>
                <a:gd name="T63" fmla="*/ 2147483646 h 274"/>
                <a:gd name="T64" fmla="*/ 2147483646 w 364"/>
                <a:gd name="T65" fmla="*/ 2147483646 h 27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4" h="274">
                  <a:moveTo>
                    <a:pt x="358" y="241"/>
                  </a:moveTo>
                  <a:cubicBezTo>
                    <a:pt x="331" y="241"/>
                    <a:pt x="331" y="241"/>
                    <a:pt x="331" y="241"/>
                  </a:cubicBezTo>
                  <a:cubicBezTo>
                    <a:pt x="331" y="72"/>
                    <a:pt x="331" y="72"/>
                    <a:pt x="331" y="72"/>
                  </a:cubicBezTo>
                  <a:cubicBezTo>
                    <a:pt x="331" y="65"/>
                    <a:pt x="327" y="60"/>
                    <a:pt x="322" y="60"/>
                  </a:cubicBezTo>
                  <a:cubicBezTo>
                    <a:pt x="263" y="60"/>
                    <a:pt x="263" y="60"/>
                    <a:pt x="263" y="60"/>
                  </a:cubicBezTo>
                  <a:cubicBezTo>
                    <a:pt x="258" y="60"/>
                    <a:pt x="253" y="65"/>
                    <a:pt x="253" y="72"/>
                  </a:cubicBezTo>
                  <a:cubicBezTo>
                    <a:pt x="253" y="241"/>
                    <a:pt x="253" y="241"/>
                    <a:pt x="253" y="241"/>
                  </a:cubicBezTo>
                  <a:cubicBezTo>
                    <a:pt x="235" y="241"/>
                    <a:pt x="235" y="241"/>
                    <a:pt x="235" y="241"/>
                  </a:cubicBezTo>
                  <a:cubicBezTo>
                    <a:pt x="235" y="126"/>
                    <a:pt x="235" y="126"/>
                    <a:pt x="235" y="126"/>
                  </a:cubicBezTo>
                  <a:cubicBezTo>
                    <a:pt x="235" y="122"/>
                    <a:pt x="230" y="118"/>
                    <a:pt x="225" y="118"/>
                  </a:cubicBezTo>
                  <a:cubicBezTo>
                    <a:pt x="166" y="118"/>
                    <a:pt x="166" y="118"/>
                    <a:pt x="166" y="118"/>
                  </a:cubicBezTo>
                  <a:cubicBezTo>
                    <a:pt x="161" y="118"/>
                    <a:pt x="157" y="122"/>
                    <a:pt x="157" y="126"/>
                  </a:cubicBezTo>
                  <a:cubicBezTo>
                    <a:pt x="157" y="241"/>
                    <a:pt x="157" y="241"/>
                    <a:pt x="157" y="241"/>
                  </a:cubicBezTo>
                  <a:cubicBezTo>
                    <a:pt x="138" y="241"/>
                    <a:pt x="138" y="241"/>
                    <a:pt x="138" y="241"/>
                  </a:cubicBezTo>
                  <a:cubicBezTo>
                    <a:pt x="138" y="180"/>
                    <a:pt x="138" y="180"/>
                    <a:pt x="138" y="180"/>
                  </a:cubicBezTo>
                  <a:cubicBezTo>
                    <a:pt x="138" y="178"/>
                    <a:pt x="134" y="176"/>
                    <a:pt x="129" y="176"/>
                  </a:cubicBezTo>
                  <a:cubicBezTo>
                    <a:pt x="69" y="176"/>
                    <a:pt x="69" y="176"/>
                    <a:pt x="69" y="176"/>
                  </a:cubicBezTo>
                  <a:cubicBezTo>
                    <a:pt x="64" y="176"/>
                    <a:pt x="60" y="178"/>
                    <a:pt x="60" y="180"/>
                  </a:cubicBezTo>
                  <a:cubicBezTo>
                    <a:pt x="60" y="241"/>
                    <a:pt x="60" y="241"/>
                    <a:pt x="60" y="241"/>
                  </a:cubicBezTo>
                  <a:cubicBezTo>
                    <a:pt x="48" y="241"/>
                    <a:pt x="48" y="241"/>
                    <a:pt x="48" y="241"/>
                  </a:cubicBezTo>
                  <a:cubicBezTo>
                    <a:pt x="45" y="241"/>
                    <a:pt x="42" y="239"/>
                    <a:pt x="42" y="237"/>
                  </a:cubicBezTo>
                  <a:cubicBezTo>
                    <a:pt x="42" y="4"/>
                    <a:pt x="42" y="4"/>
                    <a:pt x="42" y="4"/>
                  </a:cubicBezTo>
                  <a:cubicBezTo>
                    <a:pt x="42" y="2"/>
                    <a:pt x="39" y="0"/>
                    <a:pt x="36" y="0"/>
                  </a:cubicBezTo>
                  <a:cubicBezTo>
                    <a:pt x="6" y="0"/>
                    <a:pt x="6" y="0"/>
                    <a:pt x="6" y="0"/>
                  </a:cubicBezTo>
                  <a:cubicBezTo>
                    <a:pt x="2" y="0"/>
                    <a:pt x="0" y="2"/>
                    <a:pt x="0" y="4"/>
                  </a:cubicBezTo>
                  <a:cubicBezTo>
                    <a:pt x="0" y="270"/>
                    <a:pt x="0" y="270"/>
                    <a:pt x="0" y="270"/>
                  </a:cubicBezTo>
                  <a:cubicBezTo>
                    <a:pt x="0" y="272"/>
                    <a:pt x="2" y="274"/>
                    <a:pt x="6" y="274"/>
                  </a:cubicBezTo>
                  <a:cubicBezTo>
                    <a:pt x="13" y="274"/>
                    <a:pt x="13" y="274"/>
                    <a:pt x="13" y="274"/>
                  </a:cubicBezTo>
                  <a:cubicBezTo>
                    <a:pt x="42" y="274"/>
                    <a:pt x="42" y="274"/>
                    <a:pt x="42" y="274"/>
                  </a:cubicBezTo>
                  <a:cubicBezTo>
                    <a:pt x="358" y="274"/>
                    <a:pt x="358" y="274"/>
                    <a:pt x="358" y="274"/>
                  </a:cubicBezTo>
                  <a:cubicBezTo>
                    <a:pt x="362" y="274"/>
                    <a:pt x="364" y="272"/>
                    <a:pt x="364" y="270"/>
                  </a:cubicBezTo>
                  <a:cubicBezTo>
                    <a:pt x="364" y="246"/>
                    <a:pt x="364" y="246"/>
                    <a:pt x="364" y="246"/>
                  </a:cubicBezTo>
                  <a:cubicBezTo>
                    <a:pt x="364" y="243"/>
                    <a:pt x="362" y="241"/>
                    <a:pt x="358" y="241"/>
                  </a:cubicBezTo>
                  <a:close/>
                </a:path>
              </a:pathLst>
            </a:custGeom>
            <a:solidFill>
              <a:srgbClr val="175BB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5" name="组合 4"/>
          <p:cNvGrpSpPr/>
          <p:nvPr/>
        </p:nvGrpSpPr>
        <p:grpSpPr>
          <a:xfrm>
            <a:off x="4212000" y="2211750"/>
            <a:ext cx="720000" cy="720000"/>
            <a:chOff x="4474838" y="2202046"/>
            <a:chExt cx="914400" cy="914400"/>
          </a:xfrm>
          <a:effectLst>
            <a:outerShdw blurRad="127000" dist="63500" dir="10800000" algn="r" rotWithShape="0">
              <a:prstClr val="black">
                <a:alpha val="40000"/>
              </a:prstClr>
            </a:outerShdw>
          </a:effectLst>
        </p:grpSpPr>
        <p:sp>
          <p:nvSpPr>
            <p:cNvPr id="3" name="椭圆 2"/>
            <p:cNvSpPr/>
            <p:nvPr/>
          </p:nvSpPr>
          <p:spPr>
            <a:xfrm>
              <a:off x="4474838" y="2202046"/>
              <a:ext cx="914400" cy="914400"/>
            </a:xfrm>
            <a:prstGeom prst="ellipse">
              <a:avLst/>
            </a:prstGeom>
            <a:solidFill>
              <a:srgbClr val="175BB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59" name="组合 58"/>
            <p:cNvGrpSpPr/>
            <p:nvPr/>
          </p:nvGrpSpPr>
          <p:grpSpPr>
            <a:xfrm>
              <a:off x="4684697" y="2499742"/>
              <a:ext cx="494681" cy="360273"/>
              <a:chOff x="650632" y="4010404"/>
              <a:chExt cx="1645020" cy="1230113"/>
            </a:xfrm>
            <a:solidFill>
              <a:schemeClr val="bg1">
                <a:alpha val="40000"/>
              </a:schemeClr>
            </a:solidFill>
          </p:grpSpPr>
          <p:sp>
            <p:nvSpPr>
              <p:cNvPr id="60" name="Freeform 133"/>
              <p:cNvSpPr>
                <a:spLocks/>
              </p:cNvSpPr>
              <p:nvPr/>
            </p:nvSpPr>
            <p:spPr bwMode="auto">
              <a:xfrm rot="2700000" flipH="1">
                <a:off x="770882" y="4753523"/>
                <a:ext cx="366744" cy="60724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chemeClr val="bg1">
                  <a:alpha val="25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1" name="Freeform 134"/>
              <p:cNvSpPr>
                <a:spLocks/>
              </p:cNvSpPr>
              <p:nvPr/>
            </p:nvSpPr>
            <p:spPr bwMode="auto">
              <a:xfrm rot="2700000" flipH="1">
                <a:off x="886733" y="4781622"/>
                <a:ext cx="298901" cy="38243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chemeClr val="bg1">
                  <a:alpha val="50000"/>
                </a:schemeClr>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2" name="Freeform 135"/>
              <p:cNvSpPr>
                <a:spLocks/>
              </p:cNvSpPr>
              <p:nvPr/>
            </p:nvSpPr>
            <p:spPr bwMode="auto">
              <a:xfrm rot="2700000" flipH="1">
                <a:off x="963622" y="4804538"/>
                <a:ext cx="195779" cy="276443"/>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3" name="Freeform 107"/>
              <p:cNvSpPr>
                <a:spLocks/>
              </p:cNvSpPr>
              <p:nvPr/>
            </p:nvSpPr>
            <p:spPr bwMode="auto">
              <a:xfrm rot="2700000" flipH="1">
                <a:off x="969627" y="4299615"/>
                <a:ext cx="355224" cy="56828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4" name="Freeform 107"/>
              <p:cNvSpPr>
                <a:spLocks/>
              </p:cNvSpPr>
              <p:nvPr/>
            </p:nvSpPr>
            <p:spPr bwMode="auto">
              <a:xfrm rot="2700000">
                <a:off x="1260980" y="4590966"/>
                <a:ext cx="355224" cy="56828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5" name="Freeform 108"/>
              <p:cNvSpPr>
                <a:spLocks/>
              </p:cNvSpPr>
              <p:nvPr/>
            </p:nvSpPr>
            <p:spPr bwMode="auto">
              <a:xfrm rot="2700000">
                <a:off x="1334655" y="3728174"/>
                <a:ext cx="678767" cy="1243227"/>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6" name="Oval 113"/>
              <p:cNvSpPr>
                <a:spLocks noChangeArrowheads="1"/>
              </p:cNvSpPr>
              <p:nvPr/>
            </p:nvSpPr>
            <p:spPr bwMode="auto">
              <a:xfrm rot="2700000">
                <a:off x="1644837" y="4157537"/>
                <a:ext cx="226718" cy="220836"/>
              </a:xfrm>
              <a:prstGeom prst="ellipse">
                <a:avLst/>
              </a:prstGeom>
              <a:solidFill>
                <a:srgbClr val="175BB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7" name="Oval 116"/>
              <p:cNvSpPr>
                <a:spLocks noChangeArrowheads="1"/>
              </p:cNvSpPr>
              <p:nvPr/>
            </p:nvSpPr>
            <p:spPr bwMode="auto">
              <a:xfrm rot="2700000">
                <a:off x="1513573" y="4374242"/>
                <a:ext cx="136088" cy="140611"/>
              </a:xfrm>
              <a:prstGeom prst="ellipse">
                <a:avLst/>
              </a:prstGeom>
              <a:solidFill>
                <a:srgbClr val="175BBE"/>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8" name="Oval 119"/>
              <p:cNvSpPr>
                <a:spLocks noChangeArrowheads="1"/>
              </p:cNvSpPr>
              <p:nvPr/>
            </p:nvSpPr>
            <p:spPr bwMode="auto">
              <a:xfrm rot="2700000">
                <a:off x="1412302" y="4531060"/>
                <a:ext cx="83699" cy="81905"/>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
            <p:nvSpPr>
              <p:cNvPr id="69" name="Rectangle 13"/>
              <p:cNvSpPr/>
              <p:nvPr/>
            </p:nvSpPr>
            <p:spPr>
              <a:xfrm rot="2700000">
                <a:off x="1129234" y="4770865"/>
                <a:ext cx="138448" cy="84842"/>
              </a:xfrm>
              <a:prstGeom prst="rect">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grpSp>
      </p:grpSp>
      <p:grpSp>
        <p:nvGrpSpPr>
          <p:cNvPr id="9" name="组合 8"/>
          <p:cNvGrpSpPr/>
          <p:nvPr/>
        </p:nvGrpSpPr>
        <p:grpSpPr>
          <a:xfrm>
            <a:off x="827584" y="1171652"/>
            <a:ext cx="3099370" cy="470176"/>
            <a:chOff x="827584" y="3651870"/>
            <a:chExt cx="3099370" cy="470176"/>
          </a:xfrm>
          <a:effectLst>
            <a:outerShdw blurRad="254000" sx="105000" sy="105000" algn="ctr" rotWithShape="0">
              <a:prstClr val="black">
                <a:alpha val="25000"/>
              </a:prstClr>
            </a:outerShdw>
          </a:effectLst>
        </p:grpSpPr>
        <p:sp>
          <p:nvSpPr>
            <p:cNvPr id="6" name="矩形: 圆角 5"/>
            <p:cNvSpPr/>
            <p:nvPr/>
          </p:nvSpPr>
          <p:spPr>
            <a:xfrm>
              <a:off x="827584" y="3651870"/>
              <a:ext cx="3099370" cy="470176"/>
            </a:xfrm>
            <a:prstGeom prst="roundRect">
              <a:avLst/>
            </a:prstGeom>
            <a:gradFill flip="none" rotWithShape="1">
              <a:gsLst>
                <a:gs pos="100000">
                  <a:srgbClr val="175BBE"/>
                </a:gs>
                <a:gs pos="0">
                  <a:srgbClr val="1D8FE7"/>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1187664" y="3693936"/>
              <a:ext cx="2564463" cy="369332"/>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北京某某科技有限公司</a:t>
              </a:r>
            </a:p>
          </p:txBody>
        </p:sp>
      </p:grpSp>
    </p:spTree>
    <p:extLst>
      <p:ext uri="{BB962C8B-B14F-4D97-AF65-F5344CB8AC3E}">
        <p14:creationId xmlns:p14="http://schemas.microsoft.com/office/powerpoint/2010/main" val="2838386823"/>
      </p:ext>
    </p:extLst>
  </p:cSld>
  <p:clrMapOvr>
    <a:masterClrMapping/>
  </p:clrMapOvr>
  <mc:AlternateContent xmlns:mc="http://schemas.openxmlformats.org/markup-compatibility/2006" xmlns:p14="http://schemas.microsoft.com/office/powerpoint/2010/main">
    <mc:Choice Requires="p14">
      <p:transition spd="slow" p14:dur="2000" advTm="5000">
        <p14:reveal dir="r"/>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Effect transition="in" filter="fade">
                                      <p:cBhvr>
                                        <p:cTn id="9" dur="1000"/>
                                        <p:tgtEl>
                                          <p:spTgt spid="19"/>
                                        </p:tgtEl>
                                      </p:cBhvr>
                                    </p:animEffect>
                                  </p:childTnLst>
                                </p:cTn>
                              </p:par>
                              <p:par>
                                <p:cTn id="10" presetID="64" presetClass="path" presetSubtype="0" accel="50000" decel="50000" fill="hold" nodeType="withEffect">
                                  <p:stCondLst>
                                    <p:cond delay="0"/>
                                  </p:stCondLst>
                                  <p:childTnLst>
                                    <p:animMotion origin="layout" path="M 0.1099 -0.00154 L -4.16667E-6 6.17284E-7 " pathEditMode="relative" rAng="0" ptsTypes="AA">
                                      <p:cBhvr>
                                        <p:cTn id="11" dur="1000" fill="hold"/>
                                        <p:tgtEl>
                                          <p:spTgt spid="19"/>
                                        </p:tgtEl>
                                        <p:attrNameLst>
                                          <p:attrName>ppt_x</p:attrName>
                                          <p:attrName>ppt_y</p:attrName>
                                        </p:attrNameLst>
                                      </p:cBhvr>
                                      <p:rCtr x="-5503" y="62"/>
                                    </p:animMotion>
                                  </p:childTnLst>
                                </p:cTn>
                              </p:par>
                              <p:par>
                                <p:cTn id="12" presetID="16" presetClass="entr" presetSubtype="21" fill="hold" nodeType="withEffect">
                                  <p:stCondLst>
                                    <p:cond delay="1000"/>
                                  </p:stCondLst>
                                  <p:childTnLst>
                                    <p:set>
                                      <p:cBhvr>
                                        <p:cTn id="13" dur="1" fill="hold">
                                          <p:stCondLst>
                                            <p:cond delay="0"/>
                                          </p:stCondLst>
                                        </p:cTn>
                                        <p:tgtEl>
                                          <p:spTgt spid="9"/>
                                        </p:tgtEl>
                                        <p:attrNameLst>
                                          <p:attrName>style.visibility</p:attrName>
                                        </p:attrNameLst>
                                      </p:cBhvr>
                                      <p:to>
                                        <p:strVal val="visible"/>
                                      </p:to>
                                    </p:set>
                                    <p:animEffect transition="in" filter="barn(inVertical)">
                                      <p:cBhvr>
                                        <p:cTn id="14" dur="1000"/>
                                        <p:tgtEl>
                                          <p:spTgt spid="9"/>
                                        </p:tgtEl>
                                      </p:cBhvr>
                                    </p:animEffect>
                                  </p:childTnLst>
                                </p:cTn>
                              </p:par>
                              <p:par>
                                <p:cTn id="15" presetID="18" presetClass="entr" presetSubtype="12" fill="hold" grpId="0" nodeType="withEffect">
                                  <p:stCondLst>
                                    <p:cond delay="100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1000"/>
                                        <p:tgtEl>
                                          <p:spTgt spid="2"/>
                                        </p:tgtEl>
                                      </p:cBhvr>
                                    </p:animEffect>
                                  </p:childTnLst>
                                </p:cTn>
                              </p:par>
                              <p:par>
                                <p:cTn id="18" presetID="53" presetClass="entr" presetSubtype="16" fill="hold" nodeType="withEffect">
                                  <p:stCondLst>
                                    <p:cond delay="150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22" presetClass="entr" presetSubtype="8" fill="hold" grpId="0" nodeType="withEffect">
                                  <p:stCondLst>
                                    <p:cond delay="175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p:stCondLst>
                              <p:cond delay="2250"/>
                            </p:stCondLst>
                            <p:childTnLst>
                              <p:par>
                                <p:cTn id="27" presetID="10" presetClass="entr" presetSubtype="0" fill="hold"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500"/>
                                        <p:tgtEl>
                                          <p:spTgt spid="24"/>
                                        </p:tgtEl>
                                      </p:cBhvr>
                                    </p:animEffect>
                                  </p:childTnLst>
                                </p:cTn>
                              </p:par>
                              <p:par>
                                <p:cTn id="30" presetID="10" presetClass="entr" presetSubtype="0" fill="hold" nodeType="withEffect">
                                  <p:stCondLst>
                                    <p:cond delay="25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nodeType="withEffect">
                                  <p:stCondLst>
                                    <p:cond delay="500"/>
                                  </p:stCondLst>
                                  <p:childTnLst>
                                    <p:set>
                                      <p:cBhvr>
                                        <p:cTn id="34" dur="1" fill="hold">
                                          <p:stCondLst>
                                            <p:cond delay="0"/>
                                          </p:stCondLst>
                                        </p:cTn>
                                        <p:tgtEl>
                                          <p:spTgt spid="55"/>
                                        </p:tgtEl>
                                        <p:attrNameLst>
                                          <p:attrName>style.visibility</p:attrName>
                                        </p:attrNameLst>
                                      </p:cBhvr>
                                      <p:to>
                                        <p:strVal val="visible"/>
                                      </p:to>
                                    </p:set>
                                    <p:animEffect transition="in" filter="fade">
                                      <p:cBhvr>
                                        <p:cTn id="3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xmlns="" id="{66215400-C1C8-4C4D-877E-CBBDFA4B1B2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361277161"/>
      </p:ext>
    </p:extLst>
  </p:cSld>
  <p:clrMapOvr>
    <a:masterClrMapping/>
  </p:clrMapOvr>
  <mc:AlternateContent xmlns:mc="http://schemas.openxmlformats.org/markup-compatibility/2006" xmlns:p14="http://schemas.microsoft.com/office/powerpoint/2010/main">
    <mc:Choice Requires="p14">
      <p:transition spd="slow" p14:dur="1500" advTm="6000">
        <p:fade/>
      </p:transition>
    </mc:Choice>
    <mc:Fallback xmlns="">
      <p:transition spd="slow" advTm="600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4B849BC0-193C-484F-BD6F-2F54C4EF54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988616744"/>
      </p:ext>
    </p:extLst>
  </p:cSld>
  <p:clrMapOvr>
    <a:masterClrMapping/>
  </p:clrMapOvr>
  <mc:AlternateContent xmlns:mc="http://schemas.openxmlformats.org/markup-compatibility/2006" xmlns:p14="http://schemas.microsoft.com/office/powerpoint/2010/main">
    <mc:Choice Requires="p14">
      <p:transition spd="slow" p14:dur="1500" advTm="4000">
        <p:fade/>
      </p:transition>
    </mc:Choice>
    <mc:Fallback xmlns="">
      <p:transition spd="slow" advTm="400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4FDC2CB-B9F2-48C5-9F2F-C232C497D1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85218085"/>
      </p:ext>
    </p:extLst>
  </p:cSld>
  <p:clrMapOvr>
    <a:masterClrMapping/>
  </p:clrMapOvr>
  <mc:AlternateContent xmlns:mc="http://schemas.openxmlformats.org/markup-compatibility/2006" xmlns:p14="http://schemas.microsoft.com/office/powerpoint/2010/main">
    <mc:Choice Requires="p14">
      <p:transition spd="slow" p14:dur="1500" advTm="6000">
        <p:fade/>
      </p:transition>
    </mc:Choice>
    <mc:Fallback xmlns="">
      <p:transition spd="slow" advTm="600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9197E8B5-47D4-4783-96CE-FCE38931F2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525658731"/>
      </p:ext>
    </p:extLst>
  </p:cSld>
  <p:clrMapOvr>
    <a:masterClrMapping/>
  </p:clrMapOvr>
  <p:transition spd="slow" advTm="4000">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9623035E-B031-4E43-AC1D-0A891CEDA7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1689485199"/>
      </p:ext>
    </p:extLst>
  </p:cSld>
  <p:clrMapOvr>
    <a:masterClrMapping/>
  </p:clrMapOvr>
  <mc:AlternateContent xmlns:mc="http://schemas.openxmlformats.org/markup-compatibility/2006" xmlns:p14="http://schemas.microsoft.com/office/powerpoint/2010/main">
    <mc:Choice Requires="p14">
      <p:transition spd="slow" p14:dur="1500" advTm="8000">
        <p14:flythrough/>
      </p:transition>
    </mc:Choice>
    <mc:Fallback xmlns="">
      <p:transition spd="slow" advTm="8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08C95255-3BA7-4445-9870-290442E763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35278680"/>
      </p:ext>
    </p:extLst>
  </p:cSld>
  <p:clrMapOvr>
    <a:masterClrMapping/>
  </p:clrMapOvr>
  <mc:AlternateContent xmlns:mc="http://schemas.openxmlformats.org/markup-compatibility/2006" xmlns:p14="http://schemas.microsoft.com/office/powerpoint/2010/main">
    <mc:Choice Requires="p14">
      <p:transition spd="slow" p14:dur="1500" advTm="6000">
        <p:fade/>
      </p:transition>
    </mc:Choice>
    <mc:Fallback xmlns="">
      <p:transition spd="slow" advTm="600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DAC1A65-BB0F-4039-A101-C71BD3A4DE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012704483"/>
      </p:ext>
    </p:extLst>
  </p:cSld>
  <p:clrMapOvr>
    <a:masterClrMapping/>
  </p:clrMapOvr>
  <mc:AlternateContent xmlns:mc="http://schemas.openxmlformats.org/markup-compatibility/2006" xmlns:p14="http://schemas.microsoft.com/office/powerpoint/2010/main">
    <mc:Choice Requires="p14">
      <p:transition spd="slow" p14:dur="2000" advTm="0">
        <p14:reveal/>
      </p:transition>
    </mc:Choice>
    <mc:Fallback xmlns="">
      <p:transition spd="slow" advTm="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114888" y="2387084"/>
            <a:ext cx="4914230" cy="1200329"/>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精美</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PPT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原创</a:t>
            </a:r>
            <a:r>
              <a:rPr lang="en-US" altLang="zh-CN" kern="100" dirty="0" err="1" smtClean="0">
                <a:latin typeface="Calibri" panose="020F0502020204030204" pitchFamily="34" charset="0"/>
                <a:ea typeface="宋体" panose="02010600030101010101" pitchFamily="2" charset="-122"/>
                <a:cs typeface="Times New Roman" panose="02020603050405020304" pitchFamily="18" charset="0"/>
              </a:rPr>
              <a:t>ppt</a:t>
            </a:r>
            <a:r>
              <a:rPr lang="zh-CN" altLang="en-US" kern="100" dirty="0">
                <a:latin typeface="Calibri" panose="020F0502020204030204" pitchFamily="34" charset="0"/>
                <a:ea typeface="宋体" panose="02010600030101010101" pitchFamily="2" charset="-122"/>
                <a:cs typeface="Times New Roman" panose="02020603050405020304" pitchFamily="18" charset="0"/>
              </a:rPr>
              <a:t>模</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板</a:t>
            </a: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smtClean="0">
                <a:effectLst/>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kern="100" dirty="0" smtClean="0">
                <a:effectLst/>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effectLst/>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281274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7951" y="2517125"/>
            <a:ext cx="405000" cy="405000"/>
            <a:chOff x="914834" y="2052101"/>
            <a:chExt cx="782815" cy="778264"/>
          </a:xfrm>
        </p:grpSpPr>
        <p:sp>
          <p:nvSpPr>
            <p:cNvPr id="21" name="Oval 5"/>
            <p:cNvSpPr>
              <a:spLocks noChangeArrowheads="1"/>
            </p:cNvSpPr>
            <p:nvPr/>
          </p:nvSpPr>
          <p:spPr bwMode="auto">
            <a:xfrm>
              <a:off x="914834" y="2052101"/>
              <a:ext cx="782815" cy="778264"/>
            </a:xfrm>
            <a:prstGeom prst="ellipse">
              <a:avLst/>
            </a:prstGeom>
            <a:gradFill>
              <a:gsLst>
                <a:gs pos="2000">
                  <a:srgbClr val="1D8FE7"/>
                </a:gs>
                <a:gs pos="97000">
                  <a:srgbClr val="175BBE"/>
                </a:gs>
              </a:gsLst>
              <a:lin ang="270000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22" name="Group 6"/>
            <p:cNvGrpSpPr>
              <a:grpSpLocks/>
            </p:cNvGrpSpPr>
            <p:nvPr/>
          </p:nvGrpSpPr>
          <p:grpSpPr bwMode="auto">
            <a:xfrm>
              <a:off x="1117365" y="2250080"/>
              <a:ext cx="382305" cy="391407"/>
              <a:chOff x="0" y="0"/>
              <a:chExt cx="276" cy="281"/>
            </a:xfrm>
          </p:grpSpPr>
          <p:sp>
            <p:nvSpPr>
              <p:cNvPr id="23" name="Freeform 7"/>
              <p:cNvSpPr>
                <a:spLocks/>
              </p:cNvSpPr>
              <p:nvPr/>
            </p:nvSpPr>
            <p:spPr bwMode="auto">
              <a:xfrm>
                <a:off x="0" y="0"/>
                <a:ext cx="276" cy="203"/>
              </a:xfrm>
              <a:custGeom>
                <a:avLst/>
                <a:gdLst>
                  <a:gd name="T0" fmla="*/ 106 w 138"/>
                  <a:gd name="T1" fmla="*/ 37 h 101"/>
                  <a:gd name="T2" fmla="*/ 100 w 138"/>
                  <a:gd name="T3" fmla="*/ 38 h 101"/>
                  <a:gd name="T4" fmla="*/ 100 w 138"/>
                  <a:gd name="T5" fmla="*/ 35 h 101"/>
                  <a:gd name="T6" fmla="*/ 66 w 138"/>
                  <a:gd name="T7" fmla="*/ 0 h 101"/>
                  <a:gd name="T8" fmla="*/ 32 w 138"/>
                  <a:gd name="T9" fmla="*/ 29 h 101"/>
                  <a:gd name="T10" fmla="*/ 22 w 138"/>
                  <a:gd name="T11" fmla="*/ 30 h 101"/>
                  <a:gd name="T12" fmla="*/ 22 w 138"/>
                  <a:gd name="T13" fmla="*/ 30 h 101"/>
                  <a:gd name="T14" fmla="*/ 8 w 138"/>
                  <a:gd name="T15" fmla="*/ 51 h 101"/>
                  <a:gd name="T16" fmla="*/ 10 w 138"/>
                  <a:gd name="T17" fmla="*/ 60 h 101"/>
                  <a:gd name="T18" fmla="*/ 0 w 138"/>
                  <a:gd name="T19" fmla="*/ 79 h 101"/>
                  <a:gd name="T20" fmla="*/ 22 w 138"/>
                  <a:gd name="T21" fmla="*/ 101 h 101"/>
                  <a:gd name="T22" fmla="*/ 45 w 138"/>
                  <a:gd name="T23" fmla="*/ 101 h 101"/>
                  <a:gd name="T24" fmla="*/ 51 w 138"/>
                  <a:gd name="T25" fmla="*/ 95 h 101"/>
                  <a:gd name="T26" fmla="*/ 45 w 138"/>
                  <a:gd name="T27" fmla="*/ 89 h 101"/>
                  <a:gd name="T28" fmla="*/ 22 w 138"/>
                  <a:gd name="T29" fmla="*/ 89 h 101"/>
                  <a:gd name="T30" fmla="*/ 12 w 138"/>
                  <a:gd name="T31" fmla="*/ 79 h 101"/>
                  <a:gd name="T32" fmla="*/ 20 w 138"/>
                  <a:gd name="T33" fmla="*/ 69 h 101"/>
                  <a:gd name="T34" fmla="*/ 25 w 138"/>
                  <a:gd name="T35" fmla="*/ 65 h 101"/>
                  <a:gd name="T36" fmla="*/ 23 w 138"/>
                  <a:gd name="T37" fmla="*/ 58 h 101"/>
                  <a:gd name="T38" fmla="*/ 20 w 138"/>
                  <a:gd name="T39" fmla="*/ 51 h 101"/>
                  <a:gd name="T40" fmla="*/ 26 w 138"/>
                  <a:gd name="T41" fmla="*/ 41 h 101"/>
                  <a:gd name="T42" fmla="*/ 26 w 138"/>
                  <a:gd name="T43" fmla="*/ 41 h 101"/>
                  <a:gd name="T44" fmla="*/ 35 w 138"/>
                  <a:gd name="T45" fmla="*/ 42 h 101"/>
                  <a:gd name="T46" fmla="*/ 41 w 138"/>
                  <a:gd name="T47" fmla="*/ 42 h 101"/>
                  <a:gd name="T48" fmla="*/ 43 w 138"/>
                  <a:gd name="T49" fmla="*/ 36 h 101"/>
                  <a:gd name="T50" fmla="*/ 43 w 138"/>
                  <a:gd name="T51" fmla="*/ 35 h 101"/>
                  <a:gd name="T52" fmla="*/ 43 w 138"/>
                  <a:gd name="T53" fmla="*/ 35 h 101"/>
                  <a:gd name="T54" fmla="*/ 66 w 138"/>
                  <a:gd name="T55" fmla="*/ 12 h 101"/>
                  <a:gd name="T56" fmla="*/ 88 w 138"/>
                  <a:gd name="T57" fmla="*/ 35 h 101"/>
                  <a:gd name="T58" fmla="*/ 84 w 138"/>
                  <a:gd name="T59" fmla="*/ 46 h 101"/>
                  <a:gd name="T60" fmla="*/ 86 w 138"/>
                  <a:gd name="T61" fmla="*/ 54 h 101"/>
                  <a:gd name="T62" fmla="*/ 93 w 138"/>
                  <a:gd name="T63" fmla="*/ 54 h 101"/>
                  <a:gd name="T64" fmla="*/ 106 w 138"/>
                  <a:gd name="T65" fmla="*/ 49 h 101"/>
                  <a:gd name="T66" fmla="*/ 126 w 138"/>
                  <a:gd name="T67" fmla="*/ 69 h 101"/>
                  <a:gd name="T68" fmla="*/ 106 w 138"/>
                  <a:gd name="T69" fmla="*/ 89 h 101"/>
                  <a:gd name="T70" fmla="*/ 93 w 138"/>
                  <a:gd name="T71" fmla="*/ 89 h 101"/>
                  <a:gd name="T72" fmla="*/ 87 w 138"/>
                  <a:gd name="T73" fmla="*/ 95 h 101"/>
                  <a:gd name="T74" fmla="*/ 93 w 138"/>
                  <a:gd name="T75" fmla="*/ 101 h 101"/>
                  <a:gd name="T76" fmla="*/ 106 w 138"/>
                  <a:gd name="T77" fmla="*/ 101 h 101"/>
                  <a:gd name="T78" fmla="*/ 138 w 138"/>
                  <a:gd name="T79" fmla="*/ 69 h 101"/>
                  <a:gd name="T80" fmla="*/ 106 w 138"/>
                  <a:gd name="T81" fmla="*/ 3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101">
                    <a:moveTo>
                      <a:pt x="106" y="37"/>
                    </a:moveTo>
                    <a:cubicBezTo>
                      <a:pt x="104" y="37"/>
                      <a:pt x="102" y="37"/>
                      <a:pt x="100" y="38"/>
                    </a:cubicBezTo>
                    <a:cubicBezTo>
                      <a:pt x="100" y="37"/>
                      <a:pt x="100" y="36"/>
                      <a:pt x="100" y="35"/>
                    </a:cubicBezTo>
                    <a:cubicBezTo>
                      <a:pt x="100" y="16"/>
                      <a:pt x="84" y="0"/>
                      <a:pt x="66" y="0"/>
                    </a:cubicBezTo>
                    <a:cubicBezTo>
                      <a:pt x="49" y="0"/>
                      <a:pt x="35" y="13"/>
                      <a:pt x="32" y="29"/>
                    </a:cubicBezTo>
                    <a:cubicBezTo>
                      <a:pt x="28" y="28"/>
                      <a:pt x="25" y="29"/>
                      <a:pt x="22" y="30"/>
                    </a:cubicBezTo>
                    <a:cubicBezTo>
                      <a:pt x="22" y="30"/>
                      <a:pt x="22" y="30"/>
                      <a:pt x="22" y="30"/>
                    </a:cubicBezTo>
                    <a:cubicBezTo>
                      <a:pt x="13" y="33"/>
                      <a:pt x="8" y="42"/>
                      <a:pt x="8" y="51"/>
                    </a:cubicBezTo>
                    <a:cubicBezTo>
                      <a:pt x="8" y="54"/>
                      <a:pt x="8" y="57"/>
                      <a:pt x="10" y="60"/>
                    </a:cubicBezTo>
                    <a:cubicBezTo>
                      <a:pt x="4" y="64"/>
                      <a:pt x="0" y="71"/>
                      <a:pt x="0" y="79"/>
                    </a:cubicBezTo>
                    <a:cubicBezTo>
                      <a:pt x="0" y="91"/>
                      <a:pt x="10" y="101"/>
                      <a:pt x="22" y="101"/>
                    </a:cubicBezTo>
                    <a:cubicBezTo>
                      <a:pt x="45" y="101"/>
                      <a:pt x="45" y="101"/>
                      <a:pt x="45" y="101"/>
                    </a:cubicBezTo>
                    <a:cubicBezTo>
                      <a:pt x="48" y="101"/>
                      <a:pt x="51" y="98"/>
                      <a:pt x="51" y="95"/>
                    </a:cubicBezTo>
                    <a:cubicBezTo>
                      <a:pt x="51" y="92"/>
                      <a:pt x="48" y="89"/>
                      <a:pt x="45" y="89"/>
                    </a:cubicBezTo>
                    <a:cubicBezTo>
                      <a:pt x="22" y="89"/>
                      <a:pt x="22" y="89"/>
                      <a:pt x="22" y="89"/>
                    </a:cubicBezTo>
                    <a:cubicBezTo>
                      <a:pt x="16" y="89"/>
                      <a:pt x="12" y="84"/>
                      <a:pt x="12" y="79"/>
                    </a:cubicBezTo>
                    <a:cubicBezTo>
                      <a:pt x="12" y="74"/>
                      <a:pt x="16" y="70"/>
                      <a:pt x="20" y="69"/>
                    </a:cubicBezTo>
                    <a:cubicBezTo>
                      <a:pt x="23" y="69"/>
                      <a:pt x="25" y="67"/>
                      <a:pt x="25" y="65"/>
                    </a:cubicBezTo>
                    <a:cubicBezTo>
                      <a:pt x="26" y="62"/>
                      <a:pt x="25" y="60"/>
                      <a:pt x="23" y="58"/>
                    </a:cubicBezTo>
                    <a:cubicBezTo>
                      <a:pt x="21" y="57"/>
                      <a:pt x="20" y="54"/>
                      <a:pt x="20" y="51"/>
                    </a:cubicBezTo>
                    <a:cubicBezTo>
                      <a:pt x="20" y="47"/>
                      <a:pt x="22" y="43"/>
                      <a:pt x="26" y="41"/>
                    </a:cubicBezTo>
                    <a:cubicBezTo>
                      <a:pt x="26" y="41"/>
                      <a:pt x="26" y="41"/>
                      <a:pt x="26" y="41"/>
                    </a:cubicBezTo>
                    <a:cubicBezTo>
                      <a:pt x="29" y="40"/>
                      <a:pt x="32" y="40"/>
                      <a:pt x="35" y="42"/>
                    </a:cubicBezTo>
                    <a:cubicBezTo>
                      <a:pt x="36" y="43"/>
                      <a:pt x="39" y="43"/>
                      <a:pt x="41" y="42"/>
                    </a:cubicBezTo>
                    <a:cubicBezTo>
                      <a:pt x="43" y="41"/>
                      <a:pt x="44" y="39"/>
                      <a:pt x="43" y="36"/>
                    </a:cubicBezTo>
                    <a:cubicBezTo>
                      <a:pt x="43" y="36"/>
                      <a:pt x="43" y="36"/>
                      <a:pt x="43" y="35"/>
                    </a:cubicBezTo>
                    <a:cubicBezTo>
                      <a:pt x="43" y="35"/>
                      <a:pt x="43" y="35"/>
                      <a:pt x="43" y="35"/>
                    </a:cubicBezTo>
                    <a:cubicBezTo>
                      <a:pt x="43" y="22"/>
                      <a:pt x="53" y="12"/>
                      <a:pt x="66" y="12"/>
                    </a:cubicBezTo>
                    <a:cubicBezTo>
                      <a:pt x="78" y="12"/>
                      <a:pt x="88" y="22"/>
                      <a:pt x="88" y="35"/>
                    </a:cubicBezTo>
                    <a:cubicBezTo>
                      <a:pt x="88" y="39"/>
                      <a:pt x="87" y="43"/>
                      <a:pt x="84" y="46"/>
                    </a:cubicBezTo>
                    <a:cubicBezTo>
                      <a:pt x="83" y="49"/>
                      <a:pt x="83" y="52"/>
                      <a:pt x="86" y="54"/>
                    </a:cubicBezTo>
                    <a:cubicBezTo>
                      <a:pt x="88" y="56"/>
                      <a:pt x="91" y="56"/>
                      <a:pt x="93" y="54"/>
                    </a:cubicBezTo>
                    <a:cubicBezTo>
                      <a:pt x="96" y="52"/>
                      <a:pt x="100" y="49"/>
                      <a:pt x="106" y="49"/>
                    </a:cubicBezTo>
                    <a:cubicBezTo>
                      <a:pt x="117" y="49"/>
                      <a:pt x="126" y="58"/>
                      <a:pt x="126" y="69"/>
                    </a:cubicBezTo>
                    <a:cubicBezTo>
                      <a:pt x="126" y="80"/>
                      <a:pt x="117" y="89"/>
                      <a:pt x="106" y="89"/>
                    </a:cubicBezTo>
                    <a:cubicBezTo>
                      <a:pt x="93" y="89"/>
                      <a:pt x="93" y="89"/>
                      <a:pt x="93" y="89"/>
                    </a:cubicBezTo>
                    <a:cubicBezTo>
                      <a:pt x="90" y="89"/>
                      <a:pt x="87" y="92"/>
                      <a:pt x="87" y="95"/>
                    </a:cubicBezTo>
                    <a:cubicBezTo>
                      <a:pt x="87" y="98"/>
                      <a:pt x="90" y="101"/>
                      <a:pt x="93" y="101"/>
                    </a:cubicBezTo>
                    <a:cubicBezTo>
                      <a:pt x="106" y="101"/>
                      <a:pt x="106" y="101"/>
                      <a:pt x="106" y="101"/>
                    </a:cubicBezTo>
                    <a:cubicBezTo>
                      <a:pt x="124" y="101"/>
                      <a:pt x="138" y="87"/>
                      <a:pt x="138" y="69"/>
                    </a:cubicBezTo>
                    <a:cubicBezTo>
                      <a:pt x="138" y="51"/>
                      <a:pt x="124" y="37"/>
                      <a:pt x="106"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24" name="Freeform 8"/>
              <p:cNvSpPr>
                <a:spLocks/>
              </p:cNvSpPr>
              <p:nvPr/>
            </p:nvSpPr>
            <p:spPr bwMode="auto">
              <a:xfrm>
                <a:off x="84" y="115"/>
                <a:ext cx="108" cy="166"/>
              </a:xfrm>
              <a:custGeom>
                <a:avLst/>
                <a:gdLst>
                  <a:gd name="T0" fmla="*/ 43 w 54"/>
                  <a:gd name="T1" fmla="*/ 53 h 83"/>
                  <a:gd name="T2" fmla="*/ 33 w 54"/>
                  <a:gd name="T3" fmla="*/ 63 h 83"/>
                  <a:gd name="T4" fmla="*/ 33 w 54"/>
                  <a:gd name="T5" fmla="*/ 6 h 83"/>
                  <a:gd name="T6" fmla="*/ 27 w 54"/>
                  <a:gd name="T7" fmla="*/ 0 h 83"/>
                  <a:gd name="T8" fmla="*/ 21 w 54"/>
                  <a:gd name="T9" fmla="*/ 6 h 83"/>
                  <a:gd name="T10" fmla="*/ 21 w 54"/>
                  <a:gd name="T11" fmla="*/ 63 h 83"/>
                  <a:gd name="T12" fmla="*/ 11 w 54"/>
                  <a:gd name="T13" fmla="*/ 53 h 83"/>
                  <a:gd name="T14" fmla="*/ 2 w 54"/>
                  <a:gd name="T15" fmla="*/ 53 h 83"/>
                  <a:gd name="T16" fmla="*/ 2 w 54"/>
                  <a:gd name="T17" fmla="*/ 61 h 83"/>
                  <a:gd name="T18" fmla="*/ 23 w 54"/>
                  <a:gd name="T19" fmla="*/ 82 h 83"/>
                  <a:gd name="T20" fmla="*/ 27 w 54"/>
                  <a:gd name="T21" fmla="*/ 83 h 83"/>
                  <a:gd name="T22" fmla="*/ 31 w 54"/>
                  <a:gd name="T23" fmla="*/ 82 h 83"/>
                  <a:gd name="T24" fmla="*/ 52 w 54"/>
                  <a:gd name="T25" fmla="*/ 61 h 83"/>
                  <a:gd name="T26" fmla="*/ 52 w 54"/>
                  <a:gd name="T27" fmla="*/ 53 h 83"/>
                  <a:gd name="T28" fmla="*/ 43 w 54"/>
                  <a:gd name="T29" fmla="*/ 5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83">
                    <a:moveTo>
                      <a:pt x="43" y="53"/>
                    </a:moveTo>
                    <a:cubicBezTo>
                      <a:pt x="33" y="63"/>
                      <a:pt x="33" y="63"/>
                      <a:pt x="33" y="63"/>
                    </a:cubicBezTo>
                    <a:cubicBezTo>
                      <a:pt x="33" y="6"/>
                      <a:pt x="33" y="6"/>
                      <a:pt x="33" y="6"/>
                    </a:cubicBezTo>
                    <a:cubicBezTo>
                      <a:pt x="33" y="2"/>
                      <a:pt x="30" y="0"/>
                      <a:pt x="27" y="0"/>
                    </a:cubicBezTo>
                    <a:cubicBezTo>
                      <a:pt x="24" y="0"/>
                      <a:pt x="21" y="2"/>
                      <a:pt x="21" y="6"/>
                    </a:cubicBezTo>
                    <a:cubicBezTo>
                      <a:pt x="21" y="63"/>
                      <a:pt x="21" y="63"/>
                      <a:pt x="21" y="63"/>
                    </a:cubicBezTo>
                    <a:cubicBezTo>
                      <a:pt x="11" y="53"/>
                      <a:pt x="11" y="53"/>
                      <a:pt x="11" y="53"/>
                    </a:cubicBezTo>
                    <a:cubicBezTo>
                      <a:pt x="8" y="50"/>
                      <a:pt x="5" y="50"/>
                      <a:pt x="2" y="53"/>
                    </a:cubicBezTo>
                    <a:cubicBezTo>
                      <a:pt x="0" y="55"/>
                      <a:pt x="0" y="59"/>
                      <a:pt x="2" y="61"/>
                    </a:cubicBezTo>
                    <a:cubicBezTo>
                      <a:pt x="23" y="82"/>
                      <a:pt x="23" y="82"/>
                      <a:pt x="23" y="82"/>
                    </a:cubicBezTo>
                    <a:cubicBezTo>
                      <a:pt x="24" y="83"/>
                      <a:pt x="25" y="83"/>
                      <a:pt x="27" y="83"/>
                    </a:cubicBezTo>
                    <a:cubicBezTo>
                      <a:pt x="28" y="83"/>
                      <a:pt x="30" y="83"/>
                      <a:pt x="31" y="82"/>
                    </a:cubicBezTo>
                    <a:cubicBezTo>
                      <a:pt x="52" y="61"/>
                      <a:pt x="52" y="61"/>
                      <a:pt x="52" y="61"/>
                    </a:cubicBezTo>
                    <a:cubicBezTo>
                      <a:pt x="54" y="59"/>
                      <a:pt x="54" y="55"/>
                      <a:pt x="52" y="53"/>
                    </a:cubicBezTo>
                    <a:cubicBezTo>
                      <a:pt x="49" y="50"/>
                      <a:pt x="45" y="50"/>
                      <a:pt x="43" y="5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grpSp>
        <p:nvGrpSpPr>
          <p:cNvPr id="3" name="组合 2"/>
          <p:cNvGrpSpPr/>
          <p:nvPr/>
        </p:nvGrpSpPr>
        <p:grpSpPr>
          <a:xfrm>
            <a:off x="967951" y="3150983"/>
            <a:ext cx="405000" cy="405000"/>
            <a:chOff x="917110" y="3394720"/>
            <a:chExt cx="782815" cy="778264"/>
          </a:xfrm>
        </p:grpSpPr>
        <p:sp>
          <p:nvSpPr>
            <p:cNvPr id="26" name="Oval 9"/>
            <p:cNvSpPr>
              <a:spLocks noChangeArrowheads="1"/>
            </p:cNvSpPr>
            <p:nvPr/>
          </p:nvSpPr>
          <p:spPr bwMode="auto">
            <a:xfrm>
              <a:off x="917110" y="3394720"/>
              <a:ext cx="782815" cy="778264"/>
            </a:xfrm>
            <a:prstGeom prst="ellipse">
              <a:avLst/>
            </a:prstGeom>
            <a:gradFill>
              <a:gsLst>
                <a:gs pos="2000">
                  <a:srgbClr val="1D8FE7"/>
                </a:gs>
                <a:gs pos="97000">
                  <a:srgbClr val="175BBE"/>
                </a:gs>
              </a:gsLst>
              <a:lin ang="270000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27" name="Group 10"/>
            <p:cNvGrpSpPr>
              <a:grpSpLocks/>
            </p:cNvGrpSpPr>
            <p:nvPr/>
          </p:nvGrpSpPr>
          <p:grpSpPr bwMode="auto">
            <a:xfrm>
              <a:off x="1165153" y="3572219"/>
              <a:ext cx="286729" cy="418715"/>
              <a:chOff x="0" y="0"/>
              <a:chExt cx="206" cy="305"/>
            </a:xfrm>
          </p:grpSpPr>
          <p:sp>
            <p:nvSpPr>
              <p:cNvPr id="28" name="Freeform 11"/>
              <p:cNvSpPr>
                <a:spLocks noEditPoints="1"/>
              </p:cNvSpPr>
              <p:nvPr/>
            </p:nvSpPr>
            <p:spPr bwMode="auto">
              <a:xfrm>
                <a:off x="0" y="43"/>
                <a:ext cx="206" cy="262"/>
              </a:xfrm>
              <a:custGeom>
                <a:avLst/>
                <a:gdLst>
                  <a:gd name="T0" fmla="*/ 124 w 153"/>
                  <a:gd name="T1" fmla="*/ 0 h 193"/>
                  <a:gd name="T2" fmla="*/ 29 w 153"/>
                  <a:gd name="T3" fmla="*/ 0 h 193"/>
                  <a:gd name="T4" fmla="*/ 0 w 153"/>
                  <a:gd name="T5" fmla="*/ 29 h 193"/>
                  <a:gd name="T6" fmla="*/ 0 w 153"/>
                  <a:gd name="T7" fmla="*/ 183 h 193"/>
                  <a:gd name="T8" fmla="*/ 5 w 153"/>
                  <a:gd name="T9" fmla="*/ 191 h 193"/>
                  <a:gd name="T10" fmla="*/ 14 w 153"/>
                  <a:gd name="T11" fmla="*/ 192 h 193"/>
                  <a:gd name="T12" fmla="*/ 77 w 153"/>
                  <a:gd name="T13" fmla="*/ 160 h 193"/>
                  <a:gd name="T14" fmla="*/ 139 w 153"/>
                  <a:gd name="T15" fmla="*/ 192 h 193"/>
                  <a:gd name="T16" fmla="*/ 144 w 153"/>
                  <a:gd name="T17" fmla="*/ 193 h 193"/>
                  <a:gd name="T18" fmla="*/ 149 w 153"/>
                  <a:gd name="T19" fmla="*/ 191 h 193"/>
                  <a:gd name="T20" fmla="*/ 153 w 153"/>
                  <a:gd name="T21" fmla="*/ 183 h 193"/>
                  <a:gd name="T22" fmla="*/ 153 w 153"/>
                  <a:gd name="T23" fmla="*/ 29 h 193"/>
                  <a:gd name="T24" fmla="*/ 124 w 153"/>
                  <a:gd name="T25" fmla="*/ 0 h 193"/>
                  <a:gd name="T26" fmla="*/ 134 w 153"/>
                  <a:gd name="T27" fmla="*/ 168 h 193"/>
                  <a:gd name="T28" fmla="*/ 81 w 153"/>
                  <a:gd name="T29" fmla="*/ 140 h 193"/>
                  <a:gd name="T30" fmla="*/ 77 w 153"/>
                  <a:gd name="T31" fmla="*/ 139 h 193"/>
                  <a:gd name="T32" fmla="*/ 72 w 153"/>
                  <a:gd name="T33" fmla="*/ 140 h 193"/>
                  <a:gd name="T34" fmla="*/ 19 w 153"/>
                  <a:gd name="T35" fmla="*/ 168 h 193"/>
                  <a:gd name="T36" fmla="*/ 19 w 153"/>
                  <a:gd name="T37" fmla="*/ 29 h 193"/>
                  <a:gd name="T38" fmla="*/ 29 w 153"/>
                  <a:gd name="T39" fmla="*/ 19 h 193"/>
                  <a:gd name="T40" fmla="*/ 124 w 153"/>
                  <a:gd name="T41" fmla="*/ 19 h 193"/>
                  <a:gd name="T42" fmla="*/ 134 w 153"/>
                  <a:gd name="T43" fmla="*/ 29 h 193"/>
                  <a:gd name="T44" fmla="*/ 134 w 153"/>
                  <a:gd name="T45" fmla="*/ 168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93">
                    <a:moveTo>
                      <a:pt x="124" y="0"/>
                    </a:moveTo>
                    <a:cubicBezTo>
                      <a:pt x="29" y="0"/>
                      <a:pt x="29" y="0"/>
                      <a:pt x="29" y="0"/>
                    </a:cubicBezTo>
                    <a:cubicBezTo>
                      <a:pt x="13" y="0"/>
                      <a:pt x="0" y="13"/>
                      <a:pt x="0" y="29"/>
                    </a:cubicBezTo>
                    <a:cubicBezTo>
                      <a:pt x="0" y="183"/>
                      <a:pt x="0" y="183"/>
                      <a:pt x="0" y="183"/>
                    </a:cubicBezTo>
                    <a:cubicBezTo>
                      <a:pt x="0" y="187"/>
                      <a:pt x="2" y="190"/>
                      <a:pt x="5" y="191"/>
                    </a:cubicBezTo>
                    <a:cubicBezTo>
                      <a:pt x="8" y="193"/>
                      <a:pt x="11" y="193"/>
                      <a:pt x="14" y="192"/>
                    </a:cubicBezTo>
                    <a:cubicBezTo>
                      <a:pt x="77" y="160"/>
                      <a:pt x="77" y="160"/>
                      <a:pt x="77" y="160"/>
                    </a:cubicBezTo>
                    <a:cubicBezTo>
                      <a:pt x="139" y="192"/>
                      <a:pt x="139" y="192"/>
                      <a:pt x="139" y="192"/>
                    </a:cubicBezTo>
                    <a:cubicBezTo>
                      <a:pt x="141" y="193"/>
                      <a:pt x="142" y="193"/>
                      <a:pt x="144" y="193"/>
                    </a:cubicBezTo>
                    <a:cubicBezTo>
                      <a:pt x="146" y="193"/>
                      <a:pt x="147" y="192"/>
                      <a:pt x="149" y="191"/>
                    </a:cubicBezTo>
                    <a:cubicBezTo>
                      <a:pt x="152" y="190"/>
                      <a:pt x="153" y="187"/>
                      <a:pt x="153" y="183"/>
                    </a:cubicBezTo>
                    <a:cubicBezTo>
                      <a:pt x="153" y="29"/>
                      <a:pt x="153" y="29"/>
                      <a:pt x="153" y="29"/>
                    </a:cubicBezTo>
                    <a:cubicBezTo>
                      <a:pt x="153" y="13"/>
                      <a:pt x="140" y="0"/>
                      <a:pt x="124" y="0"/>
                    </a:cubicBezTo>
                    <a:close/>
                    <a:moveTo>
                      <a:pt x="134" y="168"/>
                    </a:moveTo>
                    <a:cubicBezTo>
                      <a:pt x="81" y="140"/>
                      <a:pt x="81" y="140"/>
                      <a:pt x="81" y="140"/>
                    </a:cubicBezTo>
                    <a:cubicBezTo>
                      <a:pt x="80" y="140"/>
                      <a:pt x="78" y="139"/>
                      <a:pt x="77" y="139"/>
                    </a:cubicBezTo>
                    <a:cubicBezTo>
                      <a:pt x="75" y="139"/>
                      <a:pt x="74" y="140"/>
                      <a:pt x="72" y="140"/>
                    </a:cubicBezTo>
                    <a:cubicBezTo>
                      <a:pt x="19" y="168"/>
                      <a:pt x="19" y="168"/>
                      <a:pt x="19" y="168"/>
                    </a:cubicBezTo>
                    <a:cubicBezTo>
                      <a:pt x="19" y="29"/>
                      <a:pt x="19" y="29"/>
                      <a:pt x="19" y="29"/>
                    </a:cubicBezTo>
                    <a:cubicBezTo>
                      <a:pt x="19" y="23"/>
                      <a:pt x="24" y="19"/>
                      <a:pt x="29" y="19"/>
                    </a:cubicBezTo>
                    <a:cubicBezTo>
                      <a:pt x="124" y="19"/>
                      <a:pt x="124" y="19"/>
                      <a:pt x="124" y="19"/>
                    </a:cubicBezTo>
                    <a:cubicBezTo>
                      <a:pt x="130" y="19"/>
                      <a:pt x="134" y="23"/>
                      <a:pt x="134" y="29"/>
                    </a:cubicBezTo>
                    <a:lnTo>
                      <a:pt x="134" y="1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29" name="Freeform 12"/>
              <p:cNvSpPr>
                <a:spLocks/>
              </p:cNvSpPr>
              <p:nvPr/>
            </p:nvSpPr>
            <p:spPr bwMode="auto">
              <a:xfrm>
                <a:off x="42" y="0"/>
                <a:ext cx="123" cy="26"/>
              </a:xfrm>
              <a:custGeom>
                <a:avLst/>
                <a:gdLst>
                  <a:gd name="T0" fmla="*/ 10 w 91"/>
                  <a:gd name="T1" fmla="*/ 19 h 19"/>
                  <a:gd name="T2" fmla="*/ 82 w 91"/>
                  <a:gd name="T3" fmla="*/ 19 h 19"/>
                  <a:gd name="T4" fmla="*/ 91 w 91"/>
                  <a:gd name="T5" fmla="*/ 10 h 19"/>
                  <a:gd name="T6" fmla="*/ 82 w 91"/>
                  <a:gd name="T7" fmla="*/ 0 h 19"/>
                  <a:gd name="T8" fmla="*/ 10 w 91"/>
                  <a:gd name="T9" fmla="*/ 0 h 19"/>
                  <a:gd name="T10" fmla="*/ 0 w 91"/>
                  <a:gd name="T11" fmla="*/ 10 h 19"/>
                  <a:gd name="T12" fmla="*/ 10 w 91"/>
                  <a:gd name="T13" fmla="*/ 19 h 19"/>
                </a:gdLst>
                <a:ahLst/>
                <a:cxnLst>
                  <a:cxn ang="0">
                    <a:pos x="T0" y="T1"/>
                  </a:cxn>
                  <a:cxn ang="0">
                    <a:pos x="T2" y="T3"/>
                  </a:cxn>
                  <a:cxn ang="0">
                    <a:pos x="T4" y="T5"/>
                  </a:cxn>
                  <a:cxn ang="0">
                    <a:pos x="T6" y="T7"/>
                  </a:cxn>
                  <a:cxn ang="0">
                    <a:pos x="T8" y="T9"/>
                  </a:cxn>
                  <a:cxn ang="0">
                    <a:pos x="T10" y="T11"/>
                  </a:cxn>
                  <a:cxn ang="0">
                    <a:pos x="T12" y="T13"/>
                  </a:cxn>
                </a:cxnLst>
                <a:rect l="0" t="0" r="r" b="b"/>
                <a:pathLst>
                  <a:path w="91" h="19">
                    <a:moveTo>
                      <a:pt x="10" y="19"/>
                    </a:moveTo>
                    <a:cubicBezTo>
                      <a:pt x="82" y="19"/>
                      <a:pt x="82" y="19"/>
                      <a:pt x="82" y="19"/>
                    </a:cubicBezTo>
                    <a:cubicBezTo>
                      <a:pt x="87" y="19"/>
                      <a:pt x="91" y="15"/>
                      <a:pt x="91" y="10"/>
                    </a:cubicBezTo>
                    <a:cubicBezTo>
                      <a:pt x="91" y="4"/>
                      <a:pt x="87" y="0"/>
                      <a:pt x="82" y="0"/>
                    </a:cubicBezTo>
                    <a:cubicBezTo>
                      <a:pt x="10" y="0"/>
                      <a:pt x="10" y="0"/>
                      <a:pt x="10" y="0"/>
                    </a:cubicBezTo>
                    <a:cubicBezTo>
                      <a:pt x="5" y="0"/>
                      <a:pt x="0" y="4"/>
                      <a:pt x="0" y="10"/>
                    </a:cubicBezTo>
                    <a:cubicBezTo>
                      <a:pt x="0" y="15"/>
                      <a:pt x="5" y="19"/>
                      <a:pt x="10"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0" name="Freeform 13"/>
              <p:cNvSpPr>
                <a:spLocks/>
              </p:cNvSpPr>
              <p:nvPr/>
            </p:nvSpPr>
            <p:spPr bwMode="auto">
              <a:xfrm>
                <a:off x="56" y="105"/>
                <a:ext cx="94" cy="94"/>
              </a:xfrm>
              <a:custGeom>
                <a:avLst/>
                <a:gdLst>
                  <a:gd name="T0" fmla="*/ 60 w 69"/>
                  <a:gd name="T1" fmla="*/ 25 h 69"/>
                  <a:gd name="T2" fmla="*/ 44 w 69"/>
                  <a:gd name="T3" fmla="*/ 25 h 69"/>
                  <a:gd name="T4" fmla="*/ 44 w 69"/>
                  <a:gd name="T5" fmla="*/ 9 h 69"/>
                  <a:gd name="T6" fmla="*/ 35 w 69"/>
                  <a:gd name="T7" fmla="*/ 0 h 69"/>
                  <a:gd name="T8" fmla="*/ 25 w 69"/>
                  <a:gd name="T9" fmla="*/ 9 h 69"/>
                  <a:gd name="T10" fmla="*/ 25 w 69"/>
                  <a:gd name="T11" fmla="*/ 25 h 69"/>
                  <a:gd name="T12" fmla="*/ 10 w 69"/>
                  <a:gd name="T13" fmla="*/ 25 h 69"/>
                  <a:gd name="T14" fmla="*/ 0 w 69"/>
                  <a:gd name="T15" fmla="*/ 34 h 69"/>
                  <a:gd name="T16" fmla="*/ 10 w 69"/>
                  <a:gd name="T17" fmla="*/ 44 h 69"/>
                  <a:gd name="T18" fmla="*/ 25 w 69"/>
                  <a:gd name="T19" fmla="*/ 44 h 69"/>
                  <a:gd name="T20" fmla="*/ 25 w 69"/>
                  <a:gd name="T21" fmla="*/ 59 h 69"/>
                  <a:gd name="T22" fmla="*/ 35 w 69"/>
                  <a:gd name="T23" fmla="*/ 69 h 69"/>
                  <a:gd name="T24" fmla="*/ 44 w 69"/>
                  <a:gd name="T25" fmla="*/ 59 h 69"/>
                  <a:gd name="T26" fmla="*/ 44 w 69"/>
                  <a:gd name="T27" fmla="*/ 44 h 69"/>
                  <a:gd name="T28" fmla="*/ 60 w 69"/>
                  <a:gd name="T29" fmla="*/ 44 h 69"/>
                  <a:gd name="T30" fmla="*/ 69 w 69"/>
                  <a:gd name="T31" fmla="*/ 34 h 69"/>
                  <a:gd name="T32" fmla="*/ 60 w 69"/>
                  <a:gd name="T33"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 h="69">
                    <a:moveTo>
                      <a:pt x="60" y="25"/>
                    </a:moveTo>
                    <a:cubicBezTo>
                      <a:pt x="44" y="25"/>
                      <a:pt x="44" y="25"/>
                      <a:pt x="44" y="25"/>
                    </a:cubicBezTo>
                    <a:cubicBezTo>
                      <a:pt x="44" y="9"/>
                      <a:pt x="44" y="9"/>
                      <a:pt x="44" y="9"/>
                    </a:cubicBezTo>
                    <a:cubicBezTo>
                      <a:pt x="44" y="4"/>
                      <a:pt x="40" y="0"/>
                      <a:pt x="35" y="0"/>
                    </a:cubicBezTo>
                    <a:cubicBezTo>
                      <a:pt x="30" y="0"/>
                      <a:pt x="25" y="4"/>
                      <a:pt x="25" y="9"/>
                    </a:cubicBezTo>
                    <a:cubicBezTo>
                      <a:pt x="25" y="25"/>
                      <a:pt x="25" y="25"/>
                      <a:pt x="25" y="25"/>
                    </a:cubicBezTo>
                    <a:cubicBezTo>
                      <a:pt x="10" y="25"/>
                      <a:pt x="10" y="25"/>
                      <a:pt x="10" y="25"/>
                    </a:cubicBezTo>
                    <a:cubicBezTo>
                      <a:pt x="5" y="25"/>
                      <a:pt x="0" y="29"/>
                      <a:pt x="0" y="34"/>
                    </a:cubicBezTo>
                    <a:cubicBezTo>
                      <a:pt x="0" y="39"/>
                      <a:pt x="5" y="44"/>
                      <a:pt x="10" y="44"/>
                    </a:cubicBezTo>
                    <a:cubicBezTo>
                      <a:pt x="25" y="44"/>
                      <a:pt x="25" y="44"/>
                      <a:pt x="25" y="44"/>
                    </a:cubicBezTo>
                    <a:cubicBezTo>
                      <a:pt x="25" y="59"/>
                      <a:pt x="25" y="59"/>
                      <a:pt x="25" y="59"/>
                    </a:cubicBezTo>
                    <a:cubicBezTo>
                      <a:pt x="25" y="64"/>
                      <a:pt x="30" y="69"/>
                      <a:pt x="35" y="69"/>
                    </a:cubicBezTo>
                    <a:cubicBezTo>
                      <a:pt x="40" y="69"/>
                      <a:pt x="44" y="64"/>
                      <a:pt x="44" y="59"/>
                    </a:cubicBezTo>
                    <a:cubicBezTo>
                      <a:pt x="44" y="44"/>
                      <a:pt x="44" y="44"/>
                      <a:pt x="44" y="44"/>
                    </a:cubicBezTo>
                    <a:cubicBezTo>
                      <a:pt x="60" y="44"/>
                      <a:pt x="60" y="44"/>
                      <a:pt x="60" y="44"/>
                    </a:cubicBezTo>
                    <a:cubicBezTo>
                      <a:pt x="65" y="44"/>
                      <a:pt x="69" y="39"/>
                      <a:pt x="69" y="34"/>
                    </a:cubicBezTo>
                    <a:cubicBezTo>
                      <a:pt x="69" y="29"/>
                      <a:pt x="65" y="25"/>
                      <a:pt x="60" y="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grpSp>
        <p:nvGrpSpPr>
          <p:cNvPr id="4" name="组合 3"/>
          <p:cNvGrpSpPr/>
          <p:nvPr/>
        </p:nvGrpSpPr>
        <p:grpSpPr>
          <a:xfrm>
            <a:off x="967951" y="3784842"/>
            <a:ext cx="405000" cy="405000"/>
            <a:chOff x="917110" y="4719133"/>
            <a:chExt cx="782815" cy="778264"/>
          </a:xfrm>
        </p:grpSpPr>
        <p:sp>
          <p:nvSpPr>
            <p:cNvPr id="32" name="Oval 14"/>
            <p:cNvSpPr>
              <a:spLocks noChangeArrowheads="1"/>
            </p:cNvSpPr>
            <p:nvPr/>
          </p:nvSpPr>
          <p:spPr bwMode="auto">
            <a:xfrm>
              <a:off x="917110" y="4719133"/>
              <a:ext cx="782815" cy="778264"/>
            </a:xfrm>
            <a:prstGeom prst="ellipse">
              <a:avLst/>
            </a:prstGeom>
            <a:gradFill>
              <a:gsLst>
                <a:gs pos="2000">
                  <a:srgbClr val="1D8FE7"/>
                </a:gs>
                <a:gs pos="97000">
                  <a:srgbClr val="175BBE"/>
                </a:gs>
              </a:gsLst>
              <a:lin ang="2700000" scaled="1"/>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nvGrpSpPr>
            <p:cNvPr id="33" name="Group 15"/>
            <p:cNvGrpSpPr>
              <a:grpSpLocks/>
            </p:cNvGrpSpPr>
            <p:nvPr/>
          </p:nvGrpSpPr>
          <p:grpSpPr bwMode="auto">
            <a:xfrm>
              <a:off x="1140122" y="4971727"/>
              <a:ext cx="373202" cy="323139"/>
              <a:chOff x="0" y="0"/>
              <a:chExt cx="346" cy="301"/>
            </a:xfrm>
          </p:grpSpPr>
          <p:sp>
            <p:nvSpPr>
              <p:cNvPr id="34" name="Freeform 16"/>
              <p:cNvSpPr>
                <a:spLocks/>
              </p:cNvSpPr>
              <p:nvPr/>
            </p:nvSpPr>
            <p:spPr bwMode="auto">
              <a:xfrm>
                <a:off x="0" y="0"/>
                <a:ext cx="291" cy="254"/>
              </a:xfrm>
              <a:custGeom>
                <a:avLst/>
                <a:gdLst>
                  <a:gd name="T0" fmla="*/ 30 w 291"/>
                  <a:gd name="T1" fmla="*/ 28 h 254"/>
                  <a:gd name="T2" fmla="*/ 261 w 291"/>
                  <a:gd name="T3" fmla="*/ 28 h 254"/>
                  <a:gd name="T4" fmla="*/ 261 w 291"/>
                  <a:gd name="T5" fmla="*/ 126 h 254"/>
                  <a:gd name="T6" fmla="*/ 291 w 291"/>
                  <a:gd name="T7" fmla="*/ 126 h 254"/>
                  <a:gd name="T8" fmla="*/ 291 w 291"/>
                  <a:gd name="T9" fmla="*/ 0 h 254"/>
                  <a:gd name="T10" fmla="*/ 0 w 291"/>
                  <a:gd name="T11" fmla="*/ 0 h 254"/>
                  <a:gd name="T12" fmla="*/ 0 w 291"/>
                  <a:gd name="T13" fmla="*/ 254 h 254"/>
                  <a:gd name="T14" fmla="*/ 146 w 291"/>
                  <a:gd name="T15" fmla="*/ 254 h 254"/>
                  <a:gd name="T16" fmla="*/ 146 w 291"/>
                  <a:gd name="T17" fmla="*/ 224 h 254"/>
                  <a:gd name="T18" fmla="*/ 30 w 291"/>
                  <a:gd name="T19" fmla="*/ 224 h 254"/>
                  <a:gd name="T20" fmla="*/ 30 w 291"/>
                  <a:gd name="T21" fmla="*/ 28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1" h="254">
                    <a:moveTo>
                      <a:pt x="30" y="28"/>
                    </a:moveTo>
                    <a:lnTo>
                      <a:pt x="261" y="28"/>
                    </a:lnTo>
                    <a:lnTo>
                      <a:pt x="261" y="126"/>
                    </a:lnTo>
                    <a:lnTo>
                      <a:pt x="291" y="126"/>
                    </a:lnTo>
                    <a:lnTo>
                      <a:pt x="291" y="0"/>
                    </a:lnTo>
                    <a:lnTo>
                      <a:pt x="0" y="0"/>
                    </a:lnTo>
                    <a:lnTo>
                      <a:pt x="0" y="254"/>
                    </a:lnTo>
                    <a:lnTo>
                      <a:pt x="146" y="254"/>
                    </a:lnTo>
                    <a:lnTo>
                      <a:pt x="146" y="224"/>
                    </a:lnTo>
                    <a:lnTo>
                      <a:pt x="30" y="224"/>
                    </a:ln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5" name="Freeform 17"/>
              <p:cNvSpPr>
                <a:spLocks/>
              </p:cNvSpPr>
              <p:nvPr/>
            </p:nvSpPr>
            <p:spPr bwMode="auto">
              <a:xfrm>
                <a:off x="207" y="161"/>
                <a:ext cx="139" cy="140"/>
              </a:xfrm>
              <a:custGeom>
                <a:avLst/>
                <a:gdLst>
                  <a:gd name="T0" fmla="*/ 139 w 139"/>
                  <a:gd name="T1" fmla="*/ 56 h 140"/>
                  <a:gd name="T2" fmla="*/ 84 w 139"/>
                  <a:gd name="T3" fmla="*/ 56 h 140"/>
                  <a:gd name="T4" fmla="*/ 84 w 139"/>
                  <a:gd name="T5" fmla="*/ 0 h 140"/>
                  <a:gd name="T6" fmla="*/ 54 w 139"/>
                  <a:gd name="T7" fmla="*/ 0 h 140"/>
                  <a:gd name="T8" fmla="*/ 54 w 139"/>
                  <a:gd name="T9" fmla="*/ 56 h 140"/>
                  <a:gd name="T10" fmla="*/ 0 w 139"/>
                  <a:gd name="T11" fmla="*/ 56 h 140"/>
                  <a:gd name="T12" fmla="*/ 0 w 139"/>
                  <a:gd name="T13" fmla="*/ 86 h 140"/>
                  <a:gd name="T14" fmla="*/ 54 w 139"/>
                  <a:gd name="T15" fmla="*/ 86 h 140"/>
                  <a:gd name="T16" fmla="*/ 54 w 139"/>
                  <a:gd name="T17" fmla="*/ 140 h 140"/>
                  <a:gd name="T18" fmla="*/ 84 w 139"/>
                  <a:gd name="T19" fmla="*/ 140 h 140"/>
                  <a:gd name="T20" fmla="*/ 84 w 139"/>
                  <a:gd name="T21" fmla="*/ 86 h 140"/>
                  <a:gd name="T22" fmla="*/ 139 w 139"/>
                  <a:gd name="T23" fmla="*/ 86 h 140"/>
                  <a:gd name="T24" fmla="*/ 139 w 139"/>
                  <a:gd name="T25" fmla="*/ 5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40">
                    <a:moveTo>
                      <a:pt x="139" y="56"/>
                    </a:moveTo>
                    <a:lnTo>
                      <a:pt x="84" y="56"/>
                    </a:lnTo>
                    <a:lnTo>
                      <a:pt x="84" y="0"/>
                    </a:lnTo>
                    <a:lnTo>
                      <a:pt x="54" y="0"/>
                    </a:lnTo>
                    <a:lnTo>
                      <a:pt x="54" y="56"/>
                    </a:lnTo>
                    <a:lnTo>
                      <a:pt x="0" y="56"/>
                    </a:lnTo>
                    <a:lnTo>
                      <a:pt x="0" y="86"/>
                    </a:lnTo>
                    <a:lnTo>
                      <a:pt x="54" y="86"/>
                    </a:lnTo>
                    <a:lnTo>
                      <a:pt x="54" y="140"/>
                    </a:lnTo>
                    <a:lnTo>
                      <a:pt x="84" y="140"/>
                    </a:lnTo>
                    <a:lnTo>
                      <a:pt x="84" y="86"/>
                    </a:lnTo>
                    <a:lnTo>
                      <a:pt x="139" y="86"/>
                    </a:lnTo>
                    <a:lnTo>
                      <a:pt x="139" y="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6" name="Rectangle 18"/>
              <p:cNvSpPr>
                <a:spLocks noChangeArrowheads="1"/>
              </p:cNvSpPr>
              <p:nvPr/>
            </p:nvSpPr>
            <p:spPr bwMode="auto">
              <a:xfrm>
                <a:off x="70" y="75"/>
                <a:ext cx="127" cy="2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37" name="Rectangle 19"/>
              <p:cNvSpPr>
                <a:spLocks noChangeArrowheads="1"/>
              </p:cNvSpPr>
              <p:nvPr/>
            </p:nvSpPr>
            <p:spPr bwMode="auto">
              <a:xfrm>
                <a:off x="70" y="134"/>
                <a:ext cx="96" cy="3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grpSp>
        <p:nvGrpSpPr>
          <p:cNvPr id="38" name="组合 37" descr="e7d195523061f1c0205959036996ad55c215b892a7aac5c0B9ADEF7896FB48F2EF97163A2DE1401E1875DEDC438B7864AD24CA23553DBBBD975DAF4CAD4A2592689FFB6CEE59FFA55B2702D0E5EE29CD599C4935A37D8D649A25E4003FEF1ED5E45DCAA756E02725F0155FAD420D2C4A6D6F8EDD15BD2BDB2CB5C14E780FE4B2DC98A993CFC5FD88"/>
          <p:cNvGrpSpPr/>
          <p:nvPr/>
        </p:nvGrpSpPr>
        <p:grpSpPr>
          <a:xfrm>
            <a:off x="1580972" y="2449706"/>
            <a:ext cx="3455366" cy="507831"/>
            <a:chOff x="8548026" y="1335192"/>
            <a:chExt cx="2982618" cy="677108"/>
          </a:xfrm>
        </p:grpSpPr>
        <p:sp>
          <p:nvSpPr>
            <p:cNvPr id="39" name="矩形 38"/>
            <p:cNvSpPr/>
            <p:nvPr/>
          </p:nvSpPr>
          <p:spPr>
            <a:xfrm>
              <a:off x="9502259" y="1335192"/>
              <a:ext cx="2028385" cy="67710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成为行业主导，用户首选的第一竞争力的美好住居生活解决方案服务商</a:t>
              </a:r>
              <a:endParaRPr kumimoji="0" lang="zh-CN" altLang="en-US" sz="75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Segoe UI Semilight" panose="020B0402040204020203" pitchFamily="34" charset="0"/>
              </a:endParaRPr>
            </a:p>
          </p:txBody>
        </p:sp>
        <p:sp>
          <p:nvSpPr>
            <p:cNvPr id="40" name="矩形 39"/>
            <p:cNvSpPr/>
            <p:nvPr/>
          </p:nvSpPr>
          <p:spPr>
            <a:xfrm>
              <a:off x="8548026" y="1459079"/>
              <a:ext cx="865821" cy="4103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Segoe UI Semilight" panose="020B0402040204020203" pitchFamily="34" charset="0"/>
                </a:rPr>
                <a:t>企业愿景</a:t>
              </a:r>
            </a:p>
          </p:txBody>
        </p:sp>
      </p:grpSp>
      <p:grpSp>
        <p:nvGrpSpPr>
          <p:cNvPr id="41" name="组合 40" descr="e7d195523061f1c0205959036996ad55c215b892a7aac5c0B9ADEF7896FB48F2EF97163A2DE1401E1875DEDC438B7864AD24CA23553DBBBD975DAF4CAD4A2592689FFB6CEE59FFA55B2702D0E5EE29CD599C4935A37D8D649A25E4003FEF1ED5E45DCAA756E02725F0155FAD420D2C4A6D6F8EDD15BD2BDB2CB5C14E780FE4B2DC98A993CFC5FD88"/>
          <p:cNvGrpSpPr/>
          <p:nvPr/>
        </p:nvGrpSpPr>
        <p:grpSpPr>
          <a:xfrm>
            <a:off x="1580971" y="3113987"/>
            <a:ext cx="3455372" cy="507831"/>
            <a:chOff x="8548026" y="1362204"/>
            <a:chExt cx="2982623" cy="677108"/>
          </a:xfrm>
        </p:grpSpPr>
        <p:sp>
          <p:nvSpPr>
            <p:cNvPr id="42" name="矩形 41"/>
            <p:cNvSpPr/>
            <p:nvPr/>
          </p:nvSpPr>
          <p:spPr>
            <a:xfrm>
              <a:off x="9502657" y="1362204"/>
              <a:ext cx="2027992" cy="67710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75"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为客户提供更好服务，为股东创造更大价值，给员工更大舞台</a:t>
              </a:r>
            </a:p>
          </p:txBody>
        </p:sp>
        <p:sp>
          <p:nvSpPr>
            <p:cNvPr id="43" name="矩形 42"/>
            <p:cNvSpPr/>
            <p:nvPr/>
          </p:nvSpPr>
          <p:spPr>
            <a:xfrm>
              <a:off x="8548026" y="1459079"/>
              <a:ext cx="843862" cy="4103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Segoe UI Semilight" panose="020B0402040204020203" pitchFamily="34" charset="0"/>
                </a:rPr>
                <a:t>企业使命</a:t>
              </a:r>
            </a:p>
          </p:txBody>
        </p:sp>
      </p:grpSp>
      <p:grpSp>
        <p:nvGrpSpPr>
          <p:cNvPr id="44" name="组合 43" descr="e7d195523061f1c0205959036996ad55c215b892a7aac5c0B9ADEF7896FB48F2EF97163A2DE1401E1875DEDC438B7864AD24CA23553DBBBD975DAF4CAD4A2592689FFB6CEE59FFA55B2702D0E5EE29CD599C4935A37D8D649A25E4003FEF1ED5E45DCAA756E02725F0155FAD420D2C4A6D6F8EDD15BD2BDB2CB5C14E780FE4B2DC98A993CFC5FD88"/>
          <p:cNvGrpSpPr/>
          <p:nvPr/>
        </p:nvGrpSpPr>
        <p:grpSpPr>
          <a:xfrm>
            <a:off x="1580972" y="3757156"/>
            <a:ext cx="3455371" cy="507831"/>
            <a:chOff x="8548026" y="1447034"/>
            <a:chExt cx="2982622" cy="677107"/>
          </a:xfrm>
        </p:grpSpPr>
        <p:sp>
          <p:nvSpPr>
            <p:cNvPr id="45" name="矩形 44"/>
            <p:cNvSpPr/>
            <p:nvPr/>
          </p:nvSpPr>
          <p:spPr>
            <a:xfrm>
              <a:off x="9502657" y="1447034"/>
              <a:ext cx="2027991" cy="677107"/>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以用户为是，以自己为非；创新精神；人单合一双赢</a:t>
              </a:r>
            </a:p>
          </p:txBody>
        </p:sp>
        <p:sp>
          <p:nvSpPr>
            <p:cNvPr id="46" name="矩形 45"/>
            <p:cNvSpPr/>
            <p:nvPr/>
          </p:nvSpPr>
          <p:spPr>
            <a:xfrm>
              <a:off x="8548026" y="1549143"/>
              <a:ext cx="954235" cy="4103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Segoe UI Semilight" panose="020B0402040204020203" pitchFamily="34" charset="0"/>
                </a:rPr>
                <a:t>企业价值观</a:t>
              </a:r>
            </a:p>
          </p:txBody>
        </p:sp>
      </p:grpSp>
      <p:grpSp>
        <p:nvGrpSpPr>
          <p:cNvPr id="53" name="组合 52"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37877"/>
            <a:ext cx="3240360" cy="461665"/>
            <a:chOff x="1508072" y="276180"/>
            <a:chExt cx="9483176" cy="615553"/>
          </a:xfrm>
        </p:grpSpPr>
        <p:sp>
          <p:nvSpPr>
            <p:cNvPr id="54"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640138" y="374240"/>
              <a:ext cx="5351110" cy="468248"/>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Corporate Culture</a:t>
              </a:r>
            </a:p>
          </p:txBody>
        </p:sp>
        <p:sp>
          <p:nvSpPr>
            <p:cNvPr id="55" name="矩形 54"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3"/>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企业理念</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grpSp>
        <p:nvGrpSpPr>
          <p:cNvPr id="6" name="组合 5"/>
          <p:cNvGrpSpPr/>
          <p:nvPr/>
        </p:nvGrpSpPr>
        <p:grpSpPr>
          <a:xfrm>
            <a:off x="5410112" y="1419622"/>
            <a:ext cx="3338354" cy="3278995"/>
            <a:chOff x="7213482" y="1745305"/>
            <a:chExt cx="4635260" cy="4525534"/>
          </a:xfrm>
          <a:effectLst/>
        </p:grpSpPr>
        <p:sp>
          <p:nvSpPr>
            <p:cNvPr id="47" name="Oval 5"/>
            <p:cNvSpPr>
              <a:spLocks noChangeArrowheads="1"/>
            </p:cNvSpPr>
            <p:nvPr/>
          </p:nvSpPr>
          <p:spPr bwMode="auto">
            <a:xfrm flipV="1">
              <a:off x="7213482" y="5393788"/>
              <a:ext cx="4390914" cy="664765"/>
            </a:xfrm>
            <a:prstGeom prst="ellipse">
              <a:avLst/>
            </a:prstGeom>
            <a:gradFill rotWithShape="1">
              <a:gsLst>
                <a:gs pos="0">
                  <a:schemeClr val="tx1">
                    <a:alpha val="30000"/>
                  </a:schemeClr>
                </a:gs>
                <a:gs pos="100000">
                  <a:schemeClr val="tx1">
                    <a:gamma/>
                    <a:shade val="46275"/>
                    <a:invGamma/>
                    <a:alpha val="0"/>
                  </a:schemeClr>
                </a:gs>
              </a:gsLst>
              <a:path path="shape">
                <a:fillToRect l="50000" t="50000" r="50000" b="50000"/>
              </a:path>
            </a:gradFill>
            <a:ln>
              <a:noFill/>
            </a:ln>
            <a:effectLs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nvGrpSpPr>
            <p:cNvPr id="56" name="组 5"/>
            <p:cNvGrpSpPr>
              <a:grpSpLocks/>
            </p:cNvGrpSpPr>
            <p:nvPr/>
          </p:nvGrpSpPr>
          <p:grpSpPr bwMode="auto">
            <a:xfrm>
              <a:off x="7213483" y="1745305"/>
              <a:ext cx="4635259" cy="4525534"/>
              <a:chOff x="682114" y="1083441"/>
              <a:chExt cx="3789484" cy="3598193"/>
            </a:xfrm>
            <a:effectLst>
              <a:outerShdw blurRad="317500" sx="102000" sy="102000" algn="ctr" rotWithShape="0">
                <a:prstClr val="black">
                  <a:alpha val="40000"/>
                </a:prstClr>
              </a:outerShdw>
            </a:effectLst>
          </p:grpSpPr>
          <p:pic>
            <p:nvPicPr>
              <p:cNvPr id="57" name="图片 6" descr="mac white.png"/>
              <p:cNvPicPr>
                <a:picLocks noChangeAspect="1"/>
              </p:cNvPicPr>
              <p:nvPr/>
            </p:nvPicPr>
            <p:blipFill>
              <a:blip r:embed="rId3"/>
              <a:srcRect/>
              <a:stretch>
                <a:fillRect/>
              </a:stretch>
            </p:blipFill>
            <p:spPr bwMode="auto">
              <a:xfrm>
                <a:off x="682114" y="1083441"/>
                <a:ext cx="3789484" cy="3598193"/>
              </a:xfrm>
              <a:prstGeom prst="rect">
                <a:avLst/>
              </a:prstGeom>
              <a:noFill/>
              <a:ln w="9525">
                <a:noFill/>
                <a:miter lim="800000"/>
                <a:headEnd/>
                <a:tailEnd/>
              </a:ln>
              <a:effectLst/>
            </p:spPr>
          </p:pic>
          <p:pic>
            <p:nvPicPr>
              <p:cNvPr id="5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829644" y="1303842"/>
                <a:ext cx="3289242" cy="1964168"/>
              </a:xfrm>
              <a:prstGeom prst="rect">
                <a:avLst/>
              </a:prstGeom>
              <a:noFill/>
              <a:ln w="9525">
                <a:noFill/>
                <a:miter lim="800000"/>
                <a:headEnd/>
                <a:tailEnd/>
              </a:ln>
            </p:spPr>
          </p:pic>
        </p:grpSp>
      </p:grpSp>
      <p:sp>
        <p:nvSpPr>
          <p:cNvPr id="5" name="矩形 4"/>
          <p:cNvSpPr/>
          <p:nvPr/>
        </p:nvSpPr>
        <p:spPr>
          <a:xfrm>
            <a:off x="890426" y="1308979"/>
            <a:ext cx="4288793" cy="1015663"/>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       我们通过建立人单合一双赢的自主经营体模式，对内，打造节点闭环的动态网状组织，对外，构筑开放的平台，成为全球白电行业领先者和规则制定者，全流程用户体验驱动的虚实网融合领先者，创造互联网时代的世界级品牌。</a:t>
            </a:r>
          </a:p>
        </p:txBody>
      </p:sp>
    </p:spTree>
    <p:extLst>
      <p:ext uri="{BB962C8B-B14F-4D97-AF65-F5344CB8AC3E}">
        <p14:creationId xmlns:p14="http://schemas.microsoft.com/office/powerpoint/2010/main" val="524984488"/>
      </p:ext>
    </p:extLst>
  </p:cSld>
  <p:clrMapOvr>
    <a:masterClrMapping/>
  </p:clrMapOvr>
  <mc:AlternateContent xmlns:mc="http://schemas.openxmlformats.org/markup-compatibility/2006" xmlns:p14="http://schemas.microsoft.com/office/powerpoint/2010/main">
    <mc:Choice Requires="p14">
      <p:transition spd="slow" p14:dur="1500" advTm="5000">
        <p:fade/>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fltVal val="0"/>
                                              </p:val>
                                            </p:tav>
                                            <p:tav tm="100000">
                                              <p:val>
                                                <p:strVal val="#ppt_w"/>
                                              </p:val>
                                            </p:tav>
                                          </p:tavLst>
                                        </p:anim>
                                        <p:anim calcmode="lin" valueType="num">
                                          <p:cBhvr>
                                            <p:cTn id="8" dur="1000" fill="hold"/>
                                            <p:tgtEl>
                                              <p:spTgt spid="53"/>
                                            </p:tgtEl>
                                            <p:attrNameLst>
                                              <p:attrName>ppt_h</p:attrName>
                                            </p:attrNameLst>
                                          </p:cBhvr>
                                          <p:tavLst>
                                            <p:tav tm="0">
                                              <p:val>
                                                <p:fltVal val="0"/>
                                              </p:val>
                                            </p:tav>
                                            <p:tav tm="100000">
                                              <p:val>
                                                <p:strVal val="#ppt_h"/>
                                              </p:val>
                                            </p:tav>
                                          </p:tavLst>
                                        </p:anim>
                                        <p:animEffect transition="in" filter="fade">
                                          <p:cBhvr>
                                            <p:cTn id="9" dur="1000"/>
                                            <p:tgtEl>
                                              <p:spTgt spid="53"/>
                                            </p:tgtEl>
                                          </p:cBhvr>
                                        </p:animEffect>
                                      </p:childTnLst>
                                    </p:cTn>
                                  </p:par>
                                  <p:par>
                                    <p:cTn id="10" presetID="64" presetClass="path" presetSubtype="0" accel="50000" decel="50000" fill="hold" nodeType="withEffect">
                                      <p:stCondLst>
                                        <p:cond delay="0"/>
                                      </p:stCondLst>
                                      <p:childTnLst>
                                        <p:animMotion origin="layout" path="M 0.1099 -0.00124 L -2.22222E-6 6.17284E-7 " pathEditMode="relative" rAng="0" ptsTypes="AA">
                                          <p:cBhvr>
                                            <p:cTn id="11" dur="1000" fill="hold"/>
                                            <p:tgtEl>
                                              <p:spTgt spid="53"/>
                                            </p:tgtEl>
                                            <p:attrNameLst>
                                              <p:attrName>ppt_x</p:attrName>
                                              <p:attrName>ppt_y</p:attrName>
                                            </p:attrNameLst>
                                          </p:cBhvr>
                                          <p:rCtr x="-5503" y="62"/>
                                        </p:animMotion>
                                      </p:childTnLst>
                                    </p:cTn>
                                  </p:par>
                                  <p:par>
                                    <p:cTn id="12" presetID="2" presetClass="entr" presetSubtype="1" accel="40000" fill="hold" nodeType="withEffect" p14:presetBounceEnd="40000">
                                      <p:stCondLst>
                                        <p:cond delay="1000"/>
                                      </p:stCondLst>
                                      <p:childTnLst>
                                        <p:set>
                                          <p:cBhvr>
                                            <p:cTn id="13" dur="1" fill="hold">
                                              <p:stCondLst>
                                                <p:cond delay="0"/>
                                              </p:stCondLst>
                                            </p:cTn>
                                            <p:tgtEl>
                                              <p:spTgt spid="6"/>
                                            </p:tgtEl>
                                            <p:attrNameLst>
                                              <p:attrName>style.visibility</p:attrName>
                                            </p:attrNameLst>
                                          </p:cBhvr>
                                          <p:to>
                                            <p:strVal val="visible"/>
                                          </p:to>
                                        </p:set>
                                        <p:anim calcmode="lin" valueType="num" p14:bounceEnd="40000">
                                          <p:cBhvr additive="base">
                                            <p:cTn id="14" dur="1500" fill="hold"/>
                                            <p:tgtEl>
                                              <p:spTgt spid="6"/>
                                            </p:tgtEl>
                                            <p:attrNameLst>
                                              <p:attrName>ppt_x</p:attrName>
                                            </p:attrNameLst>
                                          </p:cBhvr>
                                          <p:tavLst>
                                            <p:tav tm="0">
                                              <p:val>
                                                <p:strVal val="#ppt_x"/>
                                              </p:val>
                                            </p:tav>
                                            <p:tav tm="100000">
                                              <p:val>
                                                <p:strVal val="#ppt_x"/>
                                              </p:val>
                                            </p:tav>
                                          </p:tavLst>
                                        </p:anim>
                                        <p:anim calcmode="lin" valueType="num" p14:bounceEnd="40000">
                                          <p:cBhvr additive="base">
                                            <p:cTn id="15" dur="1500" fill="hold"/>
                                            <p:tgtEl>
                                              <p:spTgt spid="6"/>
                                            </p:tgtEl>
                                            <p:attrNameLst>
                                              <p:attrName>ppt_y</p:attrName>
                                            </p:attrNameLst>
                                          </p:cBhvr>
                                          <p:tavLst>
                                            <p:tav tm="0">
                                              <p:val>
                                                <p:strVal val="0-#ppt_h/2"/>
                                              </p:val>
                                            </p:tav>
                                            <p:tav tm="100000">
                                              <p:val>
                                                <p:strVal val="#ppt_y"/>
                                              </p:val>
                                            </p:tav>
                                          </p:tavLst>
                                        </p:anim>
                                      </p:childTnLst>
                                    </p:cTn>
                                  </p:par>
                                  <p:par>
                                    <p:cTn id="16" presetID="18" presetClass="entr" presetSubtype="6" fill="hold" grpId="0" nodeType="withEffect">
                                      <p:stCondLst>
                                        <p:cond delay="2000"/>
                                      </p:stCondLst>
                                      <p:childTnLst>
                                        <p:set>
                                          <p:cBhvr>
                                            <p:cTn id="17" dur="1" fill="hold">
                                              <p:stCondLst>
                                                <p:cond delay="0"/>
                                              </p:stCondLst>
                                            </p:cTn>
                                            <p:tgtEl>
                                              <p:spTgt spid="5"/>
                                            </p:tgtEl>
                                            <p:attrNameLst>
                                              <p:attrName>style.visibility</p:attrName>
                                            </p:attrNameLst>
                                          </p:cBhvr>
                                          <p:to>
                                            <p:strVal val="visible"/>
                                          </p:to>
                                        </p:set>
                                        <p:animEffect transition="in" filter="strips(downRight)">
                                          <p:cBhvr>
                                            <p:cTn id="18" dur="1000"/>
                                            <p:tgtEl>
                                              <p:spTgt spid="5"/>
                                            </p:tgtEl>
                                          </p:cBhvr>
                                        </p:animEffect>
                                      </p:childTnLst>
                                    </p:cTn>
                                  </p:par>
                                  <p:par>
                                    <p:cTn id="19" presetID="49" presetClass="entr" presetSubtype="0" decel="100000" fill="hold" nodeType="withEffect">
                                      <p:stCondLst>
                                        <p:cond delay="225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 calcmode="lin" valueType="num">
                                          <p:cBhvr>
                                            <p:cTn id="23" dur="500" fill="hold"/>
                                            <p:tgtEl>
                                              <p:spTgt spid="2"/>
                                            </p:tgtEl>
                                            <p:attrNameLst>
                                              <p:attrName>style.rotation</p:attrName>
                                            </p:attrNameLst>
                                          </p:cBhvr>
                                          <p:tavLst>
                                            <p:tav tm="0">
                                              <p:val>
                                                <p:fltVal val="360"/>
                                              </p:val>
                                            </p:tav>
                                            <p:tav tm="100000">
                                              <p:val>
                                                <p:fltVal val="0"/>
                                              </p:val>
                                            </p:tav>
                                          </p:tavLst>
                                        </p:anim>
                                        <p:animEffect transition="in" filter="fade">
                                          <p:cBhvr>
                                            <p:cTn id="24" dur="500"/>
                                            <p:tgtEl>
                                              <p:spTgt spid="2"/>
                                            </p:tgtEl>
                                          </p:cBhvr>
                                        </p:animEffect>
                                      </p:childTnLst>
                                    </p:cTn>
                                  </p:par>
                                  <p:par>
                                    <p:cTn id="25" presetID="49" presetClass="entr" presetSubtype="0" decel="100000" fill="hold" nodeType="withEffect">
                                      <p:stCondLst>
                                        <p:cond delay="2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style.rotation</p:attrName>
                                            </p:attrNameLst>
                                          </p:cBhvr>
                                          <p:tavLst>
                                            <p:tav tm="0">
                                              <p:val>
                                                <p:fltVal val="360"/>
                                              </p:val>
                                            </p:tav>
                                            <p:tav tm="100000">
                                              <p:val>
                                                <p:fltVal val="0"/>
                                              </p:val>
                                            </p:tav>
                                          </p:tavLst>
                                        </p:anim>
                                        <p:animEffect transition="in" filter="fade">
                                          <p:cBhvr>
                                            <p:cTn id="30" dur="500"/>
                                            <p:tgtEl>
                                              <p:spTgt spid="3"/>
                                            </p:tgtEl>
                                          </p:cBhvr>
                                        </p:animEffect>
                                      </p:childTnLst>
                                    </p:cTn>
                                  </p:par>
                                  <p:par>
                                    <p:cTn id="31" presetID="49" presetClass="entr" presetSubtype="0" decel="100000" fill="hold" nodeType="withEffect">
                                      <p:stCondLst>
                                        <p:cond delay="275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 calcmode="lin" valueType="num">
                                          <p:cBhvr>
                                            <p:cTn id="35" dur="500" fill="hold"/>
                                            <p:tgtEl>
                                              <p:spTgt spid="4"/>
                                            </p:tgtEl>
                                            <p:attrNameLst>
                                              <p:attrName>style.rotation</p:attrName>
                                            </p:attrNameLst>
                                          </p:cBhvr>
                                          <p:tavLst>
                                            <p:tav tm="0">
                                              <p:val>
                                                <p:fltVal val="360"/>
                                              </p:val>
                                            </p:tav>
                                            <p:tav tm="100000">
                                              <p:val>
                                                <p:fltVal val="0"/>
                                              </p:val>
                                            </p:tav>
                                          </p:tavLst>
                                        </p:anim>
                                        <p:animEffect transition="in" filter="fade">
                                          <p:cBhvr>
                                            <p:cTn id="36" dur="500"/>
                                            <p:tgtEl>
                                              <p:spTgt spid="4"/>
                                            </p:tgtEl>
                                          </p:cBhvr>
                                        </p:animEffect>
                                      </p:childTnLst>
                                    </p:cTn>
                                  </p:par>
                                  <p:par>
                                    <p:cTn id="37" presetID="22" presetClass="entr" presetSubtype="8" fill="hold" nodeType="withEffect">
                                      <p:stCondLst>
                                        <p:cond delay="250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22" presetClass="entr" presetSubtype="8" fill="hold" nodeType="withEffect">
                                      <p:stCondLst>
                                        <p:cond delay="275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500"/>
                                            <p:tgtEl>
                                              <p:spTgt spid="41"/>
                                            </p:tgtEl>
                                          </p:cBhvr>
                                        </p:animEffect>
                                      </p:childTnLst>
                                    </p:cTn>
                                  </p:par>
                                  <p:par>
                                    <p:cTn id="43" presetID="22" presetClass="entr" presetSubtype="8" fill="hold" nodeType="withEffect">
                                      <p:stCondLst>
                                        <p:cond delay="300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1000" fill="hold"/>
                                            <p:tgtEl>
                                              <p:spTgt spid="53"/>
                                            </p:tgtEl>
                                            <p:attrNameLst>
                                              <p:attrName>ppt_w</p:attrName>
                                            </p:attrNameLst>
                                          </p:cBhvr>
                                          <p:tavLst>
                                            <p:tav tm="0">
                                              <p:val>
                                                <p:fltVal val="0"/>
                                              </p:val>
                                            </p:tav>
                                            <p:tav tm="100000">
                                              <p:val>
                                                <p:strVal val="#ppt_w"/>
                                              </p:val>
                                            </p:tav>
                                          </p:tavLst>
                                        </p:anim>
                                        <p:anim calcmode="lin" valueType="num">
                                          <p:cBhvr>
                                            <p:cTn id="8" dur="1000" fill="hold"/>
                                            <p:tgtEl>
                                              <p:spTgt spid="53"/>
                                            </p:tgtEl>
                                            <p:attrNameLst>
                                              <p:attrName>ppt_h</p:attrName>
                                            </p:attrNameLst>
                                          </p:cBhvr>
                                          <p:tavLst>
                                            <p:tav tm="0">
                                              <p:val>
                                                <p:fltVal val="0"/>
                                              </p:val>
                                            </p:tav>
                                            <p:tav tm="100000">
                                              <p:val>
                                                <p:strVal val="#ppt_h"/>
                                              </p:val>
                                            </p:tav>
                                          </p:tavLst>
                                        </p:anim>
                                        <p:animEffect transition="in" filter="fade">
                                          <p:cBhvr>
                                            <p:cTn id="9" dur="1000"/>
                                            <p:tgtEl>
                                              <p:spTgt spid="53"/>
                                            </p:tgtEl>
                                          </p:cBhvr>
                                        </p:animEffect>
                                      </p:childTnLst>
                                    </p:cTn>
                                  </p:par>
                                  <p:par>
                                    <p:cTn id="10" presetID="64" presetClass="path" presetSubtype="0" accel="50000" decel="50000" fill="hold" nodeType="withEffect">
                                      <p:stCondLst>
                                        <p:cond delay="0"/>
                                      </p:stCondLst>
                                      <p:childTnLst>
                                        <p:animMotion origin="layout" path="M 0.1099 -0.00124 L -2.22222E-6 6.17284E-7 " pathEditMode="relative" rAng="0" ptsTypes="AA">
                                          <p:cBhvr>
                                            <p:cTn id="11" dur="1000" fill="hold"/>
                                            <p:tgtEl>
                                              <p:spTgt spid="53"/>
                                            </p:tgtEl>
                                            <p:attrNameLst>
                                              <p:attrName>ppt_x</p:attrName>
                                              <p:attrName>ppt_y</p:attrName>
                                            </p:attrNameLst>
                                          </p:cBhvr>
                                          <p:rCtr x="-5503" y="62"/>
                                        </p:animMotion>
                                      </p:childTnLst>
                                    </p:cTn>
                                  </p:par>
                                  <p:par>
                                    <p:cTn id="12" presetID="2" presetClass="entr" presetSubtype="1" accel="40000" fill="hold" nodeType="withEffect">
                                      <p:stCondLst>
                                        <p:cond delay="100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500" fill="hold"/>
                                            <p:tgtEl>
                                              <p:spTgt spid="6"/>
                                            </p:tgtEl>
                                            <p:attrNameLst>
                                              <p:attrName>ppt_x</p:attrName>
                                            </p:attrNameLst>
                                          </p:cBhvr>
                                          <p:tavLst>
                                            <p:tav tm="0">
                                              <p:val>
                                                <p:strVal val="#ppt_x"/>
                                              </p:val>
                                            </p:tav>
                                            <p:tav tm="100000">
                                              <p:val>
                                                <p:strVal val="#ppt_x"/>
                                              </p:val>
                                            </p:tav>
                                          </p:tavLst>
                                        </p:anim>
                                        <p:anim calcmode="lin" valueType="num">
                                          <p:cBhvr additive="base">
                                            <p:cTn id="15" dur="1500" fill="hold"/>
                                            <p:tgtEl>
                                              <p:spTgt spid="6"/>
                                            </p:tgtEl>
                                            <p:attrNameLst>
                                              <p:attrName>ppt_y</p:attrName>
                                            </p:attrNameLst>
                                          </p:cBhvr>
                                          <p:tavLst>
                                            <p:tav tm="0">
                                              <p:val>
                                                <p:strVal val="0-#ppt_h/2"/>
                                              </p:val>
                                            </p:tav>
                                            <p:tav tm="100000">
                                              <p:val>
                                                <p:strVal val="#ppt_y"/>
                                              </p:val>
                                            </p:tav>
                                          </p:tavLst>
                                        </p:anim>
                                      </p:childTnLst>
                                    </p:cTn>
                                  </p:par>
                                  <p:par>
                                    <p:cTn id="16" presetID="18" presetClass="entr" presetSubtype="6" fill="hold" grpId="0" nodeType="withEffect">
                                      <p:stCondLst>
                                        <p:cond delay="2000"/>
                                      </p:stCondLst>
                                      <p:childTnLst>
                                        <p:set>
                                          <p:cBhvr>
                                            <p:cTn id="17" dur="1" fill="hold">
                                              <p:stCondLst>
                                                <p:cond delay="0"/>
                                              </p:stCondLst>
                                            </p:cTn>
                                            <p:tgtEl>
                                              <p:spTgt spid="5"/>
                                            </p:tgtEl>
                                            <p:attrNameLst>
                                              <p:attrName>style.visibility</p:attrName>
                                            </p:attrNameLst>
                                          </p:cBhvr>
                                          <p:to>
                                            <p:strVal val="visible"/>
                                          </p:to>
                                        </p:set>
                                        <p:animEffect transition="in" filter="strips(downRight)">
                                          <p:cBhvr>
                                            <p:cTn id="18" dur="1000"/>
                                            <p:tgtEl>
                                              <p:spTgt spid="5"/>
                                            </p:tgtEl>
                                          </p:cBhvr>
                                        </p:animEffect>
                                      </p:childTnLst>
                                    </p:cTn>
                                  </p:par>
                                  <p:par>
                                    <p:cTn id="19" presetID="49" presetClass="entr" presetSubtype="0" decel="100000" fill="hold" nodeType="withEffect">
                                      <p:stCondLst>
                                        <p:cond delay="225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 calcmode="lin" valueType="num">
                                          <p:cBhvr>
                                            <p:cTn id="23" dur="500" fill="hold"/>
                                            <p:tgtEl>
                                              <p:spTgt spid="2"/>
                                            </p:tgtEl>
                                            <p:attrNameLst>
                                              <p:attrName>style.rotation</p:attrName>
                                            </p:attrNameLst>
                                          </p:cBhvr>
                                          <p:tavLst>
                                            <p:tav tm="0">
                                              <p:val>
                                                <p:fltVal val="360"/>
                                              </p:val>
                                            </p:tav>
                                            <p:tav tm="100000">
                                              <p:val>
                                                <p:fltVal val="0"/>
                                              </p:val>
                                            </p:tav>
                                          </p:tavLst>
                                        </p:anim>
                                        <p:animEffect transition="in" filter="fade">
                                          <p:cBhvr>
                                            <p:cTn id="24" dur="500"/>
                                            <p:tgtEl>
                                              <p:spTgt spid="2"/>
                                            </p:tgtEl>
                                          </p:cBhvr>
                                        </p:animEffect>
                                      </p:childTnLst>
                                    </p:cTn>
                                  </p:par>
                                  <p:par>
                                    <p:cTn id="25" presetID="49" presetClass="entr" presetSubtype="0" decel="100000" fill="hold" nodeType="withEffect">
                                      <p:stCondLst>
                                        <p:cond delay="2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style.rotation</p:attrName>
                                            </p:attrNameLst>
                                          </p:cBhvr>
                                          <p:tavLst>
                                            <p:tav tm="0">
                                              <p:val>
                                                <p:fltVal val="360"/>
                                              </p:val>
                                            </p:tav>
                                            <p:tav tm="100000">
                                              <p:val>
                                                <p:fltVal val="0"/>
                                              </p:val>
                                            </p:tav>
                                          </p:tavLst>
                                        </p:anim>
                                        <p:animEffect transition="in" filter="fade">
                                          <p:cBhvr>
                                            <p:cTn id="30" dur="500"/>
                                            <p:tgtEl>
                                              <p:spTgt spid="3"/>
                                            </p:tgtEl>
                                          </p:cBhvr>
                                        </p:animEffect>
                                      </p:childTnLst>
                                    </p:cTn>
                                  </p:par>
                                  <p:par>
                                    <p:cTn id="31" presetID="49" presetClass="entr" presetSubtype="0" decel="100000" fill="hold" nodeType="withEffect">
                                      <p:stCondLst>
                                        <p:cond delay="275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ppt_w</p:attrName>
                                            </p:attrNameLst>
                                          </p:cBhvr>
                                          <p:tavLst>
                                            <p:tav tm="0">
                                              <p:val>
                                                <p:fltVal val="0"/>
                                              </p:val>
                                            </p:tav>
                                            <p:tav tm="100000">
                                              <p:val>
                                                <p:strVal val="#ppt_w"/>
                                              </p:val>
                                            </p:tav>
                                          </p:tavLst>
                                        </p:anim>
                                        <p:anim calcmode="lin" valueType="num">
                                          <p:cBhvr>
                                            <p:cTn id="34" dur="500" fill="hold"/>
                                            <p:tgtEl>
                                              <p:spTgt spid="4"/>
                                            </p:tgtEl>
                                            <p:attrNameLst>
                                              <p:attrName>ppt_h</p:attrName>
                                            </p:attrNameLst>
                                          </p:cBhvr>
                                          <p:tavLst>
                                            <p:tav tm="0">
                                              <p:val>
                                                <p:fltVal val="0"/>
                                              </p:val>
                                            </p:tav>
                                            <p:tav tm="100000">
                                              <p:val>
                                                <p:strVal val="#ppt_h"/>
                                              </p:val>
                                            </p:tav>
                                          </p:tavLst>
                                        </p:anim>
                                        <p:anim calcmode="lin" valueType="num">
                                          <p:cBhvr>
                                            <p:cTn id="35" dur="500" fill="hold"/>
                                            <p:tgtEl>
                                              <p:spTgt spid="4"/>
                                            </p:tgtEl>
                                            <p:attrNameLst>
                                              <p:attrName>style.rotation</p:attrName>
                                            </p:attrNameLst>
                                          </p:cBhvr>
                                          <p:tavLst>
                                            <p:tav tm="0">
                                              <p:val>
                                                <p:fltVal val="360"/>
                                              </p:val>
                                            </p:tav>
                                            <p:tav tm="100000">
                                              <p:val>
                                                <p:fltVal val="0"/>
                                              </p:val>
                                            </p:tav>
                                          </p:tavLst>
                                        </p:anim>
                                        <p:animEffect transition="in" filter="fade">
                                          <p:cBhvr>
                                            <p:cTn id="36" dur="500"/>
                                            <p:tgtEl>
                                              <p:spTgt spid="4"/>
                                            </p:tgtEl>
                                          </p:cBhvr>
                                        </p:animEffect>
                                      </p:childTnLst>
                                    </p:cTn>
                                  </p:par>
                                  <p:par>
                                    <p:cTn id="37" presetID="22" presetClass="entr" presetSubtype="8" fill="hold" nodeType="withEffect">
                                      <p:stCondLst>
                                        <p:cond delay="2500"/>
                                      </p:stCondLst>
                                      <p:childTnLst>
                                        <p:set>
                                          <p:cBhvr>
                                            <p:cTn id="38" dur="1" fill="hold">
                                              <p:stCondLst>
                                                <p:cond delay="0"/>
                                              </p:stCondLst>
                                            </p:cTn>
                                            <p:tgtEl>
                                              <p:spTgt spid="38"/>
                                            </p:tgtEl>
                                            <p:attrNameLst>
                                              <p:attrName>style.visibility</p:attrName>
                                            </p:attrNameLst>
                                          </p:cBhvr>
                                          <p:to>
                                            <p:strVal val="visible"/>
                                          </p:to>
                                        </p:set>
                                        <p:animEffect transition="in" filter="wipe(left)">
                                          <p:cBhvr>
                                            <p:cTn id="39" dur="500"/>
                                            <p:tgtEl>
                                              <p:spTgt spid="38"/>
                                            </p:tgtEl>
                                          </p:cBhvr>
                                        </p:animEffect>
                                      </p:childTnLst>
                                    </p:cTn>
                                  </p:par>
                                  <p:par>
                                    <p:cTn id="40" presetID="22" presetClass="entr" presetSubtype="8" fill="hold" nodeType="withEffect">
                                      <p:stCondLst>
                                        <p:cond delay="2750"/>
                                      </p:stCondLst>
                                      <p:childTnLst>
                                        <p:set>
                                          <p:cBhvr>
                                            <p:cTn id="41" dur="1" fill="hold">
                                              <p:stCondLst>
                                                <p:cond delay="0"/>
                                              </p:stCondLst>
                                            </p:cTn>
                                            <p:tgtEl>
                                              <p:spTgt spid="41"/>
                                            </p:tgtEl>
                                            <p:attrNameLst>
                                              <p:attrName>style.visibility</p:attrName>
                                            </p:attrNameLst>
                                          </p:cBhvr>
                                          <p:to>
                                            <p:strVal val="visible"/>
                                          </p:to>
                                        </p:set>
                                        <p:animEffect transition="in" filter="wipe(left)">
                                          <p:cBhvr>
                                            <p:cTn id="42" dur="500"/>
                                            <p:tgtEl>
                                              <p:spTgt spid="41"/>
                                            </p:tgtEl>
                                          </p:cBhvr>
                                        </p:animEffect>
                                      </p:childTnLst>
                                    </p:cTn>
                                  </p:par>
                                  <p:par>
                                    <p:cTn id="43" presetID="22" presetClass="entr" presetSubtype="8" fill="hold" nodeType="withEffect">
                                      <p:stCondLst>
                                        <p:cond delay="3000"/>
                                      </p:stCondLst>
                                      <p:childTnLst>
                                        <p:set>
                                          <p:cBhvr>
                                            <p:cTn id="44" dur="1" fill="hold">
                                              <p:stCondLst>
                                                <p:cond delay="0"/>
                                              </p:stCondLst>
                                            </p:cTn>
                                            <p:tgtEl>
                                              <p:spTgt spid="44"/>
                                            </p:tgtEl>
                                            <p:attrNameLst>
                                              <p:attrName>style.visibility</p:attrName>
                                            </p:attrNameLst>
                                          </p:cBhvr>
                                          <p:to>
                                            <p:strVal val="visible"/>
                                          </p:to>
                                        </p:set>
                                        <p:animEffect transition="in" filter="wipe(left)">
                                          <p:cBhvr>
                                            <p:cTn id="4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37877"/>
            <a:ext cx="3240360" cy="461665"/>
            <a:chOff x="1508072" y="276180"/>
            <a:chExt cx="9483176" cy="615554"/>
          </a:xfrm>
        </p:grpSpPr>
        <p:sp>
          <p:nvSpPr>
            <p:cNvPr id="4"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568653" y="390460"/>
              <a:ext cx="5422595" cy="496547"/>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Company History</a:t>
              </a:r>
            </a:p>
          </p:txBody>
        </p:sp>
        <p:sp>
          <p:nvSpPr>
            <p:cNvPr id="5" name="矩形 4"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企业历程</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cxnSp>
        <p:nvCxnSpPr>
          <p:cNvPr id="6" name="Straight Connector 7"/>
          <p:cNvCxnSpPr/>
          <p:nvPr/>
        </p:nvCxnSpPr>
        <p:spPr>
          <a:xfrm>
            <a:off x="6715" y="2688562"/>
            <a:ext cx="9144000" cy="0"/>
          </a:xfrm>
          <a:prstGeom prst="line">
            <a:avLst/>
          </a:prstGeom>
          <a:ln w="6350" cap="flat">
            <a:solidFill>
              <a:schemeClr val="tx1">
                <a:lumMod val="75000"/>
                <a:lumOff val="25000"/>
                <a:alpha val="50000"/>
              </a:schemeClr>
            </a:solidFill>
            <a:prstDash val="solid"/>
            <a:round/>
          </a:ln>
        </p:spPr>
        <p:style>
          <a:lnRef idx="1">
            <a:schemeClr val="accent1"/>
          </a:lnRef>
          <a:fillRef idx="0">
            <a:schemeClr val="accent1"/>
          </a:fillRef>
          <a:effectRef idx="0">
            <a:schemeClr val="accent1"/>
          </a:effectRef>
          <a:fontRef idx="minor">
            <a:schemeClr val="tx1"/>
          </a:fontRef>
        </p:style>
      </p:cxnSp>
      <p:cxnSp>
        <p:nvCxnSpPr>
          <p:cNvPr id="9" name="Straight Connector 26"/>
          <p:cNvCxnSpPr/>
          <p:nvPr/>
        </p:nvCxnSpPr>
        <p:spPr>
          <a:xfrm>
            <a:off x="1336076" y="2236388"/>
            <a:ext cx="1121" cy="452174"/>
          </a:xfrm>
          <a:prstGeom prst="line">
            <a:avLst/>
          </a:prstGeom>
          <a:ln>
            <a:solidFill>
              <a:schemeClr val="tx1">
                <a:lumMod val="75000"/>
                <a:lumOff val="25000"/>
                <a:alpha val="5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67485" y="2824222"/>
            <a:ext cx="92261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2014.03</a:t>
            </a:r>
            <a:endParaRPr kumimoji="0" lang="zh-CN" alt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sp>
        <p:nvSpPr>
          <p:cNvPr id="18" name="文本框 17"/>
          <p:cNvSpPr txBox="1"/>
          <p:nvPr/>
        </p:nvSpPr>
        <p:spPr>
          <a:xfrm>
            <a:off x="853445" y="1842500"/>
            <a:ext cx="965261" cy="32316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公司正式成立</a:t>
            </a:r>
          </a:p>
        </p:txBody>
      </p:sp>
      <p:grpSp>
        <p:nvGrpSpPr>
          <p:cNvPr id="23" name="组合 22"/>
          <p:cNvGrpSpPr/>
          <p:nvPr/>
        </p:nvGrpSpPr>
        <p:grpSpPr>
          <a:xfrm>
            <a:off x="1174076" y="1275606"/>
            <a:ext cx="324000" cy="324000"/>
            <a:chOff x="1337950" y="1658184"/>
            <a:chExt cx="432000" cy="432000"/>
          </a:xfrm>
        </p:grpSpPr>
        <p:sp>
          <p:nvSpPr>
            <p:cNvPr id="11" name="Teardrop 25"/>
            <p:cNvSpPr/>
            <p:nvPr/>
          </p:nvSpPr>
          <p:spPr bwMode="auto">
            <a:xfrm rot="8100000">
              <a:off x="1337950" y="1658184"/>
              <a:ext cx="432000" cy="432000"/>
            </a:xfrm>
            <a:prstGeom prst="teardrop">
              <a:avLst>
                <a:gd name="adj" fmla="val 131619"/>
              </a:avLst>
            </a:prstGeom>
            <a:gradFill>
              <a:gsLst>
                <a:gs pos="2000">
                  <a:srgbClr val="1D8FE7"/>
                </a:gs>
                <a:gs pos="97000">
                  <a:srgbClr val="175BB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F6FC6"/>
                </a:solidFill>
                <a:effectLst/>
                <a:uLnTx/>
                <a:uFillTx/>
                <a:latin typeface="Calibri" panose="020F0502020204030204"/>
                <a:ea typeface="+mn-ea"/>
                <a:cs typeface="+mn-cs"/>
              </a:endParaRPr>
            </a:p>
          </p:txBody>
        </p:sp>
        <p:sp>
          <p:nvSpPr>
            <p:cNvPr id="22" name="Freeform 137"/>
            <p:cNvSpPr>
              <a:spLocks noEditPoints="1"/>
            </p:cNvSpPr>
            <p:nvPr/>
          </p:nvSpPr>
          <p:spPr bwMode="auto">
            <a:xfrm>
              <a:off x="1445950" y="1784195"/>
              <a:ext cx="216000" cy="216000"/>
            </a:xfrm>
            <a:custGeom>
              <a:avLst/>
              <a:gdLst>
                <a:gd name="T0" fmla="*/ 46 w 58"/>
                <a:gd name="T1" fmla="*/ 30 h 59"/>
                <a:gd name="T2" fmla="*/ 39 w 58"/>
                <a:gd name="T3" fmla="*/ 36 h 59"/>
                <a:gd name="T4" fmla="*/ 39 w 58"/>
                <a:gd name="T5" fmla="*/ 50 h 59"/>
                <a:gd name="T6" fmla="*/ 38 w 58"/>
                <a:gd name="T7" fmla="*/ 50 h 59"/>
                <a:gd name="T8" fmla="*/ 24 w 58"/>
                <a:gd name="T9" fmla="*/ 58 h 59"/>
                <a:gd name="T10" fmla="*/ 24 w 58"/>
                <a:gd name="T11" fmla="*/ 59 h 59"/>
                <a:gd name="T12" fmla="*/ 23 w 58"/>
                <a:gd name="T13" fmla="*/ 58 h 59"/>
                <a:gd name="T14" fmla="*/ 21 w 58"/>
                <a:gd name="T15" fmla="*/ 56 h 59"/>
                <a:gd name="T16" fmla="*/ 21 w 58"/>
                <a:gd name="T17" fmla="*/ 55 h 59"/>
                <a:gd name="T18" fmla="*/ 24 w 58"/>
                <a:gd name="T19" fmla="*/ 45 h 59"/>
                <a:gd name="T20" fmla="*/ 14 w 58"/>
                <a:gd name="T21" fmla="*/ 35 h 59"/>
                <a:gd name="T22" fmla="*/ 4 w 58"/>
                <a:gd name="T23" fmla="*/ 38 h 59"/>
                <a:gd name="T24" fmla="*/ 3 w 58"/>
                <a:gd name="T25" fmla="*/ 38 h 59"/>
                <a:gd name="T26" fmla="*/ 3 w 58"/>
                <a:gd name="T27" fmla="*/ 38 h 59"/>
                <a:gd name="T28" fmla="*/ 0 w 58"/>
                <a:gd name="T29" fmla="*/ 35 h 59"/>
                <a:gd name="T30" fmla="*/ 0 w 58"/>
                <a:gd name="T31" fmla="*/ 34 h 59"/>
                <a:gd name="T32" fmla="*/ 8 w 58"/>
                <a:gd name="T33" fmla="*/ 20 h 59"/>
                <a:gd name="T34" fmla="*/ 9 w 58"/>
                <a:gd name="T35" fmla="*/ 20 h 59"/>
                <a:gd name="T36" fmla="*/ 23 w 58"/>
                <a:gd name="T37" fmla="*/ 19 h 59"/>
                <a:gd name="T38" fmla="*/ 29 w 58"/>
                <a:gd name="T39" fmla="*/ 12 h 59"/>
                <a:gd name="T40" fmla="*/ 57 w 58"/>
                <a:gd name="T41" fmla="*/ 0 h 59"/>
                <a:gd name="T42" fmla="*/ 58 w 58"/>
                <a:gd name="T43" fmla="*/ 1 h 59"/>
                <a:gd name="T44" fmla="*/ 46 w 58"/>
                <a:gd name="T45" fmla="*/ 30 h 59"/>
                <a:gd name="T46" fmla="*/ 47 w 58"/>
                <a:gd name="T47" fmla="*/ 8 h 59"/>
                <a:gd name="T48" fmla="*/ 43 w 58"/>
                <a:gd name="T49" fmla="*/ 12 h 59"/>
                <a:gd name="T50" fmla="*/ 47 w 58"/>
                <a:gd name="T51" fmla="*/ 15 h 59"/>
                <a:gd name="T52" fmla="*/ 50 w 58"/>
                <a:gd name="T53" fmla="*/ 12 h 59"/>
                <a:gd name="T54" fmla="*/ 47 w 58"/>
                <a:gd name="T55" fmla="*/ 8 h 5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58" h="59">
                  <a:moveTo>
                    <a:pt x="46" y="30"/>
                  </a:moveTo>
                  <a:cubicBezTo>
                    <a:pt x="44" y="32"/>
                    <a:pt x="42" y="34"/>
                    <a:pt x="39" y="36"/>
                  </a:cubicBezTo>
                  <a:cubicBezTo>
                    <a:pt x="39" y="50"/>
                    <a:pt x="39" y="50"/>
                    <a:pt x="39" y="50"/>
                  </a:cubicBezTo>
                  <a:cubicBezTo>
                    <a:pt x="39" y="50"/>
                    <a:pt x="39" y="50"/>
                    <a:pt x="38" y="50"/>
                  </a:cubicBezTo>
                  <a:cubicBezTo>
                    <a:pt x="24" y="58"/>
                    <a:pt x="24" y="58"/>
                    <a:pt x="24" y="58"/>
                  </a:cubicBezTo>
                  <a:cubicBezTo>
                    <a:pt x="24" y="59"/>
                    <a:pt x="24" y="59"/>
                    <a:pt x="24" y="59"/>
                  </a:cubicBezTo>
                  <a:cubicBezTo>
                    <a:pt x="24" y="59"/>
                    <a:pt x="23" y="58"/>
                    <a:pt x="23" y="58"/>
                  </a:cubicBezTo>
                  <a:cubicBezTo>
                    <a:pt x="21" y="56"/>
                    <a:pt x="21" y="56"/>
                    <a:pt x="21" y="56"/>
                  </a:cubicBezTo>
                  <a:cubicBezTo>
                    <a:pt x="21" y="56"/>
                    <a:pt x="20" y="55"/>
                    <a:pt x="21" y="55"/>
                  </a:cubicBezTo>
                  <a:cubicBezTo>
                    <a:pt x="24" y="45"/>
                    <a:pt x="24" y="45"/>
                    <a:pt x="24" y="45"/>
                  </a:cubicBezTo>
                  <a:cubicBezTo>
                    <a:pt x="14" y="35"/>
                    <a:pt x="14" y="35"/>
                    <a:pt x="14" y="35"/>
                  </a:cubicBezTo>
                  <a:cubicBezTo>
                    <a:pt x="4" y="38"/>
                    <a:pt x="4" y="38"/>
                    <a:pt x="4" y="38"/>
                  </a:cubicBezTo>
                  <a:cubicBezTo>
                    <a:pt x="4" y="38"/>
                    <a:pt x="3" y="38"/>
                    <a:pt x="3" y="38"/>
                  </a:cubicBezTo>
                  <a:cubicBezTo>
                    <a:pt x="3" y="38"/>
                    <a:pt x="3" y="38"/>
                    <a:pt x="3" y="38"/>
                  </a:cubicBezTo>
                  <a:cubicBezTo>
                    <a:pt x="0" y="35"/>
                    <a:pt x="0" y="35"/>
                    <a:pt x="0" y="35"/>
                  </a:cubicBezTo>
                  <a:cubicBezTo>
                    <a:pt x="0" y="35"/>
                    <a:pt x="0" y="34"/>
                    <a:pt x="0" y="34"/>
                  </a:cubicBezTo>
                  <a:cubicBezTo>
                    <a:pt x="8" y="20"/>
                    <a:pt x="8" y="20"/>
                    <a:pt x="8" y="20"/>
                  </a:cubicBezTo>
                  <a:cubicBezTo>
                    <a:pt x="8" y="20"/>
                    <a:pt x="9" y="20"/>
                    <a:pt x="9" y="20"/>
                  </a:cubicBezTo>
                  <a:cubicBezTo>
                    <a:pt x="23" y="19"/>
                    <a:pt x="23" y="19"/>
                    <a:pt x="23" y="19"/>
                  </a:cubicBezTo>
                  <a:cubicBezTo>
                    <a:pt x="25" y="17"/>
                    <a:pt x="27" y="14"/>
                    <a:pt x="29" y="12"/>
                  </a:cubicBezTo>
                  <a:cubicBezTo>
                    <a:pt x="38" y="3"/>
                    <a:pt x="45" y="0"/>
                    <a:pt x="57" y="0"/>
                  </a:cubicBezTo>
                  <a:cubicBezTo>
                    <a:pt x="58" y="0"/>
                    <a:pt x="58" y="1"/>
                    <a:pt x="58" y="1"/>
                  </a:cubicBezTo>
                  <a:cubicBezTo>
                    <a:pt x="58" y="13"/>
                    <a:pt x="55" y="21"/>
                    <a:pt x="46" y="30"/>
                  </a:cubicBezTo>
                  <a:close/>
                  <a:moveTo>
                    <a:pt x="47" y="8"/>
                  </a:moveTo>
                  <a:cubicBezTo>
                    <a:pt x="45" y="8"/>
                    <a:pt x="43" y="10"/>
                    <a:pt x="43" y="12"/>
                  </a:cubicBezTo>
                  <a:cubicBezTo>
                    <a:pt x="43" y="14"/>
                    <a:pt x="45" y="15"/>
                    <a:pt x="47" y="15"/>
                  </a:cubicBezTo>
                  <a:cubicBezTo>
                    <a:pt x="49" y="15"/>
                    <a:pt x="50" y="14"/>
                    <a:pt x="50" y="12"/>
                  </a:cubicBezTo>
                  <a:cubicBezTo>
                    <a:pt x="50" y="10"/>
                    <a:pt x="49" y="8"/>
                    <a:pt x="47" y="8"/>
                  </a:cubicBezTo>
                  <a:close/>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31"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cxnSp>
        <p:nvCxnSpPr>
          <p:cNvPr id="24" name="Straight Connector 26"/>
          <p:cNvCxnSpPr/>
          <p:nvPr/>
        </p:nvCxnSpPr>
        <p:spPr>
          <a:xfrm>
            <a:off x="2687018" y="2688562"/>
            <a:ext cx="1121" cy="452174"/>
          </a:xfrm>
          <a:prstGeom prst="line">
            <a:avLst/>
          </a:prstGeom>
          <a:ln>
            <a:solidFill>
              <a:schemeClr val="tx1">
                <a:lumMod val="75000"/>
                <a:lumOff val="25000"/>
                <a:alpha val="5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2064320" y="3193448"/>
            <a:ext cx="1216996" cy="55399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门户网站发布</a:t>
            </a:r>
            <a:endParaRPr kumimoji="0" lang="en-US" altLang="zh-CN"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举办品牌运营大会</a:t>
            </a:r>
            <a:endParaRPr kumimoji="0" lang="en-US" altLang="zh-CN"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endParaRPr>
          </a:p>
        </p:txBody>
      </p:sp>
      <p:sp>
        <p:nvSpPr>
          <p:cNvPr id="32" name="文本框 31"/>
          <p:cNvSpPr txBox="1"/>
          <p:nvPr/>
        </p:nvSpPr>
        <p:spPr>
          <a:xfrm>
            <a:off x="2228064" y="2302483"/>
            <a:ext cx="92261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2014.08</a:t>
            </a:r>
            <a:endParaRPr kumimoji="0" lang="zh-CN" alt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grpSp>
        <p:nvGrpSpPr>
          <p:cNvPr id="34" name="组合 33"/>
          <p:cNvGrpSpPr/>
          <p:nvPr/>
        </p:nvGrpSpPr>
        <p:grpSpPr>
          <a:xfrm>
            <a:off x="2525018" y="3908877"/>
            <a:ext cx="324000" cy="324000"/>
            <a:chOff x="2461900" y="5056088"/>
            <a:chExt cx="432000" cy="432000"/>
          </a:xfrm>
        </p:grpSpPr>
        <p:sp>
          <p:nvSpPr>
            <p:cNvPr id="26" name="Teardrop 25"/>
            <p:cNvSpPr/>
            <p:nvPr/>
          </p:nvSpPr>
          <p:spPr bwMode="auto">
            <a:xfrm rot="18900000">
              <a:off x="2461900" y="5056088"/>
              <a:ext cx="432000" cy="432000"/>
            </a:xfrm>
            <a:prstGeom prst="teardrop">
              <a:avLst>
                <a:gd name="adj" fmla="val 131619"/>
              </a:avLst>
            </a:prstGeom>
            <a:gradFill>
              <a:gsLst>
                <a:gs pos="2000">
                  <a:srgbClr val="1D8FE7"/>
                </a:gs>
                <a:gs pos="97000">
                  <a:srgbClr val="175BB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F6FC6"/>
                </a:solidFill>
                <a:effectLst/>
                <a:uLnTx/>
                <a:uFillTx/>
                <a:latin typeface="Calibri" panose="020F0502020204030204"/>
                <a:ea typeface="+mn-ea"/>
                <a:cs typeface="+mn-cs"/>
              </a:endParaRPr>
            </a:p>
          </p:txBody>
        </p:sp>
        <p:sp>
          <p:nvSpPr>
            <p:cNvPr id="33" name="Freeform 174"/>
            <p:cNvSpPr>
              <a:spLocks noEditPoints="1"/>
            </p:cNvSpPr>
            <p:nvPr/>
          </p:nvSpPr>
          <p:spPr bwMode="auto">
            <a:xfrm>
              <a:off x="2569900" y="5182088"/>
              <a:ext cx="216000" cy="180000"/>
            </a:xfrm>
            <a:custGeom>
              <a:avLst/>
              <a:gdLst>
                <a:gd name="T0" fmla="*/ 64 w 70"/>
                <a:gd name="T1" fmla="*/ 20 h 49"/>
                <a:gd name="T2" fmla="*/ 35 w 70"/>
                <a:gd name="T3" fmla="*/ 9 h 49"/>
                <a:gd name="T4" fmla="*/ 7 w 70"/>
                <a:gd name="T5" fmla="*/ 20 h 49"/>
                <a:gd name="T6" fmla="*/ 6 w 70"/>
                <a:gd name="T7" fmla="*/ 20 h 49"/>
                <a:gd name="T8" fmla="*/ 0 w 70"/>
                <a:gd name="T9" fmla="*/ 14 h 49"/>
                <a:gd name="T10" fmla="*/ 1 w 70"/>
                <a:gd name="T11" fmla="*/ 13 h 49"/>
                <a:gd name="T12" fmla="*/ 35 w 70"/>
                <a:gd name="T13" fmla="*/ 0 h 49"/>
                <a:gd name="T14" fmla="*/ 70 w 70"/>
                <a:gd name="T15" fmla="*/ 13 h 49"/>
                <a:gd name="T16" fmla="*/ 70 w 70"/>
                <a:gd name="T17" fmla="*/ 14 h 49"/>
                <a:gd name="T18" fmla="*/ 64 w 70"/>
                <a:gd name="T19" fmla="*/ 20 h 49"/>
                <a:gd name="T20" fmla="*/ 64 w 70"/>
                <a:gd name="T21" fmla="*/ 20 h 49"/>
                <a:gd name="T22" fmla="*/ 54 w 70"/>
                <a:gd name="T23" fmla="*/ 30 h 49"/>
                <a:gd name="T24" fmla="*/ 35 w 70"/>
                <a:gd name="T25" fmla="*/ 22 h 49"/>
                <a:gd name="T26" fmla="*/ 16 w 70"/>
                <a:gd name="T27" fmla="*/ 30 h 49"/>
                <a:gd name="T28" fmla="*/ 10 w 70"/>
                <a:gd name="T29" fmla="*/ 24 h 49"/>
                <a:gd name="T30" fmla="*/ 10 w 70"/>
                <a:gd name="T31" fmla="*/ 23 h 49"/>
                <a:gd name="T32" fmla="*/ 35 w 70"/>
                <a:gd name="T33" fmla="*/ 13 h 49"/>
                <a:gd name="T34" fmla="*/ 60 w 70"/>
                <a:gd name="T35" fmla="*/ 23 h 49"/>
                <a:gd name="T36" fmla="*/ 61 w 70"/>
                <a:gd name="T37" fmla="*/ 24 h 49"/>
                <a:gd name="T38" fmla="*/ 55 w 70"/>
                <a:gd name="T39" fmla="*/ 30 h 49"/>
                <a:gd name="T40" fmla="*/ 54 w 70"/>
                <a:gd name="T41" fmla="*/ 30 h 49"/>
                <a:gd name="T42" fmla="*/ 35 w 70"/>
                <a:gd name="T43" fmla="*/ 36 h 49"/>
                <a:gd name="T44" fmla="*/ 26 w 70"/>
                <a:gd name="T45" fmla="*/ 40 h 49"/>
                <a:gd name="T46" fmla="*/ 20 w 70"/>
                <a:gd name="T47" fmla="*/ 34 h 49"/>
                <a:gd name="T48" fmla="*/ 20 w 70"/>
                <a:gd name="T49" fmla="*/ 33 h 49"/>
                <a:gd name="T50" fmla="*/ 35 w 70"/>
                <a:gd name="T51" fmla="*/ 27 h 49"/>
                <a:gd name="T52" fmla="*/ 51 w 70"/>
                <a:gd name="T53" fmla="*/ 33 h 49"/>
                <a:gd name="T54" fmla="*/ 51 w 70"/>
                <a:gd name="T55" fmla="*/ 34 h 49"/>
                <a:gd name="T56" fmla="*/ 45 w 70"/>
                <a:gd name="T57" fmla="*/ 40 h 49"/>
                <a:gd name="T58" fmla="*/ 35 w 70"/>
                <a:gd name="T59" fmla="*/ 36 h 49"/>
                <a:gd name="T60" fmla="*/ 29 w 70"/>
                <a:gd name="T61" fmla="*/ 43 h 49"/>
                <a:gd name="T62" fmla="*/ 35 w 70"/>
                <a:gd name="T63" fmla="*/ 41 h 49"/>
                <a:gd name="T64" fmla="*/ 41 w 70"/>
                <a:gd name="T65" fmla="*/ 43 h 49"/>
                <a:gd name="T66" fmla="*/ 35 w 70"/>
                <a:gd name="T67" fmla="*/ 49 h 49"/>
                <a:gd name="T68" fmla="*/ 29 w 70"/>
                <a:gd name="T69" fmla="*/ 43 h 4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70" h="49">
                  <a:moveTo>
                    <a:pt x="64" y="20"/>
                  </a:moveTo>
                  <a:cubicBezTo>
                    <a:pt x="55" y="13"/>
                    <a:pt x="46" y="9"/>
                    <a:pt x="35" y="9"/>
                  </a:cubicBezTo>
                  <a:cubicBezTo>
                    <a:pt x="24" y="9"/>
                    <a:pt x="15" y="13"/>
                    <a:pt x="7" y="20"/>
                  </a:cubicBezTo>
                  <a:cubicBezTo>
                    <a:pt x="7" y="20"/>
                    <a:pt x="7" y="20"/>
                    <a:pt x="6" y="20"/>
                  </a:cubicBezTo>
                  <a:cubicBezTo>
                    <a:pt x="5" y="20"/>
                    <a:pt x="0" y="15"/>
                    <a:pt x="0" y="14"/>
                  </a:cubicBezTo>
                  <a:cubicBezTo>
                    <a:pt x="0" y="14"/>
                    <a:pt x="0" y="14"/>
                    <a:pt x="1" y="13"/>
                  </a:cubicBezTo>
                  <a:cubicBezTo>
                    <a:pt x="10" y="4"/>
                    <a:pt x="23" y="0"/>
                    <a:pt x="35" y="0"/>
                  </a:cubicBezTo>
                  <a:cubicBezTo>
                    <a:pt x="48" y="0"/>
                    <a:pt x="61" y="4"/>
                    <a:pt x="70" y="13"/>
                  </a:cubicBezTo>
                  <a:cubicBezTo>
                    <a:pt x="70" y="14"/>
                    <a:pt x="70" y="14"/>
                    <a:pt x="70" y="14"/>
                  </a:cubicBezTo>
                  <a:cubicBezTo>
                    <a:pt x="70" y="15"/>
                    <a:pt x="65" y="20"/>
                    <a:pt x="64" y="20"/>
                  </a:cubicBezTo>
                  <a:cubicBezTo>
                    <a:pt x="64" y="20"/>
                    <a:pt x="64" y="20"/>
                    <a:pt x="64" y="20"/>
                  </a:cubicBezTo>
                  <a:close/>
                  <a:moveTo>
                    <a:pt x="54" y="30"/>
                  </a:moveTo>
                  <a:cubicBezTo>
                    <a:pt x="48" y="25"/>
                    <a:pt x="43" y="22"/>
                    <a:pt x="35" y="22"/>
                  </a:cubicBezTo>
                  <a:cubicBezTo>
                    <a:pt x="25" y="22"/>
                    <a:pt x="16" y="30"/>
                    <a:pt x="16" y="30"/>
                  </a:cubicBezTo>
                  <a:cubicBezTo>
                    <a:pt x="15" y="30"/>
                    <a:pt x="10" y="25"/>
                    <a:pt x="10" y="24"/>
                  </a:cubicBezTo>
                  <a:cubicBezTo>
                    <a:pt x="10" y="24"/>
                    <a:pt x="10" y="23"/>
                    <a:pt x="10" y="23"/>
                  </a:cubicBezTo>
                  <a:cubicBezTo>
                    <a:pt x="17" y="17"/>
                    <a:pt x="26" y="13"/>
                    <a:pt x="35" y="13"/>
                  </a:cubicBezTo>
                  <a:cubicBezTo>
                    <a:pt x="44" y="13"/>
                    <a:pt x="54" y="17"/>
                    <a:pt x="60" y="23"/>
                  </a:cubicBezTo>
                  <a:cubicBezTo>
                    <a:pt x="61" y="23"/>
                    <a:pt x="61" y="24"/>
                    <a:pt x="61" y="24"/>
                  </a:cubicBezTo>
                  <a:cubicBezTo>
                    <a:pt x="61" y="25"/>
                    <a:pt x="56" y="30"/>
                    <a:pt x="55" y="30"/>
                  </a:cubicBezTo>
                  <a:cubicBezTo>
                    <a:pt x="54" y="30"/>
                    <a:pt x="54" y="30"/>
                    <a:pt x="54" y="30"/>
                  </a:cubicBezTo>
                  <a:close/>
                  <a:moveTo>
                    <a:pt x="35" y="36"/>
                  </a:moveTo>
                  <a:cubicBezTo>
                    <a:pt x="30" y="36"/>
                    <a:pt x="26" y="40"/>
                    <a:pt x="26" y="40"/>
                  </a:cubicBezTo>
                  <a:cubicBezTo>
                    <a:pt x="25" y="40"/>
                    <a:pt x="20" y="35"/>
                    <a:pt x="20" y="34"/>
                  </a:cubicBezTo>
                  <a:cubicBezTo>
                    <a:pt x="20" y="33"/>
                    <a:pt x="20" y="33"/>
                    <a:pt x="20" y="33"/>
                  </a:cubicBezTo>
                  <a:cubicBezTo>
                    <a:pt x="24" y="29"/>
                    <a:pt x="30" y="27"/>
                    <a:pt x="35" y="27"/>
                  </a:cubicBezTo>
                  <a:cubicBezTo>
                    <a:pt x="41" y="27"/>
                    <a:pt x="47" y="29"/>
                    <a:pt x="51" y="33"/>
                  </a:cubicBezTo>
                  <a:cubicBezTo>
                    <a:pt x="51" y="33"/>
                    <a:pt x="51" y="33"/>
                    <a:pt x="51" y="34"/>
                  </a:cubicBezTo>
                  <a:cubicBezTo>
                    <a:pt x="51" y="35"/>
                    <a:pt x="46" y="40"/>
                    <a:pt x="45" y="40"/>
                  </a:cubicBezTo>
                  <a:cubicBezTo>
                    <a:pt x="44" y="40"/>
                    <a:pt x="41" y="36"/>
                    <a:pt x="35" y="36"/>
                  </a:cubicBezTo>
                  <a:close/>
                  <a:moveTo>
                    <a:pt x="29" y="43"/>
                  </a:moveTo>
                  <a:cubicBezTo>
                    <a:pt x="29" y="42"/>
                    <a:pt x="34" y="41"/>
                    <a:pt x="35" y="41"/>
                  </a:cubicBezTo>
                  <a:cubicBezTo>
                    <a:pt x="37" y="41"/>
                    <a:pt x="41" y="42"/>
                    <a:pt x="41" y="43"/>
                  </a:cubicBezTo>
                  <a:cubicBezTo>
                    <a:pt x="41" y="44"/>
                    <a:pt x="36" y="49"/>
                    <a:pt x="35" y="49"/>
                  </a:cubicBezTo>
                  <a:cubicBezTo>
                    <a:pt x="34" y="49"/>
                    <a:pt x="29" y="44"/>
                    <a:pt x="29" y="43"/>
                  </a:cubicBezTo>
                  <a:close/>
                </a:path>
              </a:pathLst>
            </a:custGeom>
            <a:solidFill>
              <a:schemeClr val="bg1"/>
            </a:solidFill>
            <a:ln>
              <a:noFill/>
            </a:ln>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31"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cxnSp>
        <p:nvCxnSpPr>
          <p:cNvPr id="19" name="Straight Connector 26"/>
          <p:cNvCxnSpPr/>
          <p:nvPr/>
        </p:nvCxnSpPr>
        <p:spPr>
          <a:xfrm>
            <a:off x="4031848" y="2236388"/>
            <a:ext cx="1121" cy="452174"/>
          </a:xfrm>
          <a:prstGeom prst="line">
            <a:avLst/>
          </a:prstGeom>
          <a:ln>
            <a:solidFill>
              <a:schemeClr val="tx1">
                <a:lumMod val="75000"/>
                <a:lumOff val="25000"/>
                <a:alpha val="5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563257" y="2824222"/>
            <a:ext cx="92261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2014.10</a:t>
            </a:r>
            <a:endParaRPr kumimoji="0" lang="zh-CN" alt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sp>
        <p:nvSpPr>
          <p:cNvPr id="21" name="文本框 20"/>
          <p:cNvSpPr txBox="1"/>
          <p:nvPr/>
        </p:nvSpPr>
        <p:spPr>
          <a:xfrm>
            <a:off x="3484555" y="1723334"/>
            <a:ext cx="1094160" cy="55399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研制成功自主产权品牌某某产品</a:t>
            </a:r>
            <a:endParaRPr kumimoji="0" lang="en-US" altLang="zh-CN"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endParaRPr>
          </a:p>
        </p:txBody>
      </p:sp>
      <p:cxnSp>
        <p:nvCxnSpPr>
          <p:cNvPr id="30" name="Straight Connector 26"/>
          <p:cNvCxnSpPr/>
          <p:nvPr/>
        </p:nvCxnSpPr>
        <p:spPr>
          <a:xfrm>
            <a:off x="5382790" y="2688562"/>
            <a:ext cx="1121" cy="452174"/>
          </a:xfrm>
          <a:prstGeom prst="line">
            <a:avLst/>
          </a:prstGeom>
          <a:ln>
            <a:solidFill>
              <a:schemeClr val="tx1">
                <a:lumMod val="75000"/>
                <a:lumOff val="25000"/>
                <a:alpha val="5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814086" y="3199907"/>
            <a:ext cx="1114709" cy="55399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产品同时在线人数达</a:t>
            </a:r>
            <a:r>
              <a:rPr kumimoji="0" lang="en-US" altLang="zh-CN"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100</a:t>
            </a: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万</a:t>
            </a:r>
            <a:endParaRPr kumimoji="0" lang="en-US" altLang="zh-CN"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endParaRPr>
          </a:p>
        </p:txBody>
      </p:sp>
      <p:sp>
        <p:nvSpPr>
          <p:cNvPr id="35" name="文本框 34"/>
          <p:cNvSpPr txBox="1"/>
          <p:nvPr/>
        </p:nvSpPr>
        <p:spPr>
          <a:xfrm>
            <a:off x="4923836" y="2302483"/>
            <a:ext cx="92261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2015.04</a:t>
            </a:r>
            <a:endParaRPr kumimoji="0" lang="zh-CN" alt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cxnSp>
        <p:nvCxnSpPr>
          <p:cNvPr id="39" name="Straight Connector 26"/>
          <p:cNvCxnSpPr/>
          <p:nvPr/>
        </p:nvCxnSpPr>
        <p:spPr>
          <a:xfrm>
            <a:off x="6698141" y="2236388"/>
            <a:ext cx="1121" cy="452174"/>
          </a:xfrm>
          <a:prstGeom prst="line">
            <a:avLst/>
          </a:prstGeom>
          <a:ln>
            <a:solidFill>
              <a:schemeClr val="tx1">
                <a:lumMod val="75000"/>
                <a:lumOff val="25000"/>
                <a:alpha val="5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229551" y="2824222"/>
            <a:ext cx="92261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2015.07</a:t>
            </a:r>
            <a:endParaRPr kumimoji="0" lang="zh-CN" alt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sp>
        <p:nvSpPr>
          <p:cNvPr id="41" name="文本框 40"/>
          <p:cNvSpPr txBox="1"/>
          <p:nvPr/>
        </p:nvSpPr>
        <p:spPr>
          <a:xfrm>
            <a:off x="6201470" y="1751639"/>
            <a:ext cx="993342" cy="55399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公司年销售额达</a:t>
            </a:r>
            <a:r>
              <a:rPr kumimoji="0" lang="en-US" altLang="zh-CN"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1200</a:t>
            </a: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万</a:t>
            </a:r>
            <a:endParaRPr kumimoji="0" lang="en-US" altLang="zh-CN"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endParaRPr>
          </a:p>
        </p:txBody>
      </p:sp>
      <p:cxnSp>
        <p:nvCxnSpPr>
          <p:cNvPr id="45" name="Straight Connector 26"/>
          <p:cNvCxnSpPr/>
          <p:nvPr/>
        </p:nvCxnSpPr>
        <p:spPr>
          <a:xfrm>
            <a:off x="8048907" y="2688562"/>
            <a:ext cx="1121" cy="452174"/>
          </a:xfrm>
          <a:prstGeom prst="line">
            <a:avLst/>
          </a:prstGeom>
          <a:ln>
            <a:solidFill>
              <a:schemeClr val="tx1">
                <a:lumMod val="75000"/>
                <a:lumOff val="25000"/>
                <a:alpha val="50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7370227" y="3199907"/>
            <a:ext cx="1370253" cy="55399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公司获市科技进步奖；并成立产品研究院</a:t>
            </a:r>
            <a:endParaRPr kumimoji="0" lang="en-US" altLang="zh-CN"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endParaRPr>
          </a:p>
        </p:txBody>
      </p:sp>
      <p:sp>
        <p:nvSpPr>
          <p:cNvPr id="47" name="文本框 46"/>
          <p:cNvSpPr txBox="1"/>
          <p:nvPr/>
        </p:nvSpPr>
        <p:spPr>
          <a:xfrm>
            <a:off x="7589953" y="2302483"/>
            <a:ext cx="922614"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2016.08</a:t>
            </a:r>
            <a:endParaRPr kumimoji="0" lang="zh-CN" altLang="en-US"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grpSp>
        <p:nvGrpSpPr>
          <p:cNvPr id="7" name="组合 6"/>
          <p:cNvGrpSpPr/>
          <p:nvPr/>
        </p:nvGrpSpPr>
        <p:grpSpPr>
          <a:xfrm>
            <a:off x="3869848" y="1275606"/>
            <a:ext cx="324000" cy="324000"/>
            <a:chOff x="5076172" y="1893855"/>
            <a:chExt cx="432000" cy="432000"/>
          </a:xfrm>
        </p:grpSpPr>
        <p:sp>
          <p:nvSpPr>
            <p:cNvPr id="27" name="Teardrop 25"/>
            <p:cNvSpPr/>
            <p:nvPr/>
          </p:nvSpPr>
          <p:spPr bwMode="auto">
            <a:xfrm rot="8100000">
              <a:off x="5076172" y="1893855"/>
              <a:ext cx="432000" cy="432000"/>
            </a:xfrm>
            <a:prstGeom prst="teardrop">
              <a:avLst>
                <a:gd name="adj" fmla="val 131619"/>
              </a:avLst>
            </a:prstGeom>
            <a:gradFill>
              <a:gsLst>
                <a:gs pos="2000">
                  <a:srgbClr val="1D8FE7"/>
                </a:gs>
                <a:gs pos="97000">
                  <a:srgbClr val="175BB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F6FC6"/>
                </a:solidFill>
                <a:effectLst/>
                <a:uLnTx/>
                <a:uFillTx/>
                <a:latin typeface="Calibri" panose="020F0502020204030204"/>
                <a:ea typeface="+mn-ea"/>
                <a:cs typeface="+mn-cs"/>
              </a:endParaRPr>
            </a:p>
          </p:txBody>
        </p:sp>
        <p:sp>
          <p:nvSpPr>
            <p:cNvPr id="55" name="Freeform 476"/>
            <p:cNvSpPr>
              <a:spLocks noEditPoints="1"/>
            </p:cNvSpPr>
            <p:nvPr/>
          </p:nvSpPr>
          <p:spPr bwMode="auto">
            <a:xfrm>
              <a:off x="5201888" y="2001866"/>
              <a:ext cx="180000" cy="252000"/>
            </a:xfrm>
            <a:custGeom>
              <a:avLst/>
              <a:gdLst>
                <a:gd name="T0" fmla="*/ 2147483646 w 162"/>
                <a:gd name="T1" fmla="*/ 0 h 266"/>
                <a:gd name="T2" fmla="*/ 2147483646 w 162"/>
                <a:gd name="T3" fmla="*/ 0 h 266"/>
                <a:gd name="T4" fmla="*/ 0 w 162"/>
                <a:gd name="T5" fmla="*/ 2147483646 h 266"/>
                <a:gd name="T6" fmla="*/ 0 w 162"/>
                <a:gd name="T7" fmla="*/ 2147483646 h 266"/>
                <a:gd name="T8" fmla="*/ 0 w 162"/>
                <a:gd name="T9" fmla="*/ 2147483646 h 266"/>
                <a:gd name="T10" fmla="*/ 2147483646 w 162"/>
                <a:gd name="T11" fmla="*/ 2147483646 h 266"/>
                <a:gd name="T12" fmla="*/ 2147483646 w 162"/>
                <a:gd name="T13" fmla="*/ 2147483646 h 266"/>
                <a:gd name="T14" fmla="*/ 2147483646 w 162"/>
                <a:gd name="T15" fmla="*/ 2147483646 h 266"/>
                <a:gd name="T16" fmla="*/ 2147483646 w 162"/>
                <a:gd name="T17" fmla="*/ 2147483646 h 266"/>
                <a:gd name="T18" fmla="*/ 2147483646 w 162"/>
                <a:gd name="T19" fmla="*/ 2147483646 h 266"/>
                <a:gd name="T20" fmla="*/ 2147483646 w 162"/>
                <a:gd name="T21" fmla="*/ 0 h 266"/>
                <a:gd name="T22" fmla="*/ 2147483646 w 162"/>
                <a:gd name="T23" fmla="*/ 2147483646 h 266"/>
                <a:gd name="T24" fmla="*/ 2147483646 w 162"/>
                <a:gd name="T25" fmla="*/ 2147483646 h 266"/>
                <a:gd name="T26" fmla="*/ 2147483646 w 162"/>
                <a:gd name="T27" fmla="*/ 2147483646 h 266"/>
                <a:gd name="T28" fmla="*/ 2147483646 w 162"/>
                <a:gd name="T29" fmla="*/ 2147483646 h 266"/>
                <a:gd name="T30" fmla="*/ 2147483646 w 162"/>
                <a:gd name="T31" fmla="*/ 2147483646 h 266"/>
                <a:gd name="T32" fmla="*/ 2147483646 w 162"/>
                <a:gd name="T33" fmla="*/ 2147483646 h 266"/>
                <a:gd name="T34" fmla="*/ 2147483646 w 162"/>
                <a:gd name="T35" fmla="*/ 2147483646 h 266"/>
                <a:gd name="T36" fmla="*/ 2147483646 w 162"/>
                <a:gd name="T37" fmla="*/ 2147483646 h 266"/>
                <a:gd name="T38" fmla="*/ 2147483646 w 162"/>
                <a:gd name="T39" fmla="*/ 2147483646 h 266"/>
                <a:gd name="T40" fmla="*/ 2147483646 w 162"/>
                <a:gd name="T41" fmla="*/ 2147483646 h 266"/>
                <a:gd name="T42" fmla="*/ 2147483646 w 162"/>
                <a:gd name="T43" fmla="*/ 2147483646 h 266"/>
                <a:gd name="T44" fmla="*/ 2147483646 w 162"/>
                <a:gd name="T45" fmla="*/ 2147483646 h 2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2" h="266">
                  <a:moveTo>
                    <a:pt x="146" y="0"/>
                  </a:moveTo>
                  <a:cubicBezTo>
                    <a:pt x="16" y="0"/>
                    <a:pt x="16" y="0"/>
                    <a:pt x="16" y="0"/>
                  </a:cubicBezTo>
                  <a:cubicBezTo>
                    <a:pt x="0" y="0"/>
                    <a:pt x="0" y="5"/>
                    <a:pt x="0" y="16"/>
                  </a:cubicBezTo>
                  <a:cubicBezTo>
                    <a:pt x="0" y="38"/>
                    <a:pt x="0" y="38"/>
                    <a:pt x="0" y="38"/>
                  </a:cubicBezTo>
                  <a:cubicBezTo>
                    <a:pt x="0" y="250"/>
                    <a:pt x="0" y="250"/>
                    <a:pt x="0" y="250"/>
                  </a:cubicBezTo>
                  <a:cubicBezTo>
                    <a:pt x="0" y="261"/>
                    <a:pt x="0" y="266"/>
                    <a:pt x="16" y="266"/>
                  </a:cubicBezTo>
                  <a:cubicBezTo>
                    <a:pt x="146" y="266"/>
                    <a:pt x="146" y="266"/>
                    <a:pt x="146" y="266"/>
                  </a:cubicBezTo>
                  <a:cubicBezTo>
                    <a:pt x="162" y="266"/>
                    <a:pt x="162" y="261"/>
                    <a:pt x="162" y="250"/>
                  </a:cubicBezTo>
                  <a:cubicBezTo>
                    <a:pt x="162" y="38"/>
                    <a:pt x="162" y="38"/>
                    <a:pt x="162" y="38"/>
                  </a:cubicBezTo>
                  <a:cubicBezTo>
                    <a:pt x="162" y="16"/>
                    <a:pt x="162" y="16"/>
                    <a:pt x="162" y="16"/>
                  </a:cubicBezTo>
                  <a:cubicBezTo>
                    <a:pt x="162" y="5"/>
                    <a:pt x="162" y="0"/>
                    <a:pt x="146" y="0"/>
                  </a:cubicBezTo>
                  <a:close/>
                  <a:moveTo>
                    <a:pt x="140" y="237"/>
                  </a:moveTo>
                  <a:cubicBezTo>
                    <a:pt x="22" y="237"/>
                    <a:pt x="22" y="237"/>
                    <a:pt x="22" y="237"/>
                  </a:cubicBezTo>
                  <a:cubicBezTo>
                    <a:pt x="22" y="33"/>
                    <a:pt x="22" y="33"/>
                    <a:pt x="22" y="33"/>
                  </a:cubicBezTo>
                  <a:cubicBezTo>
                    <a:pt x="140" y="33"/>
                    <a:pt x="140" y="33"/>
                    <a:pt x="140" y="33"/>
                  </a:cubicBezTo>
                  <a:lnTo>
                    <a:pt x="140" y="237"/>
                  </a:lnTo>
                  <a:close/>
                  <a:moveTo>
                    <a:pt x="57" y="13"/>
                  </a:moveTo>
                  <a:cubicBezTo>
                    <a:pt x="106" y="13"/>
                    <a:pt x="106" y="13"/>
                    <a:pt x="106" y="13"/>
                  </a:cubicBezTo>
                  <a:cubicBezTo>
                    <a:pt x="108" y="13"/>
                    <a:pt x="110" y="15"/>
                    <a:pt x="110" y="17"/>
                  </a:cubicBezTo>
                  <a:cubicBezTo>
                    <a:pt x="110" y="19"/>
                    <a:pt x="108" y="20"/>
                    <a:pt x="106" y="20"/>
                  </a:cubicBezTo>
                  <a:cubicBezTo>
                    <a:pt x="57" y="20"/>
                    <a:pt x="57" y="20"/>
                    <a:pt x="57" y="20"/>
                  </a:cubicBezTo>
                  <a:cubicBezTo>
                    <a:pt x="55" y="20"/>
                    <a:pt x="53" y="19"/>
                    <a:pt x="53" y="17"/>
                  </a:cubicBezTo>
                  <a:cubicBezTo>
                    <a:pt x="53" y="15"/>
                    <a:pt x="55" y="13"/>
                    <a:pt x="57" y="13"/>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8" name="组合 7"/>
          <p:cNvGrpSpPr/>
          <p:nvPr/>
        </p:nvGrpSpPr>
        <p:grpSpPr>
          <a:xfrm>
            <a:off x="5220790" y="3908877"/>
            <a:ext cx="324000" cy="324000"/>
            <a:chOff x="6638272" y="5404883"/>
            <a:chExt cx="432000" cy="432000"/>
          </a:xfrm>
        </p:grpSpPr>
        <p:sp>
          <p:nvSpPr>
            <p:cNvPr id="37" name="Teardrop 25"/>
            <p:cNvSpPr/>
            <p:nvPr/>
          </p:nvSpPr>
          <p:spPr bwMode="auto">
            <a:xfrm rot="18900000">
              <a:off x="6638272" y="5404883"/>
              <a:ext cx="432000" cy="432000"/>
            </a:xfrm>
            <a:prstGeom prst="teardrop">
              <a:avLst>
                <a:gd name="adj" fmla="val 131619"/>
              </a:avLst>
            </a:prstGeom>
            <a:gradFill>
              <a:gsLst>
                <a:gs pos="2000">
                  <a:srgbClr val="1D8FE7"/>
                </a:gs>
                <a:gs pos="97000">
                  <a:srgbClr val="175BB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F6FC6"/>
                </a:solidFill>
                <a:effectLst/>
                <a:uLnTx/>
                <a:uFillTx/>
                <a:latin typeface="Calibri" panose="020F0502020204030204"/>
                <a:ea typeface="+mn-ea"/>
                <a:cs typeface="+mn-cs"/>
              </a:endParaRPr>
            </a:p>
          </p:txBody>
        </p:sp>
        <p:sp>
          <p:nvSpPr>
            <p:cNvPr id="60" name="Freeform 32"/>
            <p:cNvSpPr>
              <a:spLocks noEditPoints="1"/>
            </p:cNvSpPr>
            <p:nvPr/>
          </p:nvSpPr>
          <p:spPr bwMode="auto">
            <a:xfrm>
              <a:off x="6728272" y="5494883"/>
              <a:ext cx="252000" cy="216000"/>
            </a:xfrm>
            <a:custGeom>
              <a:avLst/>
              <a:gdLst>
                <a:gd name="T0" fmla="*/ 92 w 244"/>
                <a:gd name="T1" fmla="*/ 48 h 175"/>
                <a:gd name="T2" fmla="*/ 102 w 244"/>
                <a:gd name="T3" fmla="*/ 27 h 175"/>
                <a:gd name="T4" fmla="*/ 75 w 244"/>
                <a:gd name="T5" fmla="*/ 0 h 175"/>
                <a:gd name="T6" fmla="*/ 48 w 244"/>
                <a:gd name="T7" fmla="*/ 27 h 175"/>
                <a:gd name="T8" fmla="*/ 58 w 244"/>
                <a:gd name="T9" fmla="*/ 48 h 175"/>
                <a:gd name="T10" fmla="*/ 10 w 244"/>
                <a:gd name="T11" fmla="*/ 123 h 175"/>
                <a:gd name="T12" fmla="*/ 46 w 244"/>
                <a:gd name="T13" fmla="*/ 97 h 175"/>
                <a:gd name="T14" fmla="*/ 32 w 244"/>
                <a:gd name="T15" fmla="*/ 175 h 175"/>
                <a:gd name="T16" fmla="*/ 57 w 244"/>
                <a:gd name="T17" fmla="*/ 175 h 175"/>
                <a:gd name="T18" fmla="*/ 75 w 244"/>
                <a:gd name="T19" fmla="*/ 142 h 175"/>
                <a:gd name="T20" fmla="*/ 93 w 244"/>
                <a:gd name="T21" fmla="*/ 175 h 175"/>
                <a:gd name="T22" fmla="*/ 118 w 244"/>
                <a:gd name="T23" fmla="*/ 175 h 175"/>
                <a:gd name="T24" fmla="*/ 104 w 244"/>
                <a:gd name="T25" fmla="*/ 97 h 175"/>
                <a:gd name="T26" fmla="*/ 140 w 244"/>
                <a:gd name="T27" fmla="*/ 123 h 175"/>
                <a:gd name="T28" fmla="*/ 92 w 244"/>
                <a:gd name="T29" fmla="*/ 48 h 175"/>
                <a:gd name="T30" fmla="*/ 208 w 244"/>
                <a:gd name="T31" fmla="*/ 97 h 175"/>
                <a:gd name="T32" fmla="*/ 214 w 244"/>
                <a:gd name="T33" fmla="*/ 84 h 175"/>
                <a:gd name="T34" fmla="*/ 198 w 244"/>
                <a:gd name="T35" fmla="*/ 68 h 175"/>
                <a:gd name="T36" fmla="*/ 181 w 244"/>
                <a:gd name="T37" fmla="*/ 84 h 175"/>
                <a:gd name="T38" fmla="*/ 187 w 244"/>
                <a:gd name="T39" fmla="*/ 97 h 175"/>
                <a:gd name="T40" fmla="*/ 158 w 244"/>
                <a:gd name="T41" fmla="*/ 143 h 175"/>
                <a:gd name="T42" fmla="*/ 180 w 244"/>
                <a:gd name="T43" fmla="*/ 127 h 175"/>
                <a:gd name="T44" fmla="*/ 171 w 244"/>
                <a:gd name="T45" fmla="*/ 175 h 175"/>
                <a:gd name="T46" fmla="*/ 186 w 244"/>
                <a:gd name="T47" fmla="*/ 175 h 175"/>
                <a:gd name="T48" fmla="*/ 198 w 244"/>
                <a:gd name="T49" fmla="*/ 155 h 175"/>
                <a:gd name="T50" fmla="*/ 209 w 244"/>
                <a:gd name="T51" fmla="*/ 175 h 175"/>
                <a:gd name="T52" fmla="*/ 224 w 244"/>
                <a:gd name="T53" fmla="*/ 175 h 175"/>
                <a:gd name="T54" fmla="*/ 216 w 244"/>
                <a:gd name="T55" fmla="*/ 127 h 175"/>
                <a:gd name="T56" fmla="*/ 237 w 244"/>
                <a:gd name="T57" fmla="*/ 143 h 175"/>
                <a:gd name="T58" fmla="*/ 208 w 244"/>
                <a:gd name="T59" fmla="*/ 9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4" h="175">
                  <a:moveTo>
                    <a:pt x="92" y="48"/>
                  </a:moveTo>
                  <a:cubicBezTo>
                    <a:pt x="98" y="43"/>
                    <a:pt x="102" y="36"/>
                    <a:pt x="102" y="27"/>
                  </a:cubicBezTo>
                  <a:cubicBezTo>
                    <a:pt x="102" y="12"/>
                    <a:pt x="90" y="0"/>
                    <a:pt x="75" y="0"/>
                  </a:cubicBezTo>
                  <a:cubicBezTo>
                    <a:pt x="60" y="0"/>
                    <a:pt x="48" y="12"/>
                    <a:pt x="48" y="27"/>
                  </a:cubicBezTo>
                  <a:cubicBezTo>
                    <a:pt x="48" y="36"/>
                    <a:pt x="52" y="43"/>
                    <a:pt x="58" y="48"/>
                  </a:cubicBezTo>
                  <a:cubicBezTo>
                    <a:pt x="31" y="58"/>
                    <a:pt x="0" y="113"/>
                    <a:pt x="10" y="123"/>
                  </a:cubicBezTo>
                  <a:cubicBezTo>
                    <a:pt x="19" y="131"/>
                    <a:pt x="34" y="114"/>
                    <a:pt x="46" y="97"/>
                  </a:cubicBezTo>
                  <a:cubicBezTo>
                    <a:pt x="39" y="123"/>
                    <a:pt x="34" y="151"/>
                    <a:pt x="32" y="175"/>
                  </a:cubicBezTo>
                  <a:cubicBezTo>
                    <a:pt x="57" y="175"/>
                    <a:pt x="57" y="175"/>
                    <a:pt x="57" y="175"/>
                  </a:cubicBezTo>
                  <a:cubicBezTo>
                    <a:pt x="57" y="161"/>
                    <a:pt x="66" y="142"/>
                    <a:pt x="75" y="142"/>
                  </a:cubicBezTo>
                  <a:cubicBezTo>
                    <a:pt x="84" y="142"/>
                    <a:pt x="93" y="161"/>
                    <a:pt x="93" y="175"/>
                  </a:cubicBezTo>
                  <a:cubicBezTo>
                    <a:pt x="118" y="175"/>
                    <a:pt x="118" y="175"/>
                    <a:pt x="118" y="175"/>
                  </a:cubicBezTo>
                  <a:cubicBezTo>
                    <a:pt x="116" y="151"/>
                    <a:pt x="111" y="123"/>
                    <a:pt x="104" y="97"/>
                  </a:cubicBezTo>
                  <a:cubicBezTo>
                    <a:pt x="116" y="114"/>
                    <a:pt x="131" y="131"/>
                    <a:pt x="140" y="123"/>
                  </a:cubicBezTo>
                  <a:cubicBezTo>
                    <a:pt x="150" y="113"/>
                    <a:pt x="119" y="58"/>
                    <a:pt x="92" y="48"/>
                  </a:cubicBezTo>
                  <a:close/>
                  <a:moveTo>
                    <a:pt x="208" y="97"/>
                  </a:moveTo>
                  <a:cubicBezTo>
                    <a:pt x="212" y="94"/>
                    <a:pt x="214" y="89"/>
                    <a:pt x="214" y="84"/>
                  </a:cubicBezTo>
                  <a:cubicBezTo>
                    <a:pt x="214" y="75"/>
                    <a:pt x="207" y="68"/>
                    <a:pt x="198" y="68"/>
                  </a:cubicBezTo>
                  <a:cubicBezTo>
                    <a:pt x="188" y="68"/>
                    <a:pt x="181" y="75"/>
                    <a:pt x="181" y="84"/>
                  </a:cubicBezTo>
                  <a:cubicBezTo>
                    <a:pt x="181" y="89"/>
                    <a:pt x="183" y="94"/>
                    <a:pt x="187" y="97"/>
                  </a:cubicBezTo>
                  <a:cubicBezTo>
                    <a:pt x="170" y="103"/>
                    <a:pt x="151" y="137"/>
                    <a:pt x="158" y="143"/>
                  </a:cubicBezTo>
                  <a:cubicBezTo>
                    <a:pt x="163" y="148"/>
                    <a:pt x="172" y="137"/>
                    <a:pt x="180" y="127"/>
                  </a:cubicBezTo>
                  <a:cubicBezTo>
                    <a:pt x="176" y="143"/>
                    <a:pt x="173" y="160"/>
                    <a:pt x="171" y="175"/>
                  </a:cubicBezTo>
                  <a:cubicBezTo>
                    <a:pt x="186" y="175"/>
                    <a:pt x="186" y="175"/>
                    <a:pt x="186" y="175"/>
                  </a:cubicBezTo>
                  <a:cubicBezTo>
                    <a:pt x="186" y="167"/>
                    <a:pt x="192" y="155"/>
                    <a:pt x="198" y="155"/>
                  </a:cubicBezTo>
                  <a:cubicBezTo>
                    <a:pt x="203" y="155"/>
                    <a:pt x="209" y="167"/>
                    <a:pt x="209" y="175"/>
                  </a:cubicBezTo>
                  <a:cubicBezTo>
                    <a:pt x="224" y="175"/>
                    <a:pt x="224" y="175"/>
                    <a:pt x="224" y="175"/>
                  </a:cubicBezTo>
                  <a:cubicBezTo>
                    <a:pt x="223" y="160"/>
                    <a:pt x="219" y="143"/>
                    <a:pt x="216" y="127"/>
                  </a:cubicBezTo>
                  <a:cubicBezTo>
                    <a:pt x="223" y="137"/>
                    <a:pt x="232" y="148"/>
                    <a:pt x="237" y="143"/>
                  </a:cubicBezTo>
                  <a:cubicBezTo>
                    <a:pt x="244" y="137"/>
                    <a:pt x="225" y="103"/>
                    <a:pt x="208" y="97"/>
                  </a:cubicBezTo>
                  <a:close/>
                </a:path>
              </a:pathLst>
            </a:custGeom>
            <a:solidFill>
              <a:schemeClr val="bg1"/>
            </a:solidFill>
            <a:ln>
              <a:noFill/>
            </a:ln>
            <a:extLst/>
          </p:spPr>
          <p:txBody>
            <a:bodyPr vert="horz" wrap="square" lIns="51435" tIns="25718" rIns="51435" bIns="2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prstClr val="black"/>
                </a:solidFill>
                <a:effectLst/>
                <a:uLnTx/>
                <a:uFillTx/>
                <a:latin typeface="Calibri" panose="020F0502020204030204"/>
                <a:ea typeface="方正正黑简体" panose="02000000000000000000" pitchFamily="2" charset="-122"/>
                <a:cs typeface="+mn-cs"/>
              </a:endParaRPr>
            </a:p>
          </p:txBody>
        </p:sp>
      </p:grpSp>
      <p:grpSp>
        <p:nvGrpSpPr>
          <p:cNvPr id="12" name="组合 11"/>
          <p:cNvGrpSpPr/>
          <p:nvPr/>
        </p:nvGrpSpPr>
        <p:grpSpPr>
          <a:xfrm>
            <a:off x="6536141" y="1275606"/>
            <a:ext cx="324000" cy="324000"/>
            <a:chOff x="8152917" y="1893855"/>
            <a:chExt cx="432000" cy="432000"/>
          </a:xfrm>
        </p:grpSpPr>
        <p:sp>
          <p:nvSpPr>
            <p:cNvPr id="43" name="Teardrop 25"/>
            <p:cNvSpPr/>
            <p:nvPr/>
          </p:nvSpPr>
          <p:spPr bwMode="auto">
            <a:xfrm rot="8100000">
              <a:off x="8152917" y="1893855"/>
              <a:ext cx="432000" cy="432000"/>
            </a:xfrm>
            <a:prstGeom prst="teardrop">
              <a:avLst>
                <a:gd name="adj" fmla="val 131619"/>
              </a:avLst>
            </a:prstGeom>
            <a:gradFill>
              <a:gsLst>
                <a:gs pos="2000">
                  <a:srgbClr val="1D8FE7"/>
                </a:gs>
                <a:gs pos="97000">
                  <a:srgbClr val="175BB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F6FC6"/>
                </a:solidFill>
                <a:effectLst/>
                <a:uLnTx/>
                <a:uFillTx/>
                <a:latin typeface="Calibri" panose="020F0502020204030204"/>
                <a:ea typeface="+mn-ea"/>
                <a:cs typeface="+mn-cs"/>
              </a:endParaRPr>
            </a:p>
          </p:txBody>
        </p:sp>
        <p:grpSp>
          <p:nvGrpSpPr>
            <p:cNvPr id="65" name="组合 64"/>
            <p:cNvGrpSpPr/>
            <p:nvPr/>
          </p:nvGrpSpPr>
          <p:grpSpPr>
            <a:xfrm>
              <a:off x="8242917" y="2001866"/>
              <a:ext cx="252000" cy="252000"/>
              <a:chOff x="3294063" y="754063"/>
              <a:chExt cx="5600701" cy="5353051"/>
            </a:xfrm>
            <a:solidFill>
              <a:schemeClr val="bg1"/>
            </a:solidFill>
          </p:grpSpPr>
          <p:sp>
            <p:nvSpPr>
              <p:cNvPr id="66"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marL="0" marR="0" lvl="0" indent="0" algn="l" defTabSz="513485"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Calibri"/>
                  <a:ea typeface="方正正黑简体" panose="02000000000000000000" pitchFamily="2" charset="-122"/>
                  <a:cs typeface="+mn-cs"/>
                </a:endParaRPr>
              </a:p>
            </p:txBody>
          </p:sp>
          <p:sp>
            <p:nvSpPr>
              <p:cNvPr id="67"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marL="0" marR="0" lvl="0" indent="0" algn="l" defTabSz="513485"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Calibri"/>
                  <a:ea typeface="方正正黑简体" panose="02000000000000000000" pitchFamily="2" charset="-122"/>
                  <a:cs typeface="+mn-cs"/>
                </a:endParaRPr>
              </a:p>
            </p:txBody>
          </p:sp>
          <p:sp>
            <p:nvSpPr>
              <p:cNvPr id="68"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marL="0" marR="0" lvl="0" indent="0" algn="l" defTabSz="513485"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Calibri"/>
                  <a:ea typeface="方正正黑简体" panose="02000000000000000000" pitchFamily="2" charset="-122"/>
                  <a:cs typeface="+mn-cs"/>
                </a:endParaRPr>
              </a:p>
            </p:txBody>
          </p:sp>
          <p:sp>
            <p:nvSpPr>
              <p:cNvPr id="69"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marL="0" marR="0" lvl="0" indent="0" algn="l" defTabSz="513485"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Calibri"/>
                  <a:ea typeface="方正正黑简体" panose="02000000000000000000" pitchFamily="2" charset="-122"/>
                  <a:cs typeface="+mn-cs"/>
                </a:endParaRPr>
              </a:p>
            </p:txBody>
          </p:sp>
          <p:sp>
            <p:nvSpPr>
              <p:cNvPr id="70"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marL="0" marR="0" lvl="0" indent="0" algn="l" defTabSz="513485"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Calibri"/>
                  <a:ea typeface="方正正黑简体" panose="02000000000000000000" pitchFamily="2" charset="-122"/>
                  <a:cs typeface="+mn-cs"/>
                </a:endParaRPr>
              </a:p>
            </p:txBody>
          </p:sp>
          <p:sp>
            <p:nvSpPr>
              <p:cNvPr id="71"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marL="0" marR="0" lvl="0" indent="0" algn="l" defTabSz="513485"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Calibri"/>
                  <a:ea typeface="方正正黑简体" panose="02000000000000000000" pitchFamily="2" charset="-122"/>
                  <a:cs typeface="+mn-cs"/>
                </a:endParaRPr>
              </a:p>
            </p:txBody>
          </p:sp>
          <p:sp>
            <p:nvSpPr>
              <p:cNvPr id="72"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marL="0" marR="0" lvl="0" indent="0" algn="l" defTabSz="513485"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Calibri"/>
                  <a:ea typeface="方正正黑简体" panose="02000000000000000000" pitchFamily="2" charset="-122"/>
                  <a:cs typeface="+mn-cs"/>
                </a:endParaRPr>
              </a:p>
            </p:txBody>
          </p:sp>
          <p:sp>
            <p:nvSpPr>
              <p:cNvPr id="73"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marL="0" marR="0" lvl="0" indent="0" algn="l" defTabSz="513485"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Calibri"/>
                  <a:ea typeface="方正正黑简体" panose="02000000000000000000" pitchFamily="2" charset="-122"/>
                  <a:cs typeface="+mn-cs"/>
                </a:endParaRPr>
              </a:p>
            </p:txBody>
          </p:sp>
          <p:sp>
            <p:nvSpPr>
              <p:cNvPr id="74"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marL="0" marR="0" lvl="0" indent="0" algn="l" defTabSz="513485"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Calibri"/>
                  <a:ea typeface="方正正黑简体" panose="02000000000000000000" pitchFamily="2" charset="-122"/>
                  <a:cs typeface="+mn-cs"/>
                </a:endParaRPr>
              </a:p>
            </p:txBody>
          </p:sp>
          <p:sp>
            <p:nvSpPr>
              <p:cNvPr id="75"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marL="0" marR="0" lvl="0" indent="0" algn="l" defTabSz="513485"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Calibri"/>
                  <a:ea typeface="方正正黑简体" panose="02000000000000000000" pitchFamily="2" charset="-122"/>
                  <a:cs typeface="+mn-cs"/>
                </a:endParaRPr>
              </a:p>
            </p:txBody>
          </p:sp>
          <p:sp>
            <p:nvSpPr>
              <p:cNvPr id="76"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59" tIns="34280" rIns="68559" bIns="34280" numCol="1" anchor="t" anchorCtr="0" compatLnSpc="1">
                <a:prstTxWarp prst="textNoShape">
                  <a:avLst/>
                </a:prstTxWarp>
              </a:bodyPr>
              <a:lstStyle/>
              <a:p>
                <a:pPr marL="0" marR="0" lvl="0" indent="0" algn="l" defTabSz="513485" rtl="0" eaLnBrk="1" fontAlgn="auto" latinLnBrk="0" hangingPunct="1">
                  <a:lnSpc>
                    <a:spcPct val="100000"/>
                  </a:lnSpc>
                  <a:spcBef>
                    <a:spcPts val="0"/>
                  </a:spcBef>
                  <a:spcAft>
                    <a:spcPts val="0"/>
                  </a:spcAft>
                  <a:buClrTx/>
                  <a:buSzTx/>
                  <a:buFontTx/>
                  <a:buNone/>
                  <a:tabLst/>
                  <a:defRPr/>
                </a:pPr>
                <a:endParaRPr kumimoji="0" lang="zh-CN" altLang="en-US" sz="1050" b="0" i="0" u="none" strike="noStrike" kern="1200" cap="none" spc="0" normalizeH="0" baseline="0" noProof="0" dirty="0">
                  <a:ln>
                    <a:noFill/>
                  </a:ln>
                  <a:solidFill>
                    <a:prstClr val="black"/>
                  </a:solidFill>
                  <a:effectLst/>
                  <a:uLnTx/>
                  <a:uFillTx/>
                  <a:latin typeface="Calibri"/>
                  <a:ea typeface="方正正黑简体" panose="02000000000000000000" pitchFamily="2" charset="-122"/>
                  <a:cs typeface="+mn-cs"/>
                </a:endParaRPr>
              </a:p>
            </p:txBody>
          </p:sp>
        </p:grpSp>
      </p:grpSp>
      <p:grpSp>
        <p:nvGrpSpPr>
          <p:cNvPr id="13" name="组合 12"/>
          <p:cNvGrpSpPr/>
          <p:nvPr/>
        </p:nvGrpSpPr>
        <p:grpSpPr>
          <a:xfrm>
            <a:off x="7886906" y="3908877"/>
            <a:ext cx="324000" cy="324000"/>
            <a:chOff x="9715017" y="5404883"/>
            <a:chExt cx="432000" cy="432000"/>
          </a:xfrm>
        </p:grpSpPr>
        <p:sp>
          <p:nvSpPr>
            <p:cNvPr id="49" name="Teardrop 25"/>
            <p:cNvSpPr/>
            <p:nvPr/>
          </p:nvSpPr>
          <p:spPr bwMode="auto">
            <a:xfrm rot="18900000">
              <a:off x="9715017" y="5404883"/>
              <a:ext cx="432000" cy="432000"/>
            </a:xfrm>
            <a:prstGeom prst="teardrop">
              <a:avLst>
                <a:gd name="adj" fmla="val 131619"/>
              </a:avLst>
            </a:prstGeom>
            <a:gradFill>
              <a:gsLst>
                <a:gs pos="2000">
                  <a:srgbClr val="1D8FE7"/>
                </a:gs>
                <a:gs pos="97000">
                  <a:srgbClr val="175BB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F6FC6"/>
                </a:solidFill>
                <a:effectLst/>
                <a:uLnTx/>
                <a:uFillTx/>
                <a:latin typeface="Calibri" panose="020F0502020204030204"/>
                <a:ea typeface="+mn-ea"/>
                <a:cs typeface="+mn-cs"/>
              </a:endParaRPr>
            </a:p>
          </p:txBody>
        </p:sp>
        <p:sp>
          <p:nvSpPr>
            <p:cNvPr id="80" name="Freeform 102"/>
            <p:cNvSpPr>
              <a:spLocks/>
            </p:cNvSpPr>
            <p:nvPr/>
          </p:nvSpPr>
          <p:spPr bwMode="auto">
            <a:xfrm>
              <a:off x="9805017" y="5530883"/>
              <a:ext cx="252000" cy="180000"/>
            </a:xfrm>
            <a:custGeom>
              <a:avLst/>
              <a:gdLst>
                <a:gd name="T0" fmla="*/ 2147483646 w 287"/>
                <a:gd name="T1" fmla="*/ 2147483646 h 166"/>
                <a:gd name="T2" fmla="*/ 2147483646 w 287"/>
                <a:gd name="T3" fmla="*/ 2147483646 h 166"/>
                <a:gd name="T4" fmla="*/ 2147483646 w 287"/>
                <a:gd name="T5" fmla="*/ 2147483646 h 166"/>
                <a:gd name="T6" fmla="*/ 2147483646 w 287"/>
                <a:gd name="T7" fmla="*/ 2147483646 h 166"/>
                <a:gd name="T8" fmla="*/ 2147483646 w 287"/>
                <a:gd name="T9" fmla="*/ 0 h 166"/>
                <a:gd name="T10" fmla="*/ 2147483646 w 287"/>
                <a:gd name="T11" fmla="*/ 0 h 166"/>
                <a:gd name="T12" fmla="*/ 2147483646 w 287"/>
                <a:gd name="T13" fmla="*/ 2147483646 h 166"/>
                <a:gd name="T14" fmla="*/ 2147483646 w 287"/>
                <a:gd name="T15" fmla="*/ 2147483646 h 166"/>
                <a:gd name="T16" fmla="*/ 2147483646 w 287"/>
                <a:gd name="T17" fmla="*/ 2147483646 h 166"/>
                <a:gd name="T18" fmla="*/ 2147483646 w 287"/>
                <a:gd name="T19" fmla="*/ 2147483646 h 166"/>
                <a:gd name="T20" fmla="*/ 2147483646 w 287"/>
                <a:gd name="T21" fmla="*/ 2147483646 h 166"/>
                <a:gd name="T22" fmla="*/ 2147483646 w 287"/>
                <a:gd name="T23" fmla="*/ 2147483646 h 166"/>
                <a:gd name="T24" fmla="*/ 2147483646 w 287"/>
                <a:gd name="T25" fmla="*/ 0 h 166"/>
                <a:gd name="T26" fmla="*/ 2147483646 w 287"/>
                <a:gd name="T27" fmla="*/ 0 h 166"/>
                <a:gd name="T28" fmla="*/ 2147483646 w 287"/>
                <a:gd name="T29" fmla="*/ 2147483646 h 166"/>
                <a:gd name="T30" fmla="*/ 2147483646 w 287"/>
                <a:gd name="T31" fmla="*/ 2147483646 h 166"/>
                <a:gd name="T32" fmla="*/ 2147483646 w 287"/>
                <a:gd name="T33" fmla="*/ 2147483646 h 166"/>
                <a:gd name="T34" fmla="*/ 2147483646 w 287"/>
                <a:gd name="T35" fmla="*/ 2147483646 h 166"/>
                <a:gd name="T36" fmla="*/ 0 w 287"/>
                <a:gd name="T37" fmla="*/ 2147483646 h 166"/>
                <a:gd name="T38" fmla="*/ 0 w 287"/>
                <a:gd name="T39" fmla="*/ 2147483646 h 166"/>
                <a:gd name="T40" fmla="*/ 2147483646 w 287"/>
                <a:gd name="T41" fmla="*/ 2147483646 h 166"/>
                <a:gd name="T42" fmla="*/ 2147483646 w 287"/>
                <a:gd name="T43" fmla="*/ 2147483646 h 166"/>
                <a:gd name="T44" fmla="*/ 2147483646 w 287"/>
                <a:gd name="T45" fmla="*/ 2147483646 h 166"/>
                <a:gd name="T46" fmla="*/ 2147483646 w 287"/>
                <a:gd name="T47" fmla="*/ 2147483646 h 166"/>
                <a:gd name="T48" fmla="*/ 2147483646 w 287"/>
                <a:gd name="T49" fmla="*/ 2147483646 h 166"/>
                <a:gd name="T50" fmla="*/ 2147483646 w 287"/>
                <a:gd name="T51" fmla="*/ 2147483646 h 166"/>
                <a:gd name="T52" fmla="*/ 2147483646 w 287"/>
                <a:gd name="T53" fmla="*/ 2147483646 h 166"/>
                <a:gd name="T54" fmla="*/ 2147483646 w 287"/>
                <a:gd name="T55" fmla="*/ 2147483646 h 166"/>
                <a:gd name="T56" fmla="*/ 2147483646 w 287"/>
                <a:gd name="T57" fmla="*/ 2147483646 h 166"/>
                <a:gd name="T58" fmla="*/ 2147483646 w 287"/>
                <a:gd name="T59" fmla="*/ 2147483646 h 166"/>
                <a:gd name="T60" fmla="*/ 2147483646 w 287"/>
                <a:gd name="T61" fmla="*/ 2147483646 h 166"/>
                <a:gd name="T62" fmla="*/ 2147483646 w 287"/>
                <a:gd name="T63" fmla="*/ 2147483646 h 166"/>
                <a:gd name="T64" fmla="*/ 2147483646 w 287"/>
                <a:gd name="T65" fmla="*/ 2147483646 h 166"/>
                <a:gd name="T66" fmla="*/ 2147483646 w 287"/>
                <a:gd name="T67" fmla="*/ 2147483646 h 166"/>
                <a:gd name="T68" fmla="*/ 2147483646 w 287"/>
                <a:gd name="T69" fmla="*/ 2147483646 h 166"/>
                <a:gd name="T70" fmla="*/ 2147483646 w 287"/>
                <a:gd name="T71" fmla="*/ 2147483646 h 166"/>
                <a:gd name="T72" fmla="*/ 2147483646 w 287"/>
                <a:gd name="T73" fmla="*/ 2147483646 h 166"/>
                <a:gd name="T74" fmla="*/ 2147483646 w 287"/>
                <a:gd name="T75" fmla="*/ 2147483646 h 166"/>
                <a:gd name="T76" fmla="*/ 2147483646 w 287"/>
                <a:gd name="T77" fmla="*/ 2147483646 h 166"/>
                <a:gd name="T78" fmla="*/ 2147483646 w 287"/>
                <a:gd name="T79" fmla="*/ 2147483646 h 166"/>
                <a:gd name="T80" fmla="*/ 2147483646 w 287"/>
                <a:gd name="T81" fmla="*/ 2147483646 h 1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87" h="166">
                  <a:moveTo>
                    <a:pt x="263" y="55"/>
                  </a:moveTo>
                  <a:cubicBezTo>
                    <a:pt x="255" y="55"/>
                    <a:pt x="255" y="55"/>
                    <a:pt x="255" y="55"/>
                  </a:cubicBezTo>
                  <a:cubicBezTo>
                    <a:pt x="250" y="55"/>
                    <a:pt x="244" y="57"/>
                    <a:pt x="238" y="59"/>
                  </a:cubicBezTo>
                  <a:cubicBezTo>
                    <a:pt x="238" y="17"/>
                    <a:pt x="238" y="17"/>
                    <a:pt x="238" y="17"/>
                  </a:cubicBezTo>
                  <a:cubicBezTo>
                    <a:pt x="238" y="8"/>
                    <a:pt x="230" y="0"/>
                    <a:pt x="220" y="0"/>
                  </a:cubicBezTo>
                  <a:cubicBezTo>
                    <a:pt x="166" y="0"/>
                    <a:pt x="166" y="0"/>
                    <a:pt x="166" y="0"/>
                  </a:cubicBezTo>
                  <a:cubicBezTo>
                    <a:pt x="168" y="6"/>
                    <a:pt x="171" y="15"/>
                    <a:pt x="171" y="21"/>
                  </a:cubicBezTo>
                  <a:cubicBezTo>
                    <a:pt x="171" y="29"/>
                    <a:pt x="171" y="29"/>
                    <a:pt x="171" y="29"/>
                  </a:cubicBezTo>
                  <a:cubicBezTo>
                    <a:pt x="171" y="42"/>
                    <a:pt x="160" y="53"/>
                    <a:pt x="147" y="53"/>
                  </a:cubicBezTo>
                  <a:cubicBezTo>
                    <a:pt x="139" y="53"/>
                    <a:pt x="139" y="53"/>
                    <a:pt x="139" y="53"/>
                  </a:cubicBezTo>
                  <a:cubicBezTo>
                    <a:pt x="126" y="53"/>
                    <a:pt x="115" y="42"/>
                    <a:pt x="115" y="29"/>
                  </a:cubicBezTo>
                  <a:cubicBezTo>
                    <a:pt x="115" y="21"/>
                    <a:pt x="115" y="21"/>
                    <a:pt x="115" y="21"/>
                  </a:cubicBezTo>
                  <a:cubicBezTo>
                    <a:pt x="115" y="15"/>
                    <a:pt x="118" y="6"/>
                    <a:pt x="120" y="0"/>
                  </a:cubicBezTo>
                  <a:cubicBezTo>
                    <a:pt x="66" y="0"/>
                    <a:pt x="66" y="0"/>
                    <a:pt x="66" y="0"/>
                  </a:cubicBezTo>
                  <a:cubicBezTo>
                    <a:pt x="56" y="0"/>
                    <a:pt x="48" y="8"/>
                    <a:pt x="48" y="17"/>
                  </a:cubicBezTo>
                  <a:cubicBezTo>
                    <a:pt x="48" y="59"/>
                    <a:pt x="48" y="59"/>
                    <a:pt x="48" y="59"/>
                  </a:cubicBezTo>
                  <a:cubicBezTo>
                    <a:pt x="43" y="57"/>
                    <a:pt x="36" y="55"/>
                    <a:pt x="31" y="55"/>
                  </a:cubicBezTo>
                  <a:cubicBezTo>
                    <a:pt x="23" y="55"/>
                    <a:pt x="23" y="55"/>
                    <a:pt x="23" y="55"/>
                  </a:cubicBezTo>
                  <a:cubicBezTo>
                    <a:pt x="10" y="55"/>
                    <a:pt x="0" y="66"/>
                    <a:pt x="0" y="79"/>
                  </a:cubicBezTo>
                  <a:cubicBezTo>
                    <a:pt x="0" y="87"/>
                    <a:pt x="0" y="87"/>
                    <a:pt x="0" y="87"/>
                  </a:cubicBezTo>
                  <a:cubicBezTo>
                    <a:pt x="0" y="100"/>
                    <a:pt x="10" y="111"/>
                    <a:pt x="23" y="111"/>
                  </a:cubicBezTo>
                  <a:cubicBezTo>
                    <a:pt x="31" y="111"/>
                    <a:pt x="31" y="111"/>
                    <a:pt x="31" y="111"/>
                  </a:cubicBezTo>
                  <a:cubicBezTo>
                    <a:pt x="36" y="111"/>
                    <a:pt x="43" y="109"/>
                    <a:pt x="48" y="107"/>
                  </a:cubicBezTo>
                  <a:cubicBezTo>
                    <a:pt x="48" y="149"/>
                    <a:pt x="48" y="149"/>
                    <a:pt x="48" y="149"/>
                  </a:cubicBezTo>
                  <a:cubicBezTo>
                    <a:pt x="48" y="158"/>
                    <a:pt x="56" y="166"/>
                    <a:pt x="66" y="166"/>
                  </a:cubicBezTo>
                  <a:cubicBezTo>
                    <a:pt x="120" y="166"/>
                    <a:pt x="120" y="166"/>
                    <a:pt x="120" y="166"/>
                  </a:cubicBezTo>
                  <a:cubicBezTo>
                    <a:pt x="118" y="160"/>
                    <a:pt x="115" y="151"/>
                    <a:pt x="115" y="145"/>
                  </a:cubicBezTo>
                  <a:cubicBezTo>
                    <a:pt x="115" y="137"/>
                    <a:pt x="115" y="137"/>
                    <a:pt x="115" y="137"/>
                  </a:cubicBezTo>
                  <a:cubicBezTo>
                    <a:pt x="115" y="123"/>
                    <a:pt x="126" y="113"/>
                    <a:pt x="139" y="113"/>
                  </a:cubicBezTo>
                  <a:cubicBezTo>
                    <a:pt x="147" y="113"/>
                    <a:pt x="147" y="113"/>
                    <a:pt x="147" y="113"/>
                  </a:cubicBezTo>
                  <a:cubicBezTo>
                    <a:pt x="160" y="113"/>
                    <a:pt x="171" y="123"/>
                    <a:pt x="171" y="137"/>
                  </a:cubicBezTo>
                  <a:cubicBezTo>
                    <a:pt x="171" y="145"/>
                    <a:pt x="171" y="145"/>
                    <a:pt x="171" y="145"/>
                  </a:cubicBezTo>
                  <a:cubicBezTo>
                    <a:pt x="171" y="151"/>
                    <a:pt x="169" y="160"/>
                    <a:pt x="166" y="166"/>
                  </a:cubicBezTo>
                  <a:cubicBezTo>
                    <a:pt x="220" y="166"/>
                    <a:pt x="220" y="166"/>
                    <a:pt x="220" y="166"/>
                  </a:cubicBezTo>
                  <a:cubicBezTo>
                    <a:pt x="230" y="166"/>
                    <a:pt x="238" y="158"/>
                    <a:pt x="238" y="149"/>
                  </a:cubicBezTo>
                  <a:cubicBezTo>
                    <a:pt x="238" y="107"/>
                    <a:pt x="238" y="107"/>
                    <a:pt x="238" y="107"/>
                  </a:cubicBezTo>
                  <a:cubicBezTo>
                    <a:pt x="244" y="109"/>
                    <a:pt x="250" y="111"/>
                    <a:pt x="255" y="111"/>
                  </a:cubicBezTo>
                  <a:cubicBezTo>
                    <a:pt x="263" y="111"/>
                    <a:pt x="263" y="111"/>
                    <a:pt x="263" y="111"/>
                  </a:cubicBezTo>
                  <a:cubicBezTo>
                    <a:pt x="276" y="111"/>
                    <a:pt x="287" y="100"/>
                    <a:pt x="287" y="87"/>
                  </a:cubicBezTo>
                  <a:cubicBezTo>
                    <a:pt x="287" y="79"/>
                    <a:pt x="287" y="79"/>
                    <a:pt x="287" y="79"/>
                  </a:cubicBezTo>
                  <a:cubicBezTo>
                    <a:pt x="287" y="66"/>
                    <a:pt x="276" y="55"/>
                    <a:pt x="263" y="55"/>
                  </a:cubicBezTo>
                  <a:close/>
                </a:path>
              </a:pathLst>
            </a:custGeom>
            <a:solidFill>
              <a:schemeClr val="bg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
        <p:nvSpPr>
          <p:cNvPr id="10" name="矩形 9"/>
          <p:cNvSpPr/>
          <p:nvPr/>
        </p:nvSpPr>
        <p:spPr>
          <a:xfrm>
            <a:off x="755576" y="3324487"/>
            <a:ext cx="1161000" cy="864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28575">
            <a:solidFill>
              <a:schemeClr val="bg1"/>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6" name="矩形 55"/>
          <p:cNvSpPr/>
          <p:nvPr/>
        </p:nvSpPr>
        <p:spPr>
          <a:xfrm>
            <a:off x="2106518" y="1281799"/>
            <a:ext cx="1161000" cy="8640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28575">
            <a:solidFill>
              <a:schemeClr val="bg1"/>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7" name="矩形 56"/>
          <p:cNvSpPr/>
          <p:nvPr/>
        </p:nvSpPr>
        <p:spPr>
          <a:xfrm>
            <a:off x="3454404" y="3324487"/>
            <a:ext cx="1161000" cy="8640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28575">
            <a:solidFill>
              <a:schemeClr val="bg1"/>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8" name="矩形 57"/>
          <p:cNvSpPr/>
          <p:nvPr/>
        </p:nvSpPr>
        <p:spPr>
          <a:xfrm>
            <a:off x="6117641" y="3324487"/>
            <a:ext cx="1161000" cy="8640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28575">
            <a:solidFill>
              <a:schemeClr val="bg1"/>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9" name="矩形 58"/>
          <p:cNvSpPr/>
          <p:nvPr/>
        </p:nvSpPr>
        <p:spPr>
          <a:xfrm>
            <a:off x="4804295" y="1281799"/>
            <a:ext cx="1161000" cy="864000"/>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28575">
            <a:solidFill>
              <a:schemeClr val="bg1"/>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1" name="矩形 60"/>
          <p:cNvSpPr/>
          <p:nvPr/>
        </p:nvSpPr>
        <p:spPr>
          <a:xfrm>
            <a:off x="7468406" y="1284393"/>
            <a:ext cx="1161000" cy="864000"/>
          </a:xfrm>
          <a:prstGeom prst="rect">
            <a:avLst/>
          </a:prstGeom>
          <a:blipFill dpi="0" rotWithShape="1">
            <a:blip r:embed="rId8" cstate="print">
              <a:extLst>
                <a:ext uri="{28A0092B-C50C-407E-A947-70E740481C1C}">
                  <a14:useLocalDpi xmlns:a14="http://schemas.microsoft.com/office/drawing/2010/main" val="0"/>
                </a:ext>
              </a:extLst>
            </a:blip>
            <a:srcRect/>
            <a:stretch>
              <a:fillRect/>
            </a:stretch>
          </a:blipFill>
          <a:ln w="28575">
            <a:solidFill>
              <a:schemeClr val="bg1"/>
            </a:solidFill>
          </a:ln>
          <a:effectLst>
            <a:outerShdw blurRad="2540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32475127"/>
      </p:ext>
    </p:extLst>
  </p:cSld>
  <p:clrMapOvr>
    <a:masterClrMapping/>
  </p:clrMapOvr>
  <p:transition spd="slow" advTm="800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64" presetClass="path" presetSubtype="0" accel="50000" decel="50000" fill="hold" nodeType="withEffect">
                                  <p:stCondLst>
                                    <p:cond delay="500"/>
                                  </p:stCondLst>
                                  <p:childTnLst>
                                    <p:animMotion origin="layout" path="M 0.1099 -0.00154 L -2.22222E-6 6.17284E-7 " pathEditMode="relative" rAng="0" ptsTypes="AA">
                                      <p:cBhvr>
                                        <p:cTn id="11" dur="1000" fill="hold"/>
                                        <p:tgtEl>
                                          <p:spTgt spid="3"/>
                                        </p:tgtEl>
                                        <p:attrNameLst>
                                          <p:attrName>ppt_x</p:attrName>
                                          <p:attrName>ppt_y</p:attrName>
                                        </p:attrNameLst>
                                      </p:cBhvr>
                                      <p:rCtr x="-5503" y="62"/>
                                    </p:animMotion>
                                  </p:childTnLst>
                                </p:cTn>
                              </p:par>
                              <p:par>
                                <p:cTn id="12" presetID="12" presetClass="entr" presetSubtype="8" fill="hold" nodeType="withEffect">
                                  <p:stCondLst>
                                    <p:cond delay="125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500"/>
                                        <p:tgtEl>
                                          <p:spTgt spid="6"/>
                                        </p:tgtEl>
                                        <p:attrNameLst>
                                          <p:attrName>ppt_x</p:attrName>
                                        </p:attrNameLst>
                                      </p:cBhvr>
                                      <p:tavLst>
                                        <p:tav tm="0">
                                          <p:val>
                                            <p:strVal val="#ppt_x-#ppt_w*1.125000"/>
                                          </p:val>
                                        </p:tav>
                                        <p:tav tm="100000">
                                          <p:val>
                                            <p:strVal val="#ppt_x"/>
                                          </p:val>
                                        </p:tav>
                                      </p:tavLst>
                                    </p:anim>
                                    <p:animEffect transition="in" filter="wipe(right)">
                                      <p:cBhvr>
                                        <p:cTn id="15" dur="500"/>
                                        <p:tgtEl>
                                          <p:spTgt spid="6"/>
                                        </p:tgtEl>
                                      </p:cBhvr>
                                    </p:animEffect>
                                  </p:childTnLst>
                                </p:cTn>
                              </p:par>
                              <p:par>
                                <p:cTn id="16" presetID="22" presetClass="entr" presetSubtype="4" fill="hold" nodeType="withEffect">
                                  <p:stCondLst>
                                    <p:cond delay="1500"/>
                                  </p:stCondLst>
                                  <p:childTnLst>
                                    <p:set>
                                      <p:cBhvr>
                                        <p:cTn id="17" dur="1" fill="hold">
                                          <p:stCondLst>
                                            <p:cond delay="0"/>
                                          </p:stCondLst>
                                        </p:cTn>
                                        <p:tgtEl>
                                          <p:spTgt spid="9"/>
                                        </p:tgtEl>
                                        <p:attrNameLst>
                                          <p:attrName>style.visibility</p:attrName>
                                        </p:attrNameLst>
                                      </p:cBhvr>
                                      <p:to>
                                        <p:strVal val="visible"/>
                                      </p:to>
                                    </p:set>
                                    <p:animEffect transition="in" filter="wipe(down)">
                                      <p:cBhvr>
                                        <p:cTn id="18" dur="500"/>
                                        <p:tgtEl>
                                          <p:spTgt spid="9"/>
                                        </p:tgtEl>
                                      </p:cBhvr>
                                    </p:animEffect>
                                  </p:childTnLst>
                                </p:cTn>
                              </p:par>
                              <p:par>
                                <p:cTn id="19" presetID="42" presetClass="entr" presetSubtype="0" fill="hold" grpId="0" nodeType="withEffect">
                                  <p:stCondLst>
                                    <p:cond delay="15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anim calcmode="lin" valueType="num">
                                      <p:cBhvr>
                                        <p:cTn id="22" dur="500" fill="hold"/>
                                        <p:tgtEl>
                                          <p:spTgt spid="17"/>
                                        </p:tgtEl>
                                        <p:attrNameLst>
                                          <p:attrName>ppt_x</p:attrName>
                                        </p:attrNameLst>
                                      </p:cBhvr>
                                      <p:tavLst>
                                        <p:tav tm="0">
                                          <p:val>
                                            <p:strVal val="#ppt_x"/>
                                          </p:val>
                                        </p:tav>
                                        <p:tav tm="100000">
                                          <p:val>
                                            <p:strVal val="#ppt_x"/>
                                          </p:val>
                                        </p:tav>
                                      </p:tavLst>
                                    </p:anim>
                                    <p:anim calcmode="lin" valueType="num">
                                      <p:cBhvr>
                                        <p:cTn id="23" dur="500" fill="hold"/>
                                        <p:tgtEl>
                                          <p:spTgt spid="1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150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anim calcmode="lin" valueType="num">
                                      <p:cBhvr>
                                        <p:cTn id="27" dur="500" fill="hold"/>
                                        <p:tgtEl>
                                          <p:spTgt spid="23"/>
                                        </p:tgtEl>
                                        <p:attrNameLst>
                                          <p:attrName>ppt_x</p:attrName>
                                        </p:attrNameLst>
                                      </p:cBhvr>
                                      <p:tavLst>
                                        <p:tav tm="0">
                                          <p:val>
                                            <p:strVal val="#ppt_x"/>
                                          </p:val>
                                        </p:tav>
                                        <p:tav tm="100000">
                                          <p:val>
                                            <p:strVal val="#ppt_x"/>
                                          </p:val>
                                        </p:tav>
                                      </p:tavLst>
                                    </p:anim>
                                    <p:anim calcmode="lin" valueType="num">
                                      <p:cBhvr>
                                        <p:cTn id="28" dur="500" fill="hold"/>
                                        <p:tgtEl>
                                          <p:spTgt spid="23"/>
                                        </p:tgtEl>
                                        <p:attrNameLst>
                                          <p:attrName>ppt_y</p:attrName>
                                        </p:attrNameLst>
                                      </p:cBhvr>
                                      <p:tavLst>
                                        <p:tav tm="0">
                                          <p:val>
                                            <p:strVal val="#ppt_y+.1"/>
                                          </p:val>
                                        </p:tav>
                                        <p:tav tm="100000">
                                          <p:val>
                                            <p:strVal val="#ppt_y"/>
                                          </p:val>
                                        </p:tav>
                                      </p:tavLst>
                                    </p:anim>
                                  </p:childTnLst>
                                </p:cTn>
                              </p:par>
                              <p:par>
                                <p:cTn id="29" presetID="53" presetClass="entr" presetSubtype="16" fill="hold" grpId="0" nodeType="withEffect">
                                  <p:stCondLst>
                                    <p:cond delay="175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par>
                                <p:cTn id="34" presetID="18" presetClass="entr" presetSubtype="6" fill="hold" grpId="0" nodeType="withEffect">
                                  <p:stCondLst>
                                    <p:cond delay="1750"/>
                                  </p:stCondLst>
                                  <p:childTnLst>
                                    <p:set>
                                      <p:cBhvr>
                                        <p:cTn id="35" dur="1" fill="hold">
                                          <p:stCondLst>
                                            <p:cond delay="0"/>
                                          </p:stCondLst>
                                        </p:cTn>
                                        <p:tgtEl>
                                          <p:spTgt spid="10"/>
                                        </p:tgtEl>
                                        <p:attrNameLst>
                                          <p:attrName>style.visibility</p:attrName>
                                        </p:attrNameLst>
                                      </p:cBhvr>
                                      <p:to>
                                        <p:strVal val="visible"/>
                                      </p:to>
                                    </p:set>
                                    <p:animEffect transition="in" filter="strips(downRight)">
                                      <p:cBhvr>
                                        <p:cTn id="36" dur="500"/>
                                        <p:tgtEl>
                                          <p:spTgt spid="10"/>
                                        </p:tgtEl>
                                      </p:cBhvr>
                                    </p:animEffect>
                                  </p:childTnLst>
                                </p:cTn>
                              </p:par>
                            </p:childTnLst>
                          </p:cTn>
                        </p:par>
                        <p:par>
                          <p:cTn id="37" fill="hold">
                            <p:stCondLst>
                              <p:cond delay="2250"/>
                            </p:stCondLst>
                            <p:childTnLst>
                              <p:par>
                                <p:cTn id="38" presetID="22" presetClass="entr" presetSubtype="1"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up)">
                                      <p:cBhvr>
                                        <p:cTn id="40" dur="500"/>
                                        <p:tgtEl>
                                          <p:spTgt spid="24"/>
                                        </p:tgtEl>
                                      </p:cBhvr>
                                    </p:animEffect>
                                  </p:childTnLst>
                                </p:cTn>
                              </p:par>
                              <p:par>
                                <p:cTn id="41" presetID="47" presetClass="entr" presetSubtype="0"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anim calcmode="lin" valueType="num">
                                      <p:cBhvr>
                                        <p:cTn id="44" dur="500" fill="hold"/>
                                        <p:tgtEl>
                                          <p:spTgt spid="32"/>
                                        </p:tgtEl>
                                        <p:attrNameLst>
                                          <p:attrName>ppt_x</p:attrName>
                                        </p:attrNameLst>
                                      </p:cBhvr>
                                      <p:tavLst>
                                        <p:tav tm="0">
                                          <p:val>
                                            <p:strVal val="#ppt_x"/>
                                          </p:val>
                                        </p:tav>
                                        <p:tav tm="100000">
                                          <p:val>
                                            <p:strVal val="#ppt_x"/>
                                          </p:val>
                                        </p:tav>
                                      </p:tavLst>
                                    </p:anim>
                                    <p:anim calcmode="lin" valueType="num">
                                      <p:cBhvr>
                                        <p:cTn id="45" dur="500" fill="hold"/>
                                        <p:tgtEl>
                                          <p:spTgt spid="32"/>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fade">
                                      <p:cBhvr>
                                        <p:cTn id="48" dur="500"/>
                                        <p:tgtEl>
                                          <p:spTgt spid="34"/>
                                        </p:tgtEl>
                                      </p:cBhvr>
                                    </p:animEffect>
                                    <p:anim calcmode="lin" valueType="num">
                                      <p:cBhvr>
                                        <p:cTn id="49" dur="500" fill="hold"/>
                                        <p:tgtEl>
                                          <p:spTgt spid="34"/>
                                        </p:tgtEl>
                                        <p:attrNameLst>
                                          <p:attrName>ppt_x</p:attrName>
                                        </p:attrNameLst>
                                      </p:cBhvr>
                                      <p:tavLst>
                                        <p:tav tm="0">
                                          <p:val>
                                            <p:strVal val="#ppt_x"/>
                                          </p:val>
                                        </p:tav>
                                        <p:tav tm="100000">
                                          <p:val>
                                            <p:strVal val="#ppt_x"/>
                                          </p:val>
                                        </p:tav>
                                      </p:tavLst>
                                    </p:anim>
                                    <p:anim calcmode="lin" valueType="num">
                                      <p:cBhvr>
                                        <p:cTn id="50" dur="500" fill="hold"/>
                                        <p:tgtEl>
                                          <p:spTgt spid="34"/>
                                        </p:tgtEl>
                                        <p:attrNameLst>
                                          <p:attrName>ppt_y</p:attrName>
                                        </p:attrNameLst>
                                      </p:cBhvr>
                                      <p:tavLst>
                                        <p:tav tm="0">
                                          <p:val>
                                            <p:strVal val="#ppt_y+.1"/>
                                          </p:val>
                                        </p:tav>
                                        <p:tav tm="100000">
                                          <p:val>
                                            <p:strVal val="#ppt_y"/>
                                          </p:val>
                                        </p:tav>
                                      </p:tavLst>
                                    </p:anim>
                                  </p:childTnLst>
                                </p:cTn>
                              </p:par>
                              <p:par>
                                <p:cTn id="51" presetID="53" presetClass="entr" presetSubtype="16" fill="hold" grpId="0" nodeType="withEffect">
                                  <p:stCondLst>
                                    <p:cond delay="25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par>
                                <p:cTn id="56" presetID="18" presetClass="entr" presetSubtype="6" fill="hold" grpId="0" nodeType="withEffect">
                                  <p:stCondLst>
                                    <p:cond delay="250"/>
                                  </p:stCondLst>
                                  <p:childTnLst>
                                    <p:set>
                                      <p:cBhvr>
                                        <p:cTn id="57" dur="1" fill="hold">
                                          <p:stCondLst>
                                            <p:cond delay="0"/>
                                          </p:stCondLst>
                                        </p:cTn>
                                        <p:tgtEl>
                                          <p:spTgt spid="56"/>
                                        </p:tgtEl>
                                        <p:attrNameLst>
                                          <p:attrName>style.visibility</p:attrName>
                                        </p:attrNameLst>
                                      </p:cBhvr>
                                      <p:to>
                                        <p:strVal val="visible"/>
                                      </p:to>
                                    </p:set>
                                    <p:animEffect transition="in" filter="strips(downRight)">
                                      <p:cBhvr>
                                        <p:cTn id="58" dur="500"/>
                                        <p:tgtEl>
                                          <p:spTgt spid="56"/>
                                        </p:tgtEl>
                                      </p:cBhvr>
                                    </p:animEffect>
                                  </p:childTnLst>
                                </p:cTn>
                              </p:par>
                            </p:childTnLst>
                          </p:cTn>
                        </p:par>
                        <p:par>
                          <p:cTn id="59" fill="hold">
                            <p:stCondLst>
                              <p:cond delay="3000"/>
                            </p:stCondLst>
                            <p:childTnLst>
                              <p:par>
                                <p:cTn id="60" presetID="22" presetClass="entr" presetSubtype="4" fill="hold"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wipe(down)">
                                      <p:cBhvr>
                                        <p:cTn id="62" dur="500"/>
                                        <p:tgtEl>
                                          <p:spTgt spid="19"/>
                                        </p:tgtEl>
                                      </p:cBhvr>
                                    </p:animEffect>
                                  </p:childTnLst>
                                </p:cTn>
                              </p:par>
                              <p:par>
                                <p:cTn id="63" presetID="42" presetClass="entr" presetSubtype="0"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500"/>
                                        <p:tgtEl>
                                          <p:spTgt spid="20"/>
                                        </p:tgtEl>
                                      </p:cBhvr>
                                    </p:animEffect>
                                    <p:anim calcmode="lin" valueType="num">
                                      <p:cBhvr>
                                        <p:cTn id="66" dur="500" fill="hold"/>
                                        <p:tgtEl>
                                          <p:spTgt spid="20"/>
                                        </p:tgtEl>
                                        <p:attrNameLst>
                                          <p:attrName>ppt_x</p:attrName>
                                        </p:attrNameLst>
                                      </p:cBhvr>
                                      <p:tavLst>
                                        <p:tav tm="0">
                                          <p:val>
                                            <p:strVal val="#ppt_x"/>
                                          </p:val>
                                        </p:tav>
                                        <p:tav tm="100000">
                                          <p:val>
                                            <p:strVal val="#ppt_x"/>
                                          </p:val>
                                        </p:tav>
                                      </p:tavLst>
                                    </p:anim>
                                    <p:anim calcmode="lin" valueType="num">
                                      <p:cBhvr>
                                        <p:cTn id="67" dur="500" fill="hold"/>
                                        <p:tgtEl>
                                          <p:spTgt spid="20"/>
                                        </p:tgtEl>
                                        <p:attrNameLst>
                                          <p:attrName>ppt_y</p:attrName>
                                        </p:attrNameLst>
                                      </p:cBhvr>
                                      <p:tavLst>
                                        <p:tav tm="0">
                                          <p:val>
                                            <p:strVal val="#ppt_y+.1"/>
                                          </p:val>
                                        </p:tav>
                                        <p:tav tm="100000">
                                          <p:val>
                                            <p:strVal val="#ppt_y"/>
                                          </p:val>
                                        </p:tav>
                                      </p:tavLst>
                                    </p:anim>
                                  </p:childTnLst>
                                </p:cTn>
                              </p:par>
                              <p:par>
                                <p:cTn id="68" presetID="47" presetClass="entr" presetSubtype="0" fill="hold" nodeType="withEffect">
                                  <p:stCondLst>
                                    <p:cond delay="0"/>
                                  </p:stCondLst>
                                  <p:childTnLst>
                                    <p:set>
                                      <p:cBhvr>
                                        <p:cTn id="69" dur="1" fill="hold">
                                          <p:stCondLst>
                                            <p:cond delay="0"/>
                                          </p:stCondLst>
                                        </p:cTn>
                                        <p:tgtEl>
                                          <p:spTgt spid="7"/>
                                        </p:tgtEl>
                                        <p:attrNameLst>
                                          <p:attrName>style.visibility</p:attrName>
                                        </p:attrNameLst>
                                      </p:cBhvr>
                                      <p:to>
                                        <p:strVal val="visible"/>
                                      </p:to>
                                    </p:set>
                                    <p:animEffect transition="in" filter="fade">
                                      <p:cBhvr>
                                        <p:cTn id="70" dur="500"/>
                                        <p:tgtEl>
                                          <p:spTgt spid="7"/>
                                        </p:tgtEl>
                                      </p:cBhvr>
                                    </p:animEffect>
                                    <p:anim calcmode="lin" valueType="num">
                                      <p:cBhvr>
                                        <p:cTn id="71" dur="500" fill="hold"/>
                                        <p:tgtEl>
                                          <p:spTgt spid="7"/>
                                        </p:tgtEl>
                                        <p:attrNameLst>
                                          <p:attrName>ppt_x</p:attrName>
                                        </p:attrNameLst>
                                      </p:cBhvr>
                                      <p:tavLst>
                                        <p:tav tm="0">
                                          <p:val>
                                            <p:strVal val="#ppt_x"/>
                                          </p:val>
                                        </p:tav>
                                        <p:tav tm="100000">
                                          <p:val>
                                            <p:strVal val="#ppt_x"/>
                                          </p:val>
                                        </p:tav>
                                      </p:tavLst>
                                    </p:anim>
                                    <p:anim calcmode="lin" valueType="num">
                                      <p:cBhvr>
                                        <p:cTn id="72" dur="500" fill="hold"/>
                                        <p:tgtEl>
                                          <p:spTgt spid="7"/>
                                        </p:tgtEl>
                                        <p:attrNameLst>
                                          <p:attrName>ppt_y</p:attrName>
                                        </p:attrNameLst>
                                      </p:cBhvr>
                                      <p:tavLst>
                                        <p:tav tm="0">
                                          <p:val>
                                            <p:strVal val="#ppt_y-.1"/>
                                          </p:val>
                                        </p:tav>
                                        <p:tav tm="100000">
                                          <p:val>
                                            <p:strVal val="#ppt_y"/>
                                          </p:val>
                                        </p:tav>
                                      </p:tavLst>
                                    </p:anim>
                                  </p:childTnLst>
                                </p:cTn>
                              </p:par>
                              <p:par>
                                <p:cTn id="73" presetID="53" presetClass="entr" presetSubtype="16" fill="hold" grpId="0" nodeType="withEffect">
                                  <p:stCondLst>
                                    <p:cond delay="250"/>
                                  </p:stCondLst>
                                  <p:childTnLst>
                                    <p:set>
                                      <p:cBhvr>
                                        <p:cTn id="74" dur="1" fill="hold">
                                          <p:stCondLst>
                                            <p:cond delay="0"/>
                                          </p:stCondLst>
                                        </p:cTn>
                                        <p:tgtEl>
                                          <p:spTgt spid="21"/>
                                        </p:tgtEl>
                                        <p:attrNameLst>
                                          <p:attrName>style.visibility</p:attrName>
                                        </p:attrNameLst>
                                      </p:cBhvr>
                                      <p:to>
                                        <p:strVal val="visible"/>
                                      </p:to>
                                    </p:set>
                                    <p:anim calcmode="lin" valueType="num">
                                      <p:cBhvr>
                                        <p:cTn id="75" dur="500" fill="hold"/>
                                        <p:tgtEl>
                                          <p:spTgt spid="21"/>
                                        </p:tgtEl>
                                        <p:attrNameLst>
                                          <p:attrName>ppt_w</p:attrName>
                                        </p:attrNameLst>
                                      </p:cBhvr>
                                      <p:tavLst>
                                        <p:tav tm="0">
                                          <p:val>
                                            <p:fltVal val="0"/>
                                          </p:val>
                                        </p:tav>
                                        <p:tav tm="100000">
                                          <p:val>
                                            <p:strVal val="#ppt_w"/>
                                          </p:val>
                                        </p:tav>
                                      </p:tavLst>
                                    </p:anim>
                                    <p:anim calcmode="lin" valueType="num">
                                      <p:cBhvr>
                                        <p:cTn id="76" dur="500" fill="hold"/>
                                        <p:tgtEl>
                                          <p:spTgt spid="21"/>
                                        </p:tgtEl>
                                        <p:attrNameLst>
                                          <p:attrName>ppt_h</p:attrName>
                                        </p:attrNameLst>
                                      </p:cBhvr>
                                      <p:tavLst>
                                        <p:tav tm="0">
                                          <p:val>
                                            <p:fltVal val="0"/>
                                          </p:val>
                                        </p:tav>
                                        <p:tav tm="100000">
                                          <p:val>
                                            <p:strVal val="#ppt_h"/>
                                          </p:val>
                                        </p:tav>
                                      </p:tavLst>
                                    </p:anim>
                                    <p:animEffect transition="in" filter="fade">
                                      <p:cBhvr>
                                        <p:cTn id="77" dur="500"/>
                                        <p:tgtEl>
                                          <p:spTgt spid="21"/>
                                        </p:tgtEl>
                                      </p:cBhvr>
                                    </p:animEffect>
                                  </p:childTnLst>
                                </p:cTn>
                              </p:par>
                              <p:par>
                                <p:cTn id="78" presetID="18" presetClass="entr" presetSubtype="6" fill="hold" grpId="0" nodeType="withEffect">
                                  <p:stCondLst>
                                    <p:cond delay="250"/>
                                  </p:stCondLst>
                                  <p:childTnLst>
                                    <p:set>
                                      <p:cBhvr>
                                        <p:cTn id="79" dur="1" fill="hold">
                                          <p:stCondLst>
                                            <p:cond delay="0"/>
                                          </p:stCondLst>
                                        </p:cTn>
                                        <p:tgtEl>
                                          <p:spTgt spid="57"/>
                                        </p:tgtEl>
                                        <p:attrNameLst>
                                          <p:attrName>style.visibility</p:attrName>
                                        </p:attrNameLst>
                                      </p:cBhvr>
                                      <p:to>
                                        <p:strVal val="visible"/>
                                      </p:to>
                                    </p:set>
                                    <p:animEffect transition="in" filter="strips(downRight)">
                                      <p:cBhvr>
                                        <p:cTn id="80" dur="500"/>
                                        <p:tgtEl>
                                          <p:spTgt spid="57"/>
                                        </p:tgtEl>
                                      </p:cBhvr>
                                    </p:animEffect>
                                  </p:childTnLst>
                                </p:cTn>
                              </p:par>
                            </p:childTnLst>
                          </p:cTn>
                        </p:par>
                        <p:par>
                          <p:cTn id="81" fill="hold">
                            <p:stCondLst>
                              <p:cond delay="3750"/>
                            </p:stCondLst>
                            <p:childTnLst>
                              <p:par>
                                <p:cTn id="82" presetID="22" presetClass="entr" presetSubtype="1" fill="hold" nodeType="afterEffect">
                                  <p:stCondLst>
                                    <p:cond delay="0"/>
                                  </p:stCondLst>
                                  <p:childTnLst>
                                    <p:set>
                                      <p:cBhvr>
                                        <p:cTn id="83" dur="1" fill="hold">
                                          <p:stCondLst>
                                            <p:cond delay="0"/>
                                          </p:stCondLst>
                                        </p:cTn>
                                        <p:tgtEl>
                                          <p:spTgt spid="30"/>
                                        </p:tgtEl>
                                        <p:attrNameLst>
                                          <p:attrName>style.visibility</p:attrName>
                                        </p:attrNameLst>
                                      </p:cBhvr>
                                      <p:to>
                                        <p:strVal val="visible"/>
                                      </p:to>
                                    </p:set>
                                    <p:animEffect transition="in" filter="wipe(up)">
                                      <p:cBhvr>
                                        <p:cTn id="84" dur="500"/>
                                        <p:tgtEl>
                                          <p:spTgt spid="30"/>
                                        </p:tgtEl>
                                      </p:cBhvr>
                                    </p:animEffect>
                                  </p:childTnLst>
                                </p:cTn>
                              </p:par>
                              <p:par>
                                <p:cTn id="85" presetID="42" presetClass="entr" presetSubtype="0" fill="hold" nodeType="withEffect">
                                  <p:stCondLst>
                                    <p:cond delay="0"/>
                                  </p:stCondLst>
                                  <p:childTnLst>
                                    <p:set>
                                      <p:cBhvr>
                                        <p:cTn id="86" dur="1" fill="hold">
                                          <p:stCondLst>
                                            <p:cond delay="0"/>
                                          </p:stCondLst>
                                        </p:cTn>
                                        <p:tgtEl>
                                          <p:spTgt spid="8"/>
                                        </p:tgtEl>
                                        <p:attrNameLst>
                                          <p:attrName>style.visibility</p:attrName>
                                        </p:attrNameLst>
                                      </p:cBhvr>
                                      <p:to>
                                        <p:strVal val="visible"/>
                                      </p:to>
                                    </p:set>
                                    <p:animEffect transition="in" filter="fade">
                                      <p:cBhvr>
                                        <p:cTn id="87" dur="500"/>
                                        <p:tgtEl>
                                          <p:spTgt spid="8"/>
                                        </p:tgtEl>
                                      </p:cBhvr>
                                    </p:animEffect>
                                    <p:anim calcmode="lin" valueType="num">
                                      <p:cBhvr>
                                        <p:cTn id="88" dur="500" fill="hold"/>
                                        <p:tgtEl>
                                          <p:spTgt spid="8"/>
                                        </p:tgtEl>
                                        <p:attrNameLst>
                                          <p:attrName>ppt_x</p:attrName>
                                        </p:attrNameLst>
                                      </p:cBhvr>
                                      <p:tavLst>
                                        <p:tav tm="0">
                                          <p:val>
                                            <p:strVal val="#ppt_x"/>
                                          </p:val>
                                        </p:tav>
                                        <p:tav tm="100000">
                                          <p:val>
                                            <p:strVal val="#ppt_x"/>
                                          </p:val>
                                        </p:tav>
                                      </p:tavLst>
                                    </p:anim>
                                    <p:anim calcmode="lin" valueType="num">
                                      <p:cBhvr>
                                        <p:cTn id="89" dur="500" fill="hold"/>
                                        <p:tgtEl>
                                          <p:spTgt spid="8"/>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fade">
                                      <p:cBhvr>
                                        <p:cTn id="92" dur="500"/>
                                        <p:tgtEl>
                                          <p:spTgt spid="35"/>
                                        </p:tgtEl>
                                      </p:cBhvr>
                                    </p:animEffect>
                                    <p:anim calcmode="lin" valueType="num">
                                      <p:cBhvr>
                                        <p:cTn id="93" dur="500" fill="hold"/>
                                        <p:tgtEl>
                                          <p:spTgt spid="35"/>
                                        </p:tgtEl>
                                        <p:attrNameLst>
                                          <p:attrName>ppt_x</p:attrName>
                                        </p:attrNameLst>
                                      </p:cBhvr>
                                      <p:tavLst>
                                        <p:tav tm="0">
                                          <p:val>
                                            <p:strVal val="#ppt_x"/>
                                          </p:val>
                                        </p:tav>
                                        <p:tav tm="100000">
                                          <p:val>
                                            <p:strVal val="#ppt_x"/>
                                          </p:val>
                                        </p:tav>
                                      </p:tavLst>
                                    </p:anim>
                                    <p:anim calcmode="lin" valueType="num">
                                      <p:cBhvr>
                                        <p:cTn id="94" dur="500" fill="hold"/>
                                        <p:tgtEl>
                                          <p:spTgt spid="35"/>
                                        </p:tgtEl>
                                        <p:attrNameLst>
                                          <p:attrName>ppt_y</p:attrName>
                                        </p:attrNameLst>
                                      </p:cBhvr>
                                      <p:tavLst>
                                        <p:tav tm="0">
                                          <p:val>
                                            <p:strVal val="#ppt_y-.1"/>
                                          </p:val>
                                        </p:tav>
                                        <p:tav tm="100000">
                                          <p:val>
                                            <p:strVal val="#ppt_y"/>
                                          </p:val>
                                        </p:tav>
                                      </p:tavLst>
                                    </p:anim>
                                  </p:childTnLst>
                                </p:cTn>
                              </p:par>
                              <p:par>
                                <p:cTn id="95" presetID="53" presetClass="entr" presetSubtype="16" fill="hold" grpId="0" nodeType="withEffect">
                                  <p:stCondLst>
                                    <p:cond delay="250"/>
                                  </p:stCondLst>
                                  <p:childTnLst>
                                    <p:set>
                                      <p:cBhvr>
                                        <p:cTn id="96" dur="1" fill="hold">
                                          <p:stCondLst>
                                            <p:cond delay="0"/>
                                          </p:stCondLst>
                                        </p:cTn>
                                        <p:tgtEl>
                                          <p:spTgt spid="31"/>
                                        </p:tgtEl>
                                        <p:attrNameLst>
                                          <p:attrName>style.visibility</p:attrName>
                                        </p:attrNameLst>
                                      </p:cBhvr>
                                      <p:to>
                                        <p:strVal val="visible"/>
                                      </p:to>
                                    </p:set>
                                    <p:anim calcmode="lin" valueType="num">
                                      <p:cBhvr>
                                        <p:cTn id="97" dur="500" fill="hold"/>
                                        <p:tgtEl>
                                          <p:spTgt spid="31"/>
                                        </p:tgtEl>
                                        <p:attrNameLst>
                                          <p:attrName>ppt_w</p:attrName>
                                        </p:attrNameLst>
                                      </p:cBhvr>
                                      <p:tavLst>
                                        <p:tav tm="0">
                                          <p:val>
                                            <p:fltVal val="0"/>
                                          </p:val>
                                        </p:tav>
                                        <p:tav tm="100000">
                                          <p:val>
                                            <p:strVal val="#ppt_w"/>
                                          </p:val>
                                        </p:tav>
                                      </p:tavLst>
                                    </p:anim>
                                    <p:anim calcmode="lin" valueType="num">
                                      <p:cBhvr>
                                        <p:cTn id="98" dur="500" fill="hold"/>
                                        <p:tgtEl>
                                          <p:spTgt spid="31"/>
                                        </p:tgtEl>
                                        <p:attrNameLst>
                                          <p:attrName>ppt_h</p:attrName>
                                        </p:attrNameLst>
                                      </p:cBhvr>
                                      <p:tavLst>
                                        <p:tav tm="0">
                                          <p:val>
                                            <p:fltVal val="0"/>
                                          </p:val>
                                        </p:tav>
                                        <p:tav tm="100000">
                                          <p:val>
                                            <p:strVal val="#ppt_h"/>
                                          </p:val>
                                        </p:tav>
                                      </p:tavLst>
                                    </p:anim>
                                    <p:animEffect transition="in" filter="fade">
                                      <p:cBhvr>
                                        <p:cTn id="99" dur="500"/>
                                        <p:tgtEl>
                                          <p:spTgt spid="31"/>
                                        </p:tgtEl>
                                      </p:cBhvr>
                                    </p:animEffect>
                                  </p:childTnLst>
                                </p:cTn>
                              </p:par>
                              <p:par>
                                <p:cTn id="100" presetID="18" presetClass="entr" presetSubtype="6" fill="hold" grpId="0" nodeType="withEffect">
                                  <p:stCondLst>
                                    <p:cond delay="250"/>
                                  </p:stCondLst>
                                  <p:childTnLst>
                                    <p:set>
                                      <p:cBhvr>
                                        <p:cTn id="101" dur="1" fill="hold">
                                          <p:stCondLst>
                                            <p:cond delay="0"/>
                                          </p:stCondLst>
                                        </p:cTn>
                                        <p:tgtEl>
                                          <p:spTgt spid="59"/>
                                        </p:tgtEl>
                                        <p:attrNameLst>
                                          <p:attrName>style.visibility</p:attrName>
                                        </p:attrNameLst>
                                      </p:cBhvr>
                                      <p:to>
                                        <p:strVal val="visible"/>
                                      </p:to>
                                    </p:set>
                                    <p:animEffect transition="in" filter="strips(downRight)">
                                      <p:cBhvr>
                                        <p:cTn id="102" dur="500"/>
                                        <p:tgtEl>
                                          <p:spTgt spid="59"/>
                                        </p:tgtEl>
                                      </p:cBhvr>
                                    </p:animEffect>
                                  </p:childTnLst>
                                </p:cTn>
                              </p:par>
                            </p:childTnLst>
                          </p:cTn>
                        </p:par>
                        <p:par>
                          <p:cTn id="103" fill="hold">
                            <p:stCondLst>
                              <p:cond delay="4500"/>
                            </p:stCondLst>
                            <p:childTnLst>
                              <p:par>
                                <p:cTn id="104" presetID="22" presetClass="entr" presetSubtype="4" fill="hold"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wipe(down)">
                                      <p:cBhvr>
                                        <p:cTn id="106" dur="500"/>
                                        <p:tgtEl>
                                          <p:spTgt spid="39"/>
                                        </p:tgtEl>
                                      </p:cBhvr>
                                    </p:animEffect>
                                  </p:childTnLst>
                                </p:cTn>
                              </p:par>
                              <p:par>
                                <p:cTn id="107" presetID="47" presetClass="entr" presetSubtype="0" fill="hold" nodeType="withEffect">
                                  <p:stCondLst>
                                    <p:cond delay="0"/>
                                  </p:stCondLst>
                                  <p:childTnLst>
                                    <p:set>
                                      <p:cBhvr>
                                        <p:cTn id="108" dur="1" fill="hold">
                                          <p:stCondLst>
                                            <p:cond delay="0"/>
                                          </p:stCondLst>
                                        </p:cTn>
                                        <p:tgtEl>
                                          <p:spTgt spid="12"/>
                                        </p:tgtEl>
                                        <p:attrNameLst>
                                          <p:attrName>style.visibility</p:attrName>
                                        </p:attrNameLst>
                                      </p:cBhvr>
                                      <p:to>
                                        <p:strVal val="visible"/>
                                      </p:to>
                                    </p:set>
                                    <p:animEffect transition="in" filter="fade">
                                      <p:cBhvr>
                                        <p:cTn id="109" dur="500"/>
                                        <p:tgtEl>
                                          <p:spTgt spid="12"/>
                                        </p:tgtEl>
                                      </p:cBhvr>
                                    </p:animEffect>
                                    <p:anim calcmode="lin" valueType="num">
                                      <p:cBhvr>
                                        <p:cTn id="110" dur="500" fill="hold"/>
                                        <p:tgtEl>
                                          <p:spTgt spid="12"/>
                                        </p:tgtEl>
                                        <p:attrNameLst>
                                          <p:attrName>ppt_x</p:attrName>
                                        </p:attrNameLst>
                                      </p:cBhvr>
                                      <p:tavLst>
                                        <p:tav tm="0">
                                          <p:val>
                                            <p:strVal val="#ppt_x"/>
                                          </p:val>
                                        </p:tav>
                                        <p:tav tm="100000">
                                          <p:val>
                                            <p:strVal val="#ppt_x"/>
                                          </p:val>
                                        </p:tav>
                                      </p:tavLst>
                                    </p:anim>
                                    <p:anim calcmode="lin" valueType="num">
                                      <p:cBhvr>
                                        <p:cTn id="111" dur="500" fill="hold"/>
                                        <p:tgtEl>
                                          <p:spTgt spid="12"/>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40"/>
                                        </p:tgtEl>
                                        <p:attrNameLst>
                                          <p:attrName>style.visibility</p:attrName>
                                        </p:attrNameLst>
                                      </p:cBhvr>
                                      <p:to>
                                        <p:strVal val="visible"/>
                                      </p:to>
                                    </p:set>
                                    <p:animEffect transition="in" filter="fade">
                                      <p:cBhvr>
                                        <p:cTn id="114" dur="500"/>
                                        <p:tgtEl>
                                          <p:spTgt spid="40"/>
                                        </p:tgtEl>
                                      </p:cBhvr>
                                    </p:animEffect>
                                    <p:anim calcmode="lin" valueType="num">
                                      <p:cBhvr>
                                        <p:cTn id="115" dur="500" fill="hold"/>
                                        <p:tgtEl>
                                          <p:spTgt spid="40"/>
                                        </p:tgtEl>
                                        <p:attrNameLst>
                                          <p:attrName>ppt_x</p:attrName>
                                        </p:attrNameLst>
                                      </p:cBhvr>
                                      <p:tavLst>
                                        <p:tav tm="0">
                                          <p:val>
                                            <p:strVal val="#ppt_x"/>
                                          </p:val>
                                        </p:tav>
                                        <p:tav tm="100000">
                                          <p:val>
                                            <p:strVal val="#ppt_x"/>
                                          </p:val>
                                        </p:tav>
                                      </p:tavLst>
                                    </p:anim>
                                    <p:anim calcmode="lin" valueType="num">
                                      <p:cBhvr>
                                        <p:cTn id="116" dur="500" fill="hold"/>
                                        <p:tgtEl>
                                          <p:spTgt spid="40"/>
                                        </p:tgtEl>
                                        <p:attrNameLst>
                                          <p:attrName>ppt_y</p:attrName>
                                        </p:attrNameLst>
                                      </p:cBhvr>
                                      <p:tavLst>
                                        <p:tav tm="0">
                                          <p:val>
                                            <p:strVal val="#ppt_y+.1"/>
                                          </p:val>
                                        </p:tav>
                                        <p:tav tm="100000">
                                          <p:val>
                                            <p:strVal val="#ppt_y"/>
                                          </p:val>
                                        </p:tav>
                                      </p:tavLst>
                                    </p:anim>
                                  </p:childTnLst>
                                </p:cTn>
                              </p:par>
                              <p:par>
                                <p:cTn id="117" presetID="53" presetClass="entr" presetSubtype="16" fill="hold" grpId="0" nodeType="withEffect">
                                  <p:stCondLst>
                                    <p:cond delay="250"/>
                                  </p:stCondLst>
                                  <p:childTnLst>
                                    <p:set>
                                      <p:cBhvr>
                                        <p:cTn id="118" dur="1" fill="hold">
                                          <p:stCondLst>
                                            <p:cond delay="0"/>
                                          </p:stCondLst>
                                        </p:cTn>
                                        <p:tgtEl>
                                          <p:spTgt spid="41"/>
                                        </p:tgtEl>
                                        <p:attrNameLst>
                                          <p:attrName>style.visibility</p:attrName>
                                        </p:attrNameLst>
                                      </p:cBhvr>
                                      <p:to>
                                        <p:strVal val="visible"/>
                                      </p:to>
                                    </p:set>
                                    <p:anim calcmode="lin" valueType="num">
                                      <p:cBhvr>
                                        <p:cTn id="119" dur="500" fill="hold"/>
                                        <p:tgtEl>
                                          <p:spTgt spid="41"/>
                                        </p:tgtEl>
                                        <p:attrNameLst>
                                          <p:attrName>ppt_w</p:attrName>
                                        </p:attrNameLst>
                                      </p:cBhvr>
                                      <p:tavLst>
                                        <p:tav tm="0">
                                          <p:val>
                                            <p:fltVal val="0"/>
                                          </p:val>
                                        </p:tav>
                                        <p:tav tm="100000">
                                          <p:val>
                                            <p:strVal val="#ppt_w"/>
                                          </p:val>
                                        </p:tav>
                                      </p:tavLst>
                                    </p:anim>
                                    <p:anim calcmode="lin" valueType="num">
                                      <p:cBhvr>
                                        <p:cTn id="120" dur="500" fill="hold"/>
                                        <p:tgtEl>
                                          <p:spTgt spid="41"/>
                                        </p:tgtEl>
                                        <p:attrNameLst>
                                          <p:attrName>ppt_h</p:attrName>
                                        </p:attrNameLst>
                                      </p:cBhvr>
                                      <p:tavLst>
                                        <p:tav tm="0">
                                          <p:val>
                                            <p:fltVal val="0"/>
                                          </p:val>
                                        </p:tav>
                                        <p:tav tm="100000">
                                          <p:val>
                                            <p:strVal val="#ppt_h"/>
                                          </p:val>
                                        </p:tav>
                                      </p:tavLst>
                                    </p:anim>
                                    <p:animEffect transition="in" filter="fade">
                                      <p:cBhvr>
                                        <p:cTn id="121" dur="500"/>
                                        <p:tgtEl>
                                          <p:spTgt spid="41"/>
                                        </p:tgtEl>
                                      </p:cBhvr>
                                    </p:animEffect>
                                  </p:childTnLst>
                                </p:cTn>
                              </p:par>
                              <p:par>
                                <p:cTn id="122" presetID="18" presetClass="entr" presetSubtype="6" fill="hold" grpId="0" nodeType="withEffect">
                                  <p:stCondLst>
                                    <p:cond delay="250"/>
                                  </p:stCondLst>
                                  <p:childTnLst>
                                    <p:set>
                                      <p:cBhvr>
                                        <p:cTn id="123" dur="1" fill="hold">
                                          <p:stCondLst>
                                            <p:cond delay="0"/>
                                          </p:stCondLst>
                                        </p:cTn>
                                        <p:tgtEl>
                                          <p:spTgt spid="58"/>
                                        </p:tgtEl>
                                        <p:attrNameLst>
                                          <p:attrName>style.visibility</p:attrName>
                                        </p:attrNameLst>
                                      </p:cBhvr>
                                      <p:to>
                                        <p:strVal val="visible"/>
                                      </p:to>
                                    </p:set>
                                    <p:animEffect transition="in" filter="strips(downRight)">
                                      <p:cBhvr>
                                        <p:cTn id="124" dur="500"/>
                                        <p:tgtEl>
                                          <p:spTgt spid="58"/>
                                        </p:tgtEl>
                                      </p:cBhvr>
                                    </p:animEffect>
                                  </p:childTnLst>
                                </p:cTn>
                              </p:par>
                            </p:childTnLst>
                          </p:cTn>
                        </p:par>
                        <p:par>
                          <p:cTn id="125" fill="hold">
                            <p:stCondLst>
                              <p:cond delay="5250"/>
                            </p:stCondLst>
                            <p:childTnLst>
                              <p:par>
                                <p:cTn id="126" presetID="22" presetClass="entr" presetSubtype="1" fill="hold" nodeType="afterEffect">
                                  <p:stCondLst>
                                    <p:cond delay="0"/>
                                  </p:stCondLst>
                                  <p:childTnLst>
                                    <p:set>
                                      <p:cBhvr>
                                        <p:cTn id="127" dur="1" fill="hold">
                                          <p:stCondLst>
                                            <p:cond delay="0"/>
                                          </p:stCondLst>
                                        </p:cTn>
                                        <p:tgtEl>
                                          <p:spTgt spid="45"/>
                                        </p:tgtEl>
                                        <p:attrNameLst>
                                          <p:attrName>style.visibility</p:attrName>
                                        </p:attrNameLst>
                                      </p:cBhvr>
                                      <p:to>
                                        <p:strVal val="visible"/>
                                      </p:to>
                                    </p:set>
                                    <p:animEffect transition="in" filter="wipe(up)">
                                      <p:cBhvr>
                                        <p:cTn id="128" dur="500"/>
                                        <p:tgtEl>
                                          <p:spTgt spid="45"/>
                                        </p:tgtEl>
                                      </p:cBhvr>
                                    </p:animEffect>
                                  </p:childTnLst>
                                </p:cTn>
                              </p:par>
                              <p:par>
                                <p:cTn id="129" presetID="47" presetClass="entr" presetSubtype="0" fill="hold" grpId="0" nodeType="withEffect">
                                  <p:stCondLst>
                                    <p:cond delay="0"/>
                                  </p:stCondLst>
                                  <p:childTnLst>
                                    <p:set>
                                      <p:cBhvr>
                                        <p:cTn id="130" dur="1" fill="hold">
                                          <p:stCondLst>
                                            <p:cond delay="0"/>
                                          </p:stCondLst>
                                        </p:cTn>
                                        <p:tgtEl>
                                          <p:spTgt spid="47"/>
                                        </p:tgtEl>
                                        <p:attrNameLst>
                                          <p:attrName>style.visibility</p:attrName>
                                        </p:attrNameLst>
                                      </p:cBhvr>
                                      <p:to>
                                        <p:strVal val="visible"/>
                                      </p:to>
                                    </p:set>
                                    <p:animEffect transition="in" filter="fade">
                                      <p:cBhvr>
                                        <p:cTn id="131" dur="500"/>
                                        <p:tgtEl>
                                          <p:spTgt spid="47"/>
                                        </p:tgtEl>
                                      </p:cBhvr>
                                    </p:animEffect>
                                    <p:anim calcmode="lin" valueType="num">
                                      <p:cBhvr>
                                        <p:cTn id="132" dur="500" fill="hold"/>
                                        <p:tgtEl>
                                          <p:spTgt spid="47"/>
                                        </p:tgtEl>
                                        <p:attrNameLst>
                                          <p:attrName>ppt_x</p:attrName>
                                        </p:attrNameLst>
                                      </p:cBhvr>
                                      <p:tavLst>
                                        <p:tav tm="0">
                                          <p:val>
                                            <p:strVal val="#ppt_x"/>
                                          </p:val>
                                        </p:tav>
                                        <p:tav tm="100000">
                                          <p:val>
                                            <p:strVal val="#ppt_x"/>
                                          </p:val>
                                        </p:tav>
                                      </p:tavLst>
                                    </p:anim>
                                    <p:anim calcmode="lin" valueType="num">
                                      <p:cBhvr>
                                        <p:cTn id="133" dur="500" fill="hold"/>
                                        <p:tgtEl>
                                          <p:spTgt spid="47"/>
                                        </p:tgtEl>
                                        <p:attrNameLst>
                                          <p:attrName>ppt_y</p:attrName>
                                        </p:attrNameLst>
                                      </p:cBhvr>
                                      <p:tavLst>
                                        <p:tav tm="0">
                                          <p:val>
                                            <p:strVal val="#ppt_y-.1"/>
                                          </p:val>
                                        </p:tav>
                                        <p:tav tm="100000">
                                          <p:val>
                                            <p:strVal val="#ppt_y"/>
                                          </p:val>
                                        </p:tav>
                                      </p:tavLst>
                                    </p:anim>
                                  </p:childTnLst>
                                </p:cTn>
                              </p:par>
                              <p:par>
                                <p:cTn id="134" presetID="42" presetClass="entr" presetSubtype="0" fill="hold" nodeType="withEffect">
                                  <p:stCondLst>
                                    <p:cond delay="0"/>
                                  </p:stCondLst>
                                  <p:childTnLst>
                                    <p:set>
                                      <p:cBhvr>
                                        <p:cTn id="135" dur="1" fill="hold">
                                          <p:stCondLst>
                                            <p:cond delay="0"/>
                                          </p:stCondLst>
                                        </p:cTn>
                                        <p:tgtEl>
                                          <p:spTgt spid="13"/>
                                        </p:tgtEl>
                                        <p:attrNameLst>
                                          <p:attrName>style.visibility</p:attrName>
                                        </p:attrNameLst>
                                      </p:cBhvr>
                                      <p:to>
                                        <p:strVal val="visible"/>
                                      </p:to>
                                    </p:set>
                                    <p:animEffect transition="in" filter="fade">
                                      <p:cBhvr>
                                        <p:cTn id="136" dur="500"/>
                                        <p:tgtEl>
                                          <p:spTgt spid="13"/>
                                        </p:tgtEl>
                                      </p:cBhvr>
                                    </p:animEffect>
                                    <p:anim calcmode="lin" valueType="num">
                                      <p:cBhvr>
                                        <p:cTn id="137" dur="500" fill="hold"/>
                                        <p:tgtEl>
                                          <p:spTgt spid="13"/>
                                        </p:tgtEl>
                                        <p:attrNameLst>
                                          <p:attrName>ppt_x</p:attrName>
                                        </p:attrNameLst>
                                      </p:cBhvr>
                                      <p:tavLst>
                                        <p:tav tm="0">
                                          <p:val>
                                            <p:strVal val="#ppt_x"/>
                                          </p:val>
                                        </p:tav>
                                        <p:tav tm="100000">
                                          <p:val>
                                            <p:strVal val="#ppt_x"/>
                                          </p:val>
                                        </p:tav>
                                      </p:tavLst>
                                    </p:anim>
                                    <p:anim calcmode="lin" valueType="num">
                                      <p:cBhvr>
                                        <p:cTn id="138" dur="500" fill="hold"/>
                                        <p:tgtEl>
                                          <p:spTgt spid="13"/>
                                        </p:tgtEl>
                                        <p:attrNameLst>
                                          <p:attrName>ppt_y</p:attrName>
                                        </p:attrNameLst>
                                      </p:cBhvr>
                                      <p:tavLst>
                                        <p:tav tm="0">
                                          <p:val>
                                            <p:strVal val="#ppt_y+.1"/>
                                          </p:val>
                                        </p:tav>
                                        <p:tav tm="100000">
                                          <p:val>
                                            <p:strVal val="#ppt_y"/>
                                          </p:val>
                                        </p:tav>
                                      </p:tavLst>
                                    </p:anim>
                                  </p:childTnLst>
                                </p:cTn>
                              </p:par>
                              <p:par>
                                <p:cTn id="139" presetID="53" presetClass="entr" presetSubtype="16" fill="hold" grpId="0" nodeType="withEffect">
                                  <p:stCondLst>
                                    <p:cond delay="250"/>
                                  </p:stCondLst>
                                  <p:childTnLst>
                                    <p:set>
                                      <p:cBhvr>
                                        <p:cTn id="140" dur="1" fill="hold">
                                          <p:stCondLst>
                                            <p:cond delay="0"/>
                                          </p:stCondLst>
                                        </p:cTn>
                                        <p:tgtEl>
                                          <p:spTgt spid="46"/>
                                        </p:tgtEl>
                                        <p:attrNameLst>
                                          <p:attrName>style.visibility</p:attrName>
                                        </p:attrNameLst>
                                      </p:cBhvr>
                                      <p:to>
                                        <p:strVal val="visible"/>
                                      </p:to>
                                    </p:set>
                                    <p:anim calcmode="lin" valueType="num">
                                      <p:cBhvr>
                                        <p:cTn id="141" dur="500" fill="hold"/>
                                        <p:tgtEl>
                                          <p:spTgt spid="46"/>
                                        </p:tgtEl>
                                        <p:attrNameLst>
                                          <p:attrName>ppt_w</p:attrName>
                                        </p:attrNameLst>
                                      </p:cBhvr>
                                      <p:tavLst>
                                        <p:tav tm="0">
                                          <p:val>
                                            <p:fltVal val="0"/>
                                          </p:val>
                                        </p:tav>
                                        <p:tav tm="100000">
                                          <p:val>
                                            <p:strVal val="#ppt_w"/>
                                          </p:val>
                                        </p:tav>
                                      </p:tavLst>
                                    </p:anim>
                                    <p:anim calcmode="lin" valueType="num">
                                      <p:cBhvr>
                                        <p:cTn id="142" dur="500" fill="hold"/>
                                        <p:tgtEl>
                                          <p:spTgt spid="46"/>
                                        </p:tgtEl>
                                        <p:attrNameLst>
                                          <p:attrName>ppt_h</p:attrName>
                                        </p:attrNameLst>
                                      </p:cBhvr>
                                      <p:tavLst>
                                        <p:tav tm="0">
                                          <p:val>
                                            <p:fltVal val="0"/>
                                          </p:val>
                                        </p:tav>
                                        <p:tav tm="100000">
                                          <p:val>
                                            <p:strVal val="#ppt_h"/>
                                          </p:val>
                                        </p:tav>
                                      </p:tavLst>
                                    </p:anim>
                                    <p:animEffect transition="in" filter="fade">
                                      <p:cBhvr>
                                        <p:cTn id="143" dur="500"/>
                                        <p:tgtEl>
                                          <p:spTgt spid="46"/>
                                        </p:tgtEl>
                                      </p:cBhvr>
                                    </p:animEffect>
                                  </p:childTnLst>
                                </p:cTn>
                              </p:par>
                              <p:par>
                                <p:cTn id="144" presetID="18" presetClass="entr" presetSubtype="6" fill="hold" grpId="0" nodeType="withEffect">
                                  <p:stCondLst>
                                    <p:cond delay="250"/>
                                  </p:stCondLst>
                                  <p:childTnLst>
                                    <p:set>
                                      <p:cBhvr>
                                        <p:cTn id="145" dur="1" fill="hold">
                                          <p:stCondLst>
                                            <p:cond delay="0"/>
                                          </p:stCondLst>
                                        </p:cTn>
                                        <p:tgtEl>
                                          <p:spTgt spid="61"/>
                                        </p:tgtEl>
                                        <p:attrNameLst>
                                          <p:attrName>style.visibility</p:attrName>
                                        </p:attrNameLst>
                                      </p:cBhvr>
                                      <p:to>
                                        <p:strVal val="visible"/>
                                      </p:to>
                                    </p:set>
                                    <p:animEffect transition="in" filter="strips(downRight)">
                                      <p:cBhvr>
                                        <p:cTn id="14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8" grpId="0"/>
      <p:bldP spid="32" grpId="0"/>
      <p:bldP spid="20" grpId="0"/>
      <p:bldP spid="21" grpId="0"/>
      <p:bldP spid="31" grpId="0"/>
      <p:bldP spid="35" grpId="0"/>
      <p:bldP spid="40" grpId="0"/>
      <p:bldP spid="41" grpId="0"/>
      <p:bldP spid="46" grpId="0"/>
      <p:bldP spid="47" grpId="0"/>
      <p:bldP spid="10" grpId="0" animBg="1"/>
      <p:bldP spid="56" grpId="0" animBg="1"/>
      <p:bldP spid="57" grpId="0" animBg="1"/>
      <p:bldP spid="58" grpId="0" animBg="1"/>
      <p:bldP spid="59" grpId="0" animBg="1"/>
      <p:bldP spid="6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4" name="组合 293"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12036"/>
            <a:ext cx="2952328" cy="461665"/>
            <a:chOff x="1508072" y="276180"/>
            <a:chExt cx="8640227" cy="615554"/>
          </a:xfrm>
        </p:grpSpPr>
        <p:sp>
          <p:nvSpPr>
            <p:cNvPr id="295"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690876" y="361929"/>
              <a:ext cx="4457423" cy="468249"/>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Traffic Distribute</a:t>
              </a:r>
            </a:p>
          </p:txBody>
        </p:sp>
        <p:sp>
          <p:nvSpPr>
            <p:cNvPr id="296" name="矩形 295"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业务分布</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grpSp>
        <p:nvGrpSpPr>
          <p:cNvPr id="272" name="组合 184"/>
          <p:cNvGrpSpPr>
            <a:grpSpLocks/>
          </p:cNvGrpSpPr>
          <p:nvPr/>
        </p:nvGrpSpPr>
        <p:grpSpPr bwMode="auto">
          <a:xfrm>
            <a:off x="2856730" y="1444443"/>
            <a:ext cx="3430541" cy="2713220"/>
            <a:chOff x="0" y="0"/>
            <a:chExt cx="5407191" cy="4756567"/>
          </a:xfrm>
          <a:gradFill>
            <a:gsLst>
              <a:gs pos="2000">
                <a:srgbClr val="1D8FE7"/>
              </a:gs>
              <a:gs pos="97000">
                <a:srgbClr val="175BBE"/>
              </a:gs>
            </a:gsLst>
            <a:lin ang="2700000" scaled="1"/>
          </a:gradFill>
          <a:effectLst>
            <a:outerShdw blurRad="63500" sx="102000" sy="102000" algn="ctr" rotWithShape="0">
              <a:prstClr val="black">
                <a:alpha val="40000"/>
              </a:prstClr>
            </a:outerShdw>
          </a:effectLst>
        </p:grpSpPr>
        <p:sp>
          <p:nvSpPr>
            <p:cNvPr id="273"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74"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75"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76"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77"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78"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79"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80"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81"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82"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83"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84"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85"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86"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87"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88"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89"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90"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91"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92"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97"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98"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299"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300"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301"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302"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303"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304"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305"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306"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307"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sp>
          <p:nvSpPr>
            <p:cNvPr id="308"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3175" cmpd="sng">
              <a:solidFill>
                <a:schemeClr val="bg1">
                  <a:alpha val="50000"/>
                </a:schemeClr>
              </a:solidFill>
              <a:bevel/>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675" b="1" i="0" u="none" strike="noStrike" kern="1200" cap="none" spc="0" normalizeH="0" baseline="0" noProof="0" dirty="0">
                <a:ln>
                  <a:noFill/>
                </a:ln>
                <a:solidFill>
                  <a:srgbClr val="000000"/>
                </a:solidFill>
                <a:effectLst/>
                <a:uLnTx/>
                <a:uFillTx/>
                <a:latin typeface="方正正纤黑简体" panose="02000000000000000000" pitchFamily="2" charset="-122"/>
                <a:ea typeface="方正正纤黑简体" panose="02000000000000000000" pitchFamily="2" charset="-122"/>
                <a:cs typeface="+mn-cs"/>
                <a:sym typeface="方正兰亭黑_GBK" pitchFamily="2" charset="-122"/>
              </a:endParaRPr>
            </a:p>
          </p:txBody>
        </p:sp>
      </p:grpSp>
      <p:sp>
        <p:nvSpPr>
          <p:cNvPr id="2" name="弧形 1"/>
          <p:cNvSpPr/>
          <p:nvPr/>
        </p:nvSpPr>
        <p:spPr>
          <a:xfrm>
            <a:off x="2020926" y="1874780"/>
            <a:ext cx="1388984" cy="873827"/>
          </a:xfrm>
          <a:prstGeom prst="arc">
            <a:avLst>
              <a:gd name="adj1" fmla="val 13756269"/>
              <a:gd name="adj2" fmla="val 0"/>
            </a:avLst>
          </a:prstGeom>
          <a:ln>
            <a:solidFill>
              <a:schemeClr val="tx1">
                <a:lumMod val="75000"/>
                <a:lumOff val="2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nvGrpSpPr>
          <p:cNvPr id="310" name="组合 309"/>
          <p:cNvGrpSpPr/>
          <p:nvPr/>
        </p:nvGrpSpPr>
        <p:grpSpPr>
          <a:xfrm>
            <a:off x="816805" y="1737400"/>
            <a:ext cx="1568645" cy="803052"/>
            <a:chOff x="7237375" y="789512"/>
            <a:chExt cx="1660478" cy="1070736"/>
          </a:xfrm>
        </p:grpSpPr>
        <p:sp>
          <p:nvSpPr>
            <p:cNvPr id="312" name="文本框 311"/>
            <p:cNvSpPr txBox="1"/>
            <p:nvPr/>
          </p:nvSpPr>
          <p:spPr>
            <a:xfrm>
              <a:off x="7367586" y="789512"/>
              <a:ext cx="1415781" cy="49244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Arial" panose="020B0604020202020204" pitchFamily="34" charset="0"/>
                </a:rPr>
                <a:t>在此添加标题</a:t>
              </a:r>
            </a:p>
          </p:txBody>
        </p:sp>
        <p:sp>
          <p:nvSpPr>
            <p:cNvPr id="313" name="文本框 312"/>
            <p:cNvSpPr txBox="1"/>
            <p:nvPr/>
          </p:nvSpPr>
          <p:spPr>
            <a:xfrm>
              <a:off x="7237375" y="1183140"/>
              <a:ext cx="1660478" cy="67710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点击添加文字说明或复制文本黏贴自此内容要言简意赅</a:t>
              </a:r>
            </a:p>
          </p:txBody>
        </p:sp>
      </p:grpSp>
      <p:sp>
        <p:nvSpPr>
          <p:cNvPr id="3" name="弧形 2"/>
          <p:cNvSpPr/>
          <p:nvPr/>
        </p:nvSpPr>
        <p:spPr>
          <a:xfrm flipV="1">
            <a:off x="2523684" y="2357787"/>
            <a:ext cx="2077208" cy="1435420"/>
          </a:xfrm>
          <a:prstGeom prst="arc">
            <a:avLst>
              <a:gd name="adj1" fmla="val 13838213"/>
              <a:gd name="adj2" fmla="val 21154920"/>
            </a:avLst>
          </a:prstGeom>
          <a:ln>
            <a:solidFill>
              <a:schemeClr val="tx1">
                <a:lumMod val="75000"/>
                <a:lumOff val="2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nvGrpSpPr>
          <p:cNvPr id="314" name="组合 313"/>
          <p:cNvGrpSpPr/>
          <p:nvPr/>
        </p:nvGrpSpPr>
        <p:grpSpPr>
          <a:xfrm>
            <a:off x="1403648" y="3400352"/>
            <a:ext cx="1568645" cy="803052"/>
            <a:chOff x="7237375" y="789512"/>
            <a:chExt cx="1660478" cy="1070736"/>
          </a:xfrm>
        </p:grpSpPr>
        <p:sp>
          <p:nvSpPr>
            <p:cNvPr id="315" name="文本框 314"/>
            <p:cNvSpPr txBox="1"/>
            <p:nvPr/>
          </p:nvSpPr>
          <p:spPr>
            <a:xfrm>
              <a:off x="7367587" y="789512"/>
              <a:ext cx="1445871" cy="49244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Arial" panose="020B0604020202020204" pitchFamily="34" charset="0"/>
                </a:rPr>
                <a:t>在此添加标题</a:t>
              </a:r>
            </a:p>
          </p:txBody>
        </p:sp>
        <p:sp>
          <p:nvSpPr>
            <p:cNvPr id="316" name="文本框 315"/>
            <p:cNvSpPr txBox="1"/>
            <p:nvPr/>
          </p:nvSpPr>
          <p:spPr>
            <a:xfrm>
              <a:off x="7237375" y="1183140"/>
              <a:ext cx="1660478" cy="67710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点击添加文字说明或复制文本黏贴自此内容要言简意赅</a:t>
              </a:r>
            </a:p>
          </p:txBody>
        </p:sp>
      </p:grpSp>
      <p:sp>
        <p:nvSpPr>
          <p:cNvPr id="5" name="弧形 4"/>
          <p:cNvSpPr/>
          <p:nvPr/>
        </p:nvSpPr>
        <p:spPr>
          <a:xfrm rot="20809630" flipV="1">
            <a:off x="4524714" y="1716382"/>
            <a:ext cx="2406846" cy="670397"/>
          </a:xfrm>
          <a:prstGeom prst="arc">
            <a:avLst>
              <a:gd name="adj1" fmla="val 12771530"/>
              <a:gd name="adj2" fmla="val 20559896"/>
            </a:avLst>
          </a:prstGeom>
          <a:ln>
            <a:solidFill>
              <a:schemeClr val="tx1">
                <a:lumMod val="75000"/>
                <a:lumOff val="2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nvGrpSpPr>
          <p:cNvPr id="317" name="组合 316"/>
          <p:cNvGrpSpPr/>
          <p:nvPr/>
        </p:nvGrpSpPr>
        <p:grpSpPr>
          <a:xfrm>
            <a:off x="6612635" y="1516117"/>
            <a:ext cx="1568645" cy="803052"/>
            <a:chOff x="7237375" y="789512"/>
            <a:chExt cx="1660478" cy="1070736"/>
          </a:xfrm>
        </p:grpSpPr>
        <p:sp>
          <p:nvSpPr>
            <p:cNvPr id="318" name="文本框 317"/>
            <p:cNvSpPr txBox="1"/>
            <p:nvPr/>
          </p:nvSpPr>
          <p:spPr>
            <a:xfrm>
              <a:off x="7367586" y="789512"/>
              <a:ext cx="1415781" cy="49244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Arial" panose="020B0604020202020204" pitchFamily="34" charset="0"/>
                </a:rPr>
                <a:t>在此添加标题</a:t>
              </a:r>
            </a:p>
          </p:txBody>
        </p:sp>
        <p:sp>
          <p:nvSpPr>
            <p:cNvPr id="319" name="文本框 318"/>
            <p:cNvSpPr txBox="1"/>
            <p:nvPr/>
          </p:nvSpPr>
          <p:spPr>
            <a:xfrm>
              <a:off x="7237375" y="1183140"/>
              <a:ext cx="1660478" cy="67710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点击添加文字说明或复制文本黏贴自此内容要言简意赅</a:t>
              </a:r>
            </a:p>
          </p:txBody>
        </p:sp>
      </p:grpSp>
      <p:sp>
        <p:nvSpPr>
          <p:cNvPr id="6" name="弧形 5"/>
          <p:cNvSpPr/>
          <p:nvPr/>
        </p:nvSpPr>
        <p:spPr>
          <a:xfrm>
            <a:off x="5121920" y="3043089"/>
            <a:ext cx="1842317" cy="382672"/>
          </a:xfrm>
          <a:prstGeom prst="arc">
            <a:avLst>
              <a:gd name="adj1" fmla="val 12198169"/>
              <a:gd name="adj2" fmla="val 21009198"/>
            </a:avLst>
          </a:prstGeom>
          <a:ln>
            <a:solidFill>
              <a:schemeClr val="tx1">
                <a:lumMod val="75000"/>
                <a:lumOff val="2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nvGrpSpPr>
          <p:cNvPr id="320" name="组合 319"/>
          <p:cNvGrpSpPr/>
          <p:nvPr/>
        </p:nvGrpSpPr>
        <p:grpSpPr>
          <a:xfrm>
            <a:off x="6854330" y="2779629"/>
            <a:ext cx="1568645" cy="767048"/>
            <a:chOff x="7364887" y="789512"/>
            <a:chExt cx="1660478" cy="1022731"/>
          </a:xfrm>
        </p:grpSpPr>
        <p:sp>
          <p:nvSpPr>
            <p:cNvPr id="321" name="文本框 320"/>
            <p:cNvSpPr txBox="1"/>
            <p:nvPr/>
          </p:nvSpPr>
          <p:spPr>
            <a:xfrm>
              <a:off x="7367586" y="789512"/>
              <a:ext cx="1415781" cy="49244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Arial" panose="020B0604020202020204" pitchFamily="34" charset="0"/>
                </a:rPr>
                <a:t>在此添加标题</a:t>
              </a:r>
            </a:p>
          </p:txBody>
        </p:sp>
        <p:sp>
          <p:nvSpPr>
            <p:cNvPr id="322" name="文本框 321"/>
            <p:cNvSpPr txBox="1"/>
            <p:nvPr/>
          </p:nvSpPr>
          <p:spPr>
            <a:xfrm>
              <a:off x="7364887" y="1135134"/>
              <a:ext cx="1660478" cy="67710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点击添加文字说明或复制文本黏贴自此内容要言简意赅</a:t>
              </a:r>
            </a:p>
          </p:txBody>
        </p:sp>
      </p:grpSp>
      <p:sp>
        <p:nvSpPr>
          <p:cNvPr id="7" name="弧形 6"/>
          <p:cNvSpPr/>
          <p:nvPr/>
        </p:nvSpPr>
        <p:spPr>
          <a:xfrm flipH="1">
            <a:off x="5472643" y="3570270"/>
            <a:ext cx="179675" cy="636461"/>
          </a:xfrm>
          <a:prstGeom prst="arc">
            <a:avLst>
              <a:gd name="adj1" fmla="val 16730505"/>
              <a:gd name="adj2" fmla="val 3771205"/>
            </a:avLst>
          </a:prstGeom>
          <a:ln>
            <a:solidFill>
              <a:schemeClr val="tx1">
                <a:lumMod val="75000"/>
                <a:lumOff val="2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nvGrpSpPr>
          <p:cNvPr id="324" name="组合 323"/>
          <p:cNvGrpSpPr/>
          <p:nvPr/>
        </p:nvGrpSpPr>
        <p:grpSpPr>
          <a:xfrm>
            <a:off x="5451142" y="3878258"/>
            <a:ext cx="1568645" cy="803052"/>
            <a:chOff x="7237375" y="789512"/>
            <a:chExt cx="1660478" cy="1070736"/>
          </a:xfrm>
        </p:grpSpPr>
        <p:sp>
          <p:nvSpPr>
            <p:cNvPr id="325" name="文本框 324"/>
            <p:cNvSpPr txBox="1"/>
            <p:nvPr/>
          </p:nvSpPr>
          <p:spPr>
            <a:xfrm>
              <a:off x="7367586" y="789512"/>
              <a:ext cx="1415781" cy="49244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Arial" panose="020B0604020202020204" pitchFamily="34" charset="0"/>
                </a:rPr>
                <a:t>在此添加标题</a:t>
              </a:r>
            </a:p>
          </p:txBody>
        </p:sp>
        <p:sp>
          <p:nvSpPr>
            <p:cNvPr id="326" name="文本框 325"/>
            <p:cNvSpPr txBox="1"/>
            <p:nvPr/>
          </p:nvSpPr>
          <p:spPr>
            <a:xfrm>
              <a:off x="7237375" y="1183140"/>
              <a:ext cx="1660478" cy="67710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点击添加文字说明或复制文本黏贴自此内容要言简意赅</a:t>
              </a:r>
            </a:p>
          </p:txBody>
        </p:sp>
      </p:grpSp>
    </p:spTree>
    <p:extLst>
      <p:ext uri="{BB962C8B-B14F-4D97-AF65-F5344CB8AC3E}">
        <p14:creationId xmlns:p14="http://schemas.microsoft.com/office/powerpoint/2010/main" val="3319208880"/>
      </p:ext>
    </p:extLst>
  </p:cSld>
  <p:clrMapOvr>
    <a:masterClrMapping/>
  </p:clrMapOvr>
  <p:transition spd="slow" advTm="500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4"/>
                                        </p:tgtEl>
                                        <p:attrNameLst>
                                          <p:attrName>style.visibility</p:attrName>
                                        </p:attrNameLst>
                                      </p:cBhvr>
                                      <p:to>
                                        <p:strVal val="visible"/>
                                      </p:to>
                                    </p:set>
                                    <p:anim calcmode="lin" valueType="num">
                                      <p:cBhvr>
                                        <p:cTn id="7" dur="1000" fill="hold"/>
                                        <p:tgtEl>
                                          <p:spTgt spid="294"/>
                                        </p:tgtEl>
                                        <p:attrNameLst>
                                          <p:attrName>ppt_w</p:attrName>
                                        </p:attrNameLst>
                                      </p:cBhvr>
                                      <p:tavLst>
                                        <p:tav tm="0">
                                          <p:val>
                                            <p:fltVal val="0"/>
                                          </p:val>
                                        </p:tav>
                                        <p:tav tm="100000">
                                          <p:val>
                                            <p:strVal val="#ppt_w"/>
                                          </p:val>
                                        </p:tav>
                                      </p:tavLst>
                                    </p:anim>
                                    <p:anim calcmode="lin" valueType="num">
                                      <p:cBhvr>
                                        <p:cTn id="8" dur="1000" fill="hold"/>
                                        <p:tgtEl>
                                          <p:spTgt spid="294"/>
                                        </p:tgtEl>
                                        <p:attrNameLst>
                                          <p:attrName>ppt_h</p:attrName>
                                        </p:attrNameLst>
                                      </p:cBhvr>
                                      <p:tavLst>
                                        <p:tav tm="0">
                                          <p:val>
                                            <p:fltVal val="0"/>
                                          </p:val>
                                        </p:tav>
                                        <p:tav tm="100000">
                                          <p:val>
                                            <p:strVal val="#ppt_h"/>
                                          </p:val>
                                        </p:tav>
                                      </p:tavLst>
                                    </p:anim>
                                    <p:animEffect transition="in" filter="fade">
                                      <p:cBhvr>
                                        <p:cTn id="9" dur="1000"/>
                                        <p:tgtEl>
                                          <p:spTgt spid="294"/>
                                        </p:tgtEl>
                                      </p:cBhvr>
                                    </p:animEffect>
                                  </p:childTnLst>
                                </p:cTn>
                              </p:par>
                              <p:par>
                                <p:cTn id="10" presetID="64" presetClass="path" presetSubtype="0" accel="50000" decel="50000" fill="hold" nodeType="withEffect">
                                  <p:stCondLst>
                                    <p:cond delay="0"/>
                                  </p:stCondLst>
                                  <p:childTnLst>
                                    <p:animMotion origin="layout" path="M 0.10989 -0.00154 L 2.77778E-6 -1.11111E-6 " pathEditMode="relative" rAng="0" ptsTypes="AA">
                                      <p:cBhvr>
                                        <p:cTn id="11" dur="1000" fill="hold"/>
                                        <p:tgtEl>
                                          <p:spTgt spid="294"/>
                                        </p:tgtEl>
                                        <p:attrNameLst>
                                          <p:attrName>ppt_x</p:attrName>
                                          <p:attrName>ppt_y</p:attrName>
                                        </p:attrNameLst>
                                      </p:cBhvr>
                                      <p:rCtr x="-5503" y="62"/>
                                    </p:animMotion>
                                  </p:childTnLst>
                                </p:cTn>
                              </p:par>
                            </p:childTnLst>
                          </p:cTn>
                        </p:par>
                        <p:par>
                          <p:cTn id="12" fill="hold">
                            <p:stCondLst>
                              <p:cond delay="1000"/>
                            </p:stCondLst>
                            <p:childTnLst>
                              <p:par>
                                <p:cTn id="13" presetID="23" presetClass="entr" presetSubtype="32" fill="hold" nodeType="afterEffect">
                                  <p:stCondLst>
                                    <p:cond delay="0"/>
                                  </p:stCondLst>
                                  <p:childTnLst>
                                    <p:set>
                                      <p:cBhvr>
                                        <p:cTn id="14" dur="1" fill="hold">
                                          <p:stCondLst>
                                            <p:cond delay="0"/>
                                          </p:stCondLst>
                                        </p:cTn>
                                        <p:tgtEl>
                                          <p:spTgt spid="272"/>
                                        </p:tgtEl>
                                        <p:attrNameLst>
                                          <p:attrName>style.visibility</p:attrName>
                                        </p:attrNameLst>
                                      </p:cBhvr>
                                      <p:to>
                                        <p:strVal val="visible"/>
                                      </p:to>
                                    </p:set>
                                    <p:anim calcmode="lin" valueType="num">
                                      <p:cBhvr>
                                        <p:cTn id="15" dur="1000" fill="hold"/>
                                        <p:tgtEl>
                                          <p:spTgt spid="272"/>
                                        </p:tgtEl>
                                        <p:attrNameLst>
                                          <p:attrName>ppt_w</p:attrName>
                                        </p:attrNameLst>
                                      </p:cBhvr>
                                      <p:tavLst>
                                        <p:tav tm="0">
                                          <p:val>
                                            <p:strVal val="4*#ppt_w"/>
                                          </p:val>
                                        </p:tav>
                                        <p:tav tm="100000">
                                          <p:val>
                                            <p:strVal val="#ppt_w"/>
                                          </p:val>
                                        </p:tav>
                                      </p:tavLst>
                                    </p:anim>
                                    <p:anim calcmode="lin" valueType="num">
                                      <p:cBhvr>
                                        <p:cTn id="16" dur="1000" fill="hold"/>
                                        <p:tgtEl>
                                          <p:spTgt spid="272"/>
                                        </p:tgtEl>
                                        <p:attrNameLst>
                                          <p:attrName>ppt_h</p:attrName>
                                        </p:attrNameLst>
                                      </p:cBhvr>
                                      <p:tavLst>
                                        <p:tav tm="0">
                                          <p:val>
                                            <p:strVal val="4*#ppt_h"/>
                                          </p:val>
                                        </p:tav>
                                        <p:tav tm="100000">
                                          <p:val>
                                            <p:strVal val="#ppt_h"/>
                                          </p:val>
                                        </p:tav>
                                      </p:tavLst>
                                    </p:anim>
                                  </p:childTnLst>
                                </p:cTn>
                              </p:par>
                            </p:childTnLst>
                          </p:cTn>
                        </p:par>
                        <p:par>
                          <p:cTn id="17" fill="hold">
                            <p:stCondLst>
                              <p:cond delay="2000"/>
                            </p:stCondLst>
                            <p:childTnLst>
                              <p:par>
                                <p:cTn id="18" presetID="22" presetClass="entr" presetSubtype="2"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right)">
                                      <p:cBhvr>
                                        <p:cTn id="20" dur="500"/>
                                        <p:tgtEl>
                                          <p:spTgt spid="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right)">
                                      <p:cBhvr>
                                        <p:cTn id="23" dur="500"/>
                                        <p:tgtEl>
                                          <p:spTgt spid="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up)">
                                      <p:cBhvr>
                                        <p:cTn id="32" dur="500"/>
                                        <p:tgtEl>
                                          <p:spTgt spid="7"/>
                                        </p:tgtEl>
                                      </p:cBhvr>
                                    </p:animEffect>
                                  </p:childTnLst>
                                </p:cTn>
                              </p:par>
                            </p:childTnLst>
                          </p:cTn>
                        </p:par>
                        <p:par>
                          <p:cTn id="33" fill="hold">
                            <p:stCondLst>
                              <p:cond delay="2500"/>
                            </p:stCondLst>
                            <p:childTnLst>
                              <p:par>
                                <p:cTn id="34" presetID="12" presetClass="entr" presetSubtype="8" fill="hold" nodeType="afterEffect">
                                  <p:stCondLst>
                                    <p:cond delay="0"/>
                                  </p:stCondLst>
                                  <p:childTnLst>
                                    <p:set>
                                      <p:cBhvr>
                                        <p:cTn id="35" dur="1" fill="hold">
                                          <p:stCondLst>
                                            <p:cond delay="0"/>
                                          </p:stCondLst>
                                        </p:cTn>
                                        <p:tgtEl>
                                          <p:spTgt spid="314"/>
                                        </p:tgtEl>
                                        <p:attrNameLst>
                                          <p:attrName>style.visibility</p:attrName>
                                        </p:attrNameLst>
                                      </p:cBhvr>
                                      <p:to>
                                        <p:strVal val="visible"/>
                                      </p:to>
                                    </p:set>
                                    <p:anim calcmode="lin" valueType="num">
                                      <p:cBhvr additive="base">
                                        <p:cTn id="36" dur="500"/>
                                        <p:tgtEl>
                                          <p:spTgt spid="314"/>
                                        </p:tgtEl>
                                        <p:attrNameLst>
                                          <p:attrName>ppt_x</p:attrName>
                                        </p:attrNameLst>
                                      </p:cBhvr>
                                      <p:tavLst>
                                        <p:tav tm="0">
                                          <p:val>
                                            <p:strVal val="#ppt_x-#ppt_w*1.125000"/>
                                          </p:val>
                                        </p:tav>
                                        <p:tav tm="100000">
                                          <p:val>
                                            <p:strVal val="#ppt_x"/>
                                          </p:val>
                                        </p:tav>
                                      </p:tavLst>
                                    </p:anim>
                                    <p:animEffect transition="in" filter="wipe(right)">
                                      <p:cBhvr>
                                        <p:cTn id="37" dur="500"/>
                                        <p:tgtEl>
                                          <p:spTgt spid="314"/>
                                        </p:tgtEl>
                                      </p:cBhvr>
                                    </p:animEffect>
                                  </p:childTnLst>
                                </p:cTn>
                              </p:par>
                              <p:par>
                                <p:cTn id="38" presetID="12" presetClass="entr" presetSubtype="8" fill="hold" nodeType="withEffect">
                                  <p:stCondLst>
                                    <p:cond delay="0"/>
                                  </p:stCondLst>
                                  <p:childTnLst>
                                    <p:set>
                                      <p:cBhvr>
                                        <p:cTn id="39" dur="1" fill="hold">
                                          <p:stCondLst>
                                            <p:cond delay="0"/>
                                          </p:stCondLst>
                                        </p:cTn>
                                        <p:tgtEl>
                                          <p:spTgt spid="310"/>
                                        </p:tgtEl>
                                        <p:attrNameLst>
                                          <p:attrName>style.visibility</p:attrName>
                                        </p:attrNameLst>
                                      </p:cBhvr>
                                      <p:to>
                                        <p:strVal val="visible"/>
                                      </p:to>
                                    </p:set>
                                    <p:anim calcmode="lin" valueType="num">
                                      <p:cBhvr additive="base">
                                        <p:cTn id="40" dur="500"/>
                                        <p:tgtEl>
                                          <p:spTgt spid="310"/>
                                        </p:tgtEl>
                                        <p:attrNameLst>
                                          <p:attrName>ppt_x</p:attrName>
                                        </p:attrNameLst>
                                      </p:cBhvr>
                                      <p:tavLst>
                                        <p:tav tm="0">
                                          <p:val>
                                            <p:strVal val="#ppt_x-#ppt_w*1.125000"/>
                                          </p:val>
                                        </p:tav>
                                        <p:tav tm="100000">
                                          <p:val>
                                            <p:strVal val="#ppt_x"/>
                                          </p:val>
                                        </p:tav>
                                      </p:tavLst>
                                    </p:anim>
                                    <p:animEffect transition="in" filter="wipe(right)">
                                      <p:cBhvr>
                                        <p:cTn id="41" dur="500"/>
                                        <p:tgtEl>
                                          <p:spTgt spid="310"/>
                                        </p:tgtEl>
                                      </p:cBhvr>
                                    </p:animEffect>
                                  </p:childTnLst>
                                </p:cTn>
                              </p:par>
                              <p:par>
                                <p:cTn id="42" presetID="12" presetClass="entr" presetSubtype="2" fill="hold" nodeType="withEffect">
                                  <p:stCondLst>
                                    <p:cond delay="0"/>
                                  </p:stCondLst>
                                  <p:childTnLst>
                                    <p:set>
                                      <p:cBhvr>
                                        <p:cTn id="43" dur="1" fill="hold">
                                          <p:stCondLst>
                                            <p:cond delay="0"/>
                                          </p:stCondLst>
                                        </p:cTn>
                                        <p:tgtEl>
                                          <p:spTgt spid="317"/>
                                        </p:tgtEl>
                                        <p:attrNameLst>
                                          <p:attrName>style.visibility</p:attrName>
                                        </p:attrNameLst>
                                      </p:cBhvr>
                                      <p:to>
                                        <p:strVal val="visible"/>
                                      </p:to>
                                    </p:set>
                                    <p:anim calcmode="lin" valueType="num">
                                      <p:cBhvr additive="base">
                                        <p:cTn id="44" dur="500"/>
                                        <p:tgtEl>
                                          <p:spTgt spid="317"/>
                                        </p:tgtEl>
                                        <p:attrNameLst>
                                          <p:attrName>ppt_x</p:attrName>
                                        </p:attrNameLst>
                                      </p:cBhvr>
                                      <p:tavLst>
                                        <p:tav tm="0">
                                          <p:val>
                                            <p:strVal val="#ppt_x+#ppt_w*1.125000"/>
                                          </p:val>
                                        </p:tav>
                                        <p:tav tm="100000">
                                          <p:val>
                                            <p:strVal val="#ppt_x"/>
                                          </p:val>
                                        </p:tav>
                                      </p:tavLst>
                                    </p:anim>
                                    <p:animEffect transition="in" filter="wipe(left)">
                                      <p:cBhvr>
                                        <p:cTn id="45" dur="500"/>
                                        <p:tgtEl>
                                          <p:spTgt spid="317"/>
                                        </p:tgtEl>
                                      </p:cBhvr>
                                    </p:animEffect>
                                  </p:childTnLst>
                                </p:cTn>
                              </p:par>
                              <p:par>
                                <p:cTn id="46" presetID="12" presetClass="entr" presetSubtype="2" fill="hold" nodeType="withEffect">
                                  <p:stCondLst>
                                    <p:cond delay="0"/>
                                  </p:stCondLst>
                                  <p:childTnLst>
                                    <p:set>
                                      <p:cBhvr>
                                        <p:cTn id="47" dur="1" fill="hold">
                                          <p:stCondLst>
                                            <p:cond delay="0"/>
                                          </p:stCondLst>
                                        </p:cTn>
                                        <p:tgtEl>
                                          <p:spTgt spid="320"/>
                                        </p:tgtEl>
                                        <p:attrNameLst>
                                          <p:attrName>style.visibility</p:attrName>
                                        </p:attrNameLst>
                                      </p:cBhvr>
                                      <p:to>
                                        <p:strVal val="visible"/>
                                      </p:to>
                                    </p:set>
                                    <p:anim calcmode="lin" valueType="num">
                                      <p:cBhvr additive="base">
                                        <p:cTn id="48" dur="500"/>
                                        <p:tgtEl>
                                          <p:spTgt spid="320"/>
                                        </p:tgtEl>
                                        <p:attrNameLst>
                                          <p:attrName>ppt_x</p:attrName>
                                        </p:attrNameLst>
                                      </p:cBhvr>
                                      <p:tavLst>
                                        <p:tav tm="0">
                                          <p:val>
                                            <p:strVal val="#ppt_x+#ppt_w*1.125000"/>
                                          </p:val>
                                        </p:tav>
                                        <p:tav tm="100000">
                                          <p:val>
                                            <p:strVal val="#ppt_x"/>
                                          </p:val>
                                        </p:tav>
                                      </p:tavLst>
                                    </p:anim>
                                    <p:animEffect transition="in" filter="wipe(left)">
                                      <p:cBhvr>
                                        <p:cTn id="49" dur="500"/>
                                        <p:tgtEl>
                                          <p:spTgt spid="320"/>
                                        </p:tgtEl>
                                      </p:cBhvr>
                                    </p:animEffect>
                                  </p:childTnLst>
                                </p:cTn>
                              </p:par>
                              <p:par>
                                <p:cTn id="50" presetID="12" presetClass="entr" presetSubtype="4" fill="hold" nodeType="withEffect">
                                  <p:stCondLst>
                                    <p:cond delay="0"/>
                                  </p:stCondLst>
                                  <p:childTnLst>
                                    <p:set>
                                      <p:cBhvr>
                                        <p:cTn id="51" dur="1" fill="hold">
                                          <p:stCondLst>
                                            <p:cond delay="0"/>
                                          </p:stCondLst>
                                        </p:cTn>
                                        <p:tgtEl>
                                          <p:spTgt spid="324"/>
                                        </p:tgtEl>
                                        <p:attrNameLst>
                                          <p:attrName>style.visibility</p:attrName>
                                        </p:attrNameLst>
                                      </p:cBhvr>
                                      <p:to>
                                        <p:strVal val="visible"/>
                                      </p:to>
                                    </p:set>
                                    <p:anim calcmode="lin" valueType="num">
                                      <p:cBhvr additive="base">
                                        <p:cTn id="52" dur="500"/>
                                        <p:tgtEl>
                                          <p:spTgt spid="324"/>
                                        </p:tgtEl>
                                        <p:attrNameLst>
                                          <p:attrName>ppt_y</p:attrName>
                                        </p:attrNameLst>
                                      </p:cBhvr>
                                      <p:tavLst>
                                        <p:tav tm="0">
                                          <p:val>
                                            <p:strVal val="#ppt_y+#ppt_h*1.125000"/>
                                          </p:val>
                                        </p:tav>
                                        <p:tav tm="100000">
                                          <p:val>
                                            <p:strVal val="#ppt_y"/>
                                          </p:val>
                                        </p:tav>
                                      </p:tavLst>
                                    </p:anim>
                                    <p:animEffect transition="in" filter="wipe(up)">
                                      <p:cBhvr>
                                        <p:cTn id="53" dur="500"/>
                                        <p:tgtEl>
                                          <p:spTgt spid="3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animBg="1"/>
      <p:bldP spid="6"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2287145" y="2102659"/>
            <a:ext cx="269993" cy="269993"/>
            <a:chOff x="2387600" y="2311381"/>
            <a:chExt cx="1219603" cy="1219603"/>
          </a:xfrm>
        </p:grpSpPr>
        <p:sp>
          <p:nvSpPr>
            <p:cNvPr id="58" name="泪滴形 57"/>
            <p:cNvSpPr/>
            <p:nvPr/>
          </p:nvSpPr>
          <p:spPr>
            <a:xfrm rot="18900000" flipH="1" flipV="1">
              <a:off x="2387600" y="2311381"/>
              <a:ext cx="1219603" cy="1219603"/>
            </a:xfrm>
            <a:prstGeom prst="teardrop">
              <a:avLst/>
            </a:prstGeom>
            <a:gradFill flip="none" rotWithShape="0">
              <a:gsLst>
                <a:gs pos="0">
                  <a:srgbClr val="175BBE"/>
                </a:gs>
                <a:gs pos="100000">
                  <a:srgbClr val="1D8FE7"/>
                </a:gs>
              </a:gsLst>
              <a:lin ang="2700000" scaled="1"/>
              <a:tileRect/>
            </a:gradFill>
            <a:ln w="12700">
              <a:noFill/>
            </a:ln>
            <a:effectLst>
              <a:outerShdw blurRad="1778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59" name="椭圆 58"/>
            <p:cNvSpPr/>
            <p:nvPr/>
          </p:nvSpPr>
          <p:spPr>
            <a:xfrm>
              <a:off x="2565783" y="2489564"/>
              <a:ext cx="863236" cy="863236"/>
            </a:xfrm>
            <a:prstGeom prst="ellipse">
              <a:avLst/>
            </a:prstGeom>
            <a:solidFill>
              <a:schemeClr val="bg1"/>
            </a:solidFill>
            <a:ln w="95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1235" name="组合 1234"/>
          <p:cNvGrpSpPr/>
          <p:nvPr/>
        </p:nvGrpSpPr>
        <p:grpSpPr>
          <a:xfrm>
            <a:off x="1288564" y="2639323"/>
            <a:ext cx="600299" cy="408824"/>
            <a:chOff x="6205411" y="3719974"/>
            <a:chExt cx="1289050" cy="877888"/>
          </a:xfrm>
          <a:solidFill>
            <a:srgbClr val="175BBE"/>
          </a:solidFill>
        </p:grpSpPr>
        <p:sp>
          <p:nvSpPr>
            <p:cNvPr id="40" name="Freeform 55"/>
            <p:cNvSpPr>
              <a:spLocks/>
            </p:cNvSpPr>
            <p:nvPr/>
          </p:nvSpPr>
          <p:spPr bwMode="auto">
            <a:xfrm>
              <a:off x="6249861" y="3735849"/>
              <a:ext cx="22225" cy="862013"/>
            </a:xfrm>
            <a:custGeom>
              <a:avLst/>
              <a:gdLst>
                <a:gd name="T0" fmla="*/ 0 w 6"/>
                <a:gd name="T1" fmla="*/ 2 h 228"/>
                <a:gd name="T2" fmla="*/ 2 w 6"/>
                <a:gd name="T3" fmla="*/ 91 h 228"/>
                <a:gd name="T4" fmla="*/ 4 w 6"/>
                <a:gd name="T5" fmla="*/ 181 h 228"/>
                <a:gd name="T6" fmla="*/ 4 w 6"/>
                <a:gd name="T7" fmla="*/ 226 h 228"/>
                <a:gd name="T8" fmla="*/ 6 w 6"/>
                <a:gd name="T9" fmla="*/ 226 h 228"/>
                <a:gd name="T10" fmla="*/ 5 w 6"/>
                <a:gd name="T11" fmla="*/ 137 h 228"/>
                <a:gd name="T12" fmla="*/ 3 w 6"/>
                <a:gd name="T13" fmla="*/ 47 h 228"/>
                <a:gd name="T14" fmla="*/ 2 w 6"/>
                <a:gd name="T15" fmla="*/ 2 h 228"/>
                <a:gd name="T16" fmla="*/ 1 w 6"/>
                <a:gd name="T17" fmla="*/ 0 h 228"/>
                <a:gd name="T18" fmla="*/ 0 w 6"/>
                <a:gd name="T19" fmla="*/ 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28">
                  <a:moveTo>
                    <a:pt x="0" y="2"/>
                  </a:moveTo>
                  <a:cubicBezTo>
                    <a:pt x="0" y="31"/>
                    <a:pt x="1" y="61"/>
                    <a:pt x="2" y="91"/>
                  </a:cubicBezTo>
                  <a:cubicBezTo>
                    <a:pt x="2" y="121"/>
                    <a:pt x="3" y="151"/>
                    <a:pt x="4" y="181"/>
                  </a:cubicBezTo>
                  <a:cubicBezTo>
                    <a:pt x="4" y="196"/>
                    <a:pt x="4" y="211"/>
                    <a:pt x="4" y="226"/>
                  </a:cubicBezTo>
                  <a:cubicBezTo>
                    <a:pt x="4" y="228"/>
                    <a:pt x="6" y="228"/>
                    <a:pt x="6" y="226"/>
                  </a:cubicBezTo>
                  <a:cubicBezTo>
                    <a:pt x="6" y="196"/>
                    <a:pt x="6" y="167"/>
                    <a:pt x="5" y="137"/>
                  </a:cubicBezTo>
                  <a:cubicBezTo>
                    <a:pt x="4" y="107"/>
                    <a:pt x="3" y="77"/>
                    <a:pt x="3" y="47"/>
                  </a:cubicBezTo>
                  <a:cubicBezTo>
                    <a:pt x="2" y="32"/>
                    <a:pt x="2" y="17"/>
                    <a:pt x="2" y="2"/>
                  </a:cubicBezTo>
                  <a:cubicBezTo>
                    <a:pt x="2" y="1"/>
                    <a:pt x="2" y="0"/>
                    <a:pt x="1" y="0"/>
                  </a:cubicBezTo>
                  <a:cubicBezTo>
                    <a:pt x="1"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1" name="Freeform 56"/>
            <p:cNvSpPr>
              <a:spLocks/>
            </p:cNvSpPr>
            <p:nvPr/>
          </p:nvSpPr>
          <p:spPr bwMode="auto">
            <a:xfrm>
              <a:off x="6205411" y="4491499"/>
              <a:ext cx="1250950" cy="38100"/>
            </a:xfrm>
            <a:custGeom>
              <a:avLst/>
              <a:gdLst>
                <a:gd name="T0" fmla="*/ 197 w 333"/>
                <a:gd name="T1" fmla="*/ 1 h 10"/>
                <a:gd name="T2" fmla="*/ 130 w 333"/>
                <a:gd name="T3" fmla="*/ 2 h 10"/>
                <a:gd name="T4" fmla="*/ 67 w 333"/>
                <a:gd name="T5" fmla="*/ 5 h 10"/>
                <a:gd name="T6" fmla="*/ 3 w 333"/>
                <a:gd name="T7" fmla="*/ 6 h 10"/>
                <a:gd name="T8" fmla="*/ 0 w 333"/>
                <a:gd name="T9" fmla="*/ 5 h 10"/>
                <a:gd name="T10" fmla="*/ 0 w 333"/>
                <a:gd name="T11" fmla="*/ 7 h 10"/>
                <a:gd name="T12" fmla="*/ 55 w 333"/>
                <a:gd name="T13" fmla="*/ 8 h 10"/>
                <a:gd name="T14" fmla="*/ 85 w 333"/>
                <a:gd name="T15" fmla="*/ 6 h 10"/>
                <a:gd name="T16" fmla="*/ 118 w 333"/>
                <a:gd name="T17" fmla="*/ 5 h 10"/>
                <a:gd name="T18" fmla="*/ 185 w 333"/>
                <a:gd name="T19" fmla="*/ 3 h 10"/>
                <a:gd name="T20" fmla="*/ 252 w 333"/>
                <a:gd name="T21" fmla="*/ 3 h 10"/>
                <a:gd name="T22" fmla="*/ 332 w 333"/>
                <a:gd name="T23" fmla="*/ 4 h 10"/>
                <a:gd name="T24" fmla="*/ 332 w 333"/>
                <a:gd name="T25" fmla="*/ 1 h 10"/>
                <a:gd name="T26" fmla="*/ 211 w 333"/>
                <a:gd name="T27" fmla="*/ 0 h 10"/>
                <a:gd name="T28" fmla="*/ 197 w 333"/>
                <a:gd name="T2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3" h="10">
                  <a:moveTo>
                    <a:pt x="197" y="1"/>
                  </a:moveTo>
                  <a:cubicBezTo>
                    <a:pt x="175" y="1"/>
                    <a:pt x="153" y="1"/>
                    <a:pt x="130" y="2"/>
                  </a:cubicBezTo>
                  <a:cubicBezTo>
                    <a:pt x="109" y="3"/>
                    <a:pt x="88" y="4"/>
                    <a:pt x="67" y="5"/>
                  </a:cubicBezTo>
                  <a:cubicBezTo>
                    <a:pt x="45" y="7"/>
                    <a:pt x="24" y="8"/>
                    <a:pt x="3" y="6"/>
                  </a:cubicBezTo>
                  <a:cubicBezTo>
                    <a:pt x="2" y="5"/>
                    <a:pt x="1" y="5"/>
                    <a:pt x="0" y="5"/>
                  </a:cubicBezTo>
                  <a:cubicBezTo>
                    <a:pt x="0" y="6"/>
                    <a:pt x="0" y="7"/>
                    <a:pt x="0" y="7"/>
                  </a:cubicBezTo>
                  <a:cubicBezTo>
                    <a:pt x="18" y="10"/>
                    <a:pt x="37" y="9"/>
                    <a:pt x="55" y="8"/>
                  </a:cubicBezTo>
                  <a:cubicBezTo>
                    <a:pt x="65" y="7"/>
                    <a:pt x="75" y="7"/>
                    <a:pt x="85" y="6"/>
                  </a:cubicBezTo>
                  <a:cubicBezTo>
                    <a:pt x="96" y="6"/>
                    <a:pt x="107" y="5"/>
                    <a:pt x="118" y="5"/>
                  </a:cubicBezTo>
                  <a:cubicBezTo>
                    <a:pt x="140" y="4"/>
                    <a:pt x="162" y="3"/>
                    <a:pt x="185" y="3"/>
                  </a:cubicBezTo>
                  <a:cubicBezTo>
                    <a:pt x="207" y="3"/>
                    <a:pt x="229" y="3"/>
                    <a:pt x="252" y="3"/>
                  </a:cubicBezTo>
                  <a:cubicBezTo>
                    <a:pt x="278" y="3"/>
                    <a:pt x="305" y="4"/>
                    <a:pt x="332" y="4"/>
                  </a:cubicBezTo>
                  <a:cubicBezTo>
                    <a:pt x="333" y="4"/>
                    <a:pt x="333" y="1"/>
                    <a:pt x="332" y="1"/>
                  </a:cubicBezTo>
                  <a:cubicBezTo>
                    <a:pt x="291" y="1"/>
                    <a:pt x="251" y="0"/>
                    <a:pt x="211" y="0"/>
                  </a:cubicBezTo>
                  <a:cubicBezTo>
                    <a:pt x="206" y="0"/>
                    <a:pt x="202" y="0"/>
                    <a:pt x="197"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2" name="Freeform 57"/>
            <p:cNvSpPr>
              <a:spLocks/>
            </p:cNvSpPr>
            <p:nvPr/>
          </p:nvSpPr>
          <p:spPr bwMode="auto">
            <a:xfrm>
              <a:off x="6238749" y="3719974"/>
              <a:ext cx="19050" cy="52388"/>
            </a:xfrm>
            <a:custGeom>
              <a:avLst/>
              <a:gdLst>
                <a:gd name="T0" fmla="*/ 3 w 5"/>
                <a:gd name="T1" fmla="*/ 1 h 14"/>
                <a:gd name="T2" fmla="*/ 0 w 5"/>
                <a:gd name="T3" fmla="*/ 12 h 14"/>
                <a:gd name="T4" fmla="*/ 2 w 5"/>
                <a:gd name="T5" fmla="*/ 13 h 14"/>
                <a:gd name="T6" fmla="*/ 5 w 5"/>
                <a:gd name="T7" fmla="*/ 2 h 14"/>
                <a:gd name="T8" fmla="*/ 4 w 5"/>
                <a:gd name="T9" fmla="*/ 0 h 14"/>
                <a:gd name="T10" fmla="*/ 3 w 5"/>
                <a:gd name="T11" fmla="*/ 1 h 14"/>
              </a:gdLst>
              <a:ahLst/>
              <a:cxnLst>
                <a:cxn ang="0">
                  <a:pos x="T0" y="T1"/>
                </a:cxn>
                <a:cxn ang="0">
                  <a:pos x="T2" y="T3"/>
                </a:cxn>
                <a:cxn ang="0">
                  <a:pos x="T4" y="T5"/>
                </a:cxn>
                <a:cxn ang="0">
                  <a:pos x="T6" y="T7"/>
                </a:cxn>
                <a:cxn ang="0">
                  <a:pos x="T8" y="T9"/>
                </a:cxn>
                <a:cxn ang="0">
                  <a:pos x="T10" y="T11"/>
                </a:cxn>
              </a:cxnLst>
              <a:rect l="0" t="0" r="r" b="b"/>
              <a:pathLst>
                <a:path w="5" h="14">
                  <a:moveTo>
                    <a:pt x="3" y="1"/>
                  </a:moveTo>
                  <a:cubicBezTo>
                    <a:pt x="2" y="5"/>
                    <a:pt x="1" y="8"/>
                    <a:pt x="0" y="12"/>
                  </a:cubicBezTo>
                  <a:cubicBezTo>
                    <a:pt x="0" y="13"/>
                    <a:pt x="2" y="14"/>
                    <a:pt x="2" y="13"/>
                  </a:cubicBezTo>
                  <a:cubicBezTo>
                    <a:pt x="3" y="9"/>
                    <a:pt x="5" y="5"/>
                    <a:pt x="5" y="2"/>
                  </a:cubicBezTo>
                  <a:cubicBezTo>
                    <a:pt x="5" y="1"/>
                    <a:pt x="5" y="0"/>
                    <a:pt x="4" y="0"/>
                  </a:cubicBezTo>
                  <a:cubicBezTo>
                    <a:pt x="3" y="0"/>
                    <a:pt x="3" y="0"/>
                    <a:pt x="3"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3" name="Freeform 58"/>
            <p:cNvSpPr>
              <a:spLocks/>
            </p:cNvSpPr>
            <p:nvPr/>
          </p:nvSpPr>
          <p:spPr bwMode="auto">
            <a:xfrm>
              <a:off x="6249861" y="3719974"/>
              <a:ext cx="26988" cy="57150"/>
            </a:xfrm>
            <a:custGeom>
              <a:avLst/>
              <a:gdLst>
                <a:gd name="T0" fmla="*/ 0 w 7"/>
                <a:gd name="T1" fmla="*/ 1 h 15"/>
                <a:gd name="T2" fmla="*/ 5 w 7"/>
                <a:gd name="T3" fmla="*/ 13 h 15"/>
                <a:gd name="T4" fmla="*/ 7 w 7"/>
                <a:gd name="T5" fmla="*/ 12 h 15"/>
                <a:gd name="T6" fmla="*/ 6 w 7"/>
                <a:gd name="T7" fmla="*/ 11 h 15"/>
                <a:gd name="T8" fmla="*/ 2 w 7"/>
                <a:gd name="T9" fmla="*/ 0 h 15"/>
                <a:gd name="T10" fmla="*/ 1 w 7"/>
                <a:gd name="T11" fmla="*/ 0 h 15"/>
                <a:gd name="T12" fmla="*/ 0 w 7"/>
                <a:gd name="T13" fmla="*/ 1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0" y="1"/>
                  </a:moveTo>
                  <a:cubicBezTo>
                    <a:pt x="2" y="5"/>
                    <a:pt x="3" y="9"/>
                    <a:pt x="5" y="13"/>
                  </a:cubicBezTo>
                  <a:cubicBezTo>
                    <a:pt x="5" y="15"/>
                    <a:pt x="7" y="14"/>
                    <a:pt x="7" y="12"/>
                  </a:cubicBezTo>
                  <a:cubicBezTo>
                    <a:pt x="7" y="12"/>
                    <a:pt x="6" y="11"/>
                    <a:pt x="6" y="11"/>
                  </a:cubicBezTo>
                  <a:cubicBezTo>
                    <a:pt x="5" y="8"/>
                    <a:pt x="4" y="4"/>
                    <a:pt x="2" y="0"/>
                  </a:cubicBezTo>
                  <a:cubicBezTo>
                    <a:pt x="2" y="0"/>
                    <a:pt x="2" y="0"/>
                    <a:pt x="1"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4" name="Freeform 59"/>
            <p:cNvSpPr>
              <a:spLocks/>
            </p:cNvSpPr>
            <p:nvPr/>
          </p:nvSpPr>
          <p:spPr bwMode="auto">
            <a:xfrm>
              <a:off x="7411911" y="4475624"/>
              <a:ext cx="82550" cy="49213"/>
            </a:xfrm>
            <a:custGeom>
              <a:avLst/>
              <a:gdLst>
                <a:gd name="T0" fmla="*/ 4 w 22"/>
                <a:gd name="T1" fmla="*/ 2 h 13"/>
                <a:gd name="T2" fmla="*/ 16 w 22"/>
                <a:gd name="T3" fmla="*/ 6 h 13"/>
                <a:gd name="T4" fmla="*/ 1 w 22"/>
                <a:gd name="T5" fmla="*/ 10 h 13"/>
                <a:gd name="T6" fmla="*/ 2 w 22"/>
                <a:gd name="T7" fmla="*/ 13 h 13"/>
                <a:gd name="T8" fmla="*/ 19 w 22"/>
                <a:gd name="T9" fmla="*/ 7 h 13"/>
                <a:gd name="T10" fmla="*/ 20 w 22"/>
                <a:gd name="T11" fmla="*/ 7 h 13"/>
                <a:gd name="T12" fmla="*/ 21 w 22"/>
                <a:gd name="T13" fmla="*/ 5 h 13"/>
                <a:gd name="T14" fmla="*/ 4 w 22"/>
                <a:gd name="T15" fmla="*/ 0 h 13"/>
                <a:gd name="T16" fmla="*/ 4 w 22"/>
                <a:gd name="T17" fmla="*/ 0 h 13"/>
                <a:gd name="T18" fmla="*/ 4 w 22"/>
                <a:gd name="T19"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13">
                  <a:moveTo>
                    <a:pt x="4" y="2"/>
                  </a:moveTo>
                  <a:cubicBezTo>
                    <a:pt x="8" y="3"/>
                    <a:pt x="12" y="4"/>
                    <a:pt x="16" y="6"/>
                  </a:cubicBezTo>
                  <a:cubicBezTo>
                    <a:pt x="11" y="7"/>
                    <a:pt x="6" y="9"/>
                    <a:pt x="1" y="10"/>
                  </a:cubicBezTo>
                  <a:cubicBezTo>
                    <a:pt x="0" y="11"/>
                    <a:pt x="0" y="13"/>
                    <a:pt x="2" y="13"/>
                  </a:cubicBezTo>
                  <a:cubicBezTo>
                    <a:pt x="8" y="11"/>
                    <a:pt x="13" y="8"/>
                    <a:pt x="19" y="7"/>
                  </a:cubicBezTo>
                  <a:cubicBezTo>
                    <a:pt x="20" y="7"/>
                    <a:pt x="20" y="7"/>
                    <a:pt x="20" y="7"/>
                  </a:cubicBezTo>
                  <a:cubicBezTo>
                    <a:pt x="21" y="7"/>
                    <a:pt x="22" y="6"/>
                    <a:pt x="21" y="5"/>
                  </a:cubicBezTo>
                  <a:cubicBezTo>
                    <a:pt x="15" y="3"/>
                    <a:pt x="10" y="2"/>
                    <a:pt x="4" y="0"/>
                  </a:cubicBezTo>
                  <a:cubicBezTo>
                    <a:pt x="4" y="0"/>
                    <a:pt x="4" y="0"/>
                    <a:pt x="4" y="0"/>
                  </a:cubicBezTo>
                  <a:cubicBezTo>
                    <a:pt x="3" y="0"/>
                    <a:pt x="2" y="2"/>
                    <a:pt x="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5" name="Freeform 60"/>
            <p:cNvSpPr>
              <a:spLocks/>
            </p:cNvSpPr>
            <p:nvPr/>
          </p:nvSpPr>
          <p:spPr bwMode="auto">
            <a:xfrm>
              <a:off x="7437311" y="4494674"/>
              <a:ext cx="46038" cy="11113"/>
            </a:xfrm>
            <a:custGeom>
              <a:avLst/>
              <a:gdLst>
                <a:gd name="T0" fmla="*/ 7 w 12"/>
                <a:gd name="T1" fmla="*/ 0 h 3"/>
                <a:gd name="T2" fmla="*/ 2 w 12"/>
                <a:gd name="T3" fmla="*/ 0 h 3"/>
                <a:gd name="T4" fmla="*/ 2 w 12"/>
                <a:gd name="T5" fmla="*/ 2 h 3"/>
                <a:gd name="T6" fmla="*/ 7 w 12"/>
                <a:gd name="T7" fmla="*/ 2 h 3"/>
                <a:gd name="T8" fmla="*/ 10 w 12"/>
                <a:gd name="T9" fmla="*/ 2 h 3"/>
                <a:gd name="T10" fmla="*/ 10 w 12"/>
                <a:gd name="T11" fmla="*/ 0 h 3"/>
                <a:gd name="T12" fmla="*/ 10 w 12"/>
                <a:gd name="T13" fmla="*/ 0 h 3"/>
                <a:gd name="T14" fmla="*/ 7 w 12"/>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3">
                  <a:moveTo>
                    <a:pt x="7" y="0"/>
                  </a:moveTo>
                  <a:cubicBezTo>
                    <a:pt x="5" y="0"/>
                    <a:pt x="3" y="0"/>
                    <a:pt x="2" y="0"/>
                  </a:cubicBezTo>
                  <a:cubicBezTo>
                    <a:pt x="0" y="0"/>
                    <a:pt x="0" y="2"/>
                    <a:pt x="2" y="2"/>
                  </a:cubicBezTo>
                  <a:cubicBezTo>
                    <a:pt x="3" y="3"/>
                    <a:pt x="5" y="2"/>
                    <a:pt x="7" y="2"/>
                  </a:cubicBezTo>
                  <a:cubicBezTo>
                    <a:pt x="8" y="2"/>
                    <a:pt x="9" y="2"/>
                    <a:pt x="10" y="2"/>
                  </a:cubicBezTo>
                  <a:cubicBezTo>
                    <a:pt x="12" y="2"/>
                    <a:pt x="12" y="0"/>
                    <a:pt x="10" y="0"/>
                  </a:cubicBezTo>
                  <a:cubicBezTo>
                    <a:pt x="10" y="0"/>
                    <a:pt x="10" y="0"/>
                    <a:pt x="10" y="0"/>
                  </a:cubicBezTo>
                  <a:cubicBezTo>
                    <a:pt x="9" y="0"/>
                    <a:pt x="8" y="0"/>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6" name="Freeform 61"/>
            <p:cNvSpPr>
              <a:spLocks/>
            </p:cNvSpPr>
            <p:nvPr/>
          </p:nvSpPr>
          <p:spPr bwMode="auto">
            <a:xfrm>
              <a:off x="6238749" y="4420062"/>
              <a:ext cx="60325" cy="11113"/>
            </a:xfrm>
            <a:custGeom>
              <a:avLst/>
              <a:gdLst>
                <a:gd name="T0" fmla="*/ 14 w 16"/>
                <a:gd name="T1" fmla="*/ 0 h 3"/>
                <a:gd name="T2" fmla="*/ 2 w 16"/>
                <a:gd name="T3" fmla="*/ 1 h 3"/>
                <a:gd name="T4" fmla="*/ 2 w 16"/>
                <a:gd name="T5" fmla="*/ 3 h 3"/>
                <a:gd name="T6" fmla="*/ 14 w 16"/>
                <a:gd name="T7" fmla="*/ 3 h 3"/>
                <a:gd name="T8" fmla="*/ 14 w 16"/>
                <a:gd name="T9" fmla="*/ 0 h 3"/>
                <a:gd name="T10" fmla="*/ 14 w 16"/>
                <a:gd name="T11" fmla="*/ 0 h 3"/>
              </a:gdLst>
              <a:ahLst/>
              <a:cxnLst>
                <a:cxn ang="0">
                  <a:pos x="T0" y="T1"/>
                </a:cxn>
                <a:cxn ang="0">
                  <a:pos x="T2" y="T3"/>
                </a:cxn>
                <a:cxn ang="0">
                  <a:pos x="T4" y="T5"/>
                </a:cxn>
                <a:cxn ang="0">
                  <a:pos x="T6" y="T7"/>
                </a:cxn>
                <a:cxn ang="0">
                  <a:pos x="T8" y="T9"/>
                </a:cxn>
                <a:cxn ang="0">
                  <a:pos x="T10" y="T11"/>
                </a:cxn>
              </a:cxnLst>
              <a:rect l="0" t="0" r="r" b="b"/>
              <a:pathLst>
                <a:path w="16" h="3">
                  <a:moveTo>
                    <a:pt x="14" y="0"/>
                  </a:moveTo>
                  <a:cubicBezTo>
                    <a:pt x="10" y="1"/>
                    <a:pt x="6" y="1"/>
                    <a:pt x="2" y="1"/>
                  </a:cubicBezTo>
                  <a:cubicBezTo>
                    <a:pt x="0" y="1"/>
                    <a:pt x="0" y="3"/>
                    <a:pt x="2" y="3"/>
                  </a:cubicBezTo>
                  <a:cubicBezTo>
                    <a:pt x="6" y="3"/>
                    <a:pt x="10" y="3"/>
                    <a:pt x="14" y="3"/>
                  </a:cubicBezTo>
                  <a:cubicBezTo>
                    <a:pt x="16" y="3"/>
                    <a:pt x="16"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7" name="Freeform 62"/>
            <p:cNvSpPr>
              <a:spLocks/>
            </p:cNvSpPr>
            <p:nvPr/>
          </p:nvSpPr>
          <p:spPr bwMode="auto">
            <a:xfrm>
              <a:off x="6238749" y="4313699"/>
              <a:ext cx="52388" cy="15875"/>
            </a:xfrm>
            <a:custGeom>
              <a:avLst/>
              <a:gdLst>
                <a:gd name="T0" fmla="*/ 2 w 14"/>
                <a:gd name="T1" fmla="*/ 1 h 4"/>
                <a:gd name="T2" fmla="*/ 2 w 14"/>
                <a:gd name="T3" fmla="*/ 3 h 4"/>
                <a:gd name="T4" fmla="*/ 5 w 14"/>
                <a:gd name="T5" fmla="*/ 3 h 4"/>
                <a:gd name="T6" fmla="*/ 13 w 14"/>
                <a:gd name="T7" fmla="*/ 3 h 4"/>
                <a:gd name="T8" fmla="*/ 13 w 14"/>
                <a:gd name="T9" fmla="*/ 0 h 4"/>
                <a:gd name="T10" fmla="*/ 10 w 14"/>
                <a:gd name="T11" fmla="*/ 0 h 4"/>
                <a:gd name="T12" fmla="*/ 2 w 14"/>
                <a:gd name="T13" fmla="*/ 1 h 4"/>
              </a:gdLst>
              <a:ahLst/>
              <a:cxnLst>
                <a:cxn ang="0">
                  <a:pos x="T0" y="T1"/>
                </a:cxn>
                <a:cxn ang="0">
                  <a:pos x="T2" y="T3"/>
                </a:cxn>
                <a:cxn ang="0">
                  <a:pos x="T4" y="T5"/>
                </a:cxn>
                <a:cxn ang="0">
                  <a:pos x="T6" y="T7"/>
                </a:cxn>
                <a:cxn ang="0">
                  <a:pos x="T8" y="T9"/>
                </a:cxn>
                <a:cxn ang="0">
                  <a:pos x="T10" y="T11"/>
                </a:cxn>
                <a:cxn ang="0">
                  <a:pos x="T12" y="T13"/>
                </a:cxn>
              </a:cxnLst>
              <a:rect l="0" t="0" r="r" b="b"/>
              <a:pathLst>
                <a:path w="14" h="4">
                  <a:moveTo>
                    <a:pt x="2" y="1"/>
                  </a:moveTo>
                  <a:cubicBezTo>
                    <a:pt x="0" y="2"/>
                    <a:pt x="1" y="4"/>
                    <a:pt x="2" y="3"/>
                  </a:cubicBezTo>
                  <a:cubicBezTo>
                    <a:pt x="3" y="3"/>
                    <a:pt x="4" y="3"/>
                    <a:pt x="5" y="3"/>
                  </a:cubicBezTo>
                  <a:cubicBezTo>
                    <a:pt x="8" y="2"/>
                    <a:pt x="10" y="3"/>
                    <a:pt x="13" y="3"/>
                  </a:cubicBezTo>
                  <a:cubicBezTo>
                    <a:pt x="14" y="3"/>
                    <a:pt x="14" y="0"/>
                    <a:pt x="13" y="0"/>
                  </a:cubicBezTo>
                  <a:cubicBezTo>
                    <a:pt x="12" y="0"/>
                    <a:pt x="11" y="0"/>
                    <a:pt x="10" y="0"/>
                  </a:cubicBezTo>
                  <a:cubicBezTo>
                    <a:pt x="7" y="0"/>
                    <a:pt x="4" y="0"/>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8" name="Freeform 63"/>
            <p:cNvSpPr>
              <a:spLocks/>
            </p:cNvSpPr>
            <p:nvPr/>
          </p:nvSpPr>
          <p:spPr bwMode="auto">
            <a:xfrm>
              <a:off x="6235574" y="4185112"/>
              <a:ext cx="55563" cy="7938"/>
            </a:xfrm>
            <a:custGeom>
              <a:avLst/>
              <a:gdLst>
                <a:gd name="T0" fmla="*/ 2 w 15"/>
                <a:gd name="T1" fmla="*/ 0 h 2"/>
                <a:gd name="T2" fmla="*/ 2 w 15"/>
                <a:gd name="T3" fmla="*/ 2 h 2"/>
                <a:gd name="T4" fmla="*/ 13 w 15"/>
                <a:gd name="T5" fmla="*/ 2 h 2"/>
                <a:gd name="T6" fmla="*/ 13 w 15"/>
                <a:gd name="T7" fmla="*/ 0 h 2"/>
                <a:gd name="T8" fmla="*/ 2 w 15"/>
                <a:gd name="T9" fmla="*/ 0 h 2"/>
              </a:gdLst>
              <a:ahLst/>
              <a:cxnLst>
                <a:cxn ang="0">
                  <a:pos x="T0" y="T1"/>
                </a:cxn>
                <a:cxn ang="0">
                  <a:pos x="T2" y="T3"/>
                </a:cxn>
                <a:cxn ang="0">
                  <a:pos x="T4" y="T5"/>
                </a:cxn>
                <a:cxn ang="0">
                  <a:pos x="T6" y="T7"/>
                </a:cxn>
                <a:cxn ang="0">
                  <a:pos x="T8" y="T9"/>
                </a:cxn>
              </a:cxnLst>
              <a:rect l="0" t="0" r="r" b="b"/>
              <a:pathLst>
                <a:path w="15" h="2">
                  <a:moveTo>
                    <a:pt x="2" y="0"/>
                  </a:moveTo>
                  <a:cubicBezTo>
                    <a:pt x="0" y="0"/>
                    <a:pt x="0" y="2"/>
                    <a:pt x="2" y="2"/>
                  </a:cubicBezTo>
                  <a:cubicBezTo>
                    <a:pt x="6" y="2"/>
                    <a:pt x="9" y="2"/>
                    <a:pt x="13" y="2"/>
                  </a:cubicBezTo>
                  <a:cubicBezTo>
                    <a:pt x="15" y="2"/>
                    <a:pt x="15" y="0"/>
                    <a:pt x="13" y="0"/>
                  </a:cubicBezTo>
                  <a:cubicBezTo>
                    <a:pt x="9" y="0"/>
                    <a:pt x="6" y="0"/>
                    <a:pt x="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49" name="Freeform 64"/>
            <p:cNvSpPr>
              <a:spLocks/>
            </p:cNvSpPr>
            <p:nvPr/>
          </p:nvSpPr>
          <p:spPr bwMode="auto">
            <a:xfrm>
              <a:off x="6238749" y="4056524"/>
              <a:ext cx="55563" cy="11113"/>
            </a:xfrm>
            <a:custGeom>
              <a:avLst/>
              <a:gdLst>
                <a:gd name="T0" fmla="*/ 13 w 15"/>
                <a:gd name="T1" fmla="*/ 0 h 3"/>
                <a:gd name="T2" fmla="*/ 2 w 15"/>
                <a:gd name="T3" fmla="*/ 0 h 3"/>
                <a:gd name="T4" fmla="*/ 2 w 15"/>
                <a:gd name="T5" fmla="*/ 2 h 3"/>
                <a:gd name="T6" fmla="*/ 13 w 15"/>
                <a:gd name="T7" fmla="*/ 2 h 3"/>
                <a:gd name="T8" fmla="*/ 13 w 15"/>
                <a:gd name="T9" fmla="*/ 0 h 3"/>
                <a:gd name="T10" fmla="*/ 13 w 15"/>
                <a:gd name="T11" fmla="*/ 0 h 3"/>
              </a:gdLst>
              <a:ahLst/>
              <a:cxnLst>
                <a:cxn ang="0">
                  <a:pos x="T0" y="T1"/>
                </a:cxn>
                <a:cxn ang="0">
                  <a:pos x="T2" y="T3"/>
                </a:cxn>
                <a:cxn ang="0">
                  <a:pos x="T4" y="T5"/>
                </a:cxn>
                <a:cxn ang="0">
                  <a:pos x="T6" y="T7"/>
                </a:cxn>
                <a:cxn ang="0">
                  <a:pos x="T8" y="T9"/>
                </a:cxn>
                <a:cxn ang="0">
                  <a:pos x="T10" y="T11"/>
                </a:cxn>
              </a:cxnLst>
              <a:rect l="0" t="0" r="r" b="b"/>
              <a:pathLst>
                <a:path w="15" h="3">
                  <a:moveTo>
                    <a:pt x="13" y="0"/>
                  </a:moveTo>
                  <a:cubicBezTo>
                    <a:pt x="10" y="0"/>
                    <a:pt x="6" y="0"/>
                    <a:pt x="2" y="0"/>
                  </a:cubicBezTo>
                  <a:cubicBezTo>
                    <a:pt x="0" y="0"/>
                    <a:pt x="0" y="3"/>
                    <a:pt x="2" y="2"/>
                  </a:cubicBezTo>
                  <a:cubicBezTo>
                    <a:pt x="6" y="2"/>
                    <a:pt x="10" y="2"/>
                    <a:pt x="13" y="2"/>
                  </a:cubicBezTo>
                  <a:cubicBezTo>
                    <a:pt x="15" y="2"/>
                    <a:pt x="15" y="0"/>
                    <a:pt x="13" y="0"/>
                  </a:cubicBezTo>
                  <a:cubicBezTo>
                    <a:pt x="13"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0" name="Freeform 65"/>
            <p:cNvSpPr>
              <a:spLocks/>
            </p:cNvSpPr>
            <p:nvPr/>
          </p:nvSpPr>
          <p:spPr bwMode="auto">
            <a:xfrm>
              <a:off x="6227636" y="3931112"/>
              <a:ext cx="60325" cy="15875"/>
            </a:xfrm>
            <a:custGeom>
              <a:avLst/>
              <a:gdLst>
                <a:gd name="T0" fmla="*/ 14 w 16"/>
                <a:gd name="T1" fmla="*/ 0 h 4"/>
                <a:gd name="T2" fmla="*/ 13 w 16"/>
                <a:gd name="T3" fmla="*/ 0 h 4"/>
                <a:gd name="T4" fmla="*/ 2 w 16"/>
                <a:gd name="T5" fmla="*/ 1 h 4"/>
                <a:gd name="T6" fmla="*/ 2 w 16"/>
                <a:gd name="T7" fmla="*/ 3 h 4"/>
                <a:gd name="T8" fmla="*/ 4 w 16"/>
                <a:gd name="T9" fmla="*/ 3 h 4"/>
                <a:gd name="T10" fmla="*/ 15 w 16"/>
                <a:gd name="T11" fmla="*/ 2 h 4"/>
                <a:gd name="T12" fmla="*/ 14 w 16"/>
                <a:gd name="T13" fmla="*/ 0 h 4"/>
                <a:gd name="T14" fmla="*/ 14 w 16"/>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4">
                  <a:moveTo>
                    <a:pt x="14" y="0"/>
                  </a:moveTo>
                  <a:cubicBezTo>
                    <a:pt x="13" y="0"/>
                    <a:pt x="13" y="0"/>
                    <a:pt x="13" y="0"/>
                  </a:cubicBezTo>
                  <a:cubicBezTo>
                    <a:pt x="9" y="1"/>
                    <a:pt x="6" y="0"/>
                    <a:pt x="2" y="1"/>
                  </a:cubicBezTo>
                  <a:cubicBezTo>
                    <a:pt x="0" y="1"/>
                    <a:pt x="1" y="4"/>
                    <a:pt x="2" y="3"/>
                  </a:cubicBezTo>
                  <a:cubicBezTo>
                    <a:pt x="3" y="3"/>
                    <a:pt x="3" y="3"/>
                    <a:pt x="4" y="3"/>
                  </a:cubicBezTo>
                  <a:cubicBezTo>
                    <a:pt x="7" y="3"/>
                    <a:pt x="11" y="3"/>
                    <a:pt x="15" y="2"/>
                  </a:cubicBezTo>
                  <a:cubicBezTo>
                    <a:pt x="16" y="2"/>
                    <a:pt x="16" y="0"/>
                    <a:pt x="14" y="0"/>
                  </a:cubicBezTo>
                  <a:cubicBezTo>
                    <a:pt x="14" y="0"/>
                    <a:pt x="14" y="0"/>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1" name="Freeform 66"/>
            <p:cNvSpPr>
              <a:spLocks/>
            </p:cNvSpPr>
            <p:nvPr/>
          </p:nvSpPr>
          <p:spPr bwMode="auto">
            <a:xfrm>
              <a:off x="6373686" y="4483562"/>
              <a:ext cx="7938" cy="71438"/>
            </a:xfrm>
            <a:custGeom>
              <a:avLst/>
              <a:gdLst>
                <a:gd name="T0" fmla="*/ 0 w 2"/>
                <a:gd name="T1" fmla="*/ 1 h 19"/>
                <a:gd name="T2" fmla="*/ 0 w 2"/>
                <a:gd name="T3" fmla="*/ 18 h 19"/>
                <a:gd name="T4" fmla="*/ 2 w 2"/>
                <a:gd name="T5" fmla="*/ 18 h 19"/>
                <a:gd name="T6" fmla="*/ 2 w 2"/>
                <a:gd name="T7" fmla="*/ 1 h 19"/>
                <a:gd name="T8" fmla="*/ 1 w 2"/>
                <a:gd name="T9" fmla="*/ 0 h 19"/>
                <a:gd name="T10" fmla="*/ 0 w 2"/>
                <a:gd name="T11" fmla="*/ 1 h 19"/>
              </a:gdLst>
              <a:ahLst/>
              <a:cxnLst>
                <a:cxn ang="0">
                  <a:pos x="T0" y="T1"/>
                </a:cxn>
                <a:cxn ang="0">
                  <a:pos x="T2" y="T3"/>
                </a:cxn>
                <a:cxn ang="0">
                  <a:pos x="T4" y="T5"/>
                </a:cxn>
                <a:cxn ang="0">
                  <a:pos x="T6" y="T7"/>
                </a:cxn>
                <a:cxn ang="0">
                  <a:pos x="T8" y="T9"/>
                </a:cxn>
                <a:cxn ang="0">
                  <a:pos x="T10" y="T11"/>
                </a:cxn>
              </a:cxnLst>
              <a:rect l="0" t="0" r="r" b="b"/>
              <a:pathLst>
                <a:path w="2" h="19">
                  <a:moveTo>
                    <a:pt x="0" y="1"/>
                  </a:moveTo>
                  <a:cubicBezTo>
                    <a:pt x="0" y="7"/>
                    <a:pt x="0" y="12"/>
                    <a:pt x="0" y="18"/>
                  </a:cubicBezTo>
                  <a:cubicBezTo>
                    <a:pt x="0" y="19"/>
                    <a:pt x="2" y="19"/>
                    <a:pt x="2" y="18"/>
                  </a:cubicBezTo>
                  <a:cubicBezTo>
                    <a:pt x="2" y="12"/>
                    <a:pt x="2" y="7"/>
                    <a:pt x="2" y="1"/>
                  </a:cubicBezTo>
                  <a:cubicBezTo>
                    <a:pt x="2" y="0"/>
                    <a:pt x="1" y="0"/>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2" name="Freeform 67"/>
            <p:cNvSpPr>
              <a:spLocks/>
            </p:cNvSpPr>
            <p:nvPr/>
          </p:nvSpPr>
          <p:spPr bwMode="auto">
            <a:xfrm>
              <a:off x="6554661" y="4480387"/>
              <a:ext cx="11113" cy="68263"/>
            </a:xfrm>
            <a:custGeom>
              <a:avLst/>
              <a:gdLst>
                <a:gd name="T0" fmla="*/ 1 w 3"/>
                <a:gd name="T1" fmla="*/ 2 h 18"/>
                <a:gd name="T2" fmla="*/ 1 w 3"/>
                <a:gd name="T3" fmla="*/ 16 h 18"/>
                <a:gd name="T4" fmla="*/ 3 w 3"/>
                <a:gd name="T5" fmla="*/ 16 h 18"/>
                <a:gd name="T6" fmla="*/ 3 w 3"/>
                <a:gd name="T7" fmla="*/ 2 h 18"/>
                <a:gd name="T8" fmla="*/ 2 w 3"/>
                <a:gd name="T9" fmla="*/ 0 h 18"/>
                <a:gd name="T10" fmla="*/ 1 w 3"/>
                <a:gd name="T11" fmla="*/ 2 h 18"/>
              </a:gdLst>
              <a:ahLst/>
              <a:cxnLst>
                <a:cxn ang="0">
                  <a:pos x="T0" y="T1"/>
                </a:cxn>
                <a:cxn ang="0">
                  <a:pos x="T2" y="T3"/>
                </a:cxn>
                <a:cxn ang="0">
                  <a:pos x="T4" y="T5"/>
                </a:cxn>
                <a:cxn ang="0">
                  <a:pos x="T6" y="T7"/>
                </a:cxn>
                <a:cxn ang="0">
                  <a:pos x="T8" y="T9"/>
                </a:cxn>
                <a:cxn ang="0">
                  <a:pos x="T10" y="T11"/>
                </a:cxn>
              </a:cxnLst>
              <a:rect l="0" t="0" r="r" b="b"/>
              <a:pathLst>
                <a:path w="3" h="18">
                  <a:moveTo>
                    <a:pt x="1" y="2"/>
                  </a:moveTo>
                  <a:cubicBezTo>
                    <a:pt x="1" y="6"/>
                    <a:pt x="0" y="11"/>
                    <a:pt x="1" y="16"/>
                  </a:cubicBezTo>
                  <a:cubicBezTo>
                    <a:pt x="1" y="18"/>
                    <a:pt x="3" y="18"/>
                    <a:pt x="3" y="16"/>
                  </a:cubicBezTo>
                  <a:cubicBezTo>
                    <a:pt x="3" y="11"/>
                    <a:pt x="3" y="6"/>
                    <a:pt x="3" y="2"/>
                  </a:cubicBezTo>
                  <a:cubicBezTo>
                    <a:pt x="3" y="1"/>
                    <a:pt x="2" y="0"/>
                    <a:pt x="2" y="0"/>
                  </a:cubicBezTo>
                  <a:cubicBezTo>
                    <a:pt x="1" y="0"/>
                    <a:pt x="1" y="1"/>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3" name="Freeform 68"/>
            <p:cNvSpPr>
              <a:spLocks/>
            </p:cNvSpPr>
            <p:nvPr/>
          </p:nvSpPr>
          <p:spPr bwMode="auto">
            <a:xfrm>
              <a:off x="6753099" y="4472449"/>
              <a:ext cx="7938" cy="60325"/>
            </a:xfrm>
            <a:custGeom>
              <a:avLst/>
              <a:gdLst>
                <a:gd name="T0" fmla="*/ 0 w 2"/>
                <a:gd name="T1" fmla="*/ 1 h 16"/>
                <a:gd name="T2" fmla="*/ 0 w 2"/>
                <a:gd name="T3" fmla="*/ 14 h 16"/>
                <a:gd name="T4" fmla="*/ 2 w 2"/>
                <a:gd name="T5" fmla="*/ 14 h 16"/>
                <a:gd name="T6" fmla="*/ 2 w 2"/>
                <a:gd name="T7" fmla="*/ 1 h 16"/>
                <a:gd name="T8" fmla="*/ 1 w 2"/>
                <a:gd name="T9" fmla="*/ 0 h 16"/>
                <a:gd name="T10" fmla="*/ 0 w 2"/>
                <a:gd name="T11" fmla="*/ 1 h 16"/>
              </a:gdLst>
              <a:ahLst/>
              <a:cxnLst>
                <a:cxn ang="0">
                  <a:pos x="T0" y="T1"/>
                </a:cxn>
                <a:cxn ang="0">
                  <a:pos x="T2" y="T3"/>
                </a:cxn>
                <a:cxn ang="0">
                  <a:pos x="T4" y="T5"/>
                </a:cxn>
                <a:cxn ang="0">
                  <a:pos x="T6" y="T7"/>
                </a:cxn>
                <a:cxn ang="0">
                  <a:pos x="T8" y="T9"/>
                </a:cxn>
                <a:cxn ang="0">
                  <a:pos x="T10" y="T11"/>
                </a:cxn>
              </a:cxnLst>
              <a:rect l="0" t="0" r="r" b="b"/>
              <a:pathLst>
                <a:path w="2" h="16">
                  <a:moveTo>
                    <a:pt x="0" y="1"/>
                  </a:moveTo>
                  <a:cubicBezTo>
                    <a:pt x="0" y="5"/>
                    <a:pt x="0" y="10"/>
                    <a:pt x="0" y="14"/>
                  </a:cubicBezTo>
                  <a:cubicBezTo>
                    <a:pt x="0" y="16"/>
                    <a:pt x="2" y="16"/>
                    <a:pt x="2" y="14"/>
                  </a:cubicBezTo>
                  <a:cubicBezTo>
                    <a:pt x="2" y="10"/>
                    <a:pt x="2" y="5"/>
                    <a:pt x="2" y="1"/>
                  </a:cubicBezTo>
                  <a:cubicBezTo>
                    <a:pt x="2" y="0"/>
                    <a:pt x="1" y="0"/>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4" name="Freeform 69"/>
            <p:cNvSpPr>
              <a:spLocks/>
            </p:cNvSpPr>
            <p:nvPr/>
          </p:nvSpPr>
          <p:spPr bwMode="auto">
            <a:xfrm>
              <a:off x="6991224" y="4469274"/>
              <a:ext cx="6350" cy="55563"/>
            </a:xfrm>
            <a:custGeom>
              <a:avLst/>
              <a:gdLst>
                <a:gd name="T0" fmla="*/ 0 w 2"/>
                <a:gd name="T1" fmla="*/ 1 h 15"/>
                <a:gd name="T2" fmla="*/ 0 w 2"/>
                <a:gd name="T3" fmla="*/ 13 h 15"/>
                <a:gd name="T4" fmla="*/ 2 w 2"/>
                <a:gd name="T5" fmla="*/ 13 h 15"/>
                <a:gd name="T6" fmla="*/ 2 w 2"/>
                <a:gd name="T7" fmla="*/ 1 h 15"/>
                <a:gd name="T8" fmla="*/ 1 w 2"/>
                <a:gd name="T9" fmla="*/ 0 h 15"/>
                <a:gd name="T10" fmla="*/ 0 w 2"/>
                <a:gd name="T11" fmla="*/ 1 h 15"/>
              </a:gdLst>
              <a:ahLst/>
              <a:cxnLst>
                <a:cxn ang="0">
                  <a:pos x="T0" y="T1"/>
                </a:cxn>
                <a:cxn ang="0">
                  <a:pos x="T2" y="T3"/>
                </a:cxn>
                <a:cxn ang="0">
                  <a:pos x="T4" y="T5"/>
                </a:cxn>
                <a:cxn ang="0">
                  <a:pos x="T6" y="T7"/>
                </a:cxn>
                <a:cxn ang="0">
                  <a:pos x="T8" y="T9"/>
                </a:cxn>
                <a:cxn ang="0">
                  <a:pos x="T10" y="T11"/>
                </a:cxn>
              </a:cxnLst>
              <a:rect l="0" t="0" r="r" b="b"/>
              <a:pathLst>
                <a:path w="2" h="15">
                  <a:moveTo>
                    <a:pt x="0" y="1"/>
                  </a:moveTo>
                  <a:cubicBezTo>
                    <a:pt x="0" y="5"/>
                    <a:pt x="0" y="9"/>
                    <a:pt x="0" y="13"/>
                  </a:cubicBezTo>
                  <a:cubicBezTo>
                    <a:pt x="0" y="15"/>
                    <a:pt x="2" y="15"/>
                    <a:pt x="2" y="13"/>
                  </a:cubicBezTo>
                  <a:cubicBezTo>
                    <a:pt x="2" y="9"/>
                    <a:pt x="2" y="5"/>
                    <a:pt x="2" y="1"/>
                  </a:cubicBezTo>
                  <a:cubicBezTo>
                    <a:pt x="2" y="0"/>
                    <a:pt x="2" y="0"/>
                    <a:pt x="1"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5" name="Freeform 70"/>
            <p:cNvSpPr>
              <a:spLocks/>
            </p:cNvSpPr>
            <p:nvPr/>
          </p:nvSpPr>
          <p:spPr bwMode="auto">
            <a:xfrm>
              <a:off x="7253161" y="4461337"/>
              <a:ext cx="7938" cy="71438"/>
            </a:xfrm>
            <a:custGeom>
              <a:avLst/>
              <a:gdLst>
                <a:gd name="T0" fmla="*/ 0 w 2"/>
                <a:gd name="T1" fmla="*/ 2 h 19"/>
                <a:gd name="T2" fmla="*/ 0 w 2"/>
                <a:gd name="T3" fmla="*/ 17 h 19"/>
                <a:gd name="T4" fmla="*/ 2 w 2"/>
                <a:gd name="T5" fmla="*/ 17 h 19"/>
                <a:gd name="T6" fmla="*/ 2 w 2"/>
                <a:gd name="T7" fmla="*/ 2 h 19"/>
                <a:gd name="T8" fmla="*/ 1 w 2"/>
                <a:gd name="T9" fmla="*/ 0 h 19"/>
                <a:gd name="T10" fmla="*/ 0 w 2"/>
                <a:gd name="T11" fmla="*/ 2 h 19"/>
              </a:gdLst>
              <a:ahLst/>
              <a:cxnLst>
                <a:cxn ang="0">
                  <a:pos x="T0" y="T1"/>
                </a:cxn>
                <a:cxn ang="0">
                  <a:pos x="T2" y="T3"/>
                </a:cxn>
                <a:cxn ang="0">
                  <a:pos x="T4" y="T5"/>
                </a:cxn>
                <a:cxn ang="0">
                  <a:pos x="T6" y="T7"/>
                </a:cxn>
                <a:cxn ang="0">
                  <a:pos x="T8" y="T9"/>
                </a:cxn>
                <a:cxn ang="0">
                  <a:pos x="T10" y="T11"/>
                </a:cxn>
              </a:cxnLst>
              <a:rect l="0" t="0" r="r" b="b"/>
              <a:pathLst>
                <a:path w="2" h="19">
                  <a:moveTo>
                    <a:pt x="0" y="2"/>
                  </a:moveTo>
                  <a:cubicBezTo>
                    <a:pt x="0" y="7"/>
                    <a:pt x="0" y="12"/>
                    <a:pt x="0" y="17"/>
                  </a:cubicBezTo>
                  <a:cubicBezTo>
                    <a:pt x="0" y="19"/>
                    <a:pt x="2" y="19"/>
                    <a:pt x="2" y="17"/>
                  </a:cubicBezTo>
                  <a:cubicBezTo>
                    <a:pt x="2" y="12"/>
                    <a:pt x="2" y="7"/>
                    <a:pt x="2" y="2"/>
                  </a:cubicBezTo>
                  <a:cubicBezTo>
                    <a:pt x="2" y="1"/>
                    <a:pt x="1" y="0"/>
                    <a:pt x="1" y="0"/>
                  </a:cubicBezTo>
                  <a:cubicBezTo>
                    <a:pt x="0"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56" name="Freeform 71"/>
            <p:cNvSpPr>
              <a:spLocks noEditPoints="1"/>
            </p:cNvSpPr>
            <p:nvPr/>
          </p:nvSpPr>
          <p:spPr bwMode="auto">
            <a:xfrm>
              <a:off x="6257799" y="4207337"/>
              <a:ext cx="280988" cy="314325"/>
            </a:xfrm>
            <a:custGeom>
              <a:avLst/>
              <a:gdLst>
                <a:gd name="T0" fmla="*/ 71 w 75"/>
                <a:gd name="T1" fmla="*/ 0 h 83"/>
                <a:gd name="T2" fmla="*/ 24 w 75"/>
                <a:gd name="T3" fmla="*/ 52 h 83"/>
                <a:gd name="T4" fmla="*/ 1 w 75"/>
                <a:gd name="T5" fmla="*/ 80 h 83"/>
                <a:gd name="T6" fmla="*/ 4 w 75"/>
                <a:gd name="T7" fmla="*/ 81 h 83"/>
                <a:gd name="T8" fmla="*/ 12 w 75"/>
                <a:gd name="T9" fmla="*/ 70 h 83"/>
                <a:gd name="T10" fmla="*/ 59 w 75"/>
                <a:gd name="T11" fmla="*/ 18 h 83"/>
                <a:gd name="T12" fmla="*/ 74 w 75"/>
                <a:gd name="T13" fmla="*/ 2 h 83"/>
                <a:gd name="T14" fmla="*/ 72 w 75"/>
                <a:gd name="T15" fmla="*/ 0 h 83"/>
                <a:gd name="T16" fmla="*/ 71 w 75"/>
                <a:gd name="T17" fmla="*/ 0 h 83"/>
                <a:gd name="T18" fmla="*/ 12 w 75"/>
                <a:gd name="T19" fmla="*/ 70 h 83"/>
                <a:gd name="T20" fmla="*/ 12 w 75"/>
                <a:gd name="T21" fmla="*/ 70 h 83"/>
                <a:gd name="T22" fmla="*/ 12 w 75"/>
                <a:gd name="T23" fmla="*/ 7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 h="83">
                  <a:moveTo>
                    <a:pt x="71" y="0"/>
                  </a:moveTo>
                  <a:cubicBezTo>
                    <a:pt x="56" y="18"/>
                    <a:pt x="39" y="34"/>
                    <a:pt x="24" y="52"/>
                  </a:cubicBezTo>
                  <a:cubicBezTo>
                    <a:pt x="16" y="60"/>
                    <a:pt x="8" y="70"/>
                    <a:pt x="1" y="80"/>
                  </a:cubicBezTo>
                  <a:cubicBezTo>
                    <a:pt x="0" y="81"/>
                    <a:pt x="3" y="83"/>
                    <a:pt x="4" y="81"/>
                  </a:cubicBezTo>
                  <a:cubicBezTo>
                    <a:pt x="7" y="77"/>
                    <a:pt x="9" y="74"/>
                    <a:pt x="12" y="70"/>
                  </a:cubicBezTo>
                  <a:cubicBezTo>
                    <a:pt x="27" y="51"/>
                    <a:pt x="44" y="35"/>
                    <a:pt x="59" y="18"/>
                  </a:cubicBezTo>
                  <a:cubicBezTo>
                    <a:pt x="64" y="13"/>
                    <a:pt x="69" y="8"/>
                    <a:pt x="74" y="2"/>
                  </a:cubicBezTo>
                  <a:cubicBezTo>
                    <a:pt x="75" y="1"/>
                    <a:pt x="74" y="0"/>
                    <a:pt x="72" y="0"/>
                  </a:cubicBezTo>
                  <a:cubicBezTo>
                    <a:pt x="72" y="0"/>
                    <a:pt x="72" y="0"/>
                    <a:pt x="71" y="0"/>
                  </a:cubicBezTo>
                  <a:moveTo>
                    <a:pt x="12" y="70"/>
                  </a:moveTo>
                  <a:cubicBezTo>
                    <a:pt x="12" y="70"/>
                    <a:pt x="12" y="70"/>
                    <a:pt x="12" y="70"/>
                  </a:cubicBezTo>
                  <a:cubicBezTo>
                    <a:pt x="12" y="70"/>
                    <a:pt x="12" y="70"/>
                    <a:pt x="12"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0" name="Freeform 72"/>
            <p:cNvSpPr>
              <a:spLocks/>
            </p:cNvSpPr>
            <p:nvPr/>
          </p:nvSpPr>
          <p:spPr bwMode="auto">
            <a:xfrm>
              <a:off x="6521324" y="4204162"/>
              <a:ext cx="107950" cy="150813"/>
            </a:xfrm>
            <a:custGeom>
              <a:avLst/>
              <a:gdLst>
                <a:gd name="T0" fmla="*/ 1 w 29"/>
                <a:gd name="T1" fmla="*/ 2 h 40"/>
                <a:gd name="T2" fmla="*/ 25 w 29"/>
                <a:gd name="T3" fmla="*/ 38 h 40"/>
                <a:gd name="T4" fmla="*/ 28 w 29"/>
                <a:gd name="T5" fmla="*/ 36 h 40"/>
                <a:gd name="T6" fmla="*/ 4 w 29"/>
                <a:gd name="T7" fmla="*/ 1 h 40"/>
                <a:gd name="T8" fmla="*/ 3 w 29"/>
                <a:gd name="T9" fmla="*/ 0 h 40"/>
                <a:gd name="T10" fmla="*/ 1 w 29"/>
                <a:gd name="T11" fmla="*/ 2 h 40"/>
              </a:gdLst>
              <a:ahLst/>
              <a:cxnLst>
                <a:cxn ang="0">
                  <a:pos x="T0" y="T1"/>
                </a:cxn>
                <a:cxn ang="0">
                  <a:pos x="T2" y="T3"/>
                </a:cxn>
                <a:cxn ang="0">
                  <a:pos x="T4" y="T5"/>
                </a:cxn>
                <a:cxn ang="0">
                  <a:pos x="T6" y="T7"/>
                </a:cxn>
                <a:cxn ang="0">
                  <a:pos x="T8" y="T9"/>
                </a:cxn>
                <a:cxn ang="0">
                  <a:pos x="T10" y="T11"/>
                </a:cxn>
              </a:cxnLst>
              <a:rect l="0" t="0" r="r" b="b"/>
              <a:pathLst>
                <a:path w="29" h="40">
                  <a:moveTo>
                    <a:pt x="1" y="2"/>
                  </a:moveTo>
                  <a:cubicBezTo>
                    <a:pt x="9" y="14"/>
                    <a:pt x="19" y="25"/>
                    <a:pt x="25" y="38"/>
                  </a:cubicBezTo>
                  <a:cubicBezTo>
                    <a:pt x="26" y="40"/>
                    <a:pt x="29" y="38"/>
                    <a:pt x="28" y="36"/>
                  </a:cubicBezTo>
                  <a:cubicBezTo>
                    <a:pt x="22" y="23"/>
                    <a:pt x="12" y="13"/>
                    <a:pt x="4" y="1"/>
                  </a:cubicBezTo>
                  <a:cubicBezTo>
                    <a:pt x="4" y="0"/>
                    <a:pt x="3" y="0"/>
                    <a:pt x="3" y="0"/>
                  </a:cubicBezTo>
                  <a:cubicBezTo>
                    <a:pt x="1" y="0"/>
                    <a:pt x="0" y="1"/>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1" name="Freeform 73"/>
            <p:cNvSpPr>
              <a:spLocks/>
            </p:cNvSpPr>
            <p:nvPr/>
          </p:nvSpPr>
          <p:spPr bwMode="auto">
            <a:xfrm>
              <a:off x="6614986" y="4291474"/>
              <a:ext cx="74613" cy="60325"/>
            </a:xfrm>
            <a:custGeom>
              <a:avLst/>
              <a:gdLst>
                <a:gd name="T0" fmla="*/ 17 w 20"/>
                <a:gd name="T1" fmla="*/ 0 h 16"/>
                <a:gd name="T2" fmla="*/ 11 w 20"/>
                <a:gd name="T3" fmla="*/ 5 h 16"/>
                <a:gd name="T4" fmla="*/ 1 w 20"/>
                <a:gd name="T5" fmla="*/ 12 h 16"/>
                <a:gd name="T6" fmla="*/ 3 w 20"/>
                <a:gd name="T7" fmla="*/ 15 h 16"/>
                <a:gd name="T8" fmla="*/ 19 w 20"/>
                <a:gd name="T9" fmla="*/ 3 h 16"/>
                <a:gd name="T10" fmla="*/ 18 w 20"/>
                <a:gd name="T11" fmla="*/ 0 h 16"/>
                <a:gd name="T12" fmla="*/ 17 w 2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0" h="16">
                  <a:moveTo>
                    <a:pt x="17" y="0"/>
                  </a:moveTo>
                  <a:cubicBezTo>
                    <a:pt x="15" y="2"/>
                    <a:pt x="13" y="4"/>
                    <a:pt x="11" y="5"/>
                  </a:cubicBezTo>
                  <a:cubicBezTo>
                    <a:pt x="8" y="8"/>
                    <a:pt x="5" y="10"/>
                    <a:pt x="1" y="12"/>
                  </a:cubicBezTo>
                  <a:cubicBezTo>
                    <a:pt x="0" y="13"/>
                    <a:pt x="1" y="16"/>
                    <a:pt x="3" y="15"/>
                  </a:cubicBezTo>
                  <a:cubicBezTo>
                    <a:pt x="8" y="11"/>
                    <a:pt x="14" y="7"/>
                    <a:pt x="19" y="3"/>
                  </a:cubicBezTo>
                  <a:cubicBezTo>
                    <a:pt x="20" y="2"/>
                    <a:pt x="19" y="0"/>
                    <a:pt x="18" y="0"/>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2" name="Freeform 74"/>
            <p:cNvSpPr>
              <a:spLocks/>
            </p:cNvSpPr>
            <p:nvPr/>
          </p:nvSpPr>
          <p:spPr bwMode="auto">
            <a:xfrm>
              <a:off x="6675311" y="4286712"/>
              <a:ext cx="85725" cy="68263"/>
            </a:xfrm>
            <a:custGeom>
              <a:avLst/>
              <a:gdLst>
                <a:gd name="T0" fmla="*/ 1 w 23"/>
                <a:gd name="T1" fmla="*/ 3 h 18"/>
                <a:gd name="T2" fmla="*/ 7 w 23"/>
                <a:gd name="T3" fmla="*/ 8 h 18"/>
                <a:gd name="T4" fmla="*/ 19 w 23"/>
                <a:gd name="T5" fmla="*/ 17 h 18"/>
                <a:gd name="T6" fmla="*/ 21 w 23"/>
                <a:gd name="T7" fmla="*/ 14 h 18"/>
                <a:gd name="T8" fmla="*/ 13 w 23"/>
                <a:gd name="T9" fmla="*/ 9 h 18"/>
                <a:gd name="T10" fmla="*/ 3 w 23"/>
                <a:gd name="T11" fmla="*/ 1 h 18"/>
                <a:gd name="T12" fmla="*/ 2 w 23"/>
                <a:gd name="T13" fmla="*/ 0 h 18"/>
                <a:gd name="T14" fmla="*/ 1 w 23"/>
                <a:gd name="T15" fmla="*/ 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18">
                  <a:moveTo>
                    <a:pt x="1" y="3"/>
                  </a:moveTo>
                  <a:cubicBezTo>
                    <a:pt x="3" y="5"/>
                    <a:pt x="5" y="6"/>
                    <a:pt x="7" y="8"/>
                  </a:cubicBezTo>
                  <a:cubicBezTo>
                    <a:pt x="11" y="11"/>
                    <a:pt x="15" y="14"/>
                    <a:pt x="19" y="17"/>
                  </a:cubicBezTo>
                  <a:cubicBezTo>
                    <a:pt x="21" y="18"/>
                    <a:pt x="23" y="15"/>
                    <a:pt x="21" y="14"/>
                  </a:cubicBezTo>
                  <a:cubicBezTo>
                    <a:pt x="18" y="13"/>
                    <a:pt x="16" y="11"/>
                    <a:pt x="13" y="9"/>
                  </a:cubicBezTo>
                  <a:cubicBezTo>
                    <a:pt x="10" y="6"/>
                    <a:pt x="6" y="3"/>
                    <a:pt x="3" y="1"/>
                  </a:cubicBezTo>
                  <a:cubicBezTo>
                    <a:pt x="2" y="0"/>
                    <a:pt x="2" y="0"/>
                    <a:pt x="2" y="0"/>
                  </a:cubicBezTo>
                  <a:cubicBezTo>
                    <a:pt x="0" y="0"/>
                    <a:pt x="0" y="2"/>
                    <a:pt x="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63" name="Freeform 75"/>
            <p:cNvSpPr>
              <a:spLocks/>
            </p:cNvSpPr>
            <p:nvPr/>
          </p:nvSpPr>
          <p:spPr bwMode="auto">
            <a:xfrm>
              <a:off x="6738811" y="4207337"/>
              <a:ext cx="574675" cy="144463"/>
            </a:xfrm>
            <a:custGeom>
              <a:avLst/>
              <a:gdLst>
                <a:gd name="T0" fmla="*/ 151 w 153"/>
                <a:gd name="T1" fmla="*/ 0 h 38"/>
                <a:gd name="T2" fmla="*/ 74 w 153"/>
                <a:gd name="T3" fmla="*/ 17 h 38"/>
                <a:gd name="T4" fmla="*/ 39 w 153"/>
                <a:gd name="T5" fmla="*/ 26 h 38"/>
                <a:gd name="T6" fmla="*/ 21 w 153"/>
                <a:gd name="T7" fmla="*/ 30 h 38"/>
                <a:gd name="T8" fmla="*/ 13 w 153"/>
                <a:gd name="T9" fmla="*/ 32 h 38"/>
                <a:gd name="T10" fmla="*/ 4 w 153"/>
                <a:gd name="T11" fmla="*/ 34 h 38"/>
                <a:gd name="T12" fmla="*/ 2 w 153"/>
                <a:gd name="T13" fmla="*/ 34 h 38"/>
                <a:gd name="T14" fmla="*/ 2 w 153"/>
                <a:gd name="T15" fmla="*/ 38 h 38"/>
                <a:gd name="T16" fmla="*/ 20 w 153"/>
                <a:gd name="T17" fmla="*/ 34 h 38"/>
                <a:gd name="T18" fmla="*/ 39 w 153"/>
                <a:gd name="T19" fmla="*/ 29 h 38"/>
                <a:gd name="T20" fmla="*/ 77 w 153"/>
                <a:gd name="T21" fmla="*/ 19 h 38"/>
                <a:gd name="T22" fmla="*/ 151 w 153"/>
                <a:gd name="T23" fmla="*/ 3 h 38"/>
                <a:gd name="T24" fmla="*/ 151 w 153"/>
                <a:gd name="T25" fmla="*/ 0 h 38"/>
                <a:gd name="T26" fmla="*/ 151 w 153"/>
                <a:gd name="T2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3" h="38">
                  <a:moveTo>
                    <a:pt x="151" y="0"/>
                  </a:moveTo>
                  <a:cubicBezTo>
                    <a:pt x="125" y="4"/>
                    <a:pt x="100" y="11"/>
                    <a:pt x="74" y="17"/>
                  </a:cubicBezTo>
                  <a:cubicBezTo>
                    <a:pt x="62" y="19"/>
                    <a:pt x="51" y="22"/>
                    <a:pt x="39" y="26"/>
                  </a:cubicBezTo>
                  <a:cubicBezTo>
                    <a:pt x="33" y="27"/>
                    <a:pt x="27" y="29"/>
                    <a:pt x="21" y="30"/>
                  </a:cubicBezTo>
                  <a:cubicBezTo>
                    <a:pt x="18" y="31"/>
                    <a:pt x="15" y="31"/>
                    <a:pt x="13" y="32"/>
                  </a:cubicBezTo>
                  <a:cubicBezTo>
                    <a:pt x="10" y="33"/>
                    <a:pt x="7" y="34"/>
                    <a:pt x="4" y="34"/>
                  </a:cubicBezTo>
                  <a:cubicBezTo>
                    <a:pt x="4" y="34"/>
                    <a:pt x="3" y="34"/>
                    <a:pt x="2" y="34"/>
                  </a:cubicBezTo>
                  <a:cubicBezTo>
                    <a:pt x="0" y="34"/>
                    <a:pt x="0" y="38"/>
                    <a:pt x="2" y="38"/>
                  </a:cubicBezTo>
                  <a:cubicBezTo>
                    <a:pt x="8" y="37"/>
                    <a:pt x="14" y="35"/>
                    <a:pt x="20" y="34"/>
                  </a:cubicBezTo>
                  <a:cubicBezTo>
                    <a:pt x="26" y="32"/>
                    <a:pt x="33" y="31"/>
                    <a:pt x="39" y="29"/>
                  </a:cubicBezTo>
                  <a:cubicBezTo>
                    <a:pt x="52" y="25"/>
                    <a:pt x="64" y="22"/>
                    <a:pt x="77" y="19"/>
                  </a:cubicBezTo>
                  <a:cubicBezTo>
                    <a:pt x="102" y="13"/>
                    <a:pt x="126" y="7"/>
                    <a:pt x="151" y="3"/>
                  </a:cubicBezTo>
                  <a:cubicBezTo>
                    <a:pt x="153" y="3"/>
                    <a:pt x="153" y="0"/>
                    <a:pt x="151" y="0"/>
                  </a:cubicBezTo>
                  <a:cubicBezTo>
                    <a:pt x="151" y="0"/>
                    <a:pt x="151" y="0"/>
                    <a:pt x="1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56" name="Freeform 76"/>
            <p:cNvSpPr>
              <a:spLocks/>
            </p:cNvSpPr>
            <p:nvPr/>
          </p:nvSpPr>
          <p:spPr bwMode="auto">
            <a:xfrm>
              <a:off x="7257924" y="4193049"/>
              <a:ext cx="74613" cy="52388"/>
            </a:xfrm>
            <a:custGeom>
              <a:avLst/>
              <a:gdLst>
                <a:gd name="T0" fmla="*/ 2 w 20"/>
                <a:gd name="T1" fmla="*/ 3 h 14"/>
                <a:gd name="T2" fmla="*/ 13 w 20"/>
                <a:gd name="T3" fmla="*/ 4 h 14"/>
                <a:gd name="T4" fmla="*/ 13 w 20"/>
                <a:gd name="T5" fmla="*/ 4 h 14"/>
                <a:gd name="T6" fmla="*/ 10 w 20"/>
                <a:gd name="T7" fmla="*/ 6 h 14"/>
                <a:gd name="T8" fmla="*/ 4 w 20"/>
                <a:gd name="T9" fmla="*/ 10 h 14"/>
                <a:gd name="T10" fmla="*/ 4 w 20"/>
                <a:gd name="T11" fmla="*/ 10 h 14"/>
                <a:gd name="T12" fmla="*/ 4 w 20"/>
                <a:gd name="T13" fmla="*/ 13 h 14"/>
                <a:gd name="T14" fmla="*/ 19 w 20"/>
                <a:gd name="T15" fmla="*/ 3 h 14"/>
                <a:gd name="T16" fmla="*/ 18 w 20"/>
                <a:gd name="T17" fmla="*/ 0 h 14"/>
                <a:gd name="T18" fmla="*/ 13 w 20"/>
                <a:gd name="T19" fmla="*/ 0 h 14"/>
                <a:gd name="T20" fmla="*/ 2 w 20"/>
                <a:gd name="T21" fmla="*/ 0 h 14"/>
                <a:gd name="T22" fmla="*/ 2 w 20"/>
                <a:gd name="T23" fmla="*/ 0 h 14"/>
                <a:gd name="T24" fmla="*/ 2 w 20"/>
                <a:gd name="T2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4">
                  <a:moveTo>
                    <a:pt x="2" y="3"/>
                  </a:moveTo>
                  <a:cubicBezTo>
                    <a:pt x="6" y="4"/>
                    <a:pt x="9" y="4"/>
                    <a:pt x="13" y="4"/>
                  </a:cubicBezTo>
                  <a:cubicBezTo>
                    <a:pt x="13" y="4"/>
                    <a:pt x="13" y="4"/>
                    <a:pt x="13" y="4"/>
                  </a:cubicBezTo>
                  <a:cubicBezTo>
                    <a:pt x="12" y="4"/>
                    <a:pt x="11" y="5"/>
                    <a:pt x="10" y="6"/>
                  </a:cubicBezTo>
                  <a:cubicBezTo>
                    <a:pt x="8" y="7"/>
                    <a:pt x="7" y="9"/>
                    <a:pt x="4" y="10"/>
                  </a:cubicBezTo>
                  <a:cubicBezTo>
                    <a:pt x="4" y="10"/>
                    <a:pt x="4" y="10"/>
                    <a:pt x="4" y="10"/>
                  </a:cubicBezTo>
                  <a:cubicBezTo>
                    <a:pt x="2" y="11"/>
                    <a:pt x="2" y="14"/>
                    <a:pt x="4" y="13"/>
                  </a:cubicBezTo>
                  <a:cubicBezTo>
                    <a:pt x="10" y="11"/>
                    <a:pt x="14" y="7"/>
                    <a:pt x="19" y="3"/>
                  </a:cubicBezTo>
                  <a:cubicBezTo>
                    <a:pt x="20" y="2"/>
                    <a:pt x="19" y="0"/>
                    <a:pt x="18" y="0"/>
                  </a:cubicBezTo>
                  <a:cubicBezTo>
                    <a:pt x="16" y="0"/>
                    <a:pt x="15" y="0"/>
                    <a:pt x="13" y="0"/>
                  </a:cubicBezTo>
                  <a:cubicBezTo>
                    <a:pt x="9" y="0"/>
                    <a:pt x="6" y="0"/>
                    <a:pt x="2" y="0"/>
                  </a:cubicBezTo>
                  <a:cubicBezTo>
                    <a:pt x="2" y="0"/>
                    <a:pt x="2" y="0"/>
                    <a:pt x="2" y="0"/>
                  </a:cubicBezTo>
                  <a:cubicBezTo>
                    <a:pt x="0" y="0"/>
                    <a:pt x="0" y="3"/>
                    <a:pt x="2"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57" name="Freeform 77"/>
            <p:cNvSpPr>
              <a:spLocks noEditPoints="1"/>
            </p:cNvSpPr>
            <p:nvPr/>
          </p:nvSpPr>
          <p:spPr bwMode="auto">
            <a:xfrm>
              <a:off x="6265736" y="4067637"/>
              <a:ext cx="465138" cy="442913"/>
            </a:xfrm>
            <a:custGeom>
              <a:avLst/>
              <a:gdLst>
                <a:gd name="T0" fmla="*/ 70 w 124"/>
                <a:gd name="T1" fmla="*/ 0 h 117"/>
                <a:gd name="T2" fmla="*/ 67 w 124"/>
                <a:gd name="T3" fmla="*/ 3 h 117"/>
                <a:gd name="T4" fmla="*/ 62 w 124"/>
                <a:gd name="T5" fmla="*/ 11 h 117"/>
                <a:gd name="T6" fmla="*/ 52 w 124"/>
                <a:gd name="T7" fmla="*/ 28 h 117"/>
                <a:gd name="T8" fmla="*/ 33 w 124"/>
                <a:gd name="T9" fmla="*/ 58 h 117"/>
                <a:gd name="T10" fmla="*/ 14 w 124"/>
                <a:gd name="T11" fmla="*/ 88 h 117"/>
                <a:gd name="T12" fmla="*/ 0 w 124"/>
                <a:gd name="T13" fmla="*/ 116 h 117"/>
                <a:gd name="T14" fmla="*/ 2 w 124"/>
                <a:gd name="T15" fmla="*/ 116 h 117"/>
                <a:gd name="T16" fmla="*/ 4 w 124"/>
                <a:gd name="T17" fmla="*/ 111 h 117"/>
                <a:gd name="T18" fmla="*/ 4 w 124"/>
                <a:gd name="T19" fmla="*/ 111 h 117"/>
                <a:gd name="T20" fmla="*/ 4 w 124"/>
                <a:gd name="T21" fmla="*/ 111 h 117"/>
                <a:gd name="T22" fmla="*/ 4 w 124"/>
                <a:gd name="T23" fmla="*/ 111 h 117"/>
                <a:gd name="T24" fmla="*/ 4 w 124"/>
                <a:gd name="T25" fmla="*/ 111 h 117"/>
                <a:gd name="T26" fmla="*/ 40 w 124"/>
                <a:gd name="T27" fmla="*/ 51 h 117"/>
                <a:gd name="T28" fmla="*/ 70 w 124"/>
                <a:gd name="T29" fmla="*/ 2 h 117"/>
                <a:gd name="T30" fmla="*/ 71 w 124"/>
                <a:gd name="T31" fmla="*/ 3 h 117"/>
                <a:gd name="T32" fmla="*/ 79 w 124"/>
                <a:gd name="T33" fmla="*/ 17 h 117"/>
                <a:gd name="T34" fmla="*/ 86 w 124"/>
                <a:gd name="T35" fmla="*/ 33 h 117"/>
                <a:gd name="T36" fmla="*/ 104 w 124"/>
                <a:gd name="T37" fmla="*/ 68 h 117"/>
                <a:gd name="T38" fmla="*/ 122 w 124"/>
                <a:gd name="T39" fmla="*/ 101 h 117"/>
                <a:gd name="T40" fmla="*/ 124 w 124"/>
                <a:gd name="T41" fmla="*/ 100 h 117"/>
                <a:gd name="T42" fmla="*/ 106 w 124"/>
                <a:gd name="T43" fmla="*/ 67 h 117"/>
                <a:gd name="T44" fmla="*/ 88 w 124"/>
                <a:gd name="T45" fmla="*/ 32 h 117"/>
                <a:gd name="T46" fmla="*/ 80 w 124"/>
                <a:gd name="T47" fmla="*/ 16 h 117"/>
                <a:gd name="T48" fmla="*/ 72 w 124"/>
                <a:gd name="T49" fmla="*/ 2 h 117"/>
                <a:gd name="T50" fmla="*/ 70 w 124"/>
                <a:gd name="T51" fmla="*/ 0 h 117"/>
                <a:gd name="T52" fmla="*/ 70 w 124"/>
                <a:gd name="T53" fmla="*/ 0 h 117"/>
                <a:gd name="T54" fmla="*/ 71 w 124"/>
                <a:gd name="T55" fmla="*/ 3 h 117"/>
                <a:gd name="T56" fmla="*/ 71 w 124"/>
                <a:gd name="T57" fmla="*/ 3 h 117"/>
                <a:gd name="T58" fmla="*/ 71 w 124"/>
                <a:gd name="T59" fmla="*/ 3 h 117"/>
                <a:gd name="T60" fmla="*/ 4 w 124"/>
                <a:gd name="T61" fmla="*/ 111 h 117"/>
                <a:gd name="T62" fmla="*/ 4 w 124"/>
                <a:gd name="T63" fmla="*/ 111 h 117"/>
                <a:gd name="T64" fmla="*/ 4 w 124"/>
                <a:gd name="T65" fmla="*/ 11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4" h="117">
                  <a:moveTo>
                    <a:pt x="70" y="0"/>
                  </a:moveTo>
                  <a:cubicBezTo>
                    <a:pt x="69" y="0"/>
                    <a:pt x="68" y="2"/>
                    <a:pt x="67" y="3"/>
                  </a:cubicBezTo>
                  <a:cubicBezTo>
                    <a:pt x="65" y="6"/>
                    <a:pt x="64" y="9"/>
                    <a:pt x="62" y="11"/>
                  </a:cubicBezTo>
                  <a:cubicBezTo>
                    <a:pt x="58" y="17"/>
                    <a:pt x="55" y="22"/>
                    <a:pt x="52" y="28"/>
                  </a:cubicBezTo>
                  <a:cubicBezTo>
                    <a:pt x="46" y="38"/>
                    <a:pt x="39" y="48"/>
                    <a:pt x="33" y="58"/>
                  </a:cubicBezTo>
                  <a:cubicBezTo>
                    <a:pt x="26" y="68"/>
                    <a:pt x="20" y="78"/>
                    <a:pt x="14" y="88"/>
                  </a:cubicBezTo>
                  <a:cubicBezTo>
                    <a:pt x="8" y="97"/>
                    <a:pt x="4" y="106"/>
                    <a:pt x="0" y="116"/>
                  </a:cubicBezTo>
                  <a:cubicBezTo>
                    <a:pt x="0" y="117"/>
                    <a:pt x="2" y="117"/>
                    <a:pt x="2" y="116"/>
                  </a:cubicBezTo>
                  <a:cubicBezTo>
                    <a:pt x="3" y="115"/>
                    <a:pt x="3" y="113"/>
                    <a:pt x="4" y="111"/>
                  </a:cubicBezTo>
                  <a:cubicBezTo>
                    <a:pt x="4" y="111"/>
                    <a:pt x="4" y="111"/>
                    <a:pt x="4" y="111"/>
                  </a:cubicBezTo>
                  <a:cubicBezTo>
                    <a:pt x="4" y="111"/>
                    <a:pt x="4" y="111"/>
                    <a:pt x="4" y="111"/>
                  </a:cubicBezTo>
                  <a:cubicBezTo>
                    <a:pt x="4" y="111"/>
                    <a:pt x="4" y="111"/>
                    <a:pt x="4" y="111"/>
                  </a:cubicBezTo>
                  <a:cubicBezTo>
                    <a:pt x="4" y="111"/>
                    <a:pt x="4" y="111"/>
                    <a:pt x="4" y="111"/>
                  </a:cubicBezTo>
                  <a:cubicBezTo>
                    <a:pt x="13" y="89"/>
                    <a:pt x="27" y="70"/>
                    <a:pt x="40" y="51"/>
                  </a:cubicBezTo>
                  <a:cubicBezTo>
                    <a:pt x="50" y="35"/>
                    <a:pt x="60" y="18"/>
                    <a:pt x="70" y="2"/>
                  </a:cubicBezTo>
                  <a:cubicBezTo>
                    <a:pt x="71" y="3"/>
                    <a:pt x="71" y="3"/>
                    <a:pt x="71" y="3"/>
                  </a:cubicBezTo>
                  <a:cubicBezTo>
                    <a:pt x="74" y="7"/>
                    <a:pt x="76" y="12"/>
                    <a:pt x="79" y="17"/>
                  </a:cubicBezTo>
                  <a:cubicBezTo>
                    <a:pt x="81" y="22"/>
                    <a:pt x="84" y="28"/>
                    <a:pt x="86" y="33"/>
                  </a:cubicBezTo>
                  <a:cubicBezTo>
                    <a:pt x="92" y="45"/>
                    <a:pt x="98" y="56"/>
                    <a:pt x="104" y="68"/>
                  </a:cubicBezTo>
                  <a:cubicBezTo>
                    <a:pt x="109" y="80"/>
                    <a:pt x="116" y="90"/>
                    <a:pt x="122" y="101"/>
                  </a:cubicBezTo>
                  <a:cubicBezTo>
                    <a:pt x="122" y="102"/>
                    <a:pt x="124" y="101"/>
                    <a:pt x="124" y="100"/>
                  </a:cubicBezTo>
                  <a:cubicBezTo>
                    <a:pt x="118" y="89"/>
                    <a:pt x="111" y="79"/>
                    <a:pt x="106" y="67"/>
                  </a:cubicBezTo>
                  <a:cubicBezTo>
                    <a:pt x="100" y="55"/>
                    <a:pt x="94" y="44"/>
                    <a:pt x="88" y="32"/>
                  </a:cubicBezTo>
                  <a:cubicBezTo>
                    <a:pt x="86" y="27"/>
                    <a:pt x="83" y="21"/>
                    <a:pt x="80" y="16"/>
                  </a:cubicBezTo>
                  <a:cubicBezTo>
                    <a:pt x="78" y="11"/>
                    <a:pt x="76" y="6"/>
                    <a:pt x="72" y="2"/>
                  </a:cubicBezTo>
                  <a:cubicBezTo>
                    <a:pt x="72" y="1"/>
                    <a:pt x="71" y="0"/>
                    <a:pt x="70" y="0"/>
                  </a:cubicBezTo>
                  <a:cubicBezTo>
                    <a:pt x="70" y="0"/>
                    <a:pt x="70" y="0"/>
                    <a:pt x="70" y="0"/>
                  </a:cubicBezTo>
                  <a:moveTo>
                    <a:pt x="71" y="3"/>
                  </a:moveTo>
                  <a:cubicBezTo>
                    <a:pt x="71" y="3"/>
                    <a:pt x="71" y="3"/>
                    <a:pt x="71" y="3"/>
                  </a:cubicBezTo>
                  <a:cubicBezTo>
                    <a:pt x="71" y="3"/>
                    <a:pt x="71" y="3"/>
                    <a:pt x="71" y="3"/>
                  </a:cubicBezTo>
                  <a:moveTo>
                    <a:pt x="4" y="111"/>
                  </a:moveTo>
                  <a:cubicBezTo>
                    <a:pt x="4" y="111"/>
                    <a:pt x="4" y="111"/>
                    <a:pt x="4" y="111"/>
                  </a:cubicBezTo>
                  <a:cubicBezTo>
                    <a:pt x="4" y="111"/>
                    <a:pt x="4" y="111"/>
                    <a:pt x="4" y="1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58" name="Freeform 78"/>
            <p:cNvSpPr>
              <a:spLocks noEditPoints="1"/>
            </p:cNvSpPr>
            <p:nvPr/>
          </p:nvSpPr>
          <p:spPr bwMode="auto">
            <a:xfrm>
              <a:off x="6719761" y="4415299"/>
              <a:ext cx="52388" cy="41275"/>
            </a:xfrm>
            <a:custGeom>
              <a:avLst/>
              <a:gdLst>
                <a:gd name="T0" fmla="*/ 12 w 14"/>
                <a:gd name="T1" fmla="*/ 0 h 11"/>
                <a:gd name="T2" fmla="*/ 4 w 14"/>
                <a:gd name="T3" fmla="*/ 6 h 11"/>
                <a:gd name="T4" fmla="*/ 1 w 14"/>
                <a:gd name="T5" fmla="*/ 8 h 11"/>
                <a:gd name="T6" fmla="*/ 2 w 14"/>
                <a:gd name="T7" fmla="*/ 10 h 11"/>
                <a:gd name="T8" fmla="*/ 13 w 14"/>
                <a:gd name="T9" fmla="*/ 1 h 11"/>
                <a:gd name="T10" fmla="*/ 12 w 14"/>
                <a:gd name="T11" fmla="*/ 0 h 11"/>
                <a:gd name="T12" fmla="*/ 12 w 14"/>
                <a:gd name="T13" fmla="*/ 0 h 11"/>
                <a:gd name="T14" fmla="*/ 4 w 14"/>
                <a:gd name="T15" fmla="*/ 6 h 11"/>
                <a:gd name="T16" fmla="*/ 4 w 14"/>
                <a:gd name="T17" fmla="*/ 6 h 11"/>
                <a:gd name="T18" fmla="*/ 4 w 14"/>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1">
                  <a:moveTo>
                    <a:pt x="12" y="0"/>
                  </a:moveTo>
                  <a:cubicBezTo>
                    <a:pt x="9" y="2"/>
                    <a:pt x="7" y="4"/>
                    <a:pt x="4" y="6"/>
                  </a:cubicBezTo>
                  <a:cubicBezTo>
                    <a:pt x="3" y="7"/>
                    <a:pt x="2" y="8"/>
                    <a:pt x="1" y="8"/>
                  </a:cubicBezTo>
                  <a:cubicBezTo>
                    <a:pt x="0" y="9"/>
                    <a:pt x="1" y="11"/>
                    <a:pt x="2" y="10"/>
                  </a:cubicBezTo>
                  <a:cubicBezTo>
                    <a:pt x="6" y="7"/>
                    <a:pt x="10" y="4"/>
                    <a:pt x="13" y="1"/>
                  </a:cubicBezTo>
                  <a:cubicBezTo>
                    <a:pt x="14" y="1"/>
                    <a:pt x="13" y="0"/>
                    <a:pt x="12" y="0"/>
                  </a:cubicBezTo>
                  <a:cubicBezTo>
                    <a:pt x="12" y="0"/>
                    <a:pt x="12" y="0"/>
                    <a:pt x="12" y="0"/>
                  </a:cubicBezTo>
                  <a:moveTo>
                    <a:pt x="4" y="6"/>
                  </a:moveTo>
                  <a:cubicBezTo>
                    <a:pt x="4" y="6"/>
                    <a:pt x="4" y="6"/>
                    <a:pt x="4" y="6"/>
                  </a:cubicBezTo>
                  <a:cubicBezTo>
                    <a:pt x="4" y="6"/>
                    <a:pt x="4" y="6"/>
                    <a:pt x="4"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59" name="Freeform 79"/>
            <p:cNvSpPr>
              <a:spLocks/>
            </p:cNvSpPr>
            <p:nvPr/>
          </p:nvSpPr>
          <p:spPr bwMode="auto">
            <a:xfrm>
              <a:off x="6761036" y="4415299"/>
              <a:ext cx="49213" cy="41275"/>
            </a:xfrm>
            <a:custGeom>
              <a:avLst/>
              <a:gdLst>
                <a:gd name="T0" fmla="*/ 1 w 13"/>
                <a:gd name="T1" fmla="*/ 1 h 11"/>
                <a:gd name="T2" fmla="*/ 11 w 13"/>
                <a:gd name="T3" fmla="*/ 11 h 11"/>
                <a:gd name="T4" fmla="*/ 12 w 13"/>
                <a:gd name="T5" fmla="*/ 9 h 11"/>
                <a:gd name="T6" fmla="*/ 2 w 13"/>
                <a:gd name="T7" fmla="*/ 0 h 11"/>
                <a:gd name="T8" fmla="*/ 2 w 13"/>
                <a:gd name="T9" fmla="*/ 0 h 11"/>
                <a:gd name="T10" fmla="*/ 1 w 13"/>
                <a:gd name="T11" fmla="*/ 1 h 11"/>
              </a:gdLst>
              <a:ahLst/>
              <a:cxnLst>
                <a:cxn ang="0">
                  <a:pos x="T0" y="T1"/>
                </a:cxn>
                <a:cxn ang="0">
                  <a:pos x="T2" y="T3"/>
                </a:cxn>
                <a:cxn ang="0">
                  <a:pos x="T4" y="T5"/>
                </a:cxn>
                <a:cxn ang="0">
                  <a:pos x="T6" y="T7"/>
                </a:cxn>
                <a:cxn ang="0">
                  <a:pos x="T8" y="T9"/>
                </a:cxn>
                <a:cxn ang="0">
                  <a:pos x="T10" y="T11"/>
                </a:cxn>
              </a:cxnLst>
              <a:rect l="0" t="0" r="r" b="b"/>
              <a:pathLst>
                <a:path w="13" h="11">
                  <a:moveTo>
                    <a:pt x="1" y="1"/>
                  </a:moveTo>
                  <a:cubicBezTo>
                    <a:pt x="4" y="4"/>
                    <a:pt x="7" y="7"/>
                    <a:pt x="11" y="11"/>
                  </a:cubicBezTo>
                  <a:cubicBezTo>
                    <a:pt x="11" y="11"/>
                    <a:pt x="13" y="10"/>
                    <a:pt x="12" y="9"/>
                  </a:cubicBezTo>
                  <a:cubicBezTo>
                    <a:pt x="9" y="6"/>
                    <a:pt x="5" y="3"/>
                    <a:pt x="2" y="0"/>
                  </a:cubicBezTo>
                  <a:cubicBezTo>
                    <a:pt x="2" y="0"/>
                    <a:pt x="2" y="0"/>
                    <a:pt x="2" y="0"/>
                  </a:cubicBezTo>
                  <a:cubicBezTo>
                    <a:pt x="1" y="0"/>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60" name="Freeform 80"/>
            <p:cNvSpPr>
              <a:spLocks/>
            </p:cNvSpPr>
            <p:nvPr/>
          </p:nvSpPr>
          <p:spPr bwMode="auto">
            <a:xfrm>
              <a:off x="6794374" y="4431174"/>
              <a:ext cx="304800" cy="22225"/>
            </a:xfrm>
            <a:custGeom>
              <a:avLst/>
              <a:gdLst>
                <a:gd name="T0" fmla="*/ 58 w 81"/>
                <a:gd name="T1" fmla="*/ 1 h 6"/>
                <a:gd name="T2" fmla="*/ 38 w 81"/>
                <a:gd name="T3" fmla="*/ 2 h 6"/>
                <a:gd name="T4" fmla="*/ 18 w 81"/>
                <a:gd name="T5" fmla="*/ 3 h 6"/>
                <a:gd name="T6" fmla="*/ 2 w 81"/>
                <a:gd name="T7" fmla="*/ 4 h 6"/>
                <a:gd name="T8" fmla="*/ 2 w 81"/>
                <a:gd name="T9" fmla="*/ 6 h 6"/>
                <a:gd name="T10" fmla="*/ 21 w 81"/>
                <a:gd name="T11" fmla="*/ 4 h 6"/>
                <a:gd name="T12" fmla="*/ 41 w 81"/>
                <a:gd name="T13" fmla="*/ 4 h 6"/>
                <a:gd name="T14" fmla="*/ 60 w 81"/>
                <a:gd name="T15" fmla="*/ 3 h 6"/>
                <a:gd name="T16" fmla="*/ 80 w 81"/>
                <a:gd name="T17" fmla="*/ 1 h 6"/>
                <a:gd name="T18" fmla="*/ 81 w 81"/>
                <a:gd name="T19" fmla="*/ 1 h 6"/>
                <a:gd name="T20" fmla="*/ 81 w 81"/>
                <a:gd name="T21" fmla="*/ 1 h 6"/>
                <a:gd name="T22" fmla="*/ 81 w 81"/>
                <a:gd name="T23" fmla="*/ 0 h 6"/>
                <a:gd name="T24" fmla="*/ 58 w 81"/>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 h="6">
                  <a:moveTo>
                    <a:pt x="58" y="1"/>
                  </a:moveTo>
                  <a:cubicBezTo>
                    <a:pt x="51" y="1"/>
                    <a:pt x="45" y="2"/>
                    <a:pt x="38" y="2"/>
                  </a:cubicBezTo>
                  <a:cubicBezTo>
                    <a:pt x="32" y="2"/>
                    <a:pt x="25" y="2"/>
                    <a:pt x="18" y="3"/>
                  </a:cubicBezTo>
                  <a:cubicBezTo>
                    <a:pt x="13" y="3"/>
                    <a:pt x="7" y="4"/>
                    <a:pt x="2" y="4"/>
                  </a:cubicBezTo>
                  <a:cubicBezTo>
                    <a:pt x="0" y="4"/>
                    <a:pt x="0" y="6"/>
                    <a:pt x="2" y="6"/>
                  </a:cubicBezTo>
                  <a:cubicBezTo>
                    <a:pt x="8" y="6"/>
                    <a:pt x="14" y="5"/>
                    <a:pt x="21" y="4"/>
                  </a:cubicBezTo>
                  <a:cubicBezTo>
                    <a:pt x="27" y="4"/>
                    <a:pt x="34" y="4"/>
                    <a:pt x="41" y="4"/>
                  </a:cubicBezTo>
                  <a:cubicBezTo>
                    <a:pt x="47" y="3"/>
                    <a:pt x="54" y="3"/>
                    <a:pt x="60" y="3"/>
                  </a:cubicBezTo>
                  <a:cubicBezTo>
                    <a:pt x="67" y="3"/>
                    <a:pt x="74" y="2"/>
                    <a:pt x="80" y="1"/>
                  </a:cubicBezTo>
                  <a:cubicBezTo>
                    <a:pt x="81" y="1"/>
                    <a:pt x="81" y="1"/>
                    <a:pt x="81" y="1"/>
                  </a:cubicBezTo>
                  <a:cubicBezTo>
                    <a:pt x="81" y="1"/>
                    <a:pt x="81" y="1"/>
                    <a:pt x="81" y="1"/>
                  </a:cubicBezTo>
                  <a:cubicBezTo>
                    <a:pt x="81" y="0"/>
                    <a:pt x="81" y="0"/>
                    <a:pt x="81" y="0"/>
                  </a:cubicBezTo>
                  <a:cubicBezTo>
                    <a:pt x="73" y="0"/>
                    <a:pt x="66" y="1"/>
                    <a:pt x="5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61" name="Freeform 81"/>
            <p:cNvSpPr>
              <a:spLocks/>
            </p:cNvSpPr>
            <p:nvPr/>
          </p:nvSpPr>
          <p:spPr bwMode="auto">
            <a:xfrm>
              <a:off x="6265736" y="4439112"/>
              <a:ext cx="142875" cy="79375"/>
            </a:xfrm>
            <a:custGeom>
              <a:avLst/>
              <a:gdLst>
                <a:gd name="T0" fmla="*/ 37 w 38"/>
                <a:gd name="T1" fmla="*/ 0 h 21"/>
                <a:gd name="T2" fmla="*/ 1 w 38"/>
                <a:gd name="T3" fmla="*/ 19 h 21"/>
                <a:gd name="T4" fmla="*/ 2 w 38"/>
                <a:gd name="T5" fmla="*/ 20 h 21"/>
                <a:gd name="T6" fmla="*/ 38 w 38"/>
                <a:gd name="T7" fmla="*/ 1 h 21"/>
                <a:gd name="T8" fmla="*/ 38 w 38"/>
                <a:gd name="T9" fmla="*/ 0 h 21"/>
                <a:gd name="T10" fmla="*/ 37 w 38"/>
                <a:gd name="T11" fmla="*/ 0 h 21"/>
              </a:gdLst>
              <a:ahLst/>
              <a:cxnLst>
                <a:cxn ang="0">
                  <a:pos x="T0" y="T1"/>
                </a:cxn>
                <a:cxn ang="0">
                  <a:pos x="T2" y="T3"/>
                </a:cxn>
                <a:cxn ang="0">
                  <a:pos x="T4" y="T5"/>
                </a:cxn>
                <a:cxn ang="0">
                  <a:pos x="T6" y="T7"/>
                </a:cxn>
                <a:cxn ang="0">
                  <a:pos x="T8" y="T9"/>
                </a:cxn>
                <a:cxn ang="0">
                  <a:pos x="T10" y="T11"/>
                </a:cxn>
              </a:cxnLst>
              <a:rect l="0" t="0" r="r" b="b"/>
              <a:pathLst>
                <a:path w="38" h="21">
                  <a:moveTo>
                    <a:pt x="37" y="0"/>
                  </a:moveTo>
                  <a:cubicBezTo>
                    <a:pt x="25" y="6"/>
                    <a:pt x="13" y="12"/>
                    <a:pt x="1" y="19"/>
                  </a:cubicBezTo>
                  <a:cubicBezTo>
                    <a:pt x="0" y="20"/>
                    <a:pt x="1" y="21"/>
                    <a:pt x="2" y="20"/>
                  </a:cubicBezTo>
                  <a:cubicBezTo>
                    <a:pt x="13" y="13"/>
                    <a:pt x="26" y="7"/>
                    <a:pt x="38" y="1"/>
                  </a:cubicBezTo>
                  <a:cubicBezTo>
                    <a:pt x="38" y="0"/>
                    <a:pt x="38" y="0"/>
                    <a:pt x="38" y="0"/>
                  </a:cubicBezTo>
                  <a:cubicBezTo>
                    <a:pt x="37" y="0"/>
                    <a:pt x="37"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62" name="Freeform 82"/>
            <p:cNvSpPr>
              <a:spLocks/>
            </p:cNvSpPr>
            <p:nvPr/>
          </p:nvSpPr>
          <p:spPr bwMode="auto">
            <a:xfrm>
              <a:off x="6403849" y="4434349"/>
              <a:ext cx="180975" cy="7938"/>
            </a:xfrm>
            <a:custGeom>
              <a:avLst/>
              <a:gdLst>
                <a:gd name="T0" fmla="*/ 1 w 48"/>
                <a:gd name="T1" fmla="*/ 0 h 2"/>
                <a:gd name="T2" fmla="*/ 1 w 48"/>
                <a:gd name="T3" fmla="*/ 2 h 2"/>
                <a:gd name="T4" fmla="*/ 48 w 48"/>
                <a:gd name="T5" fmla="*/ 2 h 2"/>
                <a:gd name="T6" fmla="*/ 48 w 48"/>
                <a:gd name="T7" fmla="*/ 1 h 2"/>
                <a:gd name="T8" fmla="*/ 16 w 48"/>
                <a:gd name="T9" fmla="*/ 0 h 2"/>
                <a:gd name="T10" fmla="*/ 1 w 48"/>
                <a:gd name="T11" fmla="*/ 0 h 2"/>
              </a:gdLst>
              <a:ahLst/>
              <a:cxnLst>
                <a:cxn ang="0">
                  <a:pos x="T0" y="T1"/>
                </a:cxn>
                <a:cxn ang="0">
                  <a:pos x="T2" y="T3"/>
                </a:cxn>
                <a:cxn ang="0">
                  <a:pos x="T4" y="T5"/>
                </a:cxn>
                <a:cxn ang="0">
                  <a:pos x="T6" y="T7"/>
                </a:cxn>
                <a:cxn ang="0">
                  <a:pos x="T8" y="T9"/>
                </a:cxn>
                <a:cxn ang="0">
                  <a:pos x="T10" y="T11"/>
                </a:cxn>
              </a:cxnLst>
              <a:rect l="0" t="0" r="r" b="b"/>
              <a:pathLst>
                <a:path w="48" h="2">
                  <a:moveTo>
                    <a:pt x="1" y="0"/>
                  </a:moveTo>
                  <a:cubicBezTo>
                    <a:pt x="0" y="1"/>
                    <a:pt x="0" y="2"/>
                    <a:pt x="1" y="2"/>
                  </a:cubicBezTo>
                  <a:cubicBezTo>
                    <a:pt x="16" y="0"/>
                    <a:pt x="32" y="2"/>
                    <a:pt x="48" y="2"/>
                  </a:cubicBezTo>
                  <a:cubicBezTo>
                    <a:pt x="48" y="2"/>
                    <a:pt x="48" y="1"/>
                    <a:pt x="48" y="1"/>
                  </a:cubicBezTo>
                  <a:cubicBezTo>
                    <a:pt x="37" y="1"/>
                    <a:pt x="27" y="0"/>
                    <a:pt x="16" y="0"/>
                  </a:cubicBezTo>
                  <a:cubicBezTo>
                    <a:pt x="11" y="0"/>
                    <a:pt x="6"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63" name="Freeform 83"/>
            <p:cNvSpPr>
              <a:spLocks/>
            </p:cNvSpPr>
            <p:nvPr/>
          </p:nvSpPr>
          <p:spPr bwMode="auto">
            <a:xfrm>
              <a:off x="6580061" y="4127962"/>
              <a:ext cx="309563" cy="314325"/>
            </a:xfrm>
            <a:custGeom>
              <a:avLst/>
              <a:gdLst>
                <a:gd name="T0" fmla="*/ 81 w 82"/>
                <a:gd name="T1" fmla="*/ 1 h 83"/>
                <a:gd name="T2" fmla="*/ 28 w 82"/>
                <a:gd name="T3" fmla="*/ 57 h 83"/>
                <a:gd name="T4" fmla="*/ 6 w 82"/>
                <a:gd name="T5" fmla="*/ 78 h 83"/>
                <a:gd name="T6" fmla="*/ 0 w 82"/>
                <a:gd name="T7" fmla="*/ 82 h 83"/>
                <a:gd name="T8" fmla="*/ 1 w 82"/>
                <a:gd name="T9" fmla="*/ 83 h 83"/>
                <a:gd name="T10" fmla="*/ 26 w 82"/>
                <a:gd name="T11" fmla="*/ 61 h 83"/>
                <a:gd name="T12" fmla="*/ 53 w 82"/>
                <a:gd name="T13" fmla="*/ 33 h 83"/>
                <a:gd name="T14" fmla="*/ 82 w 82"/>
                <a:gd name="T15" fmla="*/ 1 h 83"/>
                <a:gd name="T16" fmla="*/ 81 w 82"/>
                <a:gd name="T17" fmla="*/ 0 h 83"/>
                <a:gd name="T18" fmla="*/ 81 w 82"/>
                <a:gd name="T1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2" h="83">
                  <a:moveTo>
                    <a:pt x="81" y="1"/>
                  </a:moveTo>
                  <a:cubicBezTo>
                    <a:pt x="64" y="20"/>
                    <a:pt x="47" y="39"/>
                    <a:pt x="28" y="57"/>
                  </a:cubicBezTo>
                  <a:cubicBezTo>
                    <a:pt x="21" y="64"/>
                    <a:pt x="14" y="72"/>
                    <a:pt x="6" y="78"/>
                  </a:cubicBezTo>
                  <a:cubicBezTo>
                    <a:pt x="4" y="79"/>
                    <a:pt x="2" y="81"/>
                    <a:pt x="0" y="82"/>
                  </a:cubicBezTo>
                  <a:cubicBezTo>
                    <a:pt x="0" y="82"/>
                    <a:pt x="0" y="83"/>
                    <a:pt x="1" y="83"/>
                  </a:cubicBezTo>
                  <a:cubicBezTo>
                    <a:pt x="11" y="77"/>
                    <a:pt x="18" y="68"/>
                    <a:pt x="26" y="61"/>
                  </a:cubicBezTo>
                  <a:cubicBezTo>
                    <a:pt x="35" y="52"/>
                    <a:pt x="44" y="43"/>
                    <a:pt x="53" y="33"/>
                  </a:cubicBezTo>
                  <a:cubicBezTo>
                    <a:pt x="63" y="23"/>
                    <a:pt x="72" y="12"/>
                    <a:pt x="82" y="1"/>
                  </a:cubicBezTo>
                  <a:cubicBezTo>
                    <a:pt x="82" y="1"/>
                    <a:pt x="82" y="0"/>
                    <a:pt x="81" y="0"/>
                  </a:cubicBezTo>
                  <a:cubicBezTo>
                    <a:pt x="81" y="1"/>
                    <a:pt x="81" y="1"/>
                    <a:pt x="8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64" name="Freeform 84"/>
            <p:cNvSpPr>
              <a:spLocks/>
            </p:cNvSpPr>
            <p:nvPr/>
          </p:nvSpPr>
          <p:spPr bwMode="auto">
            <a:xfrm>
              <a:off x="6884861" y="4127962"/>
              <a:ext cx="82550" cy="7938"/>
            </a:xfrm>
            <a:custGeom>
              <a:avLst/>
              <a:gdLst>
                <a:gd name="T0" fmla="*/ 15 w 22"/>
                <a:gd name="T1" fmla="*/ 0 h 2"/>
                <a:gd name="T2" fmla="*/ 12 w 22"/>
                <a:gd name="T3" fmla="*/ 0 h 2"/>
                <a:gd name="T4" fmla="*/ 1 w 22"/>
                <a:gd name="T5" fmla="*/ 0 h 2"/>
                <a:gd name="T6" fmla="*/ 1 w 22"/>
                <a:gd name="T7" fmla="*/ 2 h 2"/>
                <a:gd name="T8" fmla="*/ 11 w 22"/>
                <a:gd name="T9" fmla="*/ 1 h 2"/>
                <a:gd name="T10" fmla="*/ 14 w 22"/>
                <a:gd name="T11" fmla="*/ 1 h 2"/>
                <a:gd name="T12" fmla="*/ 20 w 22"/>
                <a:gd name="T13" fmla="*/ 1 h 2"/>
                <a:gd name="T14" fmla="*/ 21 w 22"/>
                <a:gd name="T15" fmla="*/ 1 h 2"/>
                <a:gd name="T16" fmla="*/ 21 w 22"/>
                <a:gd name="T17" fmla="*/ 0 h 2"/>
                <a:gd name="T18" fmla="*/ 17 w 22"/>
                <a:gd name="T19" fmla="*/ 0 h 2"/>
                <a:gd name="T20" fmla="*/ 15 w 22"/>
                <a:gd name="T21" fmla="*/ 0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2">
                  <a:moveTo>
                    <a:pt x="15" y="0"/>
                  </a:moveTo>
                  <a:cubicBezTo>
                    <a:pt x="14" y="0"/>
                    <a:pt x="13" y="0"/>
                    <a:pt x="12" y="0"/>
                  </a:cubicBezTo>
                  <a:cubicBezTo>
                    <a:pt x="8" y="0"/>
                    <a:pt x="4" y="0"/>
                    <a:pt x="1" y="0"/>
                  </a:cubicBezTo>
                  <a:cubicBezTo>
                    <a:pt x="0" y="1"/>
                    <a:pt x="0" y="2"/>
                    <a:pt x="1" y="2"/>
                  </a:cubicBezTo>
                  <a:cubicBezTo>
                    <a:pt x="4" y="1"/>
                    <a:pt x="7" y="1"/>
                    <a:pt x="11" y="1"/>
                  </a:cubicBezTo>
                  <a:cubicBezTo>
                    <a:pt x="12" y="1"/>
                    <a:pt x="13" y="1"/>
                    <a:pt x="14" y="1"/>
                  </a:cubicBezTo>
                  <a:cubicBezTo>
                    <a:pt x="16" y="1"/>
                    <a:pt x="18" y="1"/>
                    <a:pt x="20" y="1"/>
                  </a:cubicBezTo>
                  <a:cubicBezTo>
                    <a:pt x="21" y="1"/>
                    <a:pt x="21" y="1"/>
                    <a:pt x="21" y="1"/>
                  </a:cubicBezTo>
                  <a:cubicBezTo>
                    <a:pt x="21" y="1"/>
                    <a:pt x="22" y="0"/>
                    <a:pt x="21" y="0"/>
                  </a:cubicBezTo>
                  <a:cubicBezTo>
                    <a:pt x="20" y="0"/>
                    <a:pt x="19" y="0"/>
                    <a:pt x="17" y="0"/>
                  </a:cubicBezTo>
                  <a:cubicBezTo>
                    <a:pt x="16" y="0"/>
                    <a:pt x="16" y="0"/>
                    <a:pt x="15"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65" name="Freeform 85"/>
            <p:cNvSpPr>
              <a:spLocks/>
            </p:cNvSpPr>
            <p:nvPr/>
          </p:nvSpPr>
          <p:spPr bwMode="auto">
            <a:xfrm>
              <a:off x="6961061" y="4072399"/>
              <a:ext cx="209550" cy="112713"/>
            </a:xfrm>
            <a:custGeom>
              <a:avLst/>
              <a:gdLst>
                <a:gd name="T0" fmla="*/ 9 w 56"/>
                <a:gd name="T1" fmla="*/ 0 h 30"/>
                <a:gd name="T2" fmla="*/ 5 w 56"/>
                <a:gd name="T3" fmla="*/ 8 h 30"/>
                <a:gd name="T4" fmla="*/ 1 w 56"/>
                <a:gd name="T5" fmla="*/ 15 h 30"/>
                <a:gd name="T6" fmla="*/ 2 w 56"/>
                <a:gd name="T7" fmla="*/ 16 h 30"/>
                <a:gd name="T8" fmla="*/ 6 w 56"/>
                <a:gd name="T9" fmla="*/ 8 h 30"/>
                <a:gd name="T10" fmla="*/ 9 w 56"/>
                <a:gd name="T11" fmla="*/ 2 h 30"/>
                <a:gd name="T12" fmla="*/ 10 w 56"/>
                <a:gd name="T13" fmla="*/ 6 h 30"/>
                <a:gd name="T14" fmla="*/ 11 w 56"/>
                <a:gd name="T15" fmla="*/ 17 h 30"/>
                <a:gd name="T16" fmla="*/ 12 w 56"/>
                <a:gd name="T17" fmla="*/ 29 h 30"/>
                <a:gd name="T18" fmla="*/ 13 w 56"/>
                <a:gd name="T19" fmla="*/ 29 h 30"/>
                <a:gd name="T20" fmla="*/ 14 w 56"/>
                <a:gd name="T21" fmla="*/ 28 h 30"/>
                <a:gd name="T22" fmla="*/ 17 w 56"/>
                <a:gd name="T23" fmla="*/ 15 h 30"/>
                <a:gd name="T24" fmla="*/ 55 w 56"/>
                <a:gd name="T25" fmla="*/ 15 h 30"/>
                <a:gd name="T26" fmla="*/ 55 w 56"/>
                <a:gd name="T27" fmla="*/ 14 h 30"/>
                <a:gd name="T28" fmla="*/ 17 w 56"/>
                <a:gd name="T29" fmla="*/ 14 h 30"/>
                <a:gd name="T30" fmla="*/ 16 w 56"/>
                <a:gd name="T31" fmla="*/ 14 h 30"/>
                <a:gd name="T32" fmla="*/ 13 w 56"/>
                <a:gd name="T33" fmla="*/ 26 h 30"/>
                <a:gd name="T34" fmla="*/ 13 w 56"/>
                <a:gd name="T35" fmla="*/ 20 h 30"/>
                <a:gd name="T36" fmla="*/ 12 w 56"/>
                <a:gd name="T37" fmla="*/ 13 h 30"/>
                <a:gd name="T38" fmla="*/ 10 w 56"/>
                <a:gd name="T39" fmla="*/ 0 h 30"/>
                <a:gd name="T40" fmla="*/ 10 w 56"/>
                <a:gd name="T41" fmla="*/ 0 h 30"/>
                <a:gd name="T42" fmla="*/ 9 w 56"/>
                <a:gd name="T43"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30">
                  <a:moveTo>
                    <a:pt x="9" y="0"/>
                  </a:moveTo>
                  <a:cubicBezTo>
                    <a:pt x="8" y="3"/>
                    <a:pt x="7" y="5"/>
                    <a:pt x="5" y="8"/>
                  </a:cubicBezTo>
                  <a:cubicBezTo>
                    <a:pt x="4" y="10"/>
                    <a:pt x="2" y="13"/>
                    <a:pt x="1" y="15"/>
                  </a:cubicBezTo>
                  <a:cubicBezTo>
                    <a:pt x="0" y="16"/>
                    <a:pt x="1" y="16"/>
                    <a:pt x="2" y="16"/>
                  </a:cubicBezTo>
                  <a:cubicBezTo>
                    <a:pt x="3" y="13"/>
                    <a:pt x="5" y="11"/>
                    <a:pt x="6" y="8"/>
                  </a:cubicBezTo>
                  <a:cubicBezTo>
                    <a:pt x="7" y="6"/>
                    <a:pt x="8" y="4"/>
                    <a:pt x="9" y="2"/>
                  </a:cubicBezTo>
                  <a:cubicBezTo>
                    <a:pt x="10" y="3"/>
                    <a:pt x="10" y="5"/>
                    <a:pt x="10" y="6"/>
                  </a:cubicBezTo>
                  <a:cubicBezTo>
                    <a:pt x="11" y="10"/>
                    <a:pt x="11" y="14"/>
                    <a:pt x="11" y="17"/>
                  </a:cubicBezTo>
                  <a:cubicBezTo>
                    <a:pt x="12" y="21"/>
                    <a:pt x="11" y="25"/>
                    <a:pt x="12" y="29"/>
                  </a:cubicBezTo>
                  <a:cubicBezTo>
                    <a:pt x="13" y="30"/>
                    <a:pt x="13" y="29"/>
                    <a:pt x="13" y="29"/>
                  </a:cubicBezTo>
                  <a:cubicBezTo>
                    <a:pt x="13" y="28"/>
                    <a:pt x="14" y="28"/>
                    <a:pt x="14" y="28"/>
                  </a:cubicBezTo>
                  <a:cubicBezTo>
                    <a:pt x="14" y="23"/>
                    <a:pt x="16" y="19"/>
                    <a:pt x="17" y="15"/>
                  </a:cubicBezTo>
                  <a:cubicBezTo>
                    <a:pt x="30" y="14"/>
                    <a:pt x="43" y="15"/>
                    <a:pt x="55" y="15"/>
                  </a:cubicBezTo>
                  <a:cubicBezTo>
                    <a:pt x="56" y="15"/>
                    <a:pt x="56" y="14"/>
                    <a:pt x="55" y="14"/>
                  </a:cubicBezTo>
                  <a:cubicBezTo>
                    <a:pt x="43" y="14"/>
                    <a:pt x="30" y="13"/>
                    <a:pt x="17" y="14"/>
                  </a:cubicBezTo>
                  <a:cubicBezTo>
                    <a:pt x="16" y="14"/>
                    <a:pt x="16" y="14"/>
                    <a:pt x="16" y="14"/>
                  </a:cubicBezTo>
                  <a:cubicBezTo>
                    <a:pt x="15" y="18"/>
                    <a:pt x="14" y="22"/>
                    <a:pt x="13" y="26"/>
                  </a:cubicBezTo>
                  <a:cubicBezTo>
                    <a:pt x="13" y="24"/>
                    <a:pt x="13" y="22"/>
                    <a:pt x="13" y="20"/>
                  </a:cubicBezTo>
                  <a:cubicBezTo>
                    <a:pt x="12" y="17"/>
                    <a:pt x="12" y="15"/>
                    <a:pt x="12" y="13"/>
                  </a:cubicBezTo>
                  <a:cubicBezTo>
                    <a:pt x="12" y="9"/>
                    <a:pt x="11" y="4"/>
                    <a:pt x="10" y="0"/>
                  </a:cubicBezTo>
                  <a:cubicBezTo>
                    <a:pt x="10" y="0"/>
                    <a:pt x="10" y="0"/>
                    <a:pt x="10"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66" name="Freeform 86"/>
            <p:cNvSpPr>
              <a:spLocks noEditPoints="1"/>
            </p:cNvSpPr>
            <p:nvPr/>
          </p:nvSpPr>
          <p:spPr bwMode="auto">
            <a:xfrm>
              <a:off x="6373686" y="3837449"/>
              <a:ext cx="123825" cy="169863"/>
            </a:xfrm>
            <a:custGeom>
              <a:avLst/>
              <a:gdLst>
                <a:gd name="T0" fmla="*/ 14 w 33"/>
                <a:gd name="T1" fmla="*/ 38 h 45"/>
                <a:gd name="T2" fmla="*/ 15 w 33"/>
                <a:gd name="T3" fmla="*/ 38 h 45"/>
                <a:gd name="T4" fmla="*/ 14 w 33"/>
                <a:gd name="T5" fmla="*/ 38 h 45"/>
                <a:gd name="T6" fmla="*/ 14 w 33"/>
                <a:gd name="T7" fmla="*/ 37 h 45"/>
                <a:gd name="T8" fmla="*/ 14 w 33"/>
                <a:gd name="T9" fmla="*/ 37 h 45"/>
                <a:gd name="T10" fmla="*/ 14 w 33"/>
                <a:gd name="T11" fmla="*/ 37 h 45"/>
                <a:gd name="T12" fmla="*/ 26 w 33"/>
                <a:gd name="T13" fmla="*/ 19 h 45"/>
                <a:gd name="T14" fmla="*/ 26 w 33"/>
                <a:gd name="T15" fmla="*/ 23 h 45"/>
                <a:gd name="T16" fmla="*/ 25 w 33"/>
                <a:gd name="T17" fmla="*/ 27 h 45"/>
                <a:gd name="T18" fmla="*/ 24 w 33"/>
                <a:gd name="T19" fmla="*/ 34 h 45"/>
                <a:gd name="T20" fmla="*/ 22 w 33"/>
                <a:gd name="T21" fmla="*/ 36 h 45"/>
                <a:gd name="T22" fmla="*/ 21 w 33"/>
                <a:gd name="T23" fmla="*/ 37 h 45"/>
                <a:gd name="T24" fmla="*/ 20 w 33"/>
                <a:gd name="T25" fmla="*/ 38 h 45"/>
                <a:gd name="T26" fmla="*/ 18 w 33"/>
                <a:gd name="T27" fmla="*/ 39 h 45"/>
                <a:gd name="T28" fmla="*/ 16 w 33"/>
                <a:gd name="T29" fmla="*/ 39 h 45"/>
                <a:gd name="T30" fmla="*/ 15 w 33"/>
                <a:gd name="T31" fmla="*/ 38 h 45"/>
                <a:gd name="T32" fmla="*/ 15 w 33"/>
                <a:gd name="T33" fmla="*/ 38 h 45"/>
                <a:gd name="T34" fmla="*/ 14 w 33"/>
                <a:gd name="T35" fmla="*/ 38 h 45"/>
                <a:gd name="T36" fmla="*/ 14 w 33"/>
                <a:gd name="T37" fmla="*/ 37 h 45"/>
                <a:gd name="T38" fmla="*/ 13 w 33"/>
                <a:gd name="T39" fmla="*/ 35 h 45"/>
                <a:gd name="T40" fmla="*/ 13 w 33"/>
                <a:gd name="T41" fmla="*/ 33 h 45"/>
                <a:gd name="T42" fmla="*/ 15 w 33"/>
                <a:gd name="T43" fmla="*/ 28 h 45"/>
                <a:gd name="T44" fmla="*/ 17 w 33"/>
                <a:gd name="T45" fmla="*/ 23 h 45"/>
                <a:gd name="T46" fmla="*/ 20 w 33"/>
                <a:gd name="T47" fmla="*/ 21 h 45"/>
                <a:gd name="T48" fmla="*/ 22 w 33"/>
                <a:gd name="T49" fmla="*/ 19 h 45"/>
                <a:gd name="T50" fmla="*/ 24 w 33"/>
                <a:gd name="T51" fmla="*/ 19 h 45"/>
                <a:gd name="T52" fmla="*/ 26 w 33"/>
                <a:gd name="T53" fmla="*/ 19 h 45"/>
                <a:gd name="T54" fmla="*/ 25 w 33"/>
                <a:gd name="T55" fmla="*/ 2 h 45"/>
                <a:gd name="T56" fmla="*/ 26 w 33"/>
                <a:gd name="T57" fmla="*/ 14 h 45"/>
                <a:gd name="T58" fmla="*/ 14 w 33"/>
                <a:gd name="T59" fmla="*/ 43 h 45"/>
                <a:gd name="T60" fmla="*/ 27 w 33"/>
                <a:gd name="T61" fmla="*/ 37 h 45"/>
                <a:gd name="T62" fmla="*/ 29 w 33"/>
                <a:gd name="T63" fmla="*/ 40 h 45"/>
                <a:gd name="T64" fmla="*/ 31 w 33"/>
                <a:gd name="T65" fmla="*/ 35 h 45"/>
                <a:gd name="T66" fmla="*/ 31 w 33"/>
                <a:gd name="T67" fmla="*/ 33 h 45"/>
                <a:gd name="T68" fmla="*/ 30 w 33"/>
                <a:gd name="T69" fmla="*/ 24 h 45"/>
                <a:gd name="T70" fmla="*/ 30 w 33"/>
                <a:gd name="T71" fmla="*/ 15 h 45"/>
                <a:gd name="T72" fmla="*/ 30 w 33"/>
                <a:gd name="T73" fmla="*/ 2 h 45"/>
                <a:gd name="T74" fmla="*/ 30 w 33"/>
                <a:gd name="T75" fmla="*/ 2 h 45"/>
                <a:gd name="T76" fmla="*/ 30 w 33"/>
                <a:gd name="T77" fmla="*/ 2 h 45"/>
                <a:gd name="T78" fmla="*/ 30 w 33"/>
                <a:gd name="T79" fmla="*/ 2 h 45"/>
                <a:gd name="T80" fmla="*/ 28 w 33"/>
                <a:gd name="T81" fmla="*/ 0 h 45"/>
                <a:gd name="T82" fmla="*/ 25 w 33"/>
                <a:gd name="T83"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3" h="45">
                  <a:moveTo>
                    <a:pt x="14" y="38"/>
                  </a:moveTo>
                  <a:cubicBezTo>
                    <a:pt x="15" y="38"/>
                    <a:pt x="15" y="38"/>
                    <a:pt x="15" y="38"/>
                  </a:cubicBezTo>
                  <a:cubicBezTo>
                    <a:pt x="14" y="38"/>
                    <a:pt x="14" y="38"/>
                    <a:pt x="14" y="38"/>
                  </a:cubicBezTo>
                  <a:moveTo>
                    <a:pt x="14" y="37"/>
                  </a:moveTo>
                  <a:cubicBezTo>
                    <a:pt x="14" y="37"/>
                    <a:pt x="14" y="37"/>
                    <a:pt x="14" y="37"/>
                  </a:cubicBezTo>
                  <a:cubicBezTo>
                    <a:pt x="14" y="37"/>
                    <a:pt x="14" y="37"/>
                    <a:pt x="14" y="37"/>
                  </a:cubicBezTo>
                  <a:moveTo>
                    <a:pt x="26" y="19"/>
                  </a:moveTo>
                  <a:cubicBezTo>
                    <a:pt x="26" y="20"/>
                    <a:pt x="26" y="22"/>
                    <a:pt x="26" y="23"/>
                  </a:cubicBezTo>
                  <a:cubicBezTo>
                    <a:pt x="25" y="24"/>
                    <a:pt x="25" y="26"/>
                    <a:pt x="25" y="27"/>
                  </a:cubicBezTo>
                  <a:cubicBezTo>
                    <a:pt x="25" y="30"/>
                    <a:pt x="24" y="32"/>
                    <a:pt x="24" y="34"/>
                  </a:cubicBezTo>
                  <a:cubicBezTo>
                    <a:pt x="23" y="35"/>
                    <a:pt x="23" y="36"/>
                    <a:pt x="22" y="36"/>
                  </a:cubicBezTo>
                  <a:cubicBezTo>
                    <a:pt x="21" y="37"/>
                    <a:pt x="21" y="37"/>
                    <a:pt x="21" y="37"/>
                  </a:cubicBezTo>
                  <a:cubicBezTo>
                    <a:pt x="21" y="38"/>
                    <a:pt x="20" y="38"/>
                    <a:pt x="20" y="38"/>
                  </a:cubicBezTo>
                  <a:cubicBezTo>
                    <a:pt x="19" y="38"/>
                    <a:pt x="19" y="38"/>
                    <a:pt x="18" y="39"/>
                  </a:cubicBezTo>
                  <a:cubicBezTo>
                    <a:pt x="18" y="39"/>
                    <a:pt x="17" y="39"/>
                    <a:pt x="16" y="39"/>
                  </a:cubicBezTo>
                  <a:cubicBezTo>
                    <a:pt x="16" y="38"/>
                    <a:pt x="15" y="38"/>
                    <a:pt x="15" y="38"/>
                  </a:cubicBezTo>
                  <a:cubicBezTo>
                    <a:pt x="15" y="38"/>
                    <a:pt x="15" y="38"/>
                    <a:pt x="15" y="38"/>
                  </a:cubicBezTo>
                  <a:cubicBezTo>
                    <a:pt x="14" y="38"/>
                    <a:pt x="14" y="38"/>
                    <a:pt x="14" y="38"/>
                  </a:cubicBezTo>
                  <a:cubicBezTo>
                    <a:pt x="14" y="37"/>
                    <a:pt x="14" y="37"/>
                    <a:pt x="14" y="37"/>
                  </a:cubicBezTo>
                  <a:cubicBezTo>
                    <a:pt x="14" y="36"/>
                    <a:pt x="13" y="36"/>
                    <a:pt x="13" y="35"/>
                  </a:cubicBezTo>
                  <a:cubicBezTo>
                    <a:pt x="13" y="34"/>
                    <a:pt x="13" y="34"/>
                    <a:pt x="13" y="33"/>
                  </a:cubicBezTo>
                  <a:cubicBezTo>
                    <a:pt x="14" y="31"/>
                    <a:pt x="14" y="29"/>
                    <a:pt x="15" y="28"/>
                  </a:cubicBezTo>
                  <a:cubicBezTo>
                    <a:pt x="16" y="26"/>
                    <a:pt x="16" y="25"/>
                    <a:pt x="17" y="23"/>
                  </a:cubicBezTo>
                  <a:cubicBezTo>
                    <a:pt x="18" y="22"/>
                    <a:pt x="19" y="21"/>
                    <a:pt x="20" y="21"/>
                  </a:cubicBezTo>
                  <a:cubicBezTo>
                    <a:pt x="21" y="20"/>
                    <a:pt x="22" y="20"/>
                    <a:pt x="22" y="19"/>
                  </a:cubicBezTo>
                  <a:cubicBezTo>
                    <a:pt x="23" y="19"/>
                    <a:pt x="24" y="19"/>
                    <a:pt x="24" y="19"/>
                  </a:cubicBezTo>
                  <a:cubicBezTo>
                    <a:pt x="25" y="19"/>
                    <a:pt x="25" y="19"/>
                    <a:pt x="26" y="19"/>
                  </a:cubicBezTo>
                  <a:moveTo>
                    <a:pt x="25" y="2"/>
                  </a:moveTo>
                  <a:cubicBezTo>
                    <a:pt x="25" y="6"/>
                    <a:pt x="25" y="10"/>
                    <a:pt x="26" y="14"/>
                  </a:cubicBezTo>
                  <a:cubicBezTo>
                    <a:pt x="13" y="14"/>
                    <a:pt x="0" y="37"/>
                    <a:pt x="14" y="43"/>
                  </a:cubicBezTo>
                  <a:cubicBezTo>
                    <a:pt x="20" y="45"/>
                    <a:pt x="24" y="42"/>
                    <a:pt x="27" y="37"/>
                  </a:cubicBezTo>
                  <a:cubicBezTo>
                    <a:pt x="27" y="39"/>
                    <a:pt x="28" y="40"/>
                    <a:pt x="29" y="40"/>
                  </a:cubicBezTo>
                  <a:cubicBezTo>
                    <a:pt x="32" y="40"/>
                    <a:pt x="33" y="37"/>
                    <a:pt x="31" y="35"/>
                  </a:cubicBezTo>
                  <a:cubicBezTo>
                    <a:pt x="31" y="35"/>
                    <a:pt x="31" y="34"/>
                    <a:pt x="31" y="33"/>
                  </a:cubicBezTo>
                  <a:cubicBezTo>
                    <a:pt x="30" y="30"/>
                    <a:pt x="30" y="27"/>
                    <a:pt x="30" y="24"/>
                  </a:cubicBezTo>
                  <a:cubicBezTo>
                    <a:pt x="31" y="21"/>
                    <a:pt x="31" y="18"/>
                    <a:pt x="30" y="15"/>
                  </a:cubicBezTo>
                  <a:cubicBezTo>
                    <a:pt x="30" y="11"/>
                    <a:pt x="30" y="7"/>
                    <a:pt x="30" y="2"/>
                  </a:cubicBezTo>
                  <a:cubicBezTo>
                    <a:pt x="30" y="2"/>
                    <a:pt x="30" y="2"/>
                    <a:pt x="30" y="2"/>
                  </a:cubicBezTo>
                  <a:cubicBezTo>
                    <a:pt x="30" y="2"/>
                    <a:pt x="30" y="2"/>
                    <a:pt x="30" y="2"/>
                  </a:cubicBezTo>
                  <a:cubicBezTo>
                    <a:pt x="30" y="2"/>
                    <a:pt x="30" y="2"/>
                    <a:pt x="30" y="2"/>
                  </a:cubicBezTo>
                  <a:cubicBezTo>
                    <a:pt x="30" y="1"/>
                    <a:pt x="29" y="0"/>
                    <a:pt x="28" y="0"/>
                  </a:cubicBezTo>
                  <a:cubicBezTo>
                    <a:pt x="26" y="0"/>
                    <a:pt x="25" y="1"/>
                    <a:pt x="25"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67" name="Freeform 87"/>
            <p:cNvSpPr>
              <a:spLocks/>
            </p:cNvSpPr>
            <p:nvPr/>
          </p:nvSpPr>
          <p:spPr bwMode="auto">
            <a:xfrm>
              <a:off x="6502274" y="3889837"/>
              <a:ext cx="19050" cy="103188"/>
            </a:xfrm>
            <a:custGeom>
              <a:avLst/>
              <a:gdLst>
                <a:gd name="T0" fmla="*/ 0 w 5"/>
                <a:gd name="T1" fmla="*/ 2 h 27"/>
                <a:gd name="T2" fmla="*/ 1 w 5"/>
                <a:gd name="T3" fmla="*/ 24 h 27"/>
                <a:gd name="T4" fmla="*/ 5 w 5"/>
                <a:gd name="T5" fmla="*/ 24 h 27"/>
                <a:gd name="T6" fmla="*/ 4 w 5"/>
                <a:gd name="T7" fmla="*/ 2 h 27"/>
                <a:gd name="T8" fmla="*/ 2 w 5"/>
                <a:gd name="T9" fmla="*/ 0 h 27"/>
                <a:gd name="T10" fmla="*/ 0 w 5"/>
                <a:gd name="T11" fmla="*/ 2 h 27"/>
              </a:gdLst>
              <a:ahLst/>
              <a:cxnLst>
                <a:cxn ang="0">
                  <a:pos x="T0" y="T1"/>
                </a:cxn>
                <a:cxn ang="0">
                  <a:pos x="T2" y="T3"/>
                </a:cxn>
                <a:cxn ang="0">
                  <a:pos x="T4" y="T5"/>
                </a:cxn>
                <a:cxn ang="0">
                  <a:pos x="T6" y="T7"/>
                </a:cxn>
                <a:cxn ang="0">
                  <a:pos x="T8" y="T9"/>
                </a:cxn>
                <a:cxn ang="0">
                  <a:pos x="T10" y="T11"/>
                </a:cxn>
              </a:cxnLst>
              <a:rect l="0" t="0" r="r" b="b"/>
              <a:pathLst>
                <a:path w="5" h="27">
                  <a:moveTo>
                    <a:pt x="0" y="2"/>
                  </a:moveTo>
                  <a:cubicBezTo>
                    <a:pt x="1" y="10"/>
                    <a:pt x="1" y="17"/>
                    <a:pt x="1" y="24"/>
                  </a:cubicBezTo>
                  <a:cubicBezTo>
                    <a:pt x="1" y="27"/>
                    <a:pt x="5" y="27"/>
                    <a:pt x="5" y="24"/>
                  </a:cubicBezTo>
                  <a:cubicBezTo>
                    <a:pt x="5" y="17"/>
                    <a:pt x="5" y="10"/>
                    <a:pt x="4" y="2"/>
                  </a:cubicBezTo>
                  <a:cubicBezTo>
                    <a:pt x="4" y="1"/>
                    <a:pt x="3" y="0"/>
                    <a:pt x="2" y="0"/>
                  </a:cubicBezTo>
                  <a:cubicBezTo>
                    <a:pt x="1"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68" name="Freeform 88"/>
            <p:cNvSpPr>
              <a:spLocks/>
            </p:cNvSpPr>
            <p:nvPr/>
          </p:nvSpPr>
          <p:spPr bwMode="auto">
            <a:xfrm>
              <a:off x="6505449" y="3834274"/>
              <a:ext cx="22225" cy="17463"/>
            </a:xfrm>
            <a:custGeom>
              <a:avLst/>
              <a:gdLst>
                <a:gd name="T0" fmla="*/ 3 w 6"/>
                <a:gd name="T1" fmla="*/ 5 h 5"/>
                <a:gd name="T2" fmla="*/ 3 w 6"/>
                <a:gd name="T3" fmla="*/ 0 h 5"/>
                <a:gd name="T4" fmla="*/ 3 w 6"/>
                <a:gd name="T5" fmla="*/ 5 h 5"/>
              </a:gdLst>
              <a:ahLst/>
              <a:cxnLst>
                <a:cxn ang="0">
                  <a:pos x="T0" y="T1"/>
                </a:cxn>
                <a:cxn ang="0">
                  <a:pos x="T2" y="T3"/>
                </a:cxn>
                <a:cxn ang="0">
                  <a:pos x="T4" y="T5"/>
                </a:cxn>
              </a:cxnLst>
              <a:rect l="0" t="0" r="r" b="b"/>
              <a:pathLst>
                <a:path w="6" h="5">
                  <a:moveTo>
                    <a:pt x="3" y="5"/>
                  </a:moveTo>
                  <a:cubicBezTo>
                    <a:pt x="6" y="5"/>
                    <a:pt x="6" y="0"/>
                    <a:pt x="3" y="0"/>
                  </a:cubicBezTo>
                  <a:cubicBezTo>
                    <a:pt x="0" y="0"/>
                    <a:pt x="0" y="5"/>
                    <a:pt x="3"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69" name="Freeform 89"/>
            <p:cNvSpPr>
              <a:spLocks noEditPoints="1"/>
            </p:cNvSpPr>
            <p:nvPr/>
          </p:nvSpPr>
          <p:spPr bwMode="auto">
            <a:xfrm>
              <a:off x="6521324" y="3870787"/>
              <a:ext cx="107950" cy="122238"/>
            </a:xfrm>
            <a:custGeom>
              <a:avLst/>
              <a:gdLst>
                <a:gd name="T0" fmla="*/ 15 w 29"/>
                <a:gd name="T1" fmla="*/ 26 h 32"/>
                <a:gd name="T2" fmla="*/ 15 w 29"/>
                <a:gd name="T3" fmla="*/ 26 h 32"/>
                <a:gd name="T4" fmla="*/ 13 w 29"/>
                <a:gd name="T5" fmla="*/ 26 h 32"/>
                <a:gd name="T6" fmla="*/ 12 w 29"/>
                <a:gd name="T7" fmla="*/ 26 h 32"/>
                <a:gd name="T8" fmla="*/ 12 w 29"/>
                <a:gd name="T9" fmla="*/ 26 h 32"/>
                <a:gd name="T10" fmla="*/ 25 w 29"/>
                <a:gd name="T11" fmla="*/ 24 h 32"/>
                <a:gd name="T12" fmla="*/ 25 w 29"/>
                <a:gd name="T13" fmla="*/ 24 h 32"/>
                <a:gd name="T14" fmla="*/ 25 w 29"/>
                <a:gd name="T15" fmla="*/ 24 h 32"/>
                <a:gd name="T16" fmla="*/ 25 w 29"/>
                <a:gd name="T17" fmla="*/ 24 h 32"/>
                <a:gd name="T18" fmla="*/ 24 w 29"/>
                <a:gd name="T19" fmla="*/ 23 h 32"/>
                <a:gd name="T20" fmla="*/ 24 w 29"/>
                <a:gd name="T21" fmla="*/ 23 h 32"/>
                <a:gd name="T22" fmla="*/ 13 w 29"/>
                <a:gd name="T23" fmla="*/ 9 h 32"/>
                <a:gd name="T24" fmla="*/ 14 w 29"/>
                <a:gd name="T25" fmla="*/ 8 h 32"/>
                <a:gd name="T26" fmla="*/ 14 w 29"/>
                <a:gd name="T27" fmla="*/ 8 h 32"/>
                <a:gd name="T28" fmla="*/ 17 w 29"/>
                <a:gd name="T29" fmla="*/ 9 h 32"/>
                <a:gd name="T30" fmla="*/ 18 w 29"/>
                <a:gd name="T31" fmla="*/ 9 h 32"/>
                <a:gd name="T32" fmla="*/ 17 w 29"/>
                <a:gd name="T33" fmla="*/ 23 h 32"/>
                <a:gd name="T34" fmla="*/ 15 w 29"/>
                <a:gd name="T35" fmla="*/ 25 h 32"/>
                <a:gd name="T36" fmla="*/ 15 w 29"/>
                <a:gd name="T37" fmla="*/ 26 h 32"/>
                <a:gd name="T38" fmla="*/ 15 w 29"/>
                <a:gd name="T39" fmla="*/ 26 h 32"/>
                <a:gd name="T40" fmla="*/ 15 w 29"/>
                <a:gd name="T41" fmla="*/ 26 h 32"/>
                <a:gd name="T42" fmla="*/ 15 w 29"/>
                <a:gd name="T43" fmla="*/ 26 h 32"/>
                <a:gd name="T44" fmla="*/ 13 w 29"/>
                <a:gd name="T45" fmla="*/ 26 h 32"/>
                <a:gd name="T46" fmla="*/ 11 w 29"/>
                <a:gd name="T47" fmla="*/ 25 h 32"/>
                <a:gd name="T48" fmla="*/ 9 w 29"/>
                <a:gd name="T49" fmla="*/ 23 h 32"/>
                <a:gd name="T50" fmla="*/ 9 w 29"/>
                <a:gd name="T51" fmla="*/ 17 h 32"/>
                <a:gd name="T52" fmla="*/ 11 w 29"/>
                <a:gd name="T53" fmla="*/ 10 h 32"/>
                <a:gd name="T54" fmla="*/ 13 w 29"/>
                <a:gd name="T55" fmla="*/ 9 h 32"/>
                <a:gd name="T56" fmla="*/ 15 w 29"/>
                <a:gd name="T57" fmla="*/ 8 h 32"/>
                <a:gd name="T58" fmla="*/ 6 w 29"/>
                <a:gd name="T59" fmla="*/ 27 h 32"/>
                <a:gd name="T60" fmla="*/ 21 w 29"/>
                <a:gd name="T61" fmla="*/ 26 h 32"/>
                <a:gd name="T62" fmla="*/ 26 w 29"/>
                <a:gd name="T63" fmla="*/ 25 h 32"/>
                <a:gd name="T64" fmla="*/ 25 w 29"/>
                <a:gd name="T65" fmla="*/ 24 h 32"/>
                <a:gd name="T66" fmla="*/ 24 w 29"/>
                <a:gd name="T67" fmla="*/ 23 h 32"/>
                <a:gd name="T68" fmla="*/ 24 w 29"/>
                <a:gd name="T69" fmla="*/ 23 h 32"/>
                <a:gd name="T70" fmla="*/ 23 w 29"/>
                <a:gd name="T71" fmla="*/ 20 h 32"/>
                <a:gd name="T72" fmla="*/ 21 w 29"/>
                <a:gd name="T73"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9" h="32">
                  <a:moveTo>
                    <a:pt x="15" y="26"/>
                  </a:moveTo>
                  <a:cubicBezTo>
                    <a:pt x="15" y="26"/>
                    <a:pt x="15" y="26"/>
                    <a:pt x="15" y="26"/>
                  </a:cubicBezTo>
                  <a:cubicBezTo>
                    <a:pt x="15" y="26"/>
                    <a:pt x="15" y="26"/>
                    <a:pt x="15" y="26"/>
                  </a:cubicBezTo>
                  <a:cubicBezTo>
                    <a:pt x="15" y="26"/>
                    <a:pt x="15" y="26"/>
                    <a:pt x="15" y="26"/>
                  </a:cubicBezTo>
                  <a:moveTo>
                    <a:pt x="13" y="26"/>
                  </a:moveTo>
                  <a:cubicBezTo>
                    <a:pt x="13" y="26"/>
                    <a:pt x="13" y="26"/>
                    <a:pt x="13" y="26"/>
                  </a:cubicBezTo>
                  <a:cubicBezTo>
                    <a:pt x="13" y="26"/>
                    <a:pt x="13" y="26"/>
                    <a:pt x="13" y="26"/>
                  </a:cubicBezTo>
                  <a:moveTo>
                    <a:pt x="12" y="26"/>
                  </a:moveTo>
                  <a:cubicBezTo>
                    <a:pt x="12" y="26"/>
                    <a:pt x="12" y="26"/>
                    <a:pt x="12" y="26"/>
                  </a:cubicBezTo>
                  <a:cubicBezTo>
                    <a:pt x="12" y="26"/>
                    <a:pt x="12" y="26"/>
                    <a:pt x="12" y="26"/>
                  </a:cubicBezTo>
                  <a:moveTo>
                    <a:pt x="25" y="24"/>
                  </a:moveTo>
                  <a:cubicBezTo>
                    <a:pt x="25" y="24"/>
                    <a:pt x="25" y="24"/>
                    <a:pt x="25" y="24"/>
                  </a:cubicBezTo>
                  <a:cubicBezTo>
                    <a:pt x="25" y="24"/>
                    <a:pt x="25" y="24"/>
                    <a:pt x="25" y="24"/>
                  </a:cubicBezTo>
                  <a:cubicBezTo>
                    <a:pt x="25" y="24"/>
                    <a:pt x="25" y="24"/>
                    <a:pt x="25" y="24"/>
                  </a:cubicBezTo>
                  <a:moveTo>
                    <a:pt x="25" y="24"/>
                  </a:moveTo>
                  <a:cubicBezTo>
                    <a:pt x="25" y="24"/>
                    <a:pt x="25" y="24"/>
                    <a:pt x="25" y="24"/>
                  </a:cubicBezTo>
                  <a:cubicBezTo>
                    <a:pt x="25" y="24"/>
                    <a:pt x="25" y="24"/>
                    <a:pt x="25" y="24"/>
                  </a:cubicBezTo>
                  <a:cubicBezTo>
                    <a:pt x="25" y="24"/>
                    <a:pt x="25" y="24"/>
                    <a:pt x="25" y="24"/>
                  </a:cubicBezTo>
                  <a:moveTo>
                    <a:pt x="24" y="23"/>
                  </a:moveTo>
                  <a:cubicBezTo>
                    <a:pt x="24" y="23"/>
                    <a:pt x="24" y="23"/>
                    <a:pt x="24" y="23"/>
                  </a:cubicBezTo>
                  <a:cubicBezTo>
                    <a:pt x="24" y="23"/>
                    <a:pt x="24" y="23"/>
                    <a:pt x="24" y="23"/>
                  </a:cubicBezTo>
                  <a:cubicBezTo>
                    <a:pt x="24" y="23"/>
                    <a:pt x="24" y="23"/>
                    <a:pt x="24" y="23"/>
                  </a:cubicBezTo>
                  <a:moveTo>
                    <a:pt x="13" y="9"/>
                  </a:moveTo>
                  <a:cubicBezTo>
                    <a:pt x="13" y="9"/>
                    <a:pt x="13" y="9"/>
                    <a:pt x="13" y="9"/>
                  </a:cubicBezTo>
                  <a:cubicBezTo>
                    <a:pt x="13" y="9"/>
                    <a:pt x="13" y="9"/>
                    <a:pt x="13" y="9"/>
                  </a:cubicBezTo>
                  <a:moveTo>
                    <a:pt x="14" y="8"/>
                  </a:moveTo>
                  <a:cubicBezTo>
                    <a:pt x="14" y="8"/>
                    <a:pt x="14" y="8"/>
                    <a:pt x="14" y="8"/>
                  </a:cubicBezTo>
                  <a:cubicBezTo>
                    <a:pt x="14" y="8"/>
                    <a:pt x="14" y="8"/>
                    <a:pt x="14" y="8"/>
                  </a:cubicBezTo>
                  <a:moveTo>
                    <a:pt x="15" y="8"/>
                  </a:moveTo>
                  <a:cubicBezTo>
                    <a:pt x="16" y="9"/>
                    <a:pt x="16" y="9"/>
                    <a:pt x="17" y="9"/>
                  </a:cubicBezTo>
                  <a:cubicBezTo>
                    <a:pt x="18" y="9"/>
                    <a:pt x="18" y="9"/>
                    <a:pt x="18" y="9"/>
                  </a:cubicBezTo>
                  <a:cubicBezTo>
                    <a:pt x="18" y="9"/>
                    <a:pt x="18" y="9"/>
                    <a:pt x="18" y="9"/>
                  </a:cubicBezTo>
                  <a:cubicBezTo>
                    <a:pt x="18" y="13"/>
                    <a:pt x="18" y="16"/>
                    <a:pt x="18" y="19"/>
                  </a:cubicBezTo>
                  <a:cubicBezTo>
                    <a:pt x="18" y="21"/>
                    <a:pt x="18" y="22"/>
                    <a:pt x="17" y="23"/>
                  </a:cubicBezTo>
                  <a:cubicBezTo>
                    <a:pt x="17" y="24"/>
                    <a:pt x="16" y="24"/>
                    <a:pt x="16" y="25"/>
                  </a:cubicBezTo>
                  <a:cubicBezTo>
                    <a:pt x="15" y="25"/>
                    <a:pt x="15" y="25"/>
                    <a:pt x="15" y="25"/>
                  </a:cubicBezTo>
                  <a:cubicBezTo>
                    <a:pt x="15" y="26"/>
                    <a:pt x="15" y="26"/>
                    <a:pt x="15" y="26"/>
                  </a:cubicBezTo>
                  <a:cubicBezTo>
                    <a:pt x="15" y="26"/>
                    <a:pt x="15" y="26"/>
                    <a:pt x="15" y="26"/>
                  </a:cubicBezTo>
                  <a:cubicBezTo>
                    <a:pt x="15" y="25"/>
                    <a:pt x="15" y="25"/>
                    <a:pt x="15" y="25"/>
                  </a:cubicBezTo>
                  <a:cubicBezTo>
                    <a:pt x="15" y="26"/>
                    <a:pt x="15" y="26"/>
                    <a:pt x="15" y="26"/>
                  </a:cubicBezTo>
                  <a:cubicBezTo>
                    <a:pt x="15" y="25"/>
                    <a:pt x="15" y="25"/>
                    <a:pt x="15" y="25"/>
                  </a:cubicBezTo>
                  <a:cubicBezTo>
                    <a:pt x="15" y="26"/>
                    <a:pt x="15" y="26"/>
                    <a:pt x="15" y="26"/>
                  </a:cubicBezTo>
                  <a:cubicBezTo>
                    <a:pt x="15" y="26"/>
                    <a:pt x="15" y="26"/>
                    <a:pt x="15" y="26"/>
                  </a:cubicBezTo>
                  <a:cubicBezTo>
                    <a:pt x="15" y="26"/>
                    <a:pt x="15" y="26"/>
                    <a:pt x="15" y="26"/>
                  </a:cubicBezTo>
                  <a:cubicBezTo>
                    <a:pt x="15" y="26"/>
                    <a:pt x="14" y="26"/>
                    <a:pt x="14" y="26"/>
                  </a:cubicBezTo>
                  <a:cubicBezTo>
                    <a:pt x="14" y="26"/>
                    <a:pt x="13" y="26"/>
                    <a:pt x="13" y="26"/>
                  </a:cubicBezTo>
                  <a:cubicBezTo>
                    <a:pt x="12" y="26"/>
                    <a:pt x="12" y="26"/>
                    <a:pt x="12" y="26"/>
                  </a:cubicBezTo>
                  <a:cubicBezTo>
                    <a:pt x="11" y="25"/>
                    <a:pt x="11" y="25"/>
                    <a:pt x="11" y="25"/>
                  </a:cubicBezTo>
                  <a:cubicBezTo>
                    <a:pt x="10" y="25"/>
                    <a:pt x="10" y="25"/>
                    <a:pt x="10" y="24"/>
                  </a:cubicBezTo>
                  <a:cubicBezTo>
                    <a:pt x="9" y="23"/>
                    <a:pt x="9" y="23"/>
                    <a:pt x="9" y="23"/>
                  </a:cubicBezTo>
                  <a:cubicBezTo>
                    <a:pt x="9" y="23"/>
                    <a:pt x="9" y="22"/>
                    <a:pt x="9" y="21"/>
                  </a:cubicBezTo>
                  <a:cubicBezTo>
                    <a:pt x="8" y="20"/>
                    <a:pt x="8" y="18"/>
                    <a:pt x="9" y="17"/>
                  </a:cubicBezTo>
                  <a:cubicBezTo>
                    <a:pt x="9" y="16"/>
                    <a:pt x="9" y="15"/>
                    <a:pt x="10" y="13"/>
                  </a:cubicBezTo>
                  <a:cubicBezTo>
                    <a:pt x="10" y="12"/>
                    <a:pt x="11" y="11"/>
                    <a:pt x="11" y="10"/>
                  </a:cubicBezTo>
                  <a:cubicBezTo>
                    <a:pt x="12" y="10"/>
                    <a:pt x="12" y="10"/>
                    <a:pt x="13" y="9"/>
                  </a:cubicBezTo>
                  <a:cubicBezTo>
                    <a:pt x="13" y="9"/>
                    <a:pt x="13" y="9"/>
                    <a:pt x="13" y="9"/>
                  </a:cubicBezTo>
                  <a:cubicBezTo>
                    <a:pt x="14" y="8"/>
                    <a:pt x="14" y="8"/>
                    <a:pt x="14" y="8"/>
                  </a:cubicBezTo>
                  <a:cubicBezTo>
                    <a:pt x="15" y="8"/>
                    <a:pt x="15" y="8"/>
                    <a:pt x="15" y="8"/>
                  </a:cubicBezTo>
                  <a:moveTo>
                    <a:pt x="19" y="5"/>
                  </a:moveTo>
                  <a:cubicBezTo>
                    <a:pt x="7" y="0"/>
                    <a:pt x="0" y="18"/>
                    <a:pt x="6" y="27"/>
                  </a:cubicBezTo>
                  <a:cubicBezTo>
                    <a:pt x="9" y="32"/>
                    <a:pt x="17" y="32"/>
                    <a:pt x="20" y="27"/>
                  </a:cubicBezTo>
                  <a:cubicBezTo>
                    <a:pt x="21" y="26"/>
                    <a:pt x="21" y="26"/>
                    <a:pt x="21" y="26"/>
                  </a:cubicBezTo>
                  <a:cubicBezTo>
                    <a:pt x="21" y="28"/>
                    <a:pt x="23" y="29"/>
                    <a:pt x="24" y="29"/>
                  </a:cubicBezTo>
                  <a:cubicBezTo>
                    <a:pt x="27" y="30"/>
                    <a:pt x="29" y="26"/>
                    <a:pt x="26" y="25"/>
                  </a:cubicBezTo>
                  <a:cubicBezTo>
                    <a:pt x="25" y="24"/>
                    <a:pt x="25" y="24"/>
                    <a:pt x="25" y="24"/>
                  </a:cubicBezTo>
                  <a:cubicBezTo>
                    <a:pt x="25" y="24"/>
                    <a:pt x="25" y="24"/>
                    <a:pt x="25" y="24"/>
                  </a:cubicBezTo>
                  <a:cubicBezTo>
                    <a:pt x="24" y="23"/>
                    <a:pt x="24" y="23"/>
                    <a:pt x="24" y="23"/>
                  </a:cubicBezTo>
                  <a:cubicBezTo>
                    <a:pt x="24" y="23"/>
                    <a:pt x="24" y="23"/>
                    <a:pt x="24" y="23"/>
                  </a:cubicBezTo>
                  <a:cubicBezTo>
                    <a:pt x="24" y="24"/>
                    <a:pt x="24" y="24"/>
                    <a:pt x="24" y="24"/>
                  </a:cubicBezTo>
                  <a:cubicBezTo>
                    <a:pt x="24" y="23"/>
                    <a:pt x="24" y="23"/>
                    <a:pt x="24" y="23"/>
                  </a:cubicBezTo>
                  <a:cubicBezTo>
                    <a:pt x="23" y="22"/>
                    <a:pt x="23" y="21"/>
                    <a:pt x="23" y="20"/>
                  </a:cubicBezTo>
                  <a:cubicBezTo>
                    <a:pt x="23" y="20"/>
                    <a:pt x="23" y="20"/>
                    <a:pt x="23" y="20"/>
                  </a:cubicBezTo>
                  <a:cubicBezTo>
                    <a:pt x="24" y="15"/>
                    <a:pt x="23" y="10"/>
                    <a:pt x="23" y="6"/>
                  </a:cubicBezTo>
                  <a:cubicBezTo>
                    <a:pt x="23" y="4"/>
                    <a:pt x="22" y="4"/>
                    <a:pt x="21" y="4"/>
                  </a:cubicBezTo>
                  <a:cubicBezTo>
                    <a:pt x="20" y="4"/>
                    <a:pt x="20" y="4"/>
                    <a:pt x="19"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70" name="Freeform 90"/>
            <p:cNvSpPr>
              <a:spLocks noEditPoints="1"/>
            </p:cNvSpPr>
            <p:nvPr/>
          </p:nvSpPr>
          <p:spPr bwMode="auto">
            <a:xfrm>
              <a:off x="6603874" y="3870787"/>
              <a:ext cx="115888" cy="204788"/>
            </a:xfrm>
            <a:custGeom>
              <a:avLst/>
              <a:gdLst>
                <a:gd name="T0" fmla="*/ 17 w 31"/>
                <a:gd name="T1" fmla="*/ 48 h 54"/>
                <a:gd name="T2" fmla="*/ 16 w 31"/>
                <a:gd name="T3" fmla="*/ 48 h 54"/>
                <a:gd name="T4" fmla="*/ 17 w 31"/>
                <a:gd name="T5" fmla="*/ 48 h 54"/>
                <a:gd name="T6" fmla="*/ 20 w 31"/>
                <a:gd name="T7" fmla="*/ 40 h 54"/>
                <a:gd name="T8" fmla="*/ 20 w 31"/>
                <a:gd name="T9" fmla="*/ 41 h 54"/>
                <a:gd name="T10" fmla="*/ 20 w 31"/>
                <a:gd name="T11" fmla="*/ 40 h 54"/>
                <a:gd name="T12" fmla="*/ 13 w 31"/>
                <a:gd name="T13" fmla="*/ 23 h 54"/>
                <a:gd name="T14" fmla="*/ 13 w 31"/>
                <a:gd name="T15" fmla="*/ 24 h 54"/>
                <a:gd name="T16" fmla="*/ 13 w 31"/>
                <a:gd name="T17" fmla="*/ 23 h 54"/>
                <a:gd name="T18" fmla="*/ 11 w 31"/>
                <a:gd name="T19" fmla="*/ 23 h 54"/>
                <a:gd name="T20" fmla="*/ 11 w 31"/>
                <a:gd name="T21" fmla="*/ 23 h 54"/>
                <a:gd name="T22" fmla="*/ 12 w 31"/>
                <a:gd name="T23" fmla="*/ 23 h 54"/>
                <a:gd name="T24" fmla="*/ 11 w 31"/>
                <a:gd name="T25" fmla="*/ 23 h 54"/>
                <a:gd name="T26" fmla="*/ 11 w 31"/>
                <a:gd name="T27" fmla="*/ 23 h 54"/>
                <a:gd name="T28" fmla="*/ 11 w 31"/>
                <a:gd name="T29" fmla="*/ 23 h 54"/>
                <a:gd name="T30" fmla="*/ 11 w 31"/>
                <a:gd name="T31" fmla="*/ 23 h 54"/>
                <a:gd name="T32" fmla="*/ 11 w 31"/>
                <a:gd name="T33" fmla="*/ 23 h 54"/>
                <a:gd name="T34" fmla="*/ 14 w 31"/>
                <a:gd name="T35" fmla="*/ 23 h 54"/>
                <a:gd name="T36" fmla="*/ 13 w 31"/>
                <a:gd name="T37" fmla="*/ 23 h 54"/>
                <a:gd name="T38" fmla="*/ 14 w 31"/>
                <a:gd name="T39" fmla="*/ 23 h 54"/>
                <a:gd name="T40" fmla="*/ 10 w 31"/>
                <a:gd name="T41" fmla="*/ 22 h 54"/>
                <a:gd name="T42" fmla="*/ 10 w 31"/>
                <a:gd name="T43" fmla="*/ 22 h 54"/>
                <a:gd name="T44" fmla="*/ 10 w 31"/>
                <a:gd name="T45" fmla="*/ 22 h 54"/>
                <a:gd name="T46" fmla="*/ 18 w 31"/>
                <a:gd name="T47" fmla="*/ 5 h 54"/>
                <a:gd name="T48" fmla="*/ 19 w 31"/>
                <a:gd name="T49" fmla="*/ 5 h 54"/>
                <a:gd name="T50" fmla="*/ 15 w 31"/>
                <a:gd name="T51" fmla="*/ 20 h 54"/>
                <a:gd name="T52" fmla="*/ 14 w 31"/>
                <a:gd name="T53" fmla="*/ 23 h 54"/>
                <a:gd name="T54" fmla="*/ 14 w 31"/>
                <a:gd name="T55" fmla="*/ 22 h 54"/>
                <a:gd name="T56" fmla="*/ 13 w 31"/>
                <a:gd name="T57" fmla="*/ 23 h 54"/>
                <a:gd name="T58" fmla="*/ 13 w 31"/>
                <a:gd name="T59" fmla="*/ 23 h 54"/>
                <a:gd name="T60" fmla="*/ 13 w 31"/>
                <a:gd name="T61" fmla="*/ 23 h 54"/>
                <a:gd name="T62" fmla="*/ 12 w 31"/>
                <a:gd name="T63" fmla="*/ 23 h 54"/>
                <a:gd name="T64" fmla="*/ 11 w 31"/>
                <a:gd name="T65" fmla="*/ 23 h 54"/>
                <a:gd name="T66" fmla="*/ 11 w 31"/>
                <a:gd name="T67" fmla="*/ 23 h 54"/>
                <a:gd name="T68" fmla="*/ 11 w 31"/>
                <a:gd name="T69" fmla="*/ 23 h 54"/>
                <a:gd name="T70" fmla="*/ 11 w 31"/>
                <a:gd name="T71" fmla="*/ 23 h 54"/>
                <a:gd name="T72" fmla="*/ 11 w 31"/>
                <a:gd name="T73" fmla="*/ 23 h 54"/>
                <a:gd name="T74" fmla="*/ 10 w 31"/>
                <a:gd name="T75" fmla="*/ 22 h 54"/>
                <a:gd name="T76" fmla="*/ 10 w 31"/>
                <a:gd name="T77" fmla="*/ 21 h 54"/>
                <a:gd name="T78" fmla="*/ 10 w 31"/>
                <a:gd name="T79" fmla="*/ 19 h 54"/>
                <a:gd name="T80" fmla="*/ 12 w 31"/>
                <a:gd name="T81" fmla="*/ 13 h 54"/>
                <a:gd name="T82" fmla="*/ 15 w 31"/>
                <a:gd name="T83" fmla="*/ 8 h 54"/>
                <a:gd name="T84" fmla="*/ 17 w 31"/>
                <a:gd name="T85" fmla="*/ 6 h 54"/>
                <a:gd name="T86" fmla="*/ 18 w 31"/>
                <a:gd name="T87" fmla="*/ 5 h 54"/>
                <a:gd name="T88" fmla="*/ 19 w 31"/>
                <a:gd name="T89" fmla="*/ 2 h 54"/>
                <a:gd name="T90" fmla="*/ 19 w 31"/>
                <a:gd name="T91" fmla="*/ 3 h 54"/>
                <a:gd name="T92" fmla="*/ 16 w 31"/>
                <a:gd name="T93" fmla="*/ 1 h 54"/>
                <a:gd name="T94" fmla="*/ 9 w 31"/>
                <a:gd name="T95" fmla="*/ 27 h 54"/>
                <a:gd name="T96" fmla="*/ 20 w 31"/>
                <a:gd name="T97" fmla="*/ 20 h 54"/>
                <a:gd name="T98" fmla="*/ 20 w 31"/>
                <a:gd name="T99" fmla="*/ 40 h 54"/>
                <a:gd name="T100" fmla="*/ 19 w 31"/>
                <a:gd name="T101" fmla="*/ 46 h 54"/>
                <a:gd name="T102" fmla="*/ 18 w 31"/>
                <a:gd name="T103" fmla="*/ 47 h 54"/>
                <a:gd name="T104" fmla="*/ 17 w 31"/>
                <a:gd name="T105" fmla="*/ 48 h 54"/>
                <a:gd name="T106" fmla="*/ 17 w 31"/>
                <a:gd name="T107" fmla="*/ 48 h 54"/>
                <a:gd name="T108" fmla="*/ 17 w 31"/>
                <a:gd name="T109" fmla="*/ 48 h 54"/>
                <a:gd name="T110" fmla="*/ 16 w 31"/>
                <a:gd name="T111" fmla="*/ 48 h 54"/>
                <a:gd name="T112" fmla="*/ 16 w 31"/>
                <a:gd name="T113" fmla="*/ 53 h 54"/>
                <a:gd name="T114" fmla="*/ 24 w 31"/>
                <a:gd name="T115" fmla="*/ 3 h 54"/>
                <a:gd name="T116" fmla="*/ 22 w 31"/>
                <a:gd name="T117" fmla="*/ 0 h 54"/>
                <a:gd name="T118" fmla="*/ 19 w 31"/>
                <a:gd name="T1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 h="54">
                  <a:moveTo>
                    <a:pt x="17" y="48"/>
                  </a:moveTo>
                  <a:cubicBezTo>
                    <a:pt x="16" y="48"/>
                    <a:pt x="16" y="48"/>
                    <a:pt x="16" y="48"/>
                  </a:cubicBezTo>
                  <a:cubicBezTo>
                    <a:pt x="17" y="48"/>
                    <a:pt x="17" y="48"/>
                    <a:pt x="17" y="48"/>
                  </a:cubicBezTo>
                  <a:moveTo>
                    <a:pt x="20" y="40"/>
                  </a:moveTo>
                  <a:cubicBezTo>
                    <a:pt x="20" y="41"/>
                    <a:pt x="20" y="41"/>
                    <a:pt x="20" y="41"/>
                  </a:cubicBezTo>
                  <a:cubicBezTo>
                    <a:pt x="20" y="40"/>
                    <a:pt x="20" y="40"/>
                    <a:pt x="20" y="40"/>
                  </a:cubicBezTo>
                  <a:moveTo>
                    <a:pt x="13" y="23"/>
                  </a:moveTo>
                  <a:cubicBezTo>
                    <a:pt x="13" y="24"/>
                    <a:pt x="13" y="24"/>
                    <a:pt x="13" y="24"/>
                  </a:cubicBezTo>
                  <a:cubicBezTo>
                    <a:pt x="13" y="23"/>
                    <a:pt x="13" y="23"/>
                    <a:pt x="13" y="23"/>
                  </a:cubicBezTo>
                  <a:moveTo>
                    <a:pt x="11" y="23"/>
                  </a:moveTo>
                  <a:cubicBezTo>
                    <a:pt x="11" y="23"/>
                    <a:pt x="11" y="23"/>
                    <a:pt x="11" y="23"/>
                  </a:cubicBezTo>
                  <a:cubicBezTo>
                    <a:pt x="12" y="23"/>
                    <a:pt x="12" y="23"/>
                    <a:pt x="12" y="23"/>
                  </a:cubicBezTo>
                  <a:cubicBezTo>
                    <a:pt x="11" y="23"/>
                    <a:pt x="11" y="23"/>
                    <a:pt x="11" y="23"/>
                  </a:cubicBezTo>
                  <a:moveTo>
                    <a:pt x="11" y="23"/>
                  </a:moveTo>
                  <a:cubicBezTo>
                    <a:pt x="11" y="23"/>
                    <a:pt x="11" y="23"/>
                    <a:pt x="11" y="23"/>
                  </a:cubicBezTo>
                  <a:cubicBezTo>
                    <a:pt x="11" y="23"/>
                    <a:pt x="11" y="23"/>
                    <a:pt x="11" y="23"/>
                  </a:cubicBezTo>
                  <a:cubicBezTo>
                    <a:pt x="11" y="23"/>
                    <a:pt x="11" y="23"/>
                    <a:pt x="11" y="23"/>
                  </a:cubicBezTo>
                  <a:moveTo>
                    <a:pt x="14" y="23"/>
                  </a:moveTo>
                  <a:cubicBezTo>
                    <a:pt x="13" y="23"/>
                    <a:pt x="13" y="23"/>
                    <a:pt x="13" y="23"/>
                  </a:cubicBezTo>
                  <a:cubicBezTo>
                    <a:pt x="14" y="23"/>
                    <a:pt x="14" y="23"/>
                    <a:pt x="14" y="23"/>
                  </a:cubicBezTo>
                  <a:moveTo>
                    <a:pt x="10" y="22"/>
                  </a:moveTo>
                  <a:cubicBezTo>
                    <a:pt x="10" y="22"/>
                    <a:pt x="10" y="22"/>
                    <a:pt x="10" y="22"/>
                  </a:cubicBezTo>
                  <a:cubicBezTo>
                    <a:pt x="10" y="22"/>
                    <a:pt x="10" y="22"/>
                    <a:pt x="10" y="22"/>
                  </a:cubicBezTo>
                  <a:moveTo>
                    <a:pt x="18" y="5"/>
                  </a:moveTo>
                  <a:cubicBezTo>
                    <a:pt x="19" y="5"/>
                    <a:pt x="19" y="5"/>
                    <a:pt x="19" y="5"/>
                  </a:cubicBezTo>
                  <a:cubicBezTo>
                    <a:pt x="18" y="10"/>
                    <a:pt x="17" y="15"/>
                    <a:pt x="15" y="20"/>
                  </a:cubicBezTo>
                  <a:cubicBezTo>
                    <a:pt x="15" y="21"/>
                    <a:pt x="14" y="22"/>
                    <a:pt x="14" y="23"/>
                  </a:cubicBezTo>
                  <a:cubicBezTo>
                    <a:pt x="14" y="22"/>
                    <a:pt x="14" y="22"/>
                    <a:pt x="14" y="22"/>
                  </a:cubicBezTo>
                  <a:cubicBezTo>
                    <a:pt x="14" y="22"/>
                    <a:pt x="14" y="23"/>
                    <a:pt x="13" y="23"/>
                  </a:cubicBezTo>
                  <a:cubicBezTo>
                    <a:pt x="13" y="23"/>
                    <a:pt x="13" y="23"/>
                    <a:pt x="13" y="23"/>
                  </a:cubicBezTo>
                  <a:cubicBezTo>
                    <a:pt x="13" y="23"/>
                    <a:pt x="13" y="23"/>
                    <a:pt x="13" y="23"/>
                  </a:cubicBezTo>
                  <a:cubicBezTo>
                    <a:pt x="12" y="23"/>
                    <a:pt x="12" y="23"/>
                    <a:pt x="12" y="23"/>
                  </a:cubicBezTo>
                  <a:cubicBezTo>
                    <a:pt x="11" y="23"/>
                    <a:pt x="11" y="23"/>
                    <a:pt x="11" y="23"/>
                  </a:cubicBezTo>
                  <a:cubicBezTo>
                    <a:pt x="11" y="23"/>
                    <a:pt x="11" y="23"/>
                    <a:pt x="11" y="23"/>
                  </a:cubicBezTo>
                  <a:cubicBezTo>
                    <a:pt x="11" y="23"/>
                    <a:pt x="11" y="23"/>
                    <a:pt x="11" y="23"/>
                  </a:cubicBezTo>
                  <a:cubicBezTo>
                    <a:pt x="11" y="23"/>
                    <a:pt x="11" y="23"/>
                    <a:pt x="11" y="23"/>
                  </a:cubicBezTo>
                  <a:cubicBezTo>
                    <a:pt x="11" y="23"/>
                    <a:pt x="11" y="23"/>
                    <a:pt x="11" y="23"/>
                  </a:cubicBezTo>
                  <a:cubicBezTo>
                    <a:pt x="10" y="22"/>
                    <a:pt x="10" y="22"/>
                    <a:pt x="10" y="22"/>
                  </a:cubicBezTo>
                  <a:cubicBezTo>
                    <a:pt x="10" y="21"/>
                    <a:pt x="10" y="21"/>
                    <a:pt x="10" y="21"/>
                  </a:cubicBezTo>
                  <a:cubicBezTo>
                    <a:pt x="10" y="20"/>
                    <a:pt x="10" y="20"/>
                    <a:pt x="10" y="19"/>
                  </a:cubicBezTo>
                  <a:cubicBezTo>
                    <a:pt x="10" y="17"/>
                    <a:pt x="11" y="15"/>
                    <a:pt x="12" y="13"/>
                  </a:cubicBezTo>
                  <a:cubicBezTo>
                    <a:pt x="12" y="12"/>
                    <a:pt x="13" y="10"/>
                    <a:pt x="15" y="8"/>
                  </a:cubicBezTo>
                  <a:cubicBezTo>
                    <a:pt x="15" y="8"/>
                    <a:pt x="16" y="7"/>
                    <a:pt x="17" y="6"/>
                  </a:cubicBezTo>
                  <a:cubicBezTo>
                    <a:pt x="17" y="6"/>
                    <a:pt x="18" y="6"/>
                    <a:pt x="18" y="5"/>
                  </a:cubicBezTo>
                  <a:moveTo>
                    <a:pt x="19" y="2"/>
                  </a:moveTo>
                  <a:cubicBezTo>
                    <a:pt x="19" y="3"/>
                    <a:pt x="19" y="3"/>
                    <a:pt x="19" y="3"/>
                  </a:cubicBezTo>
                  <a:cubicBezTo>
                    <a:pt x="19" y="2"/>
                    <a:pt x="17" y="1"/>
                    <a:pt x="16" y="1"/>
                  </a:cubicBezTo>
                  <a:cubicBezTo>
                    <a:pt x="8" y="4"/>
                    <a:pt x="0" y="22"/>
                    <a:pt x="9" y="27"/>
                  </a:cubicBezTo>
                  <a:cubicBezTo>
                    <a:pt x="14" y="31"/>
                    <a:pt x="18" y="26"/>
                    <a:pt x="20" y="20"/>
                  </a:cubicBezTo>
                  <a:cubicBezTo>
                    <a:pt x="21" y="27"/>
                    <a:pt x="21" y="33"/>
                    <a:pt x="20" y="40"/>
                  </a:cubicBezTo>
                  <a:cubicBezTo>
                    <a:pt x="20" y="42"/>
                    <a:pt x="19" y="44"/>
                    <a:pt x="19" y="46"/>
                  </a:cubicBezTo>
                  <a:cubicBezTo>
                    <a:pt x="18" y="46"/>
                    <a:pt x="18" y="47"/>
                    <a:pt x="18" y="47"/>
                  </a:cubicBezTo>
                  <a:cubicBezTo>
                    <a:pt x="17" y="48"/>
                    <a:pt x="17" y="48"/>
                    <a:pt x="17" y="48"/>
                  </a:cubicBezTo>
                  <a:cubicBezTo>
                    <a:pt x="17" y="48"/>
                    <a:pt x="17" y="48"/>
                    <a:pt x="17" y="48"/>
                  </a:cubicBezTo>
                  <a:cubicBezTo>
                    <a:pt x="17" y="48"/>
                    <a:pt x="17" y="48"/>
                    <a:pt x="17" y="48"/>
                  </a:cubicBezTo>
                  <a:cubicBezTo>
                    <a:pt x="16" y="48"/>
                    <a:pt x="16" y="48"/>
                    <a:pt x="16" y="48"/>
                  </a:cubicBezTo>
                  <a:cubicBezTo>
                    <a:pt x="13" y="48"/>
                    <a:pt x="13" y="52"/>
                    <a:pt x="16" y="53"/>
                  </a:cubicBezTo>
                  <a:cubicBezTo>
                    <a:pt x="31" y="54"/>
                    <a:pt x="24" y="11"/>
                    <a:pt x="24" y="3"/>
                  </a:cubicBezTo>
                  <a:cubicBezTo>
                    <a:pt x="24" y="1"/>
                    <a:pt x="23" y="0"/>
                    <a:pt x="22" y="0"/>
                  </a:cubicBezTo>
                  <a:cubicBezTo>
                    <a:pt x="21" y="0"/>
                    <a:pt x="20" y="1"/>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71" name="Freeform 91"/>
            <p:cNvSpPr>
              <a:spLocks noEditPoints="1"/>
            </p:cNvSpPr>
            <p:nvPr/>
          </p:nvSpPr>
          <p:spPr bwMode="auto">
            <a:xfrm>
              <a:off x="6705474" y="3867612"/>
              <a:ext cx="66675" cy="109538"/>
            </a:xfrm>
            <a:custGeom>
              <a:avLst/>
              <a:gdLst>
                <a:gd name="T0" fmla="*/ 8 w 18"/>
                <a:gd name="T1" fmla="*/ 15 h 29"/>
                <a:gd name="T2" fmla="*/ 8 w 18"/>
                <a:gd name="T3" fmla="*/ 15 h 29"/>
                <a:gd name="T4" fmla="*/ 8 w 18"/>
                <a:gd name="T5" fmla="*/ 15 h 29"/>
                <a:gd name="T6" fmla="*/ 14 w 18"/>
                <a:gd name="T7" fmla="*/ 1 h 29"/>
                <a:gd name="T8" fmla="*/ 6 w 18"/>
                <a:gd name="T9" fmla="*/ 7 h 29"/>
                <a:gd name="T10" fmla="*/ 5 w 18"/>
                <a:gd name="T11" fmla="*/ 2 h 29"/>
                <a:gd name="T12" fmla="*/ 0 w 18"/>
                <a:gd name="T13" fmla="*/ 4 h 29"/>
                <a:gd name="T14" fmla="*/ 2 w 18"/>
                <a:gd name="T15" fmla="*/ 14 h 29"/>
                <a:gd name="T16" fmla="*/ 3 w 18"/>
                <a:gd name="T17" fmla="*/ 23 h 29"/>
                <a:gd name="T18" fmla="*/ 3 w 18"/>
                <a:gd name="T19" fmla="*/ 26 h 29"/>
                <a:gd name="T20" fmla="*/ 7 w 18"/>
                <a:gd name="T21" fmla="*/ 26 h 29"/>
                <a:gd name="T22" fmla="*/ 7 w 18"/>
                <a:gd name="T23" fmla="*/ 23 h 29"/>
                <a:gd name="T24" fmla="*/ 8 w 18"/>
                <a:gd name="T25" fmla="*/ 15 h 29"/>
                <a:gd name="T26" fmla="*/ 9 w 18"/>
                <a:gd name="T27" fmla="*/ 10 h 29"/>
                <a:gd name="T28" fmla="*/ 11 w 18"/>
                <a:gd name="T29" fmla="*/ 8 h 29"/>
                <a:gd name="T30" fmla="*/ 12 w 18"/>
                <a:gd name="T31" fmla="*/ 6 h 29"/>
                <a:gd name="T32" fmla="*/ 13 w 18"/>
                <a:gd name="T33" fmla="*/ 6 h 29"/>
                <a:gd name="T34" fmla="*/ 15 w 18"/>
                <a:gd name="T35" fmla="*/ 5 h 29"/>
                <a:gd name="T36" fmla="*/ 14 w 18"/>
                <a:gd name="T37" fmla="*/ 1 h 29"/>
                <a:gd name="T38" fmla="*/ 14 w 18"/>
                <a:gd name="T39"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9">
                  <a:moveTo>
                    <a:pt x="8" y="15"/>
                  </a:moveTo>
                  <a:cubicBezTo>
                    <a:pt x="8" y="15"/>
                    <a:pt x="8" y="15"/>
                    <a:pt x="8" y="15"/>
                  </a:cubicBezTo>
                  <a:cubicBezTo>
                    <a:pt x="8" y="15"/>
                    <a:pt x="8" y="15"/>
                    <a:pt x="8" y="15"/>
                  </a:cubicBezTo>
                  <a:moveTo>
                    <a:pt x="14" y="1"/>
                  </a:moveTo>
                  <a:cubicBezTo>
                    <a:pt x="10" y="1"/>
                    <a:pt x="7" y="3"/>
                    <a:pt x="6" y="7"/>
                  </a:cubicBezTo>
                  <a:cubicBezTo>
                    <a:pt x="5" y="5"/>
                    <a:pt x="5" y="4"/>
                    <a:pt x="5" y="2"/>
                  </a:cubicBezTo>
                  <a:cubicBezTo>
                    <a:pt x="4" y="0"/>
                    <a:pt x="0" y="1"/>
                    <a:pt x="0" y="4"/>
                  </a:cubicBezTo>
                  <a:cubicBezTo>
                    <a:pt x="1" y="7"/>
                    <a:pt x="2" y="10"/>
                    <a:pt x="2" y="14"/>
                  </a:cubicBezTo>
                  <a:cubicBezTo>
                    <a:pt x="2" y="17"/>
                    <a:pt x="3" y="20"/>
                    <a:pt x="3" y="23"/>
                  </a:cubicBezTo>
                  <a:cubicBezTo>
                    <a:pt x="3" y="24"/>
                    <a:pt x="3" y="25"/>
                    <a:pt x="3" y="26"/>
                  </a:cubicBezTo>
                  <a:cubicBezTo>
                    <a:pt x="3" y="29"/>
                    <a:pt x="7" y="29"/>
                    <a:pt x="7" y="26"/>
                  </a:cubicBezTo>
                  <a:cubicBezTo>
                    <a:pt x="7" y="25"/>
                    <a:pt x="7" y="24"/>
                    <a:pt x="7" y="23"/>
                  </a:cubicBezTo>
                  <a:cubicBezTo>
                    <a:pt x="7" y="20"/>
                    <a:pt x="7" y="18"/>
                    <a:pt x="8" y="15"/>
                  </a:cubicBezTo>
                  <a:cubicBezTo>
                    <a:pt x="8" y="13"/>
                    <a:pt x="9" y="12"/>
                    <a:pt x="9" y="10"/>
                  </a:cubicBezTo>
                  <a:cubicBezTo>
                    <a:pt x="10" y="9"/>
                    <a:pt x="10" y="8"/>
                    <a:pt x="11" y="8"/>
                  </a:cubicBezTo>
                  <a:cubicBezTo>
                    <a:pt x="11" y="7"/>
                    <a:pt x="11" y="7"/>
                    <a:pt x="12" y="6"/>
                  </a:cubicBezTo>
                  <a:cubicBezTo>
                    <a:pt x="13" y="6"/>
                    <a:pt x="13" y="6"/>
                    <a:pt x="13" y="6"/>
                  </a:cubicBezTo>
                  <a:cubicBezTo>
                    <a:pt x="14" y="5"/>
                    <a:pt x="14" y="5"/>
                    <a:pt x="15" y="5"/>
                  </a:cubicBezTo>
                  <a:cubicBezTo>
                    <a:pt x="18" y="5"/>
                    <a:pt x="17" y="1"/>
                    <a:pt x="14" y="1"/>
                  </a:cubicBezTo>
                  <a:cubicBezTo>
                    <a:pt x="14" y="1"/>
                    <a:pt x="14" y="1"/>
                    <a:pt x="14"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72" name="Freeform 92"/>
            <p:cNvSpPr>
              <a:spLocks noEditPoints="1"/>
            </p:cNvSpPr>
            <p:nvPr/>
          </p:nvSpPr>
          <p:spPr bwMode="auto">
            <a:xfrm>
              <a:off x="6749924" y="3864437"/>
              <a:ext cx="82550" cy="104775"/>
            </a:xfrm>
            <a:custGeom>
              <a:avLst/>
              <a:gdLst>
                <a:gd name="T0" fmla="*/ 8 w 22"/>
                <a:gd name="T1" fmla="*/ 20 h 28"/>
                <a:gd name="T2" fmla="*/ 8 w 22"/>
                <a:gd name="T3" fmla="*/ 20 h 28"/>
                <a:gd name="T4" fmla="*/ 8 w 22"/>
                <a:gd name="T5" fmla="*/ 20 h 28"/>
                <a:gd name="T6" fmla="*/ 9 w 22"/>
                <a:gd name="T7" fmla="*/ 20 h 28"/>
                <a:gd name="T8" fmla="*/ 9 w 22"/>
                <a:gd name="T9" fmla="*/ 20 h 28"/>
                <a:gd name="T10" fmla="*/ 9 w 22"/>
                <a:gd name="T11" fmla="*/ 20 h 28"/>
                <a:gd name="T12" fmla="*/ 8 w 22"/>
                <a:gd name="T13" fmla="*/ 20 h 28"/>
                <a:gd name="T14" fmla="*/ 9 w 22"/>
                <a:gd name="T15" fmla="*/ 20 h 28"/>
                <a:gd name="T16" fmla="*/ 8 w 22"/>
                <a:gd name="T17" fmla="*/ 20 h 28"/>
                <a:gd name="T18" fmla="*/ 9 w 22"/>
                <a:gd name="T19" fmla="*/ 20 h 28"/>
                <a:gd name="T20" fmla="*/ 9 w 22"/>
                <a:gd name="T21" fmla="*/ 20 h 28"/>
                <a:gd name="T22" fmla="*/ 9 w 22"/>
                <a:gd name="T23" fmla="*/ 20 h 28"/>
                <a:gd name="T24" fmla="*/ 9 w 22"/>
                <a:gd name="T25" fmla="*/ 20 h 28"/>
                <a:gd name="T26" fmla="*/ 9 w 22"/>
                <a:gd name="T27" fmla="*/ 20 h 28"/>
                <a:gd name="T28" fmla="*/ 9 w 22"/>
                <a:gd name="T29" fmla="*/ 20 h 28"/>
                <a:gd name="T30" fmla="*/ 9 w 22"/>
                <a:gd name="T31" fmla="*/ 20 h 28"/>
                <a:gd name="T32" fmla="*/ 9 w 22"/>
                <a:gd name="T33" fmla="*/ 20 h 28"/>
                <a:gd name="T34" fmla="*/ 9 w 22"/>
                <a:gd name="T35" fmla="*/ 20 h 28"/>
                <a:gd name="T36" fmla="*/ 9 w 22"/>
                <a:gd name="T37" fmla="*/ 20 h 28"/>
                <a:gd name="T38" fmla="*/ 9 w 22"/>
                <a:gd name="T39" fmla="*/ 19 h 28"/>
                <a:gd name="T40" fmla="*/ 9 w 22"/>
                <a:gd name="T41" fmla="*/ 20 h 28"/>
                <a:gd name="T42" fmla="*/ 9 w 22"/>
                <a:gd name="T43" fmla="*/ 19 h 28"/>
                <a:gd name="T44" fmla="*/ 12 w 22"/>
                <a:gd name="T45" fmla="*/ 10 h 28"/>
                <a:gd name="T46" fmla="*/ 10 w 22"/>
                <a:gd name="T47" fmla="*/ 18 h 28"/>
                <a:gd name="T48" fmla="*/ 9 w 22"/>
                <a:gd name="T49" fmla="*/ 20 h 28"/>
                <a:gd name="T50" fmla="*/ 9 w 22"/>
                <a:gd name="T51" fmla="*/ 20 h 28"/>
                <a:gd name="T52" fmla="*/ 9 w 22"/>
                <a:gd name="T53" fmla="*/ 20 h 28"/>
                <a:gd name="T54" fmla="*/ 9 w 22"/>
                <a:gd name="T55" fmla="*/ 18 h 28"/>
                <a:gd name="T56" fmla="*/ 10 w 22"/>
                <a:gd name="T57" fmla="*/ 13 h 28"/>
                <a:gd name="T58" fmla="*/ 12 w 22"/>
                <a:gd name="T59" fmla="*/ 10 h 28"/>
                <a:gd name="T60" fmla="*/ 14 w 22"/>
                <a:gd name="T61" fmla="*/ 2 h 28"/>
                <a:gd name="T62" fmla="*/ 13 w 22"/>
                <a:gd name="T63" fmla="*/ 2 h 28"/>
                <a:gd name="T64" fmla="*/ 6 w 22"/>
                <a:gd name="T65" fmla="*/ 24 h 28"/>
                <a:gd name="T66" fmla="*/ 15 w 22"/>
                <a:gd name="T67" fmla="*/ 16 h 28"/>
                <a:gd name="T68" fmla="*/ 17 w 22"/>
                <a:gd name="T69" fmla="*/ 22 h 28"/>
                <a:gd name="T70" fmla="*/ 21 w 22"/>
                <a:gd name="T71" fmla="*/ 21 h 28"/>
                <a:gd name="T72" fmla="*/ 20 w 22"/>
                <a:gd name="T73" fmla="*/ 14 h 28"/>
                <a:gd name="T74" fmla="*/ 19 w 22"/>
                <a:gd name="T75" fmla="*/ 4 h 28"/>
                <a:gd name="T76" fmla="*/ 18 w 22"/>
                <a:gd name="T77" fmla="*/ 1 h 28"/>
                <a:gd name="T78" fmla="*/ 16 w 22"/>
                <a:gd name="T79" fmla="*/ 0 h 28"/>
                <a:gd name="T80" fmla="*/ 14 w 22"/>
                <a:gd name="T8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2" h="28">
                  <a:moveTo>
                    <a:pt x="8" y="20"/>
                  </a:moveTo>
                  <a:cubicBezTo>
                    <a:pt x="8" y="20"/>
                    <a:pt x="8" y="20"/>
                    <a:pt x="8" y="20"/>
                  </a:cubicBezTo>
                  <a:cubicBezTo>
                    <a:pt x="8" y="20"/>
                    <a:pt x="8" y="20"/>
                    <a:pt x="8" y="20"/>
                  </a:cubicBezTo>
                  <a:moveTo>
                    <a:pt x="9" y="20"/>
                  </a:moveTo>
                  <a:cubicBezTo>
                    <a:pt x="9" y="20"/>
                    <a:pt x="9" y="20"/>
                    <a:pt x="9" y="20"/>
                  </a:cubicBezTo>
                  <a:cubicBezTo>
                    <a:pt x="9" y="20"/>
                    <a:pt x="9" y="20"/>
                    <a:pt x="9" y="20"/>
                  </a:cubicBezTo>
                  <a:moveTo>
                    <a:pt x="8" y="20"/>
                  </a:moveTo>
                  <a:cubicBezTo>
                    <a:pt x="9" y="20"/>
                    <a:pt x="9" y="20"/>
                    <a:pt x="9" y="20"/>
                  </a:cubicBezTo>
                  <a:cubicBezTo>
                    <a:pt x="8" y="20"/>
                    <a:pt x="8" y="20"/>
                    <a:pt x="8" y="20"/>
                  </a:cubicBezTo>
                  <a:moveTo>
                    <a:pt x="9" y="20"/>
                  </a:moveTo>
                  <a:cubicBezTo>
                    <a:pt x="9" y="20"/>
                    <a:pt x="9" y="20"/>
                    <a:pt x="9" y="20"/>
                  </a:cubicBezTo>
                  <a:cubicBezTo>
                    <a:pt x="9" y="20"/>
                    <a:pt x="9" y="20"/>
                    <a:pt x="9" y="20"/>
                  </a:cubicBezTo>
                  <a:moveTo>
                    <a:pt x="9" y="20"/>
                  </a:moveTo>
                  <a:cubicBezTo>
                    <a:pt x="9" y="20"/>
                    <a:pt x="9" y="20"/>
                    <a:pt x="9" y="20"/>
                  </a:cubicBezTo>
                  <a:cubicBezTo>
                    <a:pt x="9" y="20"/>
                    <a:pt x="9" y="20"/>
                    <a:pt x="9" y="20"/>
                  </a:cubicBezTo>
                  <a:moveTo>
                    <a:pt x="9" y="20"/>
                  </a:moveTo>
                  <a:cubicBezTo>
                    <a:pt x="9" y="20"/>
                    <a:pt x="9" y="20"/>
                    <a:pt x="9" y="20"/>
                  </a:cubicBezTo>
                  <a:cubicBezTo>
                    <a:pt x="9" y="20"/>
                    <a:pt x="9" y="20"/>
                    <a:pt x="9" y="20"/>
                  </a:cubicBezTo>
                  <a:cubicBezTo>
                    <a:pt x="9" y="20"/>
                    <a:pt x="9" y="20"/>
                    <a:pt x="9" y="20"/>
                  </a:cubicBezTo>
                  <a:moveTo>
                    <a:pt x="9" y="19"/>
                  </a:moveTo>
                  <a:cubicBezTo>
                    <a:pt x="9" y="20"/>
                    <a:pt x="9" y="20"/>
                    <a:pt x="9" y="20"/>
                  </a:cubicBezTo>
                  <a:cubicBezTo>
                    <a:pt x="9" y="19"/>
                    <a:pt x="9" y="19"/>
                    <a:pt x="9" y="19"/>
                  </a:cubicBezTo>
                  <a:moveTo>
                    <a:pt x="12" y="10"/>
                  </a:moveTo>
                  <a:cubicBezTo>
                    <a:pt x="11" y="12"/>
                    <a:pt x="11" y="15"/>
                    <a:pt x="10" y="18"/>
                  </a:cubicBezTo>
                  <a:cubicBezTo>
                    <a:pt x="9" y="19"/>
                    <a:pt x="9" y="19"/>
                    <a:pt x="9" y="20"/>
                  </a:cubicBezTo>
                  <a:cubicBezTo>
                    <a:pt x="9" y="20"/>
                    <a:pt x="9" y="20"/>
                    <a:pt x="9" y="20"/>
                  </a:cubicBezTo>
                  <a:cubicBezTo>
                    <a:pt x="9" y="20"/>
                    <a:pt x="9" y="20"/>
                    <a:pt x="9" y="20"/>
                  </a:cubicBezTo>
                  <a:cubicBezTo>
                    <a:pt x="9" y="19"/>
                    <a:pt x="9" y="18"/>
                    <a:pt x="9" y="18"/>
                  </a:cubicBezTo>
                  <a:cubicBezTo>
                    <a:pt x="9" y="16"/>
                    <a:pt x="9" y="15"/>
                    <a:pt x="10" y="13"/>
                  </a:cubicBezTo>
                  <a:cubicBezTo>
                    <a:pt x="10" y="12"/>
                    <a:pt x="11" y="11"/>
                    <a:pt x="12" y="10"/>
                  </a:cubicBezTo>
                  <a:moveTo>
                    <a:pt x="14" y="2"/>
                  </a:moveTo>
                  <a:cubicBezTo>
                    <a:pt x="13" y="2"/>
                    <a:pt x="13" y="2"/>
                    <a:pt x="13" y="2"/>
                  </a:cubicBezTo>
                  <a:cubicBezTo>
                    <a:pt x="7" y="6"/>
                    <a:pt x="0" y="18"/>
                    <a:pt x="6" y="24"/>
                  </a:cubicBezTo>
                  <a:cubicBezTo>
                    <a:pt x="10" y="28"/>
                    <a:pt x="13" y="22"/>
                    <a:pt x="15" y="16"/>
                  </a:cubicBezTo>
                  <a:cubicBezTo>
                    <a:pt x="16" y="18"/>
                    <a:pt x="16" y="20"/>
                    <a:pt x="17" y="22"/>
                  </a:cubicBezTo>
                  <a:cubicBezTo>
                    <a:pt x="17" y="25"/>
                    <a:pt x="22" y="24"/>
                    <a:pt x="21" y="21"/>
                  </a:cubicBezTo>
                  <a:cubicBezTo>
                    <a:pt x="20" y="18"/>
                    <a:pt x="20" y="16"/>
                    <a:pt x="20" y="14"/>
                  </a:cubicBezTo>
                  <a:cubicBezTo>
                    <a:pt x="19" y="11"/>
                    <a:pt x="19" y="8"/>
                    <a:pt x="19" y="4"/>
                  </a:cubicBezTo>
                  <a:cubicBezTo>
                    <a:pt x="19" y="3"/>
                    <a:pt x="19" y="1"/>
                    <a:pt x="18" y="1"/>
                  </a:cubicBezTo>
                  <a:cubicBezTo>
                    <a:pt x="17" y="0"/>
                    <a:pt x="17" y="0"/>
                    <a:pt x="16" y="0"/>
                  </a:cubicBezTo>
                  <a:cubicBezTo>
                    <a:pt x="15" y="0"/>
                    <a:pt x="14" y="0"/>
                    <a:pt x="14"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073" name="Freeform 93"/>
            <p:cNvSpPr>
              <a:spLocks noEditPoints="1"/>
            </p:cNvSpPr>
            <p:nvPr/>
          </p:nvSpPr>
          <p:spPr bwMode="auto">
            <a:xfrm>
              <a:off x="6829299" y="3851737"/>
              <a:ext cx="138113" cy="117475"/>
            </a:xfrm>
            <a:custGeom>
              <a:avLst/>
              <a:gdLst>
                <a:gd name="T0" fmla="*/ 12 w 37"/>
                <a:gd name="T1" fmla="*/ 8 h 31"/>
                <a:gd name="T2" fmla="*/ 12 w 37"/>
                <a:gd name="T3" fmla="*/ 8 h 31"/>
                <a:gd name="T4" fmla="*/ 12 w 37"/>
                <a:gd name="T5" fmla="*/ 8 h 31"/>
                <a:gd name="T6" fmla="*/ 16 w 37"/>
                <a:gd name="T7" fmla="*/ 6 h 31"/>
                <a:gd name="T8" fmla="*/ 16 w 37"/>
                <a:gd name="T9" fmla="*/ 7 h 31"/>
                <a:gd name="T10" fmla="*/ 16 w 37"/>
                <a:gd name="T11" fmla="*/ 6 h 31"/>
                <a:gd name="T12" fmla="*/ 14 w 37"/>
                <a:gd name="T13" fmla="*/ 6 h 31"/>
                <a:gd name="T14" fmla="*/ 14 w 37"/>
                <a:gd name="T15" fmla="*/ 6 h 31"/>
                <a:gd name="T16" fmla="*/ 14 w 37"/>
                <a:gd name="T17" fmla="*/ 6 h 31"/>
                <a:gd name="T18" fmla="*/ 15 w 37"/>
                <a:gd name="T19" fmla="*/ 6 h 31"/>
                <a:gd name="T20" fmla="*/ 15 w 37"/>
                <a:gd name="T21" fmla="*/ 6 h 31"/>
                <a:gd name="T22" fmla="*/ 15 w 37"/>
                <a:gd name="T23" fmla="*/ 6 h 31"/>
                <a:gd name="T24" fmla="*/ 15 w 37"/>
                <a:gd name="T25" fmla="*/ 6 h 31"/>
                <a:gd name="T26" fmla="*/ 31 w 37"/>
                <a:gd name="T27" fmla="*/ 0 h 31"/>
                <a:gd name="T28" fmla="*/ 22 w 37"/>
                <a:gd name="T29" fmla="*/ 7 h 31"/>
                <a:gd name="T30" fmla="*/ 13 w 37"/>
                <a:gd name="T31" fmla="*/ 1 h 31"/>
                <a:gd name="T32" fmla="*/ 6 w 37"/>
                <a:gd name="T33" fmla="*/ 7 h 31"/>
                <a:gd name="T34" fmla="*/ 6 w 37"/>
                <a:gd name="T35" fmla="*/ 4 h 31"/>
                <a:gd name="T36" fmla="*/ 1 w 37"/>
                <a:gd name="T37" fmla="*/ 5 h 31"/>
                <a:gd name="T38" fmla="*/ 5 w 37"/>
                <a:gd name="T39" fmla="*/ 20 h 31"/>
                <a:gd name="T40" fmla="*/ 5 w 37"/>
                <a:gd name="T41" fmla="*/ 28 h 31"/>
                <a:gd name="T42" fmla="*/ 10 w 37"/>
                <a:gd name="T43" fmla="*/ 28 h 31"/>
                <a:gd name="T44" fmla="*/ 9 w 37"/>
                <a:gd name="T45" fmla="*/ 22 h 31"/>
                <a:gd name="T46" fmla="*/ 10 w 37"/>
                <a:gd name="T47" fmla="*/ 14 h 31"/>
                <a:gd name="T48" fmla="*/ 11 w 37"/>
                <a:gd name="T49" fmla="*/ 9 h 31"/>
                <a:gd name="T50" fmla="*/ 12 w 37"/>
                <a:gd name="T51" fmla="*/ 7 h 31"/>
                <a:gd name="T52" fmla="*/ 13 w 37"/>
                <a:gd name="T53" fmla="*/ 7 h 31"/>
                <a:gd name="T54" fmla="*/ 13 w 37"/>
                <a:gd name="T55" fmla="*/ 6 h 31"/>
                <a:gd name="T56" fmla="*/ 15 w 37"/>
                <a:gd name="T57" fmla="*/ 6 h 31"/>
                <a:gd name="T58" fmla="*/ 15 w 37"/>
                <a:gd name="T59" fmla="*/ 6 h 31"/>
                <a:gd name="T60" fmla="*/ 15 w 37"/>
                <a:gd name="T61" fmla="*/ 6 h 31"/>
                <a:gd name="T62" fmla="*/ 15 w 37"/>
                <a:gd name="T63" fmla="*/ 6 h 31"/>
                <a:gd name="T64" fmla="*/ 16 w 37"/>
                <a:gd name="T65" fmla="*/ 6 h 31"/>
                <a:gd name="T66" fmla="*/ 15 w 37"/>
                <a:gd name="T67" fmla="*/ 6 h 31"/>
                <a:gd name="T68" fmla="*/ 15 w 37"/>
                <a:gd name="T69" fmla="*/ 6 h 31"/>
                <a:gd name="T70" fmla="*/ 15 w 37"/>
                <a:gd name="T71" fmla="*/ 6 h 31"/>
                <a:gd name="T72" fmla="*/ 15 w 37"/>
                <a:gd name="T73" fmla="*/ 6 h 31"/>
                <a:gd name="T74" fmla="*/ 16 w 37"/>
                <a:gd name="T75" fmla="*/ 6 h 31"/>
                <a:gd name="T76" fmla="*/ 17 w 37"/>
                <a:gd name="T77" fmla="*/ 7 h 31"/>
                <a:gd name="T78" fmla="*/ 17 w 37"/>
                <a:gd name="T79" fmla="*/ 7 h 31"/>
                <a:gd name="T80" fmla="*/ 17 w 37"/>
                <a:gd name="T81" fmla="*/ 8 h 31"/>
                <a:gd name="T82" fmla="*/ 19 w 37"/>
                <a:gd name="T83" fmla="*/ 13 h 31"/>
                <a:gd name="T84" fmla="*/ 19 w 37"/>
                <a:gd name="T85" fmla="*/ 24 h 31"/>
                <a:gd name="T86" fmla="*/ 24 w 37"/>
                <a:gd name="T87" fmla="*/ 24 h 31"/>
                <a:gd name="T88" fmla="*/ 24 w 37"/>
                <a:gd name="T89" fmla="*/ 16 h 31"/>
                <a:gd name="T90" fmla="*/ 26 w 37"/>
                <a:gd name="T91" fmla="*/ 10 h 31"/>
                <a:gd name="T92" fmla="*/ 27 w 37"/>
                <a:gd name="T93" fmla="*/ 7 h 31"/>
                <a:gd name="T94" fmla="*/ 29 w 37"/>
                <a:gd name="T95" fmla="*/ 6 h 31"/>
                <a:gd name="T96" fmla="*/ 30 w 37"/>
                <a:gd name="T97" fmla="*/ 5 h 31"/>
                <a:gd name="T98" fmla="*/ 30 w 37"/>
                <a:gd name="T99" fmla="*/ 5 h 31"/>
                <a:gd name="T100" fmla="*/ 30 w 37"/>
                <a:gd name="T101" fmla="*/ 5 h 31"/>
                <a:gd name="T102" fmla="*/ 30 w 37"/>
                <a:gd name="T103" fmla="*/ 5 h 31"/>
                <a:gd name="T104" fmla="*/ 31 w 37"/>
                <a:gd name="T105" fmla="*/ 10 h 31"/>
                <a:gd name="T106" fmla="*/ 31 w 37"/>
                <a:gd name="T107" fmla="*/ 28 h 31"/>
                <a:gd name="T108" fmla="*/ 35 w 37"/>
                <a:gd name="T109" fmla="*/ 28 h 31"/>
                <a:gd name="T110" fmla="*/ 33 w 37"/>
                <a:gd name="T111" fmla="*/ 1 h 31"/>
                <a:gd name="T112" fmla="*/ 32 w 37"/>
                <a:gd name="T113" fmla="*/ 0 h 31"/>
                <a:gd name="T114" fmla="*/ 31 w 37"/>
                <a:gd name="T11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 h="31">
                  <a:moveTo>
                    <a:pt x="12" y="8"/>
                  </a:moveTo>
                  <a:cubicBezTo>
                    <a:pt x="12" y="8"/>
                    <a:pt x="12" y="8"/>
                    <a:pt x="12" y="8"/>
                  </a:cubicBezTo>
                  <a:cubicBezTo>
                    <a:pt x="12" y="8"/>
                    <a:pt x="12" y="8"/>
                    <a:pt x="12" y="8"/>
                  </a:cubicBezTo>
                  <a:moveTo>
                    <a:pt x="16" y="6"/>
                  </a:moveTo>
                  <a:cubicBezTo>
                    <a:pt x="16" y="7"/>
                    <a:pt x="16" y="7"/>
                    <a:pt x="16" y="7"/>
                  </a:cubicBezTo>
                  <a:cubicBezTo>
                    <a:pt x="16" y="6"/>
                    <a:pt x="16" y="6"/>
                    <a:pt x="16" y="6"/>
                  </a:cubicBezTo>
                  <a:moveTo>
                    <a:pt x="14" y="6"/>
                  </a:moveTo>
                  <a:cubicBezTo>
                    <a:pt x="14" y="6"/>
                    <a:pt x="14" y="6"/>
                    <a:pt x="14" y="6"/>
                  </a:cubicBezTo>
                  <a:cubicBezTo>
                    <a:pt x="14" y="6"/>
                    <a:pt x="14" y="6"/>
                    <a:pt x="14" y="6"/>
                  </a:cubicBezTo>
                  <a:moveTo>
                    <a:pt x="15" y="6"/>
                  </a:moveTo>
                  <a:cubicBezTo>
                    <a:pt x="15" y="6"/>
                    <a:pt x="15" y="6"/>
                    <a:pt x="15" y="6"/>
                  </a:cubicBezTo>
                  <a:cubicBezTo>
                    <a:pt x="15" y="6"/>
                    <a:pt x="15" y="6"/>
                    <a:pt x="15" y="6"/>
                  </a:cubicBezTo>
                  <a:cubicBezTo>
                    <a:pt x="15" y="6"/>
                    <a:pt x="15" y="6"/>
                    <a:pt x="15" y="6"/>
                  </a:cubicBezTo>
                  <a:moveTo>
                    <a:pt x="31" y="0"/>
                  </a:moveTo>
                  <a:cubicBezTo>
                    <a:pt x="27" y="1"/>
                    <a:pt x="24" y="3"/>
                    <a:pt x="22" y="7"/>
                  </a:cubicBezTo>
                  <a:cubicBezTo>
                    <a:pt x="21" y="3"/>
                    <a:pt x="18" y="1"/>
                    <a:pt x="13" y="1"/>
                  </a:cubicBezTo>
                  <a:cubicBezTo>
                    <a:pt x="10" y="2"/>
                    <a:pt x="8" y="4"/>
                    <a:pt x="6" y="7"/>
                  </a:cubicBezTo>
                  <a:cubicBezTo>
                    <a:pt x="6" y="6"/>
                    <a:pt x="6" y="5"/>
                    <a:pt x="6" y="4"/>
                  </a:cubicBezTo>
                  <a:cubicBezTo>
                    <a:pt x="5" y="1"/>
                    <a:pt x="0" y="3"/>
                    <a:pt x="1" y="5"/>
                  </a:cubicBezTo>
                  <a:cubicBezTo>
                    <a:pt x="3" y="10"/>
                    <a:pt x="4" y="15"/>
                    <a:pt x="5" y="20"/>
                  </a:cubicBezTo>
                  <a:cubicBezTo>
                    <a:pt x="5" y="23"/>
                    <a:pt x="5" y="26"/>
                    <a:pt x="5" y="28"/>
                  </a:cubicBezTo>
                  <a:cubicBezTo>
                    <a:pt x="5" y="31"/>
                    <a:pt x="10" y="31"/>
                    <a:pt x="10" y="28"/>
                  </a:cubicBezTo>
                  <a:cubicBezTo>
                    <a:pt x="10" y="26"/>
                    <a:pt x="10" y="24"/>
                    <a:pt x="9" y="22"/>
                  </a:cubicBezTo>
                  <a:cubicBezTo>
                    <a:pt x="9" y="19"/>
                    <a:pt x="9" y="17"/>
                    <a:pt x="10" y="14"/>
                  </a:cubicBezTo>
                  <a:cubicBezTo>
                    <a:pt x="10" y="12"/>
                    <a:pt x="10" y="11"/>
                    <a:pt x="11" y="9"/>
                  </a:cubicBezTo>
                  <a:cubicBezTo>
                    <a:pt x="11" y="9"/>
                    <a:pt x="12" y="8"/>
                    <a:pt x="12" y="7"/>
                  </a:cubicBezTo>
                  <a:cubicBezTo>
                    <a:pt x="13" y="7"/>
                    <a:pt x="13" y="7"/>
                    <a:pt x="13" y="7"/>
                  </a:cubicBezTo>
                  <a:cubicBezTo>
                    <a:pt x="13" y="6"/>
                    <a:pt x="13" y="6"/>
                    <a:pt x="13" y="6"/>
                  </a:cubicBezTo>
                  <a:cubicBezTo>
                    <a:pt x="14" y="6"/>
                    <a:pt x="14" y="6"/>
                    <a:pt x="15" y="6"/>
                  </a:cubicBezTo>
                  <a:cubicBezTo>
                    <a:pt x="15" y="6"/>
                    <a:pt x="15" y="6"/>
                    <a:pt x="15" y="6"/>
                  </a:cubicBezTo>
                  <a:cubicBezTo>
                    <a:pt x="15" y="6"/>
                    <a:pt x="15" y="6"/>
                    <a:pt x="15" y="6"/>
                  </a:cubicBezTo>
                  <a:cubicBezTo>
                    <a:pt x="15" y="6"/>
                    <a:pt x="15" y="6"/>
                    <a:pt x="15" y="6"/>
                  </a:cubicBezTo>
                  <a:cubicBezTo>
                    <a:pt x="16" y="6"/>
                    <a:pt x="16" y="6"/>
                    <a:pt x="16" y="6"/>
                  </a:cubicBezTo>
                  <a:cubicBezTo>
                    <a:pt x="15" y="6"/>
                    <a:pt x="15" y="6"/>
                    <a:pt x="15" y="6"/>
                  </a:cubicBezTo>
                  <a:cubicBezTo>
                    <a:pt x="15" y="6"/>
                    <a:pt x="15" y="6"/>
                    <a:pt x="15" y="6"/>
                  </a:cubicBezTo>
                  <a:cubicBezTo>
                    <a:pt x="15" y="6"/>
                    <a:pt x="15" y="6"/>
                    <a:pt x="15" y="6"/>
                  </a:cubicBezTo>
                  <a:cubicBezTo>
                    <a:pt x="15" y="6"/>
                    <a:pt x="15" y="6"/>
                    <a:pt x="15" y="6"/>
                  </a:cubicBezTo>
                  <a:cubicBezTo>
                    <a:pt x="15" y="6"/>
                    <a:pt x="16" y="6"/>
                    <a:pt x="16" y="6"/>
                  </a:cubicBezTo>
                  <a:cubicBezTo>
                    <a:pt x="17" y="7"/>
                    <a:pt x="17" y="7"/>
                    <a:pt x="17" y="7"/>
                  </a:cubicBezTo>
                  <a:cubicBezTo>
                    <a:pt x="17" y="7"/>
                    <a:pt x="17" y="7"/>
                    <a:pt x="17" y="7"/>
                  </a:cubicBezTo>
                  <a:cubicBezTo>
                    <a:pt x="17" y="7"/>
                    <a:pt x="17" y="8"/>
                    <a:pt x="17" y="8"/>
                  </a:cubicBezTo>
                  <a:cubicBezTo>
                    <a:pt x="18" y="10"/>
                    <a:pt x="18" y="11"/>
                    <a:pt x="19" y="13"/>
                  </a:cubicBezTo>
                  <a:cubicBezTo>
                    <a:pt x="19" y="17"/>
                    <a:pt x="19" y="20"/>
                    <a:pt x="19" y="24"/>
                  </a:cubicBezTo>
                  <a:cubicBezTo>
                    <a:pt x="19" y="27"/>
                    <a:pt x="24" y="27"/>
                    <a:pt x="24" y="24"/>
                  </a:cubicBezTo>
                  <a:cubicBezTo>
                    <a:pt x="24" y="21"/>
                    <a:pt x="24" y="19"/>
                    <a:pt x="24" y="16"/>
                  </a:cubicBezTo>
                  <a:cubicBezTo>
                    <a:pt x="25" y="14"/>
                    <a:pt x="25" y="12"/>
                    <a:pt x="26" y="10"/>
                  </a:cubicBezTo>
                  <a:cubicBezTo>
                    <a:pt x="26" y="9"/>
                    <a:pt x="27" y="8"/>
                    <a:pt x="27" y="7"/>
                  </a:cubicBezTo>
                  <a:cubicBezTo>
                    <a:pt x="28" y="7"/>
                    <a:pt x="28" y="6"/>
                    <a:pt x="29" y="6"/>
                  </a:cubicBezTo>
                  <a:cubicBezTo>
                    <a:pt x="29" y="5"/>
                    <a:pt x="30" y="5"/>
                    <a:pt x="30" y="5"/>
                  </a:cubicBezTo>
                  <a:cubicBezTo>
                    <a:pt x="30" y="5"/>
                    <a:pt x="30" y="5"/>
                    <a:pt x="30" y="5"/>
                  </a:cubicBezTo>
                  <a:cubicBezTo>
                    <a:pt x="30" y="5"/>
                    <a:pt x="30" y="5"/>
                    <a:pt x="30" y="5"/>
                  </a:cubicBezTo>
                  <a:cubicBezTo>
                    <a:pt x="30" y="5"/>
                    <a:pt x="30" y="5"/>
                    <a:pt x="30" y="5"/>
                  </a:cubicBezTo>
                  <a:cubicBezTo>
                    <a:pt x="31" y="7"/>
                    <a:pt x="31" y="9"/>
                    <a:pt x="31" y="10"/>
                  </a:cubicBezTo>
                  <a:cubicBezTo>
                    <a:pt x="32" y="16"/>
                    <a:pt x="31" y="22"/>
                    <a:pt x="31" y="28"/>
                  </a:cubicBezTo>
                  <a:cubicBezTo>
                    <a:pt x="30" y="31"/>
                    <a:pt x="35" y="31"/>
                    <a:pt x="35" y="28"/>
                  </a:cubicBezTo>
                  <a:cubicBezTo>
                    <a:pt x="37" y="19"/>
                    <a:pt x="37" y="9"/>
                    <a:pt x="33" y="1"/>
                  </a:cubicBezTo>
                  <a:cubicBezTo>
                    <a:pt x="33" y="1"/>
                    <a:pt x="32" y="0"/>
                    <a:pt x="32" y="0"/>
                  </a:cubicBezTo>
                  <a:cubicBezTo>
                    <a:pt x="31" y="0"/>
                    <a:pt x="31"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1237" name="Group 268"/>
          <p:cNvGrpSpPr>
            <a:grpSpLocks noChangeAspect="1"/>
          </p:cNvGrpSpPr>
          <p:nvPr/>
        </p:nvGrpSpPr>
        <p:grpSpPr bwMode="auto">
          <a:xfrm>
            <a:off x="5426322" y="3135129"/>
            <a:ext cx="647882" cy="377708"/>
            <a:chOff x="3358" y="1879"/>
            <a:chExt cx="964" cy="562"/>
          </a:xfrm>
          <a:solidFill>
            <a:srgbClr val="175BBE"/>
          </a:solidFill>
        </p:grpSpPr>
        <p:sp>
          <p:nvSpPr>
            <p:cNvPr id="1239" name="Freeform 269"/>
            <p:cNvSpPr>
              <a:spLocks/>
            </p:cNvSpPr>
            <p:nvPr/>
          </p:nvSpPr>
          <p:spPr bwMode="auto">
            <a:xfrm>
              <a:off x="3567" y="2316"/>
              <a:ext cx="108" cy="108"/>
            </a:xfrm>
            <a:custGeom>
              <a:avLst/>
              <a:gdLst>
                <a:gd name="T0" fmla="*/ 43 w 45"/>
                <a:gd name="T1" fmla="*/ 0 h 45"/>
                <a:gd name="T2" fmla="*/ 42 w 45"/>
                <a:gd name="T3" fmla="*/ 0 h 45"/>
                <a:gd name="T4" fmla="*/ 12 w 45"/>
                <a:gd name="T5" fmla="*/ 2 h 45"/>
                <a:gd name="T6" fmla="*/ 1 w 45"/>
                <a:gd name="T7" fmla="*/ 2 h 45"/>
                <a:gd name="T8" fmla="*/ 0 w 45"/>
                <a:gd name="T9" fmla="*/ 3 h 45"/>
                <a:gd name="T10" fmla="*/ 0 w 45"/>
                <a:gd name="T11" fmla="*/ 45 h 45"/>
                <a:gd name="T12" fmla="*/ 2 w 45"/>
                <a:gd name="T13" fmla="*/ 45 h 45"/>
                <a:gd name="T14" fmla="*/ 2 w 45"/>
                <a:gd name="T15" fmla="*/ 4 h 45"/>
                <a:gd name="T16" fmla="*/ 12 w 45"/>
                <a:gd name="T17" fmla="*/ 4 h 45"/>
                <a:gd name="T18" fmla="*/ 42 w 45"/>
                <a:gd name="T19" fmla="*/ 3 h 45"/>
                <a:gd name="T20" fmla="*/ 43 w 45"/>
                <a:gd name="T21" fmla="*/ 43 h 45"/>
                <a:gd name="T22" fmla="*/ 45 w 45"/>
                <a:gd name="T23" fmla="*/ 42 h 45"/>
                <a:gd name="T24" fmla="*/ 44 w 45"/>
                <a:gd name="T25" fmla="*/ 1 h 45"/>
                <a:gd name="T26" fmla="*/ 43 w 45"/>
                <a:gd name="T27" fmla="*/ 0 h 45"/>
                <a:gd name="T28" fmla="*/ 43 w 45"/>
                <a:gd name="T2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5">
                  <a:moveTo>
                    <a:pt x="43" y="0"/>
                  </a:moveTo>
                  <a:cubicBezTo>
                    <a:pt x="42" y="0"/>
                    <a:pt x="42" y="0"/>
                    <a:pt x="42" y="0"/>
                  </a:cubicBezTo>
                  <a:cubicBezTo>
                    <a:pt x="32" y="2"/>
                    <a:pt x="22" y="2"/>
                    <a:pt x="12" y="2"/>
                  </a:cubicBezTo>
                  <a:cubicBezTo>
                    <a:pt x="8" y="2"/>
                    <a:pt x="5" y="2"/>
                    <a:pt x="1" y="2"/>
                  </a:cubicBezTo>
                  <a:cubicBezTo>
                    <a:pt x="1" y="2"/>
                    <a:pt x="0" y="2"/>
                    <a:pt x="0" y="3"/>
                  </a:cubicBezTo>
                  <a:cubicBezTo>
                    <a:pt x="0" y="17"/>
                    <a:pt x="1" y="31"/>
                    <a:pt x="0" y="45"/>
                  </a:cubicBezTo>
                  <a:cubicBezTo>
                    <a:pt x="0" y="45"/>
                    <a:pt x="1" y="45"/>
                    <a:pt x="2" y="45"/>
                  </a:cubicBezTo>
                  <a:cubicBezTo>
                    <a:pt x="3" y="32"/>
                    <a:pt x="2" y="18"/>
                    <a:pt x="2" y="4"/>
                  </a:cubicBezTo>
                  <a:cubicBezTo>
                    <a:pt x="5" y="4"/>
                    <a:pt x="9" y="4"/>
                    <a:pt x="12" y="4"/>
                  </a:cubicBezTo>
                  <a:cubicBezTo>
                    <a:pt x="22" y="4"/>
                    <a:pt x="32" y="4"/>
                    <a:pt x="42" y="3"/>
                  </a:cubicBezTo>
                  <a:cubicBezTo>
                    <a:pt x="42" y="16"/>
                    <a:pt x="42" y="29"/>
                    <a:pt x="43" y="43"/>
                  </a:cubicBezTo>
                  <a:cubicBezTo>
                    <a:pt x="44" y="43"/>
                    <a:pt x="44" y="43"/>
                    <a:pt x="45" y="42"/>
                  </a:cubicBezTo>
                  <a:cubicBezTo>
                    <a:pt x="44" y="29"/>
                    <a:pt x="44" y="15"/>
                    <a:pt x="44" y="1"/>
                  </a:cubicBezTo>
                  <a:cubicBezTo>
                    <a:pt x="44" y="1"/>
                    <a:pt x="43" y="0"/>
                    <a:pt x="43" y="0"/>
                  </a:cubicBezTo>
                  <a:cubicBezTo>
                    <a:pt x="43" y="0"/>
                    <a:pt x="43" y="0"/>
                    <a:pt x="4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40" name="Freeform 270"/>
            <p:cNvSpPr>
              <a:spLocks/>
            </p:cNvSpPr>
            <p:nvPr/>
          </p:nvSpPr>
          <p:spPr bwMode="auto">
            <a:xfrm>
              <a:off x="3986" y="2152"/>
              <a:ext cx="122" cy="270"/>
            </a:xfrm>
            <a:custGeom>
              <a:avLst/>
              <a:gdLst>
                <a:gd name="T0" fmla="*/ 48 w 51"/>
                <a:gd name="T1" fmla="*/ 0 h 113"/>
                <a:gd name="T2" fmla="*/ 2 w 51"/>
                <a:gd name="T3" fmla="*/ 1 h 113"/>
                <a:gd name="T4" fmla="*/ 1 w 51"/>
                <a:gd name="T5" fmla="*/ 2 h 113"/>
                <a:gd name="T6" fmla="*/ 0 w 51"/>
                <a:gd name="T7" fmla="*/ 95 h 113"/>
                <a:gd name="T8" fmla="*/ 0 w 51"/>
                <a:gd name="T9" fmla="*/ 113 h 113"/>
                <a:gd name="T10" fmla="*/ 2 w 51"/>
                <a:gd name="T11" fmla="*/ 113 h 113"/>
                <a:gd name="T12" fmla="*/ 3 w 51"/>
                <a:gd name="T13" fmla="*/ 26 h 113"/>
                <a:gd name="T14" fmla="*/ 3 w 51"/>
                <a:gd name="T15" fmla="*/ 3 h 113"/>
                <a:gd name="T16" fmla="*/ 47 w 51"/>
                <a:gd name="T17" fmla="*/ 2 h 113"/>
                <a:gd name="T18" fmla="*/ 49 w 51"/>
                <a:gd name="T19" fmla="*/ 96 h 113"/>
                <a:gd name="T20" fmla="*/ 49 w 51"/>
                <a:gd name="T21" fmla="*/ 112 h 113"/>
                <a:gd name="T22" fmla="*/ 51 w 51"/>
                <a:gd name="T23" fmla="*/ 112 h 113"/>
                <a:gd name="T24" fmla="*/ 49 w 51"/>
                <a:gd name="T25" fmla="*/ 18 h 113"/>
                <a:gd name="T26" fmla="*/ 49 w 51"/>
                <a:gd name="T27" fmla="*/ 1 h 113"/>
                <a:gd name="T28" fmla="*/ 48 w 51"/>
                <a:gd name="T29" fmla="*/ 0 h 113"/>
                <a:gd name="T30" fmla="*/ 48 w 51"/>
                <a:gd name="T31"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1" h="113">
                  <a:moveTo>
                    <a:pt x="48" y="0"/>
                  </a:moveTo>
                  <a:cubicBezTo>
                    <a:pt x="33" y="0"/>
                    <a:pt x="18" y="1"/>
                    <a:pt x="2" y="1"/>
                  </a:cubicBezTo>
                  <a:cubicBezTo>
                    <a:pt x="2" y="1"/>
                    <a:pt x="1" y="1"/>
                    <a:pt x="1" y="2"/>
                  </a:cubicBezTo>
                  <a:cubicBezTo>
                    <a:pt x="0" y="33"/>
                    <a:pt x="0" y="64"/>
                    <a:pt x="0" y="95"/>
                  </a:cubicBezTo>
                  <a:cubicBezTo>
                    <a:pt x="0" y="101"/>
                    <a:pt x="0" y="107"/>
                    <a:pt x="0" y="113"/>
                  </a:cubicBezTo>
                  <a:cubicBezTo>
                    <a:pt x="1" y="113"/>
                    <a:pt x="1" y="113"/>
                    <a:pt x="2" y="113"/>
                  </a:cubicBezTo>
                  <a:cubicBezTo>
                    <a:pt x="2" y="84"/>
                    <a:pt x="2" y="55"/>
                    <a:pt x="3" y="26"/>
                  </a:cubicBezTo>
                  <a:cubicBezTo>
                    <a:pt x="3" y="18"/>
                    <a:pt x="3" y="11"/>
                    <a:pt x="3" y="3"/>
                  </a:cubicBezTo>
                  <a:cubicBezTo>
                    <a:pt x="18" y="3"/>
                    <a:pt x="32" y="3"/>
                    <a:pt x="47" y="2"/>
                  </a:cubicBezTo>
                  <a:cubicBezTo>
                    <a:pt x="47" y="34"/>
                    <a:pt x="49" y="65"/>
                    <a:pt x="49" y="96"/>
                  </a:cubicBezTo>
                  <a:cubicBezTo>
                    <a:pt x="49" y="101"/>
                    <a:pt x="49" y="107"/>
                    <a:pt x="49" y="112"/>
                  </a:cubicBezTo>
                  <a:cubicBezTo>
                    <a:pt x="50" y="112"/>
                    <a:pt x="50" y="112"/>
                    <a:pt x="51" y="112"/>
                  </a:cubicBezTo>
                  <a:cubicBezTo>
                    <a:pt x="51" y="81"/>
                    <a:pt x="50" y="50"/>
                    <a:pt x="49" y="18"/>
                  </a:cubicBezTo>
                  <a:cubicBezTo>
                    <a:pt x="49" y="13"/>
                    <a:pt x="49" y="7"/>
                    <a:pt x="49" y="1"/>
                  </a:cubicBezTo>
                  <a:cubicBezTo>
                    <a:pt x="49" y="1"/>
                    <a:pt x="49" y="0"/>
                    <a:pt x="48" y="0"/>
                  </a:cubicBezTo>
                  <a:cubicBezTo>
                    <a:pt x="48" y="0"/>
                    <a:pt x="48"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41" name="Freeform 271"/>
            <p:cNvSpPr>
              <a:spLocks/>
            </p:cNvSpPr>
            <p:nvPr/>
          </p:nvSpPr>
          <p:spPr bwMode="auto">
            <a:xfrm>
              <a:off x="4179" y="2018"/>
              <a:ext cx="143" cy="394"/>
            </a:xfrm>
            <a:custGeom>
              <a:avLst/>
              <a:gdLst>
                <a:gd name="T0" fmla="*/ 28 w 60"/>
                <a:gd name="T1" fmla="*/ 1 h 165"/>
                <a:gd name="T2" fmla="*/ 1 w 60"/>
                <a:gd name="T3" fmla="*/ 2 h 165"/>
                <a:gd name="T4" fmla="*/ 0 w 60"/>
                <a:gd name="T5" fmla="*/ 3 h 165"/>
                <a:gd name="T6" fmla="*/ 0 w 60"/>
                <a:gd name="T7" fmla="*/ 50 h 165"/>
                <a:gd name="T8" fmla="*/ 3 w 60"/>
                <a:gd name="T9" fmla="*/ 95 h 165"/>
                <a:gd name="T10" fmla="*/ 9 w 60"/>
                <a:gd name="T11" fmla="*/ 165 h 165"/>
                <a:gd name="T12" fmla="*/ 11 w 60"/>
                <a:gd name="T13" fmla="*/ 165 h 165"/>
                <a:gd name="T14" fmla="*/ 5 w 60"/>
                <a:gd name="T15" fmla="*/ 91 h 165"/>
                <a:gd name="T16" fmla="*/ 2 w 60"/>
                <a:gd name="T17" fmla="*/ 48 h 165"/>
                <a:gd name="T18" fmla="*/ 2 w 60"/>
                <a:gd name="T19" fmla="*/ 5 h 165"/>
                <a:gd name="T20" fmla="*/ 28 w 60"/>
                <a:gd name="T21" fmla="*/ 3 h 165"/>
                <a:gd name="T22" fmla="*/ 51 w 60"/>
                <a:gd name="T23" fmla="*/ 2 h 165"/>
                <a:gd name="T24" fmla="*/ 55 w 60"/>
                <a:gd name="T25" fmla="*/ 95 h 165"/>
                <a:gd name="T26" fmla="*/ 58 w 60"/>
                <a:gd name="T27" fmla="*/ 162 h 165"/>
                <a:gd name="T28" fmla="*/ 60 w 60"/>
                <a:gd name="T29" fmla="*/ 162 h 165"/>
                <a:gd name="T30" fmla="*/ 60 w 60"/>
                <a:gd name="T31" fmla="*/ 161 h 165"/>
                <a:gd name="T32" fmla="*/ 56 w 60"/>
                <a:gd name="T33" fmla="*/ 82 h 165"/>
                <a:gd name="T34" fmla="*/ 53 w 60"/>
                <a:gd name="T35" fmla="*/ 1 h 165"/>
                <a:gd name="T36" fmla="*/ 52 w 60"/>
                <a:gd name="T37" fmla="*/ 0 h 165"/>
                <a:gd name="T38" fmla="*/ 51 w 60"/>
                <a:gd name="T39" fmla="*/ 0 h 165"/>
                <a:gd name="T40" fmla="*/ 28 w 60"/>
                <a:gd name="T41" fmla="*/ 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0" h="165">
                  <a:moveTo>
                    <a:pt x="28" y="1"/>
                  </a:moveTo>
                  <a:cubicBezTo>
                    <a:pt x="19" y="2"/>
                    <a:pt x="10" y="3"/>
                    <a:pt x="1" y="2"/>
                  </a:cubicBezTo>
                  <a:cubicBezTo>
                    <a:pt x="1" y="2"/>
                    <a:pt x="0" y="3"/>
                    <a:pt x="0" y="3"/>
                  </a:cubicBezTo>
                  <a:cubicBezTo>
                    <a:pt x="0" y="19"/>
                    <a:pt x="0" y="35"/>
                    <a:pt x="0" y="50"/>
                  </a:cubicBezTo>
                  <a:cubicBezTo>
                    <a:pt x="0" y="65"/>
                    <a:pt x="2" y="80"/>
                    <a:pt x="3" y="95"/>
                  </a:cubicBezTo>
                  <a:cubicBezTo>
                    <a:pt x="6" y="118"/>
                    <a:pt x="10" y="141"/>
                    <a:pt x="9" y="165"/>
                  </a:cubicBezTo>
                  <a:cubicBezTo>
                    <a:pt x="9" y="165"/>
                    <a:pt x="10" y="165"/>
                    <a:pt x="11" y="165"/>
                  </a:cubicBezTo>
                  <a:cubicBezTo>
                    <a:pt x="12" y="140"/>
                    <a:pt x="8" y="115"/>
                    <a:pt x="5" y="91"/>
                  </a:cubicBezTo>
                  <a:cubicBezTo>
                    <a:pt x="3" y="76"/>
                    <a:pt x="2" y="62"/>
                    <a:pt x="2" y="48"/>
                  </a:cubicBezTo>
                  <a:cubicBezTo>
                    <a:pt x="2" y="34"/>
                    <a:pt x="2" y="19"/>
                    <a:pt x="2" y="5"/>
                  </a:cubicBezTo>
                  <a:cubicBezTo>
                    <a:pt x="11" y="5"/>
                    <a:pt x="20" y="4"/>
                    <a:pt x="28" y="3"/>
                  </a:cubicBezTo>
                  <a:cubicBezTo>
                    <a:pt x="36" y="3"/>
                    <a:pt x="43" y="2"/>
                    <a:pt x="51" y="2"/>
                  </a:cubicBezTo>
                  <a:cubicBezTo>
                    <a:pt x="51" y="33"/>
                    <a:pt x="53" y="64"/>
                    <a:pt x="55" y="95"/>
                  </a:cubicBezTo>
                  <a:cubicBezTo>
                    <a:pt x="56" y="117"/>
                    <a:pt x="57" y="139"/>
                    <a:pt x="58" y="162"/>
                  </a:cubicBezTo>
                  <a:cubicBezTo>
                    <a:pt x="58" y="162"/>
                    <a:pt x="59" y="162"/>
                    <a:pt x="60" y="162"/>
                  </a:cubicBezTo>
                  <a:cubicBezTo>
                    <a:pt x="60" y="162"/>
                    <a:pt x="60" y="162"/>
                    <a:pt x="60" y="161"/>
                  </a:cubicBezTo>
                  <a:cubicBezTo>
                    <a:pt x="59" y="135"/>
                    <a:pt x="58" y="108"/>
                    <a:pt x="56" y="82"/>
                  </a:cubicBezTo>
                  <a:cubicBezTo>
                    <a:pt x="55" y="55"/>
                    <a:pt x="53" y="28"/>
                    <a:pt x="53" y="1"/>
                  </a:cubicBezTo>
                  <a:cubicBezTo>
                    <a:pt x="53" y="0"/>
                    <a:pt x="52" y="0"/>
                    <a:pt x="52" y="0"/>
                  </a:cubicBezTo>
                  <a:cubicBezTo>
                    <a:pt x="51" y="0"/>
                    <a:pt x="51" y="0"/>
                    <a:pt x="51" y="0"/>
                  </a:cubicBezTo>
                  <a:cubicBezTo>
                    <a:pt x="43" y="0"/>
                    <a:pt x="36" y="1"/>
                    <a:pt x="2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42" name="Freeform 272"/>
            <p:cNvSpPr>
              <a:spLocks/>
            </p:cNvSpPr>
            <p:nvPr/>
          </p:nvSpPr>
          <p:spPr bwMode="auto">
            <a:xfrm>
              <a:off x="3748" y="2242"/>
              <a:ext cx="119" cy="175"/>
            </a:xfrm>
            <a:custGeom>
              <a:avLst/>
              <a:gdLst>
                <a:gd name="T0" fmla="*/ 2 w 50"/>
                <a:gd name="T1" fmla="*/ 3 h 73"/>
                <a:gd name="T2" fmla="*/ 1 w 50"/>
                <a:gd name="T3" fmla="*/ 4 h 73"/>
                <a:gd name="T4" fmla="*/ 0 w 50"/>
                <a:gd name="T5" fmla="*/ 73 h 73"/>
                <a:gd name="T6" fmla="*/ 2 w 50"/>
                <a:gd name="T7" fmla="*/ 73 h 73"/>
                <a:gd name="T8" fmla="*/ 4 w 50"/>
                <a:gd name="T9" fmla="*/ 5 h 73"/>
                <a:gd name="T10" fmla="*/ 47 w 50"/>
                <a:gd name="T11" fmla="*/ 2 h 73"/>
                <a:gd name="T12" fmla="*/ 45 w 50"/>
                <a:gd name="T13" fmla="*/ 73 h 73"/>
                <a:gd name="T14" fmla="*/ 47 w 50"/>
                <a:gd name="T15" fmla="*/ 73 h 73"/>
                <a:gd name="T16" fmla="*/ 49 w 50"/>
                <a:gd name="T17" fmla="*/ 1 h 73"/>
                <a:gd name="T18" fmla="*/ 48 w 50"/>
                <a:gd name="T19" fmla="*/ 0 h 73"/>
                <a:gd name="T20" fmla="*/ 44 w 50"/>
                <a:gd name="T21" fmla="*/ 0 h 73"/>
                <a:gd name="T22" fmla="*/ 2 w 50"/>
                <a:gd name="T23" fmla="*/ 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73">
                  <a:moveTo>
                    <a:pt x="2" y="3"/>
                  </a:moveTo>
                  <a:cubicBezTo>
                    <a:pt x="2" y="3"/>
                    <a:pt x="1" y="4"/>
                    <a:pt x="1" y="4"/>
                  </a:cubicBezTo>
                  <a:cubicBezTo>
                    <a:pt x="1" y="27"/>
                    <a:pt x="0" y="50"/>
                    <a:pt x="0" y="73"/>
                  </a:cubicBezTo>
                  <a:cubicBezTo>
                    <a:pt x="1" y="73"/>
                    <a:pt x="1" y="73"/>
                    <a:pt x="2" y="73"/>
                  </a:cubicBezTo>
                  <a:cubicBezTo>
                    <a:pt x="2" y="50"/>
                    <a:pt x="3" y="28"/>
                    <a:pt x="4" y="5"/>
                  </a:cubicBezTo>
                  <a:cubicBezTo>
                    <a:pt x="18" y="5"/>
                    <a:pt x="33" y="2"/>
                    <a:pt x="47" y="2"/>
                  </a:cubicBezTo>
                  <a:cubicBezTo>
                    <a:pt x="48" y="26"/>
                    <a:pt x="46" y="50"/>
                    <a:pt x="45" y="73"/>
                  </a:cubicBezTo>
                  <a:cubicBezTo>
                    <a:pt x="46" y="73"/>
                    <a:pt x="47" y="73"/>
                    <a:pt x="47" y="73"/>
                  </a:cubicBezTo>
                  <a:cubicBezTo>
                    <a:pt x="48" y="49"/>
                    <a:pt x="50" y="25"/>
                    <a:pt x="49" y="1"/>
                  </a:cubicBezTo>
                  <a:cubicBezTo>
                    <a:pt x="49" y="1"/>
                    <a:pt x="49" y="0"/>
                    <a:pt x="48" y="0"/>
                  </a:cubicBezTo>
                  <a:cubicBezTo>
                    <a:pt x="47" y="0"/>
                    <a:pt x="46" y="0"/>
                    <a:pt x="44" y="0"/>
                  </a:cubicBezTo>
                  <a:cubicBezTo>
                    <a:pt x="30" y="0"/>
                    <a:pt x="17" y="3"/>
                    <a:pt x="2"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43" name="Freeform 273"/>
            <p:cNvSpPr>
              <a:spLocks/>
            </p:cNvSpPr>
            <p:nvPr/>
          </p:nvSpPr>
          <p:spPr bwMode="auto">
            <a:xfrm>
              <a:off x="3394" y="2362"/>
              <a:ext cx="109" cy="69"/>
            </a:xfrm>
            <a:custGeom>
              <a:avLst/>
              <a:gdLst>
                <a:gd name="T0" fmla="*/ 1 w 46"/>
                <a:gd name="T1" fmla="*/ 0 h 29"/>
                <a:gd name="T2" fmla="*/ 0 w 46"/>
                <a:gd name="T3" fmla="*/ 1 h 29"/>
                <a:gd name="T4" fmla="*/ 1 w 46"/>
                <a:gd name="T5" fmla="*/ 27 h 29"/>
                <a:gd name="T6" fmla="*/ 3 w 46"/>
                <a:gd name="T7" fmla="*/ 27 h 29"/>
                <a:gd name="T8" fmla="*/ 3 w 46"/>
                <a:gd name="T9" fmla="*/ 2 h 29"/>
                <a:gd name="T10" fmla="*/ 24 w 46"/>
                <a:gd name="T11" fmla="*/ 2 h 29"/>
                <a:gd name="T12" fmla="*/ 43 w 46"/>
                <a:gd name="T13" fmla="*/ 3 h 29"/>
                <a:gd name="T14" fmla="*/ 43 w 46"/>
                <a:gd name="T15" fmla="*/ 27 h 29"/>
                <a:gd name="T16" fmla="*/ 45 w 46"/>
                <a:gd name="T17" fmla="*/ 27 h 29"/>
                <a:gd name="T18" fmla="*/ 45 w 46"/>
                <a:gd name="T19" fmla="*/ 2 h 29"/>
                <a:gd name="T20" fmla="*/ 44 w 46"/>
                <a:gd name="T21" fmla="*/ 1 h 29"/>
                <a:gd name="T22" fmla="*/ 24 w 46"/>
                <a:gd name="T23" fmla="*/ 0 h 29"/>
                <a:gd name="T24" fmla="*/ 6 w 46"/>
                <a:gd name="T25" fmla="*/ 0 h 29"/>
                <a:gd name="T26" fmla="*/ 1 w 46"/>
                <a:gd name="T2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29">
                  <a:moveTo>
                    <a:pt x="1" y="0"/>
                  </a:moveTo>
                  <a:cubicBezTo>
                    <a:pt x="1" y="0"/>
                    <a:pt x="0" y="0"/>
                    <a:pt x="0" y="1"/>
                  </a:cubicBezTo>
                  <a:cubicBezTo>
                    <a:pt x="0" y="9"/>
                    <a:pt x="0" y="18"/>
                    <a:pt x="1" y="27"/>
                  </a:cubicBezTo>
                  <a:cubicBezTo>
                    <a:pt x="1" y="28"/>
                    <a:pt x="3" y="28"/>
                    <a:pt x="3" y="27"/>
                  </a:cubicBezTo>
                  <a:cubicBezTo>
                    <a:pt x="2" y="18"/>
                    <a:pt x="2" y="10"/>
                    <a:pt x="3" y="2"/>
                  </a:cubicBezTo>
                  <a:cubicBezTo>
                    <a:pt x="10" y="2"/>
                    <a:pt x="17" y="2"/>
                    <a:pt x="24" y="2"/>
                  </a:cubicBezTo>
                  <a:cubicBezTo>
                    <a:pt x="31" y="2"/>
                    <a:pt x="37" y="3"/>
                    <a:pt x="43" y="3"/>
                  </a:cubicBezTo>
                  <a:cubicBezTo>
                    <a:pt x="43" y="11"/>
                    <a:pt x="43" y="19"/>
                    <a:pt x="43" y="27"/>
                  </a:cubicBezTo>
                  <a:cubicBezTo>
                    <a:pt x="43" y="29"/>
                    <a:pt x="45" y="29"/>
                    <a:pt x="45" y="27"/>
                  </a:cubicBezTo>
                  <a:cubicBezTo>
                    <a:pt x="45" y="19"/>
                    <a:pt x="46" y="10"/>
                    <a:pt x="45" y="2"/>
                  </a:cubicBezTo>
                  <a:cubicBezTo>
                    <a:pt x="45" y="1"/>
                    <a:pt x="45" y="1"/>
                    <a:pt x="44" y="1"/>
                  </a:cubicBezTo>
                  <a:cubicBezTo>
                    <a:pt x="38" y="1"/>
                    <a:pt x="31" y="0"/>
                    <a:pt x="24" y="0"/>
                  </a:cubicBezTo>
                  <a:cubicBezTo>
                    <a:pt x="18" y="0"/>
                    <a:pt x="12" y="0"/>
                    <a:pt x="6" y="0"/>
                  </a:cubicBezTo>
                  <a:cubicBezTo>
                    <a:pt x="4" y="0"/>
                    <a:pt x="3"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44" name="Freeform 274"/>
            <p:cNvSpPr>
              <a:spLocks noEditPoints="1"/>
            </p:cNvSpPr>
            <p:nvPr/>
          </p:nvSpPr>
          <p:spPr bwMode="auto">
            <a:xfrm>
              <a:off x="3365" y="1899"/>
              <a:ext cx="843" cy="458"/>
            </a:xfrm>
            <a:custGeom>
              <a:avLst/>
              <a:gdLst>
                <a:gd name="T0" fmla="*/ 351 w 354"/>
                <a:gd name="T1" fmla="*/ 1 h 192"/>
                <a:gd name="T2" fmla="*/ 351 w 354"/>
                <a:gd name="T3" fmla="*/ 3 h 192"/>
                <a:gd name="T4" fmla="*/ 345 w 354"/>
                <a:gd name="T5" fmla="*/ 25 h 192"/>
                <a:gd name="T6" fmla="*/ 345 w 354"/>
                <a:gd name="T7" fmla="*/ 25 h 192"/>
                <a:gd name="T8" fmla="*/ 333 w 354"/>
                <a:gd name="T9" fmla="*/ 46 h 192"/>
                <a:gd name="T10" fmla="*/ 307 w 354"/>
                <a:gd name="T11" fmla="*/ 71 h 192"/>
                <a:gd name="T12" fmla="*/ 267 w 354"/>
                <a:gd name="T13" fmla="*/ 96 h 192"/>
                <a:gd name="T14" fmla="*/ 213 w 354"/>
                <a:gd name="T15" fmla="*/ 122 h 192"/>
                <a:gd name="T16" fmla="*/ 213 w 354"/>
                <a:gd name="T17" fmla="*/ 122 h 192"/>
                <a:gd name="T18" fmla="*/ 87 w 354"/>
                <a:gd name="T19" fmla="*/ 164 h 192"/>
                <a:gd name="T20" fmla="*/ 1 w 354"/>
                <a:gd name="T21" fmla="*/ 189 h 192"/>
                <a:gd name="T22" fmla="*/ 2 w 354"/>
                <a:gd name="T23" fmla="*/ 191 h 192"/>
                <a:gd name="T24" fmla="*/ 130 w 354"/>
                <a:gd name="T25" fmla="*/ 154 h 192"/>
                <a:gd name="T26" fmla="*/ 252 w 354"/>
                <a:gd name="T27" fmla="*/ 106 h 192"/>
                <a:gd name="T28" fmla="*/ 332 w 354"/>
                <a:gd name="T29" fmla="*/ 51 h 192"/>
                <a:gd name="T30" fmla="*/ 354 w 354"/>
                <a:gd name="T31" fmla="*/ 1 h 192"/>
                <a:gd name="T32" fmla="*/ 353 w 354"/>
                <a:gd name="T33" fmla="*/ 0 h 192"/>
                <a:gd name="T34" fmla="*/ 351 w 354"/>
                <a:gd name="T35" fmla="*/ 1 h 192"/>
                <a:gd name="T36" fmla="*/ 333 w 354"/>
                <a:gd name="T37" fmla="*/ 46 h 192"/>
                <a:gd name="T38" fmla="*/ 333 w 354"/>
                <a:gd name="T39" fmla="*/ 46 h 192"/>
                <a:gd name="T40" fmla="*/ 333 w 354"/>
                <a:gd name="T41" fmla="*/ 4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4" h="192">
                  <a:moveTo>
                    <a:pt x="351" y="1"/>
                  </a:moveTo>
                  <a:cubicBezTo>
                    <a:pt x="351" y="2"/>
                    <a:pt x="351" y="2"/>
                    <a:pt x="351" y="3"/>
                  </a:cubicBezTo>
                  <a:cubicBezTo>
                    <a:pt x="350" y="10"/>
                    <a:pt x="348" y="18"/>
                    <a:pt x="345" y="25"/>
                  </a:cubicBezTo>
                  <a:cubicBezTo>
                    <a:pt x="345" y="25"/>
                    <a:pt x="345" y="25"/>
                    <a:pt x="345" y="25"/>
                  </a:cubicBezTo>
                  <a:cubicBezTo>
                    <a:pt x="342" y="32"/>
                    <a:pt x="338" y="39"/>
                    <a:pt x="333" y="46"/>
                  </a:cubicBezTo>
                  <a:cubicBezTo>
                    <a:pt x="326" y="55"/>
                    <a:pt x="317" y="63"/>
                    <a:pt x="307" y="71"/>
                  </a:cubicBezTo>
                  <a:cubicBezTo>
                    <a:pt x="295" y="80"/>
                    <a:pt x="281" y="89"/>
                    <a:pt x="267" y="96"/>
                  </a:cubicBezTo>
                  <a:cubicBezTo>
                    <a:pt x="249" y="106"/>
                    <a:pt x="231" y="115"/>
                    <a:pt x="213" y="122"/>
                  </a:cubicBezTo>
                  <a:cubicBezTo>
                    <a:pt x="213" y="122"/>
                    <a:pt x="213" y="122"/>
                    <a:pt x="213" y="122"/>
                  </a:cubicBezTo>
                  <a:cubicBezTo>
                    <a:pt x="172" y="139"/>
                    <a:pt x="130" y="153"/>
                    <a:pt x="87" y="164"/>
                  </a:cubicBezTo>
                  <a:cubicBezTo>
                    <a:pt x="59" y="172"/>
                    <a:pt x="30" y="179"/>
                    <a:pt x="1" y="189"/>
                  </a:cubicBezTo>
                  <a:cubicBezTo>
                    <a:pt x="0" y="190"/>
                    <a:pt x="1" y="192"/>
                    <a:pt x="2" y="191"/>
                  </a:cubicBezTo>
                  <a:cubicBezTo>
                    <a:pt x="44" y="176"/>
                    <a:pt x="87" y="167"/>
                    <a:pt x="130" y="154"/>
                  </a:cubicBezTo>
                  <a:cubicBezTo>
                    <a:pt x="171" y="141"/>
                    <a:pt x="213" y="126"/>
                    <a:pt x="252" y="106"/>
                  </a:cubicBezTo>
                  <a:cubicBezTo>
                    <a:pt x="281" y="92"/>
                    <a:pt x="311" y="76"/>
                    <a:pt x="332" y="51"/>
                  </a:cubicBezTo>
                  <a:cubicBezTo>
                    <a:pt x="344" y="37"/>
                    <a:pt x="351" y="20"/>
                    <a:pt x="354" y="1"/>
                  </a:cubicBezTo>
                  <a:cubicBezTo>
                    <a:pt x="354" y="1"/>
                    <a:pt x="353" y="0"/>
                    <a:pt x="353" y="0"/>
                  </a:cubicBezTo>
                  <a:cubicBezTo>
                    <a:pt x="352" y="0"/>
                    <a:pt x="352" y="1"/>
                    <a:pt x="351" y="1"/>
                  </a:cubicBezTo>
                  <a:moveTo>
                    <a:pt x="333" y="46"/>
                  </a:moveTo>
                  <a:cubicBezTo>
                    <a:pt x="333" y="46"/>
                    <a:pt x="333" y="46"/>
                    <a:pt x="333" y="46"/>
                  </a:cubicBezTo>
                  <a:cubicBezTo>
                    <a:pt x="333" y="46"/>
                    <a:pt x="333" y="46"/>
                    <a:pt x="333" y="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45" name="Freeform 275"/>
            <p:cNvSpPr>
              <a:spLocks noEditPoints="1"/>
            </p:cNvSpPr>
            <p:nvPr/>
          </p:nvSpPr>
          <p:spPr bwMode="auto">
            <a:xfrm>
              <a:off x="4184" y="1879"/>
              <a:ext cx="26" cy="46"/>
            </a:xfrm>
            <a:custGeom>
              <a:avLst/>
              <a:gdLst>
                <a:gd name="T0" fmla="*/ 9 w 11"/>
                <a:gd name="T1" fmla="*/ 1 h 19"/>
                <a:gd name="T2" fmla="*/ 7 w 11"/>
                <a:gd name="T3" fmla="*/ 6 h 19"/>
                <a:gd name="T4" fmla="*/ 1 w 11"/>
                <a:gd name="T5" fmla="*/ 17 h 19"/>
                <a:gd name="T6" fmla="*/ 3 w 11"/>
                <a:gd name="T7" fmla="*/ 18 h 19"/>
                <a:gd name="T8" fmla="*/ 11 w 11"/>
                <a:gd name="T9" fmla="*/ 1 h 19"/>
                <a:gd name="T10" fmla="*/ 10 w 11"/>
                <a:gd name="T11" fmla="*/ 0 h 19"/>
                <a:gd name="T12" fmla="*/ 9 w 11"/>
                <a:gd name="T13" fmla="*/ 1 h 19"/>
                <a:gd name="T14" fmla="*/ 7 w 11"/>
                <a:gd name="T15" fmla="*/ 6 h 19"/>
                <a:gd name="T16" fmla="*/ 7 w 11"/>
                <a:gd name="T17" fmla="*/ 6 h 19"/>
                <a:gd name="T18" fmla="*/ 7 w 11"/>
                <a:gd name="T19"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9">
                  <a:moveTo>
                    <a:pt x="9" y="1"/>
                  </a:moveTo>
                  <a:cubicBezTo>
                    <a:pt x="8" y="2"/>
                    <a:pt x="8" y="4"/>
                    <a:pt x="7" y="6"/>
                  </a:cubicBezTo>
                  <a:cubicBezTo>
                    <a:pt x="5" y="10"/>
                    <a:pt x="3" y="13"/>
                    <a:pt x="1" y="17"/>
                  </a:cubicBezTo>
                  <a:cubicBezTo>
                    <a:pt x="0" y="18"/>
                    <a:pt x="2" y="19"/>
                    <a:pt x="3" y="18"/>
                  </a:cubicBezTo>
                  <a:cubicBezTo>
                    <a:pt x="6" y="13"/>
                    <a:pt x="9" y="7"/>
                    <a:pt x="11" y="1"/>
                  </a:cubicBezTo>
                  <a:cubicBezTo>
                    <a:pt x="11" y="0"/>
                    <a:pt x="10" y="0"/>
                    <a:pt x="10" y="0"/>
                  </a:cubicBezTo>
                  <a:cubicBezTo>
                    <a:pt x="9" y="0"/>
                    <a:pt x="9" y="0"/>
                    <a:pt x="9" y="1"/>
                  </a:cubicBezTo>
                  <a:moveTo>
                    <a:pt x="7" y="6"/>
                  </a:moveTo>
                  <a:cubicBezTo>
                    <a:pt x="7" y="6"/>
                    <a:pt x="7" y="6"/>
                    <a:pt x="7" y="6"/>
                  </a:cubicBezTo>
                  <a:cubicBezTo>
                    <a:pt x="7" y="6"/>
                    <a:pt x="7" y="6"/>
                    <a:pt x="7"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46" name="Freeform 276"/>
            <p:cNvSpPr>
              <a:spLocks/>
            </p:cNvSpPr>
            <p:nvPr/>
          </p:nvSpPr>
          <p:spPr bwMode="auto">
            <a:xfrm>
              <a:off x="4203" y="1879"/>
              <a:ext cx="9" cy="53"/>
            </a:xfrm>
            <a:custGeom>
              <a:avLst/>
              <a:gdLst>
                <a:gd name="T0" fmla="*/ 1 w 4"/>
                <a:gd name="T1" fmla="*/ 1 h 22"/>
                <a:gd name="T2" fmla="*/ 2 w 4"/>
                <a:gd name="T3" fmla="*/ 20 h 22"/>
                <a:gd name="T4" fmla="*/ 4 w 4"/>
                <a:gd name="T5" fmla="*/ 20 h 22"/>
                <a:gd name="T6" fmla="*/ 3 w 4"/>
                <a:gd name="T7" fmla="*/ 17 h 22"/>
                <a:gd name="T8" fmla="*/ 4 w 4"/>
                <a:gd name="T9" fmla="*/ 1 h 22"/>
                <a:gd name="T10" fmla="*/ 3 w 4"/>
                <a:gd name="T11" fmla="*/ 0 h 22"/>
                <a:gd name="T12" fmla="*/ 1 w 4"/>
                <a:gd name="T13" fmla="*/ 1 h 22"/>
              </a:gdLst>
              <a:ahLst/>
              <a:cxnLst>
                <a:cxn ang="0">
                  <a:pos x="T0" y="T1"/>
                </a:cxn>
                <a:cxn ang="0">
                  <a:pos x="T2" y="T3"/>
                </a:cxn>
                <a:cxn ang="0">
                  <a:pos x="T4" y="T5"/>
                </a:cxn>
                <a:cxn ang="0">
                  <a:pos x="T6" y="T7"/>
                </a:cxn>
                <a:cxn ang="0">
                  <a:pos x="T8" y="T9"/>
                </a:cxn>
                <a:cxn ang="0">
                  <a:pos x="T10" y="T11"/>
                </a:cxn>
                <a:cxn ang="0">
                  <a:pos x="T12" y="T13"/>
                </a:cxn>
              </a:cxnLst>
              <a:rect l="0" t="0" r="r" b="b"/>
              <a:pathLst>
                <a:path w="4" h="22">
                  <a:moveTo>
                    <a:pt x="1" y="1"/>
                  </a:moveTo>
                  <a:cubicBezTo>
                    <a:pt x="1" y="7"/>
                    <a:pt x="0" y="14"/>
                    <a:pt x="2" y="20"/>
                  </a:cubicBezTo>
                  <a:cubicBezTo>
                    <a:pt x="2" y="22"/>
                    <a:pt x="4" y="21"/>
                    <a:pt x="4" y="20"/>
                  </a:cubicBezTo>
                  <a:cubicBezTo>
                    <a:pt x="4" y="19"/>
                    <a:pt x="3" y="18"/>
                    <a:pt x="3" y="17"/>
                  </a:cubicBezTo>
                  <a:cubicBezTo>
                    <a:pt x="3" y="12"/>
                    <a:pt x="3" y="6"/>
                    <a:pt x="4" y="1"/>
                  </a:cubicBezTo>
                  <a:cubicBezTo>
                    <a:pt x="4" y="0"/>
                    <a:pt x="3" y="0"/>
                    <a:pt x="3" y="0"/>
                  </a:cubicBezTo>
                  <a:cubicBezTo>
                    <a:pt x="2" y="0"/>
                    <a:pt x="1" y="0"/>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47" name="Freeform 277"/>
            <p:cNvSpPr>
              <a:spLocks/>
            </p:cNvSpPr>
            <p:nvPr/>
          </p:nvSpPr>
          <p:spPr bwMode="auto">
            <a:xfrm>
              <a:off x="4201" y="2405"/>
              <a:ext cx="121" cy="12"/>
            </a:xfrm>
            <a:custGeom>
              <a:avLst/>
              <a:gdLst>
                <a:gd name="T0" fmla="*/ 0 w 51"/>
                <a:gd name="T1" fmla="*/ 3 h 5"/>
                <a:gd name="T2" fmla="*/ 0 w 51"/>
                <a:gd name="T3" fmla="*/ 5 h 5"/>
                <a:gd name="T4" fmla="*/ 51 w 51"/>
                <a:gd name="T5" fmla="*/ 3 h 5"/>
                <a:gd name="T6" fmla="*/ 51 w 51"/>
                <a:gd name="T7" fmla="*/ 0 h 5"/>
                <a:gd name="T8" fmla="*/ 0 w 51"/>
                <a:gd name="T9" fmla="*/ 3 h 5"/>
              </a:gdLst>
              <a:ahLst/>
              <a:cxnLst>
                <a:cxn ang="0">
                  <a:pos x="T0" y="T1"/>
                </a:cxn>
                <a:cxn ang="0">
                  <a:pos x="T2" y="T3"/>
                </a:cxn>
                <a:cxn ang="0">
                  <a:pos x="T4" y="T5"/>
                </a:cxn>
                <a:cxn ang="0">
                  <a:pos x="T6" y="T7"/>
                </a:cxn>
                <a:cxn ang="0">
                  <a:pos x="T8" y="T9"/>
                </a:cxn>
              </a:cxnLst>
              <a:rect l="0" t="0" r="r" b="b"/>
              <a:pathLst>
                <a:path w="51" h="5">
                  <a:moveTo>
                    <a:pt x="0" y="3"/>
                  </a:moveTo>
                  <a:cubicBezTo>
                    <a:pt x="0" y="4"/>
                    <a:pt x="0" y="5"/>
                    <a:pt x="0" y="5"/>
                  </a:cubicBezTo>
                  <a:cubicBezTo>
                    <a:pt x="17" y="4"/>
                    <a:pt x="34" y="3"/>
                    <a:pt x="51" y="3"/>
                  </a:cubicBezTo>
                  <a:cubicBezTo>
                    <a:pt x="51" y="2"/>
                    <a:pt x="51" y="1"/>
                    <a:pt x="51" y="0"/>
                  </a:cubicBezTo>
                  <a:cubicBezTo>
                    <a:pt x="34" y="1"/>
                    <a:pt x="17" y="2"/>
                    <a:pt x="0"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48" name="Freeform 278"/>
            <p:cNvSpPr>
              <a:spLocks/>
            </p:cNvSpPr>
            <p:nvPr/>
          </p:nvSpPr>
          <p:spPr bwMode="auto">
            <a:xfrm>
              <a:off x="3986" y="2419"/>
              <a:ext cx="122" cy="14"/>
            </a:xfrm>
            <a:custGeom>
              <a:avLst/>
              <a:gdLst>
                <a:gd name="T0" fmla="*/ 6 w 51"/>
                <a:gd name="T1" fmla="*/ 3 h 6"/>
                <a:gd name="T2" fmla="*/ 0 w 51"/>
                <a:gd name="T3" fmla="*/ 4 h 6"/>
                <a:gd name="T4" fmla="*/ 0 w 51"/>
                <a:gd name="T5" fmla="*/ 6 h 6"/>
                <a:gd name="T6" fmla="*/ 51 w 51"/>
                <a:gd name="T7" fmla="*/ 2 h 6"/>
                <a:gd name="T8" fmla="*/ 51 w 51"/>
                <a:gd name="T9" fmla="*/ 0 h 6"/>
                <a:gd name="T10" fmla="*/ 6 w 51"/>
                <a:gd name="T11" fmla="*/ 3 h 6"/>
              </a:gdLst>
              <a:ahLst/>
              <a:cxnLst>
                <a:cxn ang="0">
                  <a:pos x="T0" y="T1"/>
                </a:cxn>
                <a:cxn ang="0">
                  <a:pos x="T2" y="T3"/>
                </a:cxn>
                <a:cxn ang="0">
                  <a:pos x="T4" y="T5"/>
                </a:cxn>
                <a:cxn ang="0">
                  <a:pos x="T6" y="T7"/>
                </a:cxn>
                <a:cxn ang="0">
                  <a:pos x="T8" y="T9"/>
                </a:cxn>
                <a:cxn ang="0">
                  <a:pos x="T10" y="T11"/>
                </a:cxn>
              </a:cxnLst>
              <a:rect l="0" t="0" r="r" b="b"/>
              <a:pathLst>
                <a:path w="51" h="6">
                  <a:moveTo>
                    <a:pt x="6" y="3"/>
                  </a:moveTo>
                  <a:cubicBezTo>
                    <a:pt x="4" y="3"/>
                    <a:pt x="2" y="3"/>
                    <a:pt x="0" y="4"/>
                  </a:cubicBezTo>
                  <a:cubicBezTo>
                    <a:pt x="0" y="4"/>
                    <a:pt x="0" y="5"/>
                    <a:pt x="0" y="6"/>
                  </a:cubicBezTo>
                  <a:cubicBezTo>
                    <a:pt x="17" y="5"/>
                    <a:pt x="34" y="4"/>
                    <a:pt x="51" y="2"/>
                  </a:cubicBezTo>
                  <a:cubicBezTo>
                    <a:pt x="51" y="2"/>
                    <a:pt x="51" y="1"/>
                    <a:pt x="51" y="0"/>
                  </a:cubicBezTo>
                  <a:cubicBezTo>
                    <a:pt x="36" y="1"/>
                    <a:pt x="21" y="2"/>
                    <a:pt x="6"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49" name="Freeform 279"/>
            <p:cNvSpPr>
              <a:spLocks/>
            </p:cNvSpPr>
            <p:nvPr/>
          </p:nvSpPr>
          <p:spPr bwMode="auto">
            <a:xfrm>
              <a:off x="3748" y="2431"/>
              <a:ext cx="112" cy="7"/>
            </a:xfrm>
            <a:custGeom>
              <a:avLst/>
              <a:gdLst>
                <a:gd name="T0" fmla="*/ 19 w 47"/>
                <a:gd name="T1" fmla="*/ 1 h 3"/>
                <a:gd name="T2" fmla="*/ 0 w 47"/>
                <a:gd name="T3" fmla="*/ 1 h 3"/>
                <a:gd name="T4" fmla="*/ 0 w 47"/>
                <a:gd name="T5" fmla="*/ 3 h 3"/>
                <a:gd name="T6" fmla="*/ 11 w 47"/>
                <a:gd name="T7" fmla="*/ 3 h 3"/>
                <a:gd name="T8" fmla="*/ 47 w 47"/>
                <a:gd name="T9" fmla="*/ 3 h 3"/>
                <a:gd name="T10" fmla="*/ 47 w 47"/>
                <a:gd name="T11" fmla="*/ 0 h 3"/>
                <a:gd name="T12" fmla="*/ 19 w 47"/>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47" h="3">
                  <a:moveTo>
                    <a:pt x="19" y="1"/>
                  </a:moveTo>
                  <a:cubicBezTo>
                    <a:pt x="13" y="1"/>
                    <a:pt x="6" y="1"/>
                    <a:pt x="0" y="1"/>
                  </a:cubicBezTo>
                  <a:cubicBezTo>
                    <a:pt x="0" y="2"/>
                    <a:pt x="0" y="2"/>
                    <a:pt x="0" y="3"/>
                  </a:cubicBezTo>
                  <a:cubicBezTo>
                    <a:pt x="4" y="3"/>
                    <a:pt x="8" y="3"/>
                    <a:pt x="11" y="3"/>
                  </a:cubicBezTo>
                  <a:cubicBezTo>
                    <a:pt x="23" y="3"/>
                    <a:pt x="35" y="3"/>
                    <a:pt x="47" y="3"/>
                  </a:cubicBezTo>
                  <a:cubicBezTo>
                    <a:pt x="47" y="2"/>
                    <a:pt x="47" y="1"/>
                    <a:pt x="47" y="0"/>
                  </a:cubicBezTo>
                  <a:cubicBezTo>
                    <a:pt x="38" y="1"/>
                    <a:pt x="29" y="1"/>
                    <a:pt x="19"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50" name="Freeform 280"/>
            <p:cNvSpPr>
              <a:spLocks/>
            </p:cNvSpPr>
            <p:nvPr/>
          </p:nvSpPr>
          <p:spPr bwMode="auto">
            <a:xfrm>
              <a:off x="3567" y="2433"/>
              <a:ext cx="108" cy="8"/>
            </a:xfrm>
            <a:custGeom>
              <a:avLst/>
              <a:gdLst>
                <a:gd name="T0" fmla="*/ 8 w 45"/>
                <a:gd name="T1" fmla="*/ 1 h 3"/>
                <a:gd name="T2" fmla="*/ 0 w 45"/>
                <a:gd name="T3" fmla="*/ 1 h 3"/>
                <a:gd name="T4" fmla="*/ 0 w 45"/>
                <a:gd name="T5" fmla="*/ 3 h 3"/>
                <a:gd name="T6" fmla="*/ 45 w 45"/>
                <a:gd name="T7" fmla="*/ 2 h 3"/>
                <a:gd name="T8" fmla="*/ 45 w 45"/>
                <a:gd name="T9" fmla="*/ 0 h 3"/>
                <a:gd name="T10" fmla="*/ 8 w 45"/>
                <a:gd name="T11" fmla="*/ 1 h 3"/>
              </a:gdLst>
              <a:ahLst/>
              <a:cxnLst>
                <a:cxn ang="0">
                  <a:pos x="T0" y="T1"/>
                </a:cxn>
                <a:cxn ang="0">
                  <a:pos x="T2" y="T3"/>
                </a:cxn>
                <a:cxn ang="0">
                  <a:pos x="T4" y="T5"/>
                </a:cxn>
                <a:cxn ang="0">
                  <a:pos x="T6" y="T7"/>
                </a:cxn>
                <a:cxn ang="0">
                  <a:pos x="T8" y="T9"/>
                </a:cxn>
                <a:cxn ang="0">
                  <a:pos x="T10" y="T11"/>
                </a:cxn>
              </a:cxnLst>
              <a:rect l="0" t="0" r="r" b="b"/>
              <a:pathLst>
                <a:path w="45" h="3">
                  <a:moveTo>
                    <a:pt x="8" y="1"/>
                  </a:moveTo>
                  <a:cubicBezTo>
                    <a:pt x="5" y="1"/>
                    <a:pt x="2" y="1"/>
                    <a:pt x="0" y="1"/>
                  </a:cubicBezTo>
                  <a:cubicBezTo>
                    <a:pt x="0" y="1"/>
                    <a:pt x="0" y="2"/>
                    <a:pt x="0" y="3"/>
                  </a:cubicBezTo>
                  <a:cubicBezTo>
                    <a:pt x="15" y="3"/>
                    <a:pt x="30" y="3"/>
                    <a:pt x="45" y="2"/>
                  </a:cubicBezTo>
                  <a:cubicBezTo>
                    <a:pt x="45" y="2"/>
                    <a:pt x="45" y="1"/>
                    <a:pt x="45" y="0"/>
                  </a:cubicBezTo>
                  <a:cubicBezTo>
                    <a:pt x="33" y="0"/>
                    <a:pt x="20" y="0"/>
                    <a:pt x="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51" name="Freeform 281"/>
            <p:cNvSpPr>
              <a:spLocks/>
            </p:cNvSpPr>
            <p:nvPr/>
          </p:nvSpPr>
          <p:spPr bwMode="auto">
            <a:xfrm>
              <a:off x="3396" y="2436"/>
              <a:ext cx="105" cy="5"/>
            </a:xfrm>
            <a:custGeom>
              <a:avLst/>
              <a:gdLst>
                <a:gd name="T0" fmla="*/ 0 w 44"/>
                <a:gd name="T1" fmla="*/ 0 h 2"/>
                <a:gd name="T2" fmla="*/ 0 w 44"/>
                <a:gd name="T3" fmla="*/ 2 h 2"/>
                <a:gd name="T4" fmla="*/ 44 w 44"/>
                <a:gd name="T5" fmla="*/ 2 h 2"/>
                <a:gd name="T6" fmla="*/ 44 w 44"/>
                <a:gd name="T7" fmla="*/ 0 h 2"/>
                <a:gd name="T8" fmla="*/ 0 w 44"/>
                <a:gd name="T9" fmla="*/ 0 h 2"/>
              </a:gdLst>
              <a:ahLst/>
              <a:cxnLst>
                <a:cxn ang="0">
                  <a:pos x="T0" y="T1"/>
                </a:cxn>
                <a:cxn ang="0">
                  <a:pos x="T2" y="T3"/>
                </a:cxn>
                <a:cxn ang="0">
                  <a:pos x="T4" y="T5"/>
                </a:cxn>
                <a:cxn ang="0">
                  <a:pos x="T6" y="T7"/>
                </a:cxn>
                <a:cxn ang="0">
                  <a:pos x="T8" y="T9"/>
                </a:cxn>
              </a:cxnLst>
              <a:rect l="0" t="0" r="r" b="b"/>
              <a:pathLst>
                <a:path w="44" h="2">
                  <a:moveTo>
                    <a:pt x="0" y="0"/>
                  </a:moveTo>
                  <a:cubicBezTo>
                    <a:pt x="0" y="0"/>
                    <a:pt x="0" y="1"/>
                    <a:pt x="0" y="2"/>
                  </a:cubicBezTo>
                  <a:cubicBezTo>
                    <a:pt x="15" y="2"/>
                    <a:pt x="29" y="2"/>
                    <a:pt x="44" y="2"/>
                  </a:cubicBezTo>
                  <a:cubicBezTo>
                    <a:pt x="44" y="1"/>
                    <a:pt x="44" y="0"/>
                    <a:pt x="44" y="0"/>
                  </a:cubicBezTo>
                  <a:cubicBezTo>
                    <a:pt x="30" y="0"/>
                    <a:pt x="15"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52" name="Freeform 282"/>
            <p:cNvSpPr>
              <a:spLocks/>
            </p:cNvSpPr>
            <p:nvPr/>
          </p:nvSpPr>
          <p:spPr bwMode="auto">
            <a:xfrm>
              <a:off x="3394" y="2412"/>
              <a:ext cx="7" cy="29"/>
            </a:xfrm>
            <a:custGeom>
              <a:avLst/>
              <a:gdLst>
                <a:gd name="T0" fmla="*/ 0 w 3"/>
                <a:gd name="T1" fmla="*/ 1 h 12"/>
                <a:gd name="T2" fmla="*/ 1 w 3"/>
                <a:gd name="T3" fmla="*/ 10 h 12"/>
                <a:gd name="T4" fmla="*/ 1 w 3"/>
                <a:gd name="T5" fmla="*/ 11 h 12"/>
                <a:gd name="T6" fmla="*/ 3 w 3"/>
                <a:gd name="T7" fmla="*/ 11 h 12"/>
                <a:gd name="T8" fmla="*/ 2 w 3"/>
                <a:gd name="T9" fmla="*/ 1 h 12"/>
                <a:gd name="T10" fmla="*/ 1 w 3"/>
                <a:gd name="T11" fmla="*/ 0 h 12"/>
                <a:gd name="T12" fmla="*/ 0 w 3"/>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0" y="1"/>
                  </a:moveTo>
                  <a:cubicBezTo>
                    <a:pt x="1" y="4"/>
                    <a:pt x="1" y="7"/>
                    <a:pt x="1" y="10"/>
                  </a:cubicBezTo>
                  <a:cubicBezTo>
                    <a:pt x="1" y="10"/>
                    <a:pt x="1" y="10"/>
                    <a:pt x="1" y="11"/>
                  </a:cubicBezTo>
                  <a:cubicBezTo>
                    <a:pt x="1" y="12"/>
                    <a:pt x="3" y="12"/>
                    <a:pt x="3" y="11"/>
                  </a:cubicBezTo>
                  <a:cubicBezTo>
                    <a:pt x="3" y="7"/>
                    <a:pt x="3" y="4"/>
                    <a:pt x="2" y="1"/>
                  </a:cubicBezTo>
                  <a:cubicBezTo>
                    <a:pt x="2" y="1"/>
                    <a:pt x="2" y="0"/>
                    <a:pt x="1" y="0"/>
                  </a:cubicBezTo>
                  <a:cubicBezTo>
                    <a:pt x="1" y="0"/>
                    <a:pt x="1"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53" name="Freeform 283"/>
            <p:cNvSpPr>
              <a:spLocks/>
            </p:cNvSpPr>
            <p:nvPr/>
          </p:nvSpPr>
          <p:spPr bwMode="auto">
            <a:xfrm>
              <a:off x="3496" y="2414"/>
              <a:ext cx="7" cy="27"/>
            </a:xfrm>
            <a:custGeom>
              <a:avLst/>
              <a:gdLst>
                <a:gd name="T0" fmla="*/ 0 w 3"/>
                <a:gd name="T1" fmla="*/ 1 h 11"/>
                <a:gd name="T2" fmla="*/ 0 w 3"/>
                <a:gd name="T3" fmla="*/ 9 h 11"/>
                <a:gd name="T4" fmla="*/ 2 w 3"/>
                <a:gd name="T5" fmla="*/ 9 h 11"/>
                <a:gd name="T6" fmla="*/ 3 w 3"/>
                <a:gd name="T7" fmla="*/ 1 h 11"/>
                <a:gd name="T8" fmla="*/ 2 w 3"/>
                <a:gd name="T9" fmla="*/ 0 h 11"/>
                <a:gd name="T10" fmla="*/ 0 w 3"/>
                <a:gd name="T11" fmla="*/ 1 h 11"/>
              </a:gdLst>
              <a:ahLst/>
              <a:cxnLst>
                <a:cxn ang="0">
                  <a:pos x="T0" y="T1"/>
                </a:cxn>
                <a:cxn ang="0">
                  <a:pos x="T2" y="T3"/>
                </a:cxn>
                <a:cxn ang="0">
                  <a:pos x="T4" y="T5"/>
                </a:cxn>
                <a:cxn ang="0">
                  <a:pos x="T6" y="T7"/>
                </a:cxn>
                <a:cxn ang="0">
                  <a:pos x="T8" y="T9"/>
                </a:cxn>
                <a:cxn ang="0">
                  <a:pos x="T10" y="T11"/>
                </a:cxn>
              </a:cxnLst>
              <a:rect l="0" t="0" r="r" b="b"/>
              <a:pathLst>
                <a:path w="3" h="11">
                  <a:moveTo>
                    <a:pt x="0" y="1"/>
                  </a:moveTo>
                  <a:cubicBezTo>
                    <a:pt x="0" y="4"/>
                    <a:pt x="0" y="6"/>
                    <a:pt x="0" y="9"/>
                  </a:cubicBezTo>
                  <a:cubicBezTo>
                    <a:pt x="0" y="11"/>
                    <a:pt x="2" y="11"/>
                    <a:pt x="2" y="9"/>
                  </a:cubicBezTo>
                  <a:cubicBezTo>
                    <a:pt x="2" y="6"/>
                    <a:pt x="3" y="4"/>
                    <a:pt x="3" y="1"/>
                  </a:cubicBezTo>
                  <a:cubicBezTo>
                    <a:pt x="3" y="0"/>
                    <a:pt x="2" y="0"/>
                    <a:pt x="2" y="0"/>
                  </a:cubicBezTo>
                  <a:cubicBezTo>
                    <a:pt x="1"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54" name="Freeform 284"/>
            <p:cNvSpPr>
              <a:spLocks/>
            </p:cNvSpPr>
            <p:nvPr/>
          </p:nvSpPr>
          <p:spPr bwMode="auto">
            <a:xfrm>
              <a:off x="3567" y="2405"/>
              <a:ext cx="8" cy="36"/>
            </a:xfrm>
            <a:custGeom>
              <a:avLst/>
              <a:gdLst>
                <a:gd name="T0" fmla="*/ 0 w 3"/>
                <a:gd name="T1" fmla="*/ 1 h 15"/>
                <a:gd name="T2" fmla="*/ 0 w 3"/>
                <a:gd name="T3" fmla="*/ 11 h 15"/>
                <a:gd name="T4" fmla="*/ 0 w 3"/>
                <a:gd name="T5" fmla="*/ 11 h 15"/>
                <a:gd name="T6" fmla="*/ 0 w 3"/>
                <a:gd name="T7" fmla="*/ 14 h 15"/>
                <a:gd name="T8" fmla="*/ 2 w 3"/>
                <a:gd name="T9" fmla="*/ 14 h 15"/>
                <a:gd name="T10" fmla="*/ 2 w 3"/>
                <a:gd name="T11" fmla="*/ 1 h 15"/>
                <a:gd name="T12" fmla="*/ 1 w 3"/>
                <a:gd name="T13" fmla="*/ 0 h 15"/>
                <a:gd name="T14" fmla="*/ 0 w 3"/>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5">
                  <a:moveTo>
                    <a:pt x="0" y="1"/>
                  </a:moveTo>
                  <a:cubicBezTo>
                    <a:pt x="0" y="4"/>
                    <a:pt x="0" y="8"/>
                    <a:pt x="0" y="11"/>
                  </a:cubicBezTo>
                  <a:cubicBezTo>
                    <a:pt x="0" y="11"/>
                    <a:pt x="0" y="11"/>
                    <a:pt x="0" y="11"/>
                  </a:cubicBezTo>
                  <a:cubicBezTo>
                    <a:pt x="0" y="12"/>
                    <a:pt x="0" y="13"/>
                    <a:pt x="0" y="14"/>
                  </a:cubicBezTo>
                  <a:cubicBezTo>
                    <a:pt x="0" y="14"/>
                    <a:pt x="2" y="15"/>
                    <a:pt x="2" y="14"/>
                  </a:cubicBezTo>
                  <a:cubicBezTo>
                    <a:pt x="3" y="10"/>
                    <a:pt x="2" y="5"/>
                    <a:pt x="2" y="1"/>
                  </a:cubicBezTo>
                  <a:cubicBezTo>
                    <a:pt x="2" y="1"/>
                    <a:pt x="1" y="0"/>
                    <a:pt x="1"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55" name="Freeform 285"/>
            <p:cNvSpPr>
              <a:spLocks/>
            </p:cNvSpPr>
            <p:nvPr/>
          </p:nvSpPr>
          <p:spPr bwMode="auto">
            <a:xfrm>
              <a:off x="3667" y="2395"/>
              <a:ext cx="8" cy="43"/>
            </a:xfrm>
            <a:custGeom>
              <a:avLst/>
              <a:gdLst>
                <a:gd name="T0" fmla="*/ 0 w 3"/>
                <a:gd name="T1" fmla="*/ 1 h 18"/>
                <a:gd name="T2" fmla="*/ 1 w 3"/>
                <a:gd name="T3" fmla="*/ 9 h 18"/>
                <a:gd name="T4" fmla="*/ 1 w 3"/>
                <a:gd name="T5" fmla="*/ 17 h 18"/>
                <a:gd name="T6" fmla="*/ 3 w 3"/>
                <a:gd name="T7" fmla="*/ 17 h 18"/>
                <a:gd name="T8" fmla="*/ 3 w 3"/>
                <a:gd name="T9" fmla="*/ 9 h 18"/>
                <a:gd name="T10" fmla="*/ 2 w 3"/>
                <a:gd name="T11" fmla="*/ 1 h 18"/>
                <a:gd name="T12" fmla="*/ 1 w 3"/>
                <a:gd name="T13" fmla="*/ 0 h 18"/>
                <a:gd name="T14" fmla="*/ 0 w 3"/>
                <a:gd name="T15" fmla="*/ 1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18">
                  <a:moveTo>
                    <a:pt x="0" y="1"/>
                  </a:moveTo>
                  <a:cubicBezTo>
                    <a:pt x="1" y="4"/>
                    <a:pt x="1" y="7"/>
                    <a:pt x="1" y="9"/>
                  </a:cubicBezTo>
                  <a:cubicBezTo>
                    <a:pt x="1" y="12"/>
                    <a:pt x="1" y="14"/>
                    <a:pt x="1" y="17"/>
                  </a:cubicBezTo>
                  <a:cubicBezTo>
                    <a:pt x="1" y="18"/>
                    <a:pt x="3" y="18"/>
                    <a:pt x="3" y="17"/>
                  </a:cubicBezTo>
                  <a:cubicBezTo>
                    <a:pt x="3" y="14"/>
                    <a:pt x="3" y="12"/>
                    <a:pt x="3" y="9"/>
                  </a:cubicBezTo>
                  <a:cubicBezTo>
                    <a:pt x="3" y="7"/>
                    <a:pt x="3" y="4"/>
                    <a:pt x="2" y="1"/>
                  </a:cubicBezTo>
                  <a:cubicBezTo>
                    <a:pt x="2" y="1"/>
                    <a:pt x="2" y="0"/>
                    <a:pt x="1" y="0"/>
                  </a:cubicBezTo>
                  <a:cubicBezTo>
                    <a:pt x="1"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56" name="Freeform 286"/>
            <p:cNvSpPr>
              <a:spLocks/>
            </p:cNvSpPr>
            <p:nvPr/>
          </p:nvSpPr>
          <p:spPr bwMode="auto">
            <a:xfrm>
              <a:off x="3748" y="2400"/>
              <a:ext cx="5" cy="38"/>
            </a:xfrm>
            <a:custGeom>
              <a:avLst/>
              <a:gdLst>
                <a:gd name="T0" fmla="*/ 0 w 2"/>
                <a:gd name="T1" fmla="*/ 1 h 16"/>
                <a:gd name="T2" fmla="*/ 0 w 2"/>
                <a:gd name="T3" fmla="*/ 13 h 16"/>
                <a:gd name="T4" fmla="*/ 0 w 2"/>
                <a:gd name="T5" fmla="*/ 16 h 16"/>
                <a:gd name="T6" fmla="*/ 2 w 2"/>
                <a:gd name="T7" fmla="*/ 15 h 16"/>
                <a:gd name="T8" fmla="*/ 2 w 2"/>
                <a:gd name="T9" fmla="*/ 9 h 16"/>
                <a:gd name="T10" fmla="*/ 2 w 2"/>
                <a:gd name="T11" fmla="*/ 1 h 16"/>
                <a:gd name="T12" fmla="*/ 1 w 2"/>
                <a:gd name="T13" fmla="*/ 0 h 16"/>
                <a:gd name="T14" fmla="*/ 0 w 2"/>
                <a:gd name="T15" fmla="*/ 1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16">
                  <a:moveTo>
                    <a:pt x="0" y="1"/>
                  </a:moveTo>
                  <a:cubicBezTo>
                    <a:pt x="0" y="5"/>
                    <a:pt x="0" y="9"/>
                    <a:pt x="0" y="13"/>
                  </a:cubicBezTo>
                  <a:cubicBezTo>
                    <a:pt x="0" y="14"/>
                    <a:pt x="0" y="15"/>
                    <a:pt x="0" y="16"/>
                  </a:cubicBezTo>
                  <a:cubicBezTo>
                    <a:pt x="1" y="16"/>
                    <a:pt x="1" y="16"/>
                    <a:pt x="2" y="15"/>
                  </a:cubicBezTo>
                  <a:cubicBezTo>
                    <a:pt x="2" y="13"/>
                    <a:pt x="2" y="11"/>
                    <a:pt x="2" y="9"/>
                  </a:cubicBezTo>
                  <a:cubicBezTo>
                    <a:pt x="2" y="6"/>
                    <a:pt x="2" y="4"/>
                    <a:pt x="2" y="1"/>
                  </a:cubicBezTo>
                  <a:cubicBezTo>
                    <a:pt x="2" y="0"/>
                    <a:pt x="1" y="0"/>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57" name="Freeform 287"/>
            <p:cNvSpPr>
              <a:spLocks/>
            </p:cNvSpPr>
            <p:nvPr/>
          </p:nvSpPr>
          <p:spPr bwMode="auto">
            <a:xfrm>
              <a:off x="3855" y="2400"/>
              <a:ext cx="5" cy="36"/>
            </a:xfrm>
            <a:custGeom>
              <a:avLst/>
              <a:gdLst>
                <a:gd name="T0" fmla="*/ 0 w 2"/>
                <a:gd name="T1" fmla="*/ 0 h 15"/>
                <a:gd name="T2" fmla="*/ 0 w 2"/>
                <a:gd name="T3" fmla="*/ 14 h 15"/>
                <a:gd name="T4" fmla="*/ 2 w 2"/>
                <a:gd name="T5" fmla="*/ 14 h 15"/>
                <a:gd name="T6" fmla="*/ 2 w 2"/>
                <a:gd name="T7" fmla="*/ 0 h 15"/>
                <a:gd name="T8" fmla="*/ 1 w 2"/>
                <a:gd name="T9" fmla="*/ 0 h 15"/>
                <a:gd name="T10" fmla="*/ 0 w 2"/>
                <a:gd name="T11" fmla="*/ 0 h 15"/>
              </a:gdLst>
              <a:ahLst/>
              <a:cxnLst>
                <a:cxn ang="0">
                  <a:pos x="T0" y="T1"/>
                </a:cxn>
                <a:cxn ang="0">
                  <a:pos x="T2" y="T3"/>
                </a:cxn>
                <a:cxn ang="0">
                  <a:pos x="T4" y="T5"/>
                </a:cxn>
                <a:cxn ang="0">
                  <a:pos x="T6" y="T7"/>
                </a:cxn>
                <a:cxn ang="0">
                  <a:pos x="T8" y="T9"/>
                </a:cxn>
                <a:cxn ang="0">
                  <a:pos x="T10" y="T11"/>
                </a:cxn>
              </a:cxnLst>
              <a:rect l="0" t="0" r="r" b="b"/>
              <a:pathLst>
                <a:path w="2" h="15">
                  <a:moveTo>
                    <a:pt x="0" y="0"/>
                  </a:moveTo>
                  <a:cubicBezTo>
                    <a:pt x="0" y="5"/>
                    <a:pt x="0" y="10"/>
                    <a:pt x="0" y="14"/>
                  </a:cubicBezTo>
                  <a:cubicBezTo>
                    <a:pt x="0" y="15"/>
                    <a:pt x="2" y="15"/>
                    <a:pt x="2" y="14"/>
                  </a:cubicBezTo>
                  <a:cubicBezTo>
                    <a:pt x="2" y="10"/>
                    <a:pt x="2" y="5"/>
                    <a:pt x="2" y="0"/>
                  </a:cubicBezTo>
                  <a:cubicBezTo>
                    <a:pt x="2" y="0"/>
                    <a:pt x="2" y="0"/>
                    <a:pt x="1" y="0"/>
                  </a:cubicBezTo>
                  <a:cubicBezTo>
                    <a:pt x="1"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58" name="Freeform 288"/>
            <p:cNvSpPr>
              <a:spLocks/>
            </p:cNvSpPr>
            <p:nvPr/>
          </p:nvSpPr>
          <p:spPr bwMode="auto">
            <a:xfrm>
              <a:off x="3986" y="2410"/>
              <a:ext cx="5" cy="23"/>
            </a:xfrm>
            <a:custGeom>
              <a:avLst/>
              <a:gdLst>
                <a:gd name="T0" fmla="*/ 0 w 2"/>
                <a:gd name="T1" fmla="*/ 1 h 10"/>
                <a:gd name="T2" fmla="*/ 0 w 2"/>
                <a:gd name="T3" fmla="*/ 9 h 10"/>
                <a:gd name="T4" fmla="*/ 2 w 2"/>
                <a:gd name="T5" fmla="*/ 9 h 10"/>
                <a:gd name="T6" fmla="*/ 2 w 2"/>
                <a:gd name="T7" fmla="*/ 1 h 10"/>
                <a:gd name="T8" fmla="*/ 1 w 2"/>
                <a:gd name="T9" fmla="*/ 0 h 10"/>
                <a:gd name="T10" fmla="*/ 0 w 2"/>
                <a:gd name="T11" fmla="*/ 1 h 10"/>
              </a:gdLst>
              <a:ahLst/>
              <a:cxnLst>
                <a:cxn ang="0">
                  <a:pos x="T0" y="T1"/>
                </a:cxn>
                <a:cxn ang="0">
                  <a:pos x="T2" y="T3"/>
                </a:cxn>
                <a:cxn ang="0">
                  <a:pos x="T4" y="T5"/>
                </a:cxn>
                <a:cxn ang="0">
                  <a:pos x="T6" y="T7"/>
                </a:cxn>
                <a:cxn ang="0">
                  <a:pos x="T8" y="T9"/>
                </a:cxn>
                <a:cxn ang="0">
                  <a:pos x="T10" y="T11"/>
                </a:cxn>
              </a:cxnLst>
              <a:rect l="0" t="0" r="r" b="b"/>
              <a:pathLst>
                <a:path w="2" h="10">
                  <a:moveTo>
                    <a:pt x="0" y="1"/>
                  </a:moveTo>
                  <a:cubicBezTo>
                    <a:pt x="0" y="4"/>
                    <a:pt x="0" y="6"/>
                    <a:pt x="0" y="9"/>
                  </a:cubicBezTo>
                  <a:cubicBezTo>
                    <a:pt x="0" y="10"/>
                    <a:pt x="2" y="10"/>
                    <a:pt x="2" y="9"/>
                  </a:cubicBezTo>
                  <a:cubicBezTo>
                    <a:pt x="2" y="6"/>
                    <a:pt x="2" y="4"/>
                    <a:pt x="2" y="1"/>
                  </a:cubicBezTo>
                  <a:cubicBezTo>
                    <a:pt x="2" y="1"/>
                    <a:pt x="1" y="0"/>
                    <a:pt x="1"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59" name="Freeform 289"/>
            <p:cNvSpPr>
              <a:spLocks/>
            </p:cNvSpPr>
            <p:nvPr/>
          </p:nvSpPr>
          <p:spPr bwMode="auto">
            <a:xfrm>
              <a:off x="4201" y="2405"/>
              <a:ext cx="4" cy="14"/>
            </a:xfrm>
            <a:custGeom>
              <a:avLst/>
              <a:gdLst>
                <a:gd name="T0" fmla="*/ 0 w 2"/>
                <a:gd name="T1" fmla="*/ 1 h 6"/>
                <a:gd name="T2" fmla="*/ 0 w 2"/>
                <a:gd name="T3" fmla="*/ 4 h 6"/>
                <a:gd name="T4" fmla="*/ 0 w 2"/>
                <a:gd name="T5" fmla="*/ 5 h 6"/>
                <a:gd name="T6" fmla="*/ 2 w 2"/>
                <a:gd name="T7" fmla="*/ 5 h 6"/>
                <a:gd name="T8" fmla="*/ 2 w 2"/>
                <a:gd name="T9" fmla="*/ 1 h 6"/>
                <a:gd name="T10" fmla="*/ 1 w 2"/>
                <a:gd name="T11" fmla="*/ 0 h 6"/>
                <a:gd name="T12" fmla="*/ 0 w 2"/>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1"/>
                  </a:moveTo>
                  <a:cubicBezTo>
                    <a:pt x="0" y="2"/>
                    <a:pt x="0" y="3"/>
                    <a:pt x="0" y="4"/>
                  </a:cubicBezTo>
                  <a:cubicBezTo>
                    <a:pt x="0" y="4"/>
                    <a:pt x="0" y="5"/>
                    <a:pt x="0" y="5"/>
                  </a:cubicBezTo>
                  <a:cubicBezTo>
                    <a:pt x="0" y="6"/>
                    <a:pt x="1" y="6"/>
                    <a:pt x="2" y="5"/>
                  </a:cubicBezTo>
                  <a:cubicBezTo>
                    <a:pt x="2" y="3"/>
                    <a:pt x="2" y="2"/>
                    <a:pt x="2" y="1"/>
                  </a:cubicBezTo>
                  <a:cubicBezTo>
                    <a:pt x="2" y="0"/>
                    <a:pt x="1" y="0"/>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60" name="Freeform 290"/>
            <p:cNvSpPr>
              <a:spLocks/>
            </p:cNvSpPr>
            <p:nvPr/>
          </p:nvSpPr>
          <p:spPr bwMode="auto">
            <a:xfrm>
              <a:off x="4317" y="2398"/>
              <a:ext cx="5" cy="14"/>
            </a:xfrm>
            <a:custGeom>
              <a:avLst/>
              <a:gdLst>
                <a:gd name="T0" fmla="*/ 0 w 2"/>
                <a:gd name="T1" fmla="*/ 1 h 6"/>
                <a:gd name="T2" fmla="*/ 0 w 2"/>
                <a:gd name="T3" fmla="*/ 5 h 6"/>
                <a:gd name="T4" fmla="*/ 2 w 2"/>
                <a:gd name="T5" fmla="*/ 5 h 6"/>
                <a:gd name="T6" fmla="*/ 2 w 2"/>
                <a:gd name="T7" fmla="*/ 3 h 6"/>
                <a:gd name="T8" fmla="*/ 2 w 2"/>
                <a:gd name="T9" fmla="*/ 1 h 6"/>
                <a:gd name="T10" fmla="*/ 1 w 2"/>
                <a:gd name="T11" fmla="*/ 0 h 6"/>
                <a:gd name="T12" fmla="*/ 0 w 2"/>
                <a:gd name="T13" fmla="*/ 1 h 6"/>
              </a:gdLst>
              <a:ahLst/>
              <a:cxnLst>
                <a:cxn ang="0">
                  <a:pos x="T0" y="T1"/>
                </a:cxn>
                <a:cxn ang="0">
                  <a:pos x="T2" y="T3"/>
                </a:cxn>
                <a:cxn ang="0">
                  <a:pos x="T4" y="T5"/>
                </a:cxn>
                <a:cxn ang="0">
                  <a:pos x="T6" y="T7"/>
                </a:cxn>
                <a:cxn ang="0">
                  <a:pos x="T8" y="T9"/>
                </a:cxn>
                <a:cxn ang="0">
                  <a:pos x="T10" y="T11"/>
                </a:cxn>
                <a:cxn ang="0">
                  <a:pos x="T12" y="T13"/>
                </a:cxn>
              </a:cxnLst>
              <a:rect l="0" t="0" r="r" b="b"/>
              <a:pathLst>
                <a:path w="2" h="6">
                  <a:moveTo>
                    <a:pt x="0" y="1"/>
                  </a:moveTo>
                  <a:cubicBezTo>
                    <a:pt x="0" y="2"/>
                    <a:pt x="0" y="3"/>
                    <a:pt x="0" y="5"/>
                  </a:cubicBezTo>
                  <a:cubicBezTo>
                    <a:pt x="0" y="6"/>
                    <a:pt x="1" y="6"/>
                    <a:pt x="2" y="5"/>
                  </a:cubicBezTo>
                  <a:cubicBezTo>
                    <a:pt x="2" y="4"/>
                    <a:pt x="2" y="4"/>
                    <a:pt x="2" y="3"/>
                  </a:cubicBezTo>
                  <a:cubicBezTo>
                    <a:pt x="2" y="2"/>
                    <a:pt x="2" y="1"/>
                    <a:pt x="2" y="1"/>
                  </a:cubicBezTo>
                  <a:cubicBezTo>
                    <a:pt x="2" y="0"/>
                    <a:pt x="1" y="0"/>
                    <a:pt x="1" y="0"/>
                  </a:cubicBezTo>
                  <a:cubicBezTo>
                    <a:pt x="0" y="0"/>
                    <a:pt x="0"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61" name="Freeform 291"/>
            <p:cNvSpPr>
              <a:spLocks noEditPoints="1"/>
            </p:cNvSpPr>
            <p:nvPr/>
          </p:nvSpPr>
          <p:spPr bwMode="auto">
            <a:xfrm>
              <a:off x="3396" y="2364"/>
              <a:ext cx="24" cy="22"/>
            </a:xfrm>
            <a:custGeom>
              <a:avLst/>
              <a:gdLst>
                <a:gd name="T0" fmla="*/ 8 w 10"/>
                <a:gd name="T1" fmla="*/ 0 h 9"/>
                <a:gd name="T2" fmla="*/ 5 w 10"/>
                <a:gd name="T3" fmla="*/ 3 h 9"/>
                <a:gd name="T4" fmla="*/ 0 w 10"/>
                <a:gd name="T5" fmla="*/ 7 h 9"/>
                <a:gd name="T6" fmla="*/ 2 w 10"/>
                <a:gd name="T7" fmla="*/ 8 h 9"/>
                <a:gd name="T8" fmla="*/ 5 w 10"/>
                <a:gd name="T9" fmla="*/ 5 h 9"/>
                <a:gd name="T10" fmla="*/ 9 w 10"/>
                <a:gd name="T11" fmla="*/ 2 h 9"/>
                <a:gd name="T12" fmla="*/ 8 w 10"/>
                <a:gd name="T13" fmla="*/ 0 h 9"/>
                <a:gd name="T14" fmla="*/ 8 w 10"/>
                <a:gd name="T15" fmla="*/ 0 h 9"/>
                <a:gd name="T16" fmla="*/ 5 w 10"/>
                <a:gd name="T17" fmla="*/ 5 h 9"/>
                <a:gd name="T18" fmla="*/ 5 w 10"/>
                <a:gd name="T19" fmla="*/ 5 h 9"/>
                <a:gd name="T20" fmla="*/ 5 w 10"/>
                <a:gd name="T21"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9">
                  <a:moveTo>
                    <a:pt x="8" y="0"/>
                  </a:moveTo>
                  <a:cubicBezTo>
                    <a:pt x="7" y="1"/>
                    <a:pt x="6" y="2"/>
                    <a:pt x="5" y="3"/>
                  </a:cubicBezTo>
                  <a:cubicBezTo>
                    <a:pt x="3" y="4"/>
                    <a:pt x="2" y="5"/>
                    <a:pt x="0" y="7"/>
                  </a:cubicBezTo>
                  <a:cubicBezTo>
                    <a:pt x="0" y="8"/>
                    <a:pt x="1" y="9"/>
                    <a:pt x="2" y="8"/>
                  </a:cubicBezTo>
                  <a:cubicBezTo>
                    <a:pt x="3" y="7"/>
                    <a:pt x="4" y="6"/>
                    <a:pt x="5" y="5"/>
                  </a:cubicBezTo>
                  <a:cubicBezTo>
                    <a:pt x="6" y="4"/>
                    <a:pt x="8" y="3"/>
                    <a:pt x="9" y="2"/>
                  </a:cubicBezTo>
                  <a:cubicBezTo>
                    <a:pt x="10" y="1"/>
                    <a:pt x="9" y="0"/>
                    <a:pt x="8" y="0"/>
                  </a:cubicBezTo>
                  <a:cubicBezTo>
                    <a:pt x="8" y="0"/>
                    <a:pt x="8" y="0"/>
                    <a:pt x="8" y="0"/>
                  </a:cubicBezTo>
                  <a:moveTo>
                    <a:pt x="5" y="5"/>
                  </a:moveTo>
                  <a:cubicBezTo>
                    <a:pt x="5" y="5"/>
                    <a:pt x="5" y="5"/>
                    <a:pt x="5" y="5"/>
                  </a:cubicBezTo>
                  <a:cubicBezTo>
                    <a:pt x="5" y="5"/>
                    <a:pt x="5" y="5"/>
                    <a:pt x="5"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62" name="Freeform 292"/>
            <p:cNvSpPr>
              <a:spLocks noEditPoints="1"/>
            </p:cNvSpPr>
            <p:nvPr/>
          </p:nvSpPr>
          <p:spPr bwMode="auto">
            <a:xfrm>
              <a:off x="3396" y="2364"/>
              <a:ext cx="45" cy="38"/>
            </a:xfrm>
            <a:custGeom>
              <a:avLst/>
              <a:gdLst>
                <a:gd name="T0" fmla="*/ 18 w 19"/>
                <a:gd name="T1" fmla="*/ 0 h 16"/>
                <a:gd name="T2" fmla="*/ 14 w 19"/>
                <a:gd name="T3" fmla="*/ 2 h 16"/>
                <a:gd name="T4" fmla="*/ 10 w 19"/>
                <a:gd name="T5" fmla="*/ 6 h 16"/>
                <a:gd name="T6" fmla="*/ 2 w 19"/>
                <a:gd name="T7" fmla="*/ 13 h 16"/>
                <a:gd name="T8" fmla="*/ 1 w 19"/>
                <a:gd name="T9" fmla="*/ 13 h 16"/>
                <a:gd name="T10" fmla="*/ 2 w 19"/>
                <a:gd name="T11" fmla="*/ 15 h 16"/>
                <a:gd name="T12" fmla="*/ 18 w 19"/>
                <a:gd name="T13" fmla="*/ 2 h 16"/>
                <a:gd name="T14" fmla="*/ 19 w 19"/>
                <a:gd name="T15" fmla="*/ 1 h 16"/>
                <a:gd name="T16" fmla="*/ 18 w 19"/>
                <a:gd name="T17" fmla="*/ 0 h 16"/>
                <a:gd name="T18" fmla="*/ 18 w 19"/>
                <a:gd name="T19" fmla="*/ 0 h 16"/>
                <a:gd name="T20" fmla="*/ 18 w 19"/>
                <a:gd name="T21" fmla="*/ 2 h 16"/>
                <a:gd name="T22" fmla="*/ 18 w 19"/>
                <a:gd name="T23" fmla="*/ 2 h 16"/>
                <a:gd name="T24" fmla="*/ 18 w 19"/>
                <a:gd name="T25"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6">
                  <a:moveTo>
                    <a:pt x="18" y="0"/>
                  </a:moveTo>
                  <a:cubicBezTo>
                    <a:pt x="16" y="0"/>
                    <a:pt x="15" y="1"/>
                    <a:pt x="14" y="2"/>
                  </a:cubicBezTo>
                  <a:cubicBezTo>
                    <a:pt x="13" y="4"/>
                    <a:pt x="12" y="5"/>
                    <a:pt x="10" y="6"/>
                  </a:cubicBezTo>
                  <a:cubicBezTo>
                    <a:pt x="7" y="8"/>
                    <a:pt x="5" y="11"/>
                    <a:pt x="2" y="13"/>
                  </a:cubicBezTo>
                  <a:cubicBezTo>
                    <a:pt x="1" y="13"/>
                    <a:pt x="1" y="13"/>
                    <a:pt x="1" y="13"/>
                  </a:cubicBezTo>
                  <a:cubicBezTo>
                    <a:pt x="0" y="14"/>
                    <a:pt x="1" y="16"/>
                    <a:pt x="2" y="15"/>
                  </a:cubicBezTo>
                  <a:cubicBezTo>
                    <a:pt x="7" y="11"/>
                    <a:pt x="13" y="6"/>
                    <a:pt x="18" y="2"/>
                  </a:cubicBezTo>
                  <a:cubicBezTo>
                    <a:pt x="18" y="2"/>
                    <a:pt x="18" y="2"/>
                    <a:pt x="19" y="1"/>
                  </a:cubicBezTo>
                  <a:cubicBezTo>
                    <a:pt x="19" y="1"/>
                    <a:pt x="19" y="0"/>
                    <a:pt x="18" y="0"/>
                  </a:cubicBezTo>
                  <a:cubicBezTo>
                    <a:pt x="18" y="0"/>
                    <a:pt x="18" y="0"/>
                    <a:pt x="18" y="0"/>
                  </a:cubicBezTo>
                  <a:moveTo>
                    <a:pt x="18" y="2"/>
                  </a:moveTo>
                  <a:cubicBezTo>
                    <a:pt x="18" y="2"/>
                    <a:pt x="18" y="2"/>
                    <a:pt x="18" y="2"/>
                  </a:cubicBezTo>
                  <a:cubicBezTo>
                    <a:pt x="18" y="2"/>
                    <a:pt x="18" y="2"/>
                    <a:pt x="18"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63" name="Freeform 293"/>
            <p:cNvSpPr>
              <a:spLocks/>
            </p:cNvSpPr>
            <p:nvPr/>
          </p:nvSpPr>
          <p:spPr bwMode="auto">
            <a:xfrm>
              <a:off x="3394" y="2364"/>
              <a:ext cx="71" cy="65"/>
            </a:xfrm>
            <a:custGeom>
              <a:avLst/>
              <a:gdLst>
                <a:gd name="T0" fmla="*/ 29 w 30"/>
                <a:gd name="T1" fmla="*/ 0 h 27"/>
                <a:gd name="T2" fmla="*/ 15 w 30"/>
                <a:gd name="T3" fmla="*/ 12 h 27"/>
                <a:gd name="T4" fmla="*/ 1 w 30"/>
                <a:gd name="T5" fmla="*/ 25 h 27"/>
                <a:gd name="T6" fmla="*/ 2 w 30"/>
                <a:gd name="T7" fmla="*/ 26 h 27"/>
                <a:gd name="T8" fmla="*/ 15 w 30"/>
                <a:gd name="T9" fmla="*/ 14 h 27"/>
                <a:gd name="T10" fmla="*/ 29 w 30"/>
                <a:gd name="T11" fmla="*/ 2 h 27"/>
                <a:gd name="T12" fmla="*/ 30 w 30"/>
                <a:gd name="T13" fmla="*/ 2 h 27"/>
                <a:gd name="T14" fmla="*/ 29 w 30"/>
                <a:gd name="T15" fmla="*/ 0 h 27"/>
                <a:gd name="T16" fmla="*/ 29 w 30"/>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7">
                  <a:moveTo>
                    <a:pt x="29" y="0"/>
                  </a:moveTo>
                  <a:cubicBezTo>
                    <a:pt x="24" y="3"/>
                    <a:pt x="19" y="8"/>
                    <a:pt x="15" y="12"/>
                  </a:cubicBezTo>
                  <a:cubicBezTo>
                    <a:pt x="10" y="16"/>
                    <a:pt x="5" y="20"/>
                    <a:pt x="1" y="25"/>
                  </a:cubicBezTo>
                  <a:cubicBezTo>
                    <a:pt x="0" y="26"/>
                    <a:pt x="1" y="27"/>
                    <a:pt x="2" y="26"/>
                  </a:cubicBezTo>
                  <a:cubicBezTo>
                    <a:pt x="6" y="22"/>
                    <a:pt x="11" y="18"/>
                    <a:pt x="15" y="14"/>
                  </a:cubicBezTo>
                  <a:cubicBezTo>
                    <a:pt x="20" y="10"/>
                    <a:pt x="24" y="6"/>
                    <a:pt x="29" y="2"/>
                  </a:cubicBezTo>
                  <a:cubicBezTo>
                    <a:pt x="29" y="2"/>
                    <a:pt x="29" y="2"/>
                    <a:pt x="30" y="2"/>
                  </a:cubicBezTo>
                  <a:cubicBezTo>
                    <a:pt x="30" y="1"/>
                    <a:pt x="30" y="0"/>
                    <a:pt x="29" y="0"/>
                  </a:cubicBezTo>
                  <a:cubicBezTo>
                    <a:pt x="29" y="0"/>
                    <a:pt x="29" y="0"/>
                    <a:pt x="2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64" name="Freeform 294"/>
            <p:cNvSpPr>
              <a:spLocks noEditPoints="1"/>
            </p:cNvSpPr>
            <p:nvPr/>
          </p:nvSpPr>
          <p:spPr bwMode="auto">
            <a:xfrm>
              <a:off x="3396" y="2364"/>
              <a:ext cx="100" cy="74"/>
            </a:xfrm>
            <a:custGeom>
              <a:avLst/>
              <a:gdLst>
                <a:gd name="T0" fmla="*/ 40 w 42"/>
                <a:gd name="T1" fmla="*/ 0 h 31"/>
                <a:gd name="T2" fmla="*/ 33 w 42"/>
                <a:gd name="T3" fmla="*/ 5 h 31"/>
                <a:gd name="T4" fmla="*/ 25 w 42"/>
                <a:gd name="T5" fmla="*/ 12 h 31"/>
                <a:gd name="T6" fmla="*/ 9 w 42"/>
                <a:gd name="T7" fmla="*/ 24 h 31"/>
                <a:gd name="T8" fmla="*/ 1 w 42"/>
                <a:gd name="T9" fmla="*/ 29 h 31"/>
                <a:gd name="T10" fmla="*/ 2 w 42"/>
                <a:gd name="T11" fmla="*/ 31 h 31"/>
                <a:gd name="T12" fmla="*/ 19 w 42"/>
                <a:gd name="T13" fmla="*/ 19 h 31"/>
                <a:gd name="T14" fmla="*/ 38 w 42"/>
                <a:gd name="T15" fmla="*/ 4 h 31"/>
                <a:gd name="T16" fmla="*/ 41 w 42"/>
                <a:gd name="T17" fmla="*/ 2 h 31"/>
                <a:gd name="T18" fmla="*/ 40 w 42"/>
                <a:gd name="T19" fmla="*/ 0 h 31"/>
                <a:gd name="T20" fmla="*/ 40 w 42"/>
                <a:gd name="T21" fmla="*/ 0 h 31"/>
                <a:gd name="T22" fmla="*/ 10 w 42"/>
                <a:gd name="T23" fmla="*/ 24 h 31"/>
                <a:gd name="T24" fmla="*/ 9 w 42"/>
                <a:gd name="T25" fmla="*/ 24 h 31"/>
                <a:gd name="T26" fmla="*/ 10 w 42"/>
                <a:gd name="T27"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31">
                  <a:moveTo>
                    <a:pt x="40" y="0"/>
                  </a:moveTo>
                  <a:cubicBezTo>
                    <a:pt x="37" y="1"/>
                    <a:pt x="35" y="3"/>
                    <a:pt x="33" y="5"/>
                  </a:cubicBezTo>
                  <a:cubicBezTo>
                    <a:pt x="30" y="7"/>
                    <a:pt x="28" y="10"/>
                    <a:pt x="25" y="12"/>
                  </a:cubicBezTo>
                  <a:cubicBezTo>
                    <a:pt x="20" y="16"/>
                    <a:pt x="15" y="20"/>
                    <a:pt x="9" y="24"/>
                  </a:cubicBezTo>
                  <a:cubicBezTo>
                    <a:pt x="7" y="26"/>
                    <a:pt x="4" y="28"/>
                    <a:pt x="1" y="29"/>
                  </a:cubicBezTo>
                  <a:cubicBezTo>
                    <a:pt x="0" y="30"/>
                    <a:pt x="1" y="31"/>
                    <a:pt x="2" y="31"/>
                  </a:cubicBezTo>
                  <a:cubicBezTo>
                    <a:pt x="9" y="28"/>
                    <a:pt x="14" y="23"/>
                    <a:pt x="19" y="19"/>
                  </a:cubicBezTo>
                  <a:cubicBezTo>
                    <a:pt x="26" y="14"/>
                    <a:pt x="31" y="9"/>
                    <a:pt x="38" y="4"/>
                  </a:cubicBezTo>
                  <a:cubicBezTo>
                    <a:pt x="39" y="3"/>
                    <a:pt x="40" y="2"/>
                    <a:pt x="41" y="2"/>
                  </a:cubicBezTo>
                  <a:cubicBezTo>
                    <a:pt x="42" y="1"/>
                    <a:pt x="41" y="0"/>
                    <a:pt x="40" y="0"/>
                  </a:cubicBezTo>
                  <a:cubicBezTo>
                    <a:pt x="40" y="0"/>
                    <a:pt x="40" y="0"/>
                    <a:pt x="40" y="0"/>
                  </a:cubicBezTo>
                  <a:moveTo>
                    <a:pt x="10" y="24"/>
                  </a:moveTo>
                  <a:cubicBezTo>
                    <a:pt x="10" y="24"/>
                    <a:pt x="9" y="24"/>
                    <a:pt x="9" y="24"/>
                  </a:cubicBezTo>
                  <a:cubicBezTo>
                    <a:pt x="9" y="24"/>
                    <a:pt x="10" y="24"/>
                    <a:pt x="10"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65" name="Freeform 295"/>
            <p:cNvSpPr>
              <a:spLocks/>
            </p:cNvSpPr>
            <p:nvPr/>
          </p:nvSpPr>
          <p:spPr bwMode="auto">
            <a:xfrm>
              <a:off x="3429" y="2386"/>
              <a:ext cx="74" cy="55"/>
            </a:xfrm>
            <a:custGeom>
              <a:avLst/>
              <a:gdLst>
                <a:gd name="T0" fmla="*/ 29 w 31"/>
                <a:gd name="T1" fmla="*/ 1 h 23"/>
                <a:gd name="T2" fmla="*/ 22 w 31"/>
                <a:gd name="T3" fmla="*/ 5 h 23"/>
                <a:gd name="T4" fmla="*/ 1 w 31"/>
                <a:gd name="T5" fmla="*/ 20 h 23"/>
                <a:gd name="T6" fmla="*/ 2 w 31"/>
                <a:gd name="T7" fmla="*/ 22 h 23"/>
                <a:gd name="T8" fmla="*/ 26 w 31"/>
                <a:gd name="T9" fmla="*/ 4 h 23"/>
                <a:gd name="T10" fmla="*/ 30 w 31"/>
                <a:gd name="T11" fmla="*/ 2 h 23"/>
                <a:gd name="T12" fmla="*/ 29 w 31"/>
                <a:gd name="T13" fmla="*/ 0 h 23"/>
                <a:gd name="T14" fmla="*/ 29 w 31"/>
                <a:gd name="T15" fmla="*/ 1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3">
                  <a:moveTo>
                    <a:pt x="29" y="1"/>
                  </a:moveTo>
                  <a:cubicBezTo>
                    <a:pt x="26" y="2"/>
                    <a:pt x="24" y="4"/>
                    <a:pt x="22" y="5"/>
                  </a:cubicBezTo>
                  <a:cubicBezTo>
                    <a:pt x="16" y="10"/>
                    <a:pt x="8" y="15"/>
                    <a:pt x="1" y="20"/>
                  </a:cubicBezTo>
                  <a:cubicBezTo>
                    <a:pt x="0" y="21"/>
                    <a:pt x="1" y="23"/>
                    <a:pt x="2" y="22"/>
                  </a:cubicBezTo>
                  <a:cubicBezTo>
                    <a:pt x="10" y="16"/>
                    <a:pt x="19" y="10"/>
                    <a:pt x="26" y="4"/>
                  </a:cubicBezTo>
                  <a:cubicBezTo>
                    <a:pt x="27" y="4"/>
                    <a:pt x="29" y="3"/>
                    <a:pt x="30" y="2"/>
                  </a:cubicBezTo>
                  <a:cubicBezTo>
                    <a:pt x="31" y="2"/>
                    <a:pt x="30" y="0"/>
                    <a:pt x="29" y="0"/>
                  </a:cubicBezTo>
                  <a:cubicBezTo>
                    <a:pt x="29" y="0"/>
                    <a:pt x="29" y="0"/>
                    <a:pt x="29"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66" name="Freeform 296"/>
            <p:cNvSpPr>
              <a:spLocks/>
            </p:cNvSpPr>
            <p:nvPr/>
          </p:nvSpPr>
          <p:spPr bwMode="auto">
            <a:xfrm>
              <a:off x="3465" y="2412"/>
              <a:ext cx="36" cy="29"/>
            </a:xfrm>
            <a:custGeom>
              <a:avLst/>
              <a:gdLst>
                <a:gd name="T0" fmla="*/ 13 w 15"/>
                <a:gd name="T1" fmla="*/ 0 h 12"/>
                <a:gd name="T2" fmla="*/ 9 w 15"/>
                <a:gd name="T3" fmla="*/ 3 h 12"/>
                <a:gd name="T4" fmla="*/ 10 w 15"/>
                <a:gd name="T5" fmla="*/ 3 h 12"/>
                <a:gd name="T6" fmla="*/ 1 w 15"/>
                <a:gd name="T7" fmla="*/ 9 h 12"/>
                <a:gd name="T8" fmla="*/ 2 w 15"/>
                <a:gd name="T9" fmla="*/ 11 h 12"/>
                <a:gd name="T10" fmla="*/ 15 w 15"/>
                <a:gd name="T11" fmla="*/ 2 h 12"/>
                <a:gd name="T12" fmla="*/ 14 w 15"/>
                <a:gd name="T13" fmla="*/ 0 h 12"/>
                <a:gd name="T14" fmla="*/ 13 w 1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2">
                  <a:moveTo>
                    <a:pt x="13" y="0"/>
                  </a:moveTo>
                  <a:cubicBezTo>
                    <a:pt x="12" y="1"/>
                    <a:pt x="11" y="2"/>
                    <a:pt x="9" y="3"/>
                  </a:cubicBezTo>
                  <a:cubicBezTo>
                    <a:pt x="9" y="3"/>
                    <a:pt x="10" y="3"/>
                    <a:pt x="10" y="3"/>
                  </a:cubicBezTo>
                  <a:cubicBezTo>
                    <a:pt x="7" y="5"/>
                    <a:pt x="4" y="7"/>
                    <a:pt x="1" y="9"/>
                  </a:cubicBezTo>
                  <a:cubicBezTo>
                    <a:pt x="0" y="10"/>
                    <a:pt x="1" y="12"/>
                    <a:pt x="2" y="11"/>
                  </a:cubicBezTo>
                  <a:cubicBezTo>
                    <a:pt x="7" y="8"/>
                    <a:pt x="11" y="5"/>
                    <a:pt x="15" y="2"/>
                  </a:cubicBezTo>
                  <a:cubicBezTo>
                    <a:pt x="15" y="1"/>
                    <a:pt x="15" y="0"/>
                    <a:pt x="14" y="0"/>
                  </a:cubicBezTo>
                  <a:cubicBezTo>
                    <a:pt x="14" y="0"/>
                    <a:pt x="13" y="0"/>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67" name="Freeform 297"/>
            <p:cNvSpPr>
              <a:spLocks/>
            </p:cNvSpPr>
            <p:nvPr/>
          </p:nvSpPr>
          <p:spPr bwMode="auto">
            <a:xfrm>
              <a:off x="3567" y="2321"/>
              <a:ext cx="34" cy="31"/>
            </a:xfrm>
            <a:custGeom>
              <a:avLst/>
              <a:gdLst>
                <a:gd name="T0" fmla="*/ 12 w 14"/>
                <a:gd name="T1" fmla="*/ 0 h 13"/>
                <a:gd name="T2" fmla="*/ 1 w 14"/>
                <a:gd name="T3" fmla="*/ 11 h 13"/>
                <a:gd name="T4" fmla="*/ 3 w 14"/>
                <a:gd name="T5" fmla="*/ 12 h 13"/>
                <a:gd name="T6" fmla="*/ 13 w 14"/>
                <a:gd name="T7" fmla="*/ 2 h 13"/>
                <a:gd name="T8" fmla="*/ 13 w 14"/>
                <a:gd name="T9" fmla="*/ 0 h 13"/>
                <a:gd name="T10" fmla="*/ 12 w 14"/>
                <a:gd name="T11" fmla="*/ 0 h 13"/>
              </a:gdLst>
              <a:ahLst/>
              <a:cxnLst>
                <a:cxn ang="0">
                  <a:pos x="T0" y="T1"/>
                </a:cxn>
                <a:cxn ang="0">
                  <a:pos x="T2" y="T3"/>
                </a:cxn>
                <a:cxn ang="0">
                  <a:pos x="T4" y="T5"/>
                </a:cxn>
                <a:cxn ang="0">
                  <a:pos x="T6" y="T7"/>
                </a:cxn>
                <a:cxn ang="0">
                  <a:pos x="T8" y="T9"/>
                </a:cxn>
                <a:cxn ang="0">
                  <a:pos x="T10" y="T11"/>
                </a:cxn>
              </a:cxnLst>
              <a:rect l="0" t="0" r="r" b="b"/>
              <a:pathLst>
                <a:path w="14" h="13">
                  <a:moveTo>
                    <a:pt x="12" y="0"/>
                  </a:moveTo>
                  <a:cubicBezTo>
                    <a:pt x="8" y="3"/>
                    <a:pt x="5" y="7"/>
                    <a:pt x="1" y="11"/>
                  </a:cubicBezTo>
                  <a:cubicBezTo>
                    <a:pt x="0" y="12"/>
                    <a:pt x="2" y="13"/>
                    <a:pt x="3" y="12"/>
                  </a:cubicBezTo>
                  <a:cubicBezTo>
                    <a:pt x="6" y="9"/>
                    <a:pt x="9" y="5"/>
                    <a:pt x="13" y="2"/>
                  </a:cubicBezTo>
                  <a:cubicBezTo>
                    <a:pt x="14" y="1"/>
                    <a:pt x="13" y="0"/>
                    <a:pt x="13" y="0"/>
                  </a:cubicBezTo>
                  <a:cubicBezTo>
                    <a:pt x="12" y="0"/>
                    <a:pt x="12" y="0"/>
                    <a:pt x="1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68" name="Freeform 298"/>
            <p:cNvSpPr>
              <a:spLocks/>
            </p:cNvSpPr>
            <p:nvPr/>
          </p:nvSpPr>
          <p:spPr bwMode="auto">
            <a:xfrm>
              <a:off x="3570" y="2321"/>
              <a:ext cx="55" cy="53"/>
            </a:xfrm>
            <a:custGeom>
              <a:avLst/>
              <a:gdLst>
                <a:gd name="T0" fmla="*/ 21 w 23"/>
                <a:gd name="T1" fmla="*/ 0 h 22"/>
                <a:gd name="T2" fmla="*/ 17 w 23"/>
                <a:gd name="T3" fmla="*/ 4 h 22"/>
                <a:gd name="T4" fmla="*/ 11 w 23"/>
                <a:gd name="T5" fmla="*/ 9 h 22"/>
                <a:gd name="T6" fmla="*/ 0 w 23"/>
                <a:gd name="T7" fmla="*/ 20 h 22"/>
                <a:gd name="T8" fmla="*/ 2 w 23"/>
                <a:gd name="T9" fmla="*/ 21 h 22"/>
                <a:gd name="T10" fmla="*/ 12 w 23"/>
                <a:gd name="T11" fmla="*/ 11 h 22"/>
                <a:gd name="T12" fmla="*/ 18 w 23"/>
                <a:gd name="T13" fmla="*/ 6 h 22"/>
                <a:gd name="T14" fmla="*/ 22 w 23"/>
                <a:gd name="T15" fmla="*/ 2 h 22"/>
                <a:gd name="T16" fmla="*/ 22 w 23"/>
                <a:gd name="T17" fmla="*/ 2 h 22"/>
                <a:gd name="T18" fmla="*/ 22 w 23"/>
                <a:gd name="T19" fmla="*/ 0 h 22"/>
                <a:gd name="T20" fmla="*/ 21 w 23"/>
                <a:gd name="T2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2">
                  <a:moveTo>
                    <a:pt x="21" y="0"/>
                  </a:moveTo>
                  <a:cubicBezTo>
                    <a:pt x="20" y="1"/>
                    <a:pt x="19" y="3"/>
                    <a:pt x="17" y="4"/>
                  </a:cubicBezTo>
                  <a:cubicBezTo>
                    <a:pt x="15" y="6"/>
                    <a:pt x="13" y="8"/>
                    <a:pt x="11" y="9"/>
                  </a:cubicBezTo>
                  <a:cubicBezTo>
                    <a:pt x="8" y="13"/>
                    <a:pt x="4" y="16"/>
                    <a:pt x="0" y="20"/>
                  </a:cubicBezTo>
                  <a:cubicBezTo>
                    <a:pt x="0" y="21"/>
                    <a:pt x="1" y="22"/>
                    <a:pt x="2" y="21"/>
                  </a:cubicBezTo>
                  <a:cubicBezTo>
                    <a:pt x="5" y="18"/>
                    <a:pt x="9" y="14"/>
                    <a:pt x="12" y="11"/>
                  </a:cubicBezTo>
                  <a:cubicBezTo>
                    <a:pt x="14" y="10"/>
                    <a:pt x="16" y="8"/>
                    <a:pt x="18" y="6"/>
                  </a:cubicBezTo>
                  <a:cubicBezTo>
                    <a:pt x="19" y="5"/>
                    <a:pt x="21" y="3"/>
                    <a:pt x="22" y="2"/>
                  </a:cubicBezTo>
                  <a:cubicBezTo>
                    <a:pt x="22" y="2"/>
                    <a:pt x="22" y="2"/>
                    <a:pt x="22" y="2"/>
                  </a:cubicBezTo>
                  <a:cubicBezTo>
                    <a:pt x="23" y="1"/>
                    <a:pt x="23" y="0"/>
                    <a:pt x="22" y="0"/>
                  </a:cubicBezTo>
                  <a:cubicBezTo>
                    <a:pt x="22" y="0"/>
                    <a:pt x="22"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69" name="Freeform 299"/>
            <p:cNvSpPr>
              <a:spLocks/>
            </p:cNvSpPr>
            <p:nvPr/>
          </p:nvSpPr>
          <p:spPr bwMode="auto">
            <a:xfrm>
              <a:off x="3567" y="2319"/>
              <a:ext cx="91" cy="81"/>
            </a:xfrm>
            <a:custGeom>
              <a:avLst/>
              <a:gdLst>
                <a:gd name="T0" fmla="*/ 36 w 38"/>
                <a:gd name="T1" fmla="*/ 1 h 34"/>
                <a:gd name="T2" fmla="*/ 28 w 38"/>
                <a:gd name="T3" fmla="*/ 7 h 34"/>
                <a:gd name="T4" fmla="*/ 19 w 38"/>
                <a:gd name="T5" fmla="*/ 16 h 34"/>
                <a:gd name="T6" fmla="*/ 2 w 38"/>
                <a:gd name="T7" fmla="*/ 31 h 34"/>
                <a:gd name="T8" fmla="*/ 1 w 38"/>
                <a:gd name="T9" fmla="*/ 32 h 34"/>
                <a:gd name="T10" fmla="*/ 2 w 38"/>
                <a:gd name="T11" fmla="*/ 34 h 34"/>
                <a:gd name="T12" fmla="*/ 20 w 38"/>
                <a:gd name="T13" fmla="*/ 18 h 34"/>
                <a:gd name="T14" fmla="*/ 29 w 38"/>
                <a:gd name="T15" fmla="*/ 9 h 34"/>
                <a:gd name="T16" fmla="*/ 37 w 38"/>
                <a:gd name="T17" fmla="*/ 2 h 34"/>
                <a:gd name="T18" fmla="*/ 36 w 38"/>
                <a:gd name="T19" fmla="*/ 0 h 34"/>
                <a:gd name="T20" fmla="*/ 36 w 38"/>
                <a:gd name="T21"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4">
                  <a:moveTo>
                    <a:pt x="36" y="1"/>
                  </a:moveTo>
                  <a:cubicBezTo>
                    <a:pt x="34" y="3"/>
                    <a:pt x="31" y="5"/>
                    <a:pt x="28" y="7"/>
                  </a:cubicBezTo>
                  <a:cubicBezTo>
                    <a:pt x="25" y="10"/>
                    <a:pt x="22" y="13"/>
                    <a:pt x="19" y="16"/>
                  </a:cubicBezTo>
                  <a:cubicBezTo>
                    <a:pt x="14" y="21"/>
                    <a:pt x="8" y="26"/>
                    <a:pt x="2" y="31"/>
                  </a:cubicBezTo>
                  <a:cubicBezTo>
                    <a:pt x="2" y="31"/>
                    <a:pt x="2" y="32"/>
                    <a:pt x="1" y="32"/>
                  </a:cubicBezTo>
                  <a:cubicBezTo>
                    <a:pt x="0" y="33"/>
                    <a:pt x="1" y="34"/>
                    <a:pt x="2" y="34"/>
                  </a:cubicBezTo>
                  <a:cubicBezTo>
                    <a:pt x="8" y="29"/>
                    <a:pt x="14" y="23"/>
                    <a:pt x="20" y="18"/>
                  </a:cubicBezTo>
                  <a:cubicBezTo>
                    <a:pt x="23" y="15"/>
                    <a:pt x="26" y="12"/>
                    <a:pt x="29" y="9"/>
                  </a:cubicBezTo>
                  <a:cubicBezTo>
                    <a:pt x="32" y="7"/>
                    <a:pt x="35" y="5"/>
                    <a:pt x="37" y="2"/>
                  </a:cubicBezTo>
                  <a:cubicBezTo>
                    <a:pt x="38" y="1"/>
                    <a:pt x="37" y="0"/>
                    <a:pt x="36" y="0"/>
                  </a:cubicBezTo>
                  <a:cubicBezTo>
                    <a:pt x="36" y="0"/>
                    <a:pt x="36" y="1"/>
                    <a:pt x="36"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70" name="Freeform 300"/>
            <p:cNvSpPr>
              <a:spLocks noEditPoints="1"/>
            </p:cNvSpPr>
            <p:nvPr/>
          </p:nvSpPr>
          <p:spPr bwMode="auto">
            <a:xfrm>
              <a:off x="3567" y="2343"/>
              <a:ext cx="105" cy="83"/>
            </a:xfrm>
            <a:custGeom>
              <a:avLst/>
              <a:gdLst>
                <a:gd name="T0" fmla="*/ 42 w 44"/>
                <a:gd name="T1" fmla="*/ 0 h 35"/>
                <a:gd name="T2" fmla="*/ 31 w 44"/>
                <a:gd name="T3" fmla="*/ 8 h 35"/>
                <a:gd name="T4" fmla="*/ 31 w 44"/>
                <a:gd name="T5" fmla="*/ 8 h 35"/>
                <a:gd name="T6" fmla="*/ 16 w 44"/>
                <a:gd name="T7" fmla="*/ 20 h 35"/>
                <a:gd name="T8" fmla="*/ 1 w 44"/>
                <a:gd name="T9" fmla="*/ 33 h 35"/>
                <a:gd name="T10" fmla="*/ 2 w 44"/>
                <a:gd name="T11" fmla="*/ 35 h 35"/>
                <a:gd name="T12" fmla="*/ 25 w 44"/>
                <a:gd name="T13" fmla="*/ 15 h 35"/>
                <a:gd name="T14" fmla="*/ 25 w 44"/>
                <a:gd name="T15" fmla="*/ 16 h 35"/>
                <a:gd name="T16" fmla="*/ 37 w 44"/>
                <a:gd name="T17" fmla="*/ 7 h 35"/>
                <a:gd name="T18" fmla="*/ 43 w 44"/>
                <a:gd name="T19" fmla="*/ 2 h 35"/>
                <a:gd name="T20" fmla="*/ 43 w 44"/>
                <a:gd name="T21" fmla="*/ 0 h 35"/>
                <a:gd name="T22" fmla="*/ 42 w 44"/>
                <a:gd name="T23" fmla="*/ 0 h 35"/>
                <a:gd name="T24" fmla="*/ 37 w 44"/>
                <a:gd name="T25" fmla="*/ 6 h 35"/>
                <a:gd name="T26" fmla="*/ 37 w 44"/>
                <a:gd name="T27" fmla="*/ 6 h 35"/>
                <a:gd name="T28" fmla="*/ 37 w 44"/>
                <a:gd name="T29"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5">
                  <a:moveTo>
                    <a:pt x="42" y="0"/>
                  </a:moveTo>
                  <a:cubicBezTo>
                    <a:pt x="38" y="3"/>
                    <a:pt x="35" y="6"/>
                    <a:pt x="31" y="8"/>
                  </a:cubicBezTo>
                  <a:cubicBezTo>
                    <a:pt x="31" y="8"/>
                    <a:pt x="31" y="8"/>
                    <a:pt x="31" y="8"/>
                  </a:cubicBezTo>
                  <a:cubicBezTo>
                    <a:pt x="26" y="12"/>
                    <a:pt x="21" y="16"/>
                    <a:pt x="16" y="20"/>
                  </a:cubicBezTo>
                  <a:cubicBezTo>
                    <a:pt x="11" y="24"/>
                    <a:pt x="6" y="29"/>
                    <a:pt x="1" y="33"/>
                  </a:cubicBezTo>
                  <a:cubicBezTo>
                    <a:pt x="0" y="34"/>
                    <a:pt x="1" y="35"/>
                    <a:pt x="2" y="35"/>
                  </a:cubicBezTo>
                  <a:cubicBezTo>
                    <a:pt x="10" y="28"/>
                    <a:pt x="17" y="22"/>
                    <a:pt x="25" y="15"/>
                  </a:cubicBezTo>
                  <a:cubicBezTo>
                    <a:pt x="25" y="15"/>
                    <a:pt x="25" y="15"/>
                    <a:pt x="25" y="16"/>
                  </a:cubicBezTo>
                  <a:cubicBezTo>
                    <a:pt x="29" y="13"/>
                    <a:pt x="33" y="10"/>
                    <a:pt x="37" y="7"/>
                  </a:cubicBezTo>
                  <a:cubicBezTo>
                    <a:pt x="39" y="5"/>
                    <a:pt x="41" y="3"/>
                    <a:pt x="43" y="2"/>
                  </a:cubicBezTo>
                  <a:cubicBezTo>
                    <a:pt x="44" y="1"/>
                    <a:pt x="44" y="0"/>
                    <a:pt x="43" y="0"/>
                  </a:cubicBezTo>
                  <a:cubicBezTo>
                    <a:pt x="43" y="0"/>
                    <a:pt x="42" y="0"/>
                    <a:pt x="42" y="0"/>
                  </a:cubicBezTo>
                  <a:moveTo>
                    <a:pt x="37" y="6"/>
                  </a:moveTo>
                  <a:cubicBezTo>
                    <a:pt x="37" y="6"/>
                    <a:pt x="37" y="6"/>
                    <a:pt x="37" y="6"/>
                  </a:cubicBezTo>
                  <a:cubicBezTo>
                    <a:pt x="37" y="6"/>
                    <a:pt x="37" y="6"/>
                    <a:pt x="37"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71" name="Freeform 301"/>
            <p:cNvSpPr>
              <a:spLocks noEditPoints="1"/>
            </p:cNvSpPr>
            <p:nvPr/>
          </p:nvSpPr>
          <p:spPr bwMode="auto">
            <a:xfrm>
              <a:off x="3596" y="2376"/>
              <a:ext cx="79" cy="65"/>
            </a:xfrm>
            <a:custGeom>
              <a:avLst/>
              <a:gdLst>
                <a:gd name="T0" fmla="*/ 31 w 33"/>
                <a:gd name="T1" fmla="*/ 0 h 27"/>
                <a:gd name="T2" fmla="*/ 24 w 33"/>
                <a:gd name="T3" fmla="*/ 4 h 27"/>
                <a:gd name="T4" fmla="*/ 16 w 33"/>
                <a:gd name="T5" fmla="*/ 11 h 27"/>
                <a:gd name="T6" fmla="*/ 0 w 33"/>
                <a:gd name="T7" fmla="*/ 25 h 27"/>
                <a:gd name="T8" fmla="*/ 2 w 33"/>
                <a:gd name="T9" fmla="*/ 26 h 27"/>
                <a:gd name="T10" fmla="*/ 28 w 33"/>
                <a:gd name="T11" fmla="*/ 4 h 27"/>
                <a:gd name="T12" fmla="*/ 31 w 33"/>
                <a:gd name="T13" fmla="*/ 2 h 27"/>
                <a:gd name="T14" fmla="*/ 32 w 33"/>
                <a:gd name="T15" fmla="*/ 2 h 27"/>
                <a:gd name="T16" fmla="*/ 32 w 33"/>
                <a:gd name="T17" fmla="*/ 0 h 27"/>
                <a:gd name="T18" fmla="*/ 31 w 33"/>
                <a:gd name="T19" fmla="*/ 0 h 27"/>
                <a:gd name="T20" fmla="*/ 28 w 33"/>
                <a:gd name="T21" fmla="*/ 4 h 27"/>
                <a:gd name="T22" fmla="*/ 28 w 33"/>
                <a:gd name="T23" fmla="*/ 4 h 27"/>
                <a:gd name="T24" fmla="*/ 28 w 33"/>
                <a:gd name="T25"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7">
                  <a:moveTo>
                    <a:pt x="31" y="0"/>
                  </a:moveTo>
                  <a:cubicBezTo>
                    <a:pt x="29" y="1"/>
                    <a:pt x="26" y="3"/>
                    <a:pt x="24" y="4"/>
                  </a:cubicBezTo>
                  <a:cubicBezTo>
                    <a:pt x="22" y="7"/>
                    <a:pt x="19" y="9"/>
                    <a:pt x="16" y="11"/>
                  </a:cubicBezTo>
                  <a:cubicBezTo>
                    <a:pt x="11" y="15"/>
                    <a:pt x="5" y="20"/>
                    <a:pt x="0" y="25"/>
                  </a:cubicBezTo>
                  <a:cubicBezTo>
                    <a:pt x="0" y="26"/>
                    <a:pt x="1" y="27"/>
                    <a:pt x="2" y="26"/>
                  </a:cubicBezTo>
                  <a:cubicBezTo>
                    <a:pt x="10" y="18"/>
                    <a:pt x="19" y="11"/>
                    <a:pt x="28" y="4"/>
                  </a:cubicBezTo>
                  <a:cubicBezTo>
                    <a:pt x="29" y="3"/>
                    <a:pt x="30" y="2"/>
                    <a:pt x="31" y="2"/>
                  </a:cubicBezTo>
                  <a:cubicBezTo>
                    <a:pt x="32" y="2"/>
                    <a:pt x="32" y="2"/>
                    <a:pt x="32" y="2"/>
                  </a:cubicBezTo>
                  <a:cubicBezTo>
                    <a:pt x="33" y="1"/>
                    <a:pt x="32" y="0"/>
                    <a:pt x="32" y="0"/>
                  </a:cubicBezTo>
                  <a:cubicBezTo>
                    <a:pt x="31" y="0"/>
                    <a:pt x="31" y="0"/>
                    <a:pt x="31" y="0"/>
                  </a:cubicBezTo>
                  <a:moveTo>
                    <a:pt x="28" y="4"/>
                  </a:moveTo>
                  <a:cubicBezTo>
                    <a:pt x="28" y="4"/>
                    <a:pt x="28" y="4"/>
                    <a:pt x="28" y="4"/>
                  </a:cubicBezTo>
                  <a:cubicBezTo>
                    <a:pt x="28" y="4"/>
                    <a:pt x="28" y="4"/>
                    <a:pt x="28"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72" name="Freeform 302"/>
            <p:cNvSpPr>
              <a:spLocks/>
            </p:cNvSpPr>
            <p:nvPr/>
          </p:nvSpPr>
          <p:spPr bwMode="auto">
            <a:xfrm>
              <a:off x="3634" y="2407"/>
              <a:ext cx="43" cy="34"/>
            </a:xfrm>
            <a:custGeom>
              <a:avLst/>
              <a:gdLst>
                <a:gd name="T0" fmla="*/ 16 w 18"/>
                <a:gd name="T1" fmla="*/ 0 h 14"/>
                <a:gd name="T2" fmla="*/ 9 w 18"/>
                <a:gd name="T3" fmla="*/ 5 h 14"/>
                <a:gd name="T4" fmla="*/ 1 w 18"/>
                <a:gd name="T5" fmla="*/ 12 h 14"/>
                <a:gd name="T6" fmla="*/ 3 w 18"/>
                <a:gd name="T7" fmla="*/ 13 h 14"/>
                <a:gd name="T8" fmla="*/ 16 w 18"/>
                <a:gd name="T9" fmla="*/ 2 h 14"/>
                <a:gd name="T10" fmla="*/ 17 w 18"/>
                <a:gd name="T11" fmla="*/ 1 h 14"/>
                <a:gd name="T12" fmla="*/ 16 w 18"/>
                <a:gd name="T13" fmla="*/ 0 h 14"/>
                <a:gd name="T14" fmla="*/ 16 w 18"/>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4">
                  <a:moveTo>
                    <a:pt x="16" y="0"/>
                  </a:moveTo>
                  <a:cubicBezTo>
                    <a:pt x="13" y="1"/>
                    <a:pt x="11" y="3"/>
                    <a:pt x="9" y="5"/>
                  </a:cubicBezTo>
                  <a:cubicBezTo>
                    <a:pt x="6" y="7"/>
                    <a:pt x="4" y="9"/>
                    <a:pt x="1" y="12"/>
                  </a:cubicBezTo>
                  <a:cubicBezTo>
                    <a:pt x="0" y="12"/>
                    <a:pt x="2" y="14"/>
                    <a:pt x="3" y="13"/>
                  </a:cubicBezTo>
                  <a:cubicBezTo>
                    <a:pt x="7" y="9"/>
                    <a:pt x="11" y="6"/>
                    <a:pt x="16" y="2"/>
                  </a:cubicBezTo>
                  <a:cubicBezTo>
                    <a:pt x="16" y="2"/>
                    <a:pt x="16" y="2"/>
                    <a:pt x="17" y="1"/>
                  </a:cubicBezTo>
                  <a:cubicBezTo>
                    <a:pt x="18" y="1"/>
                    <a:pt x="17" y="0"/>
                    <a:pt x="16" y="0"/>
                  </a:cubicBezTo>
                  <a:cubicBezTo>
                    <a:pt x="16" y="0"/>
                    <a:pt x="16" y="0"/>
                    <a:pt x="1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73" name="Freeform 303"/>
            <p:cNvSpPr>
              <a:spLocks/>
            </p:cNvSpPr>
            <p:nvPr/>
          </p:nvSpPr>
          <p:spPr bwMode="auto">
            <a:xfrm>
              <a:off x="3751" y="2247"/>
              <a:ext cx="54" cy="50"/>
            </a:xfrm>
            <a:custGeom>
              <a:avLst/>
              <a:gdLst>
                <a:gd name="T0" fmla="*/ 21 w 23"/>
                <a:gd name="T1" fmla="*/ 0 h 21"/>
                <a:gd name="T2" fmla="*/ 12 w 23"/>
                <a:gd name="T3" fmla="*/ 9 h 21"/>
                <a:gd name="T4" fmla="*/ 1 w 23"/>
                <a:gd name="T5" fmla="*/ 19 h 21"/>
                <a:gd name="T6" fmla="*/ 2 w 23"/>
                <a:gd name="T7" fmla="*/ 20 h 21"/>
                <a:gd name="T8" fmla="*/ 12 w 23"/>
                <a:gd name="T9" fmla="*/ 11 h 21"/>
                <a:gd name="T10" fmla="*/ 21 w 23"/>
                <a:gd name="T11" fmla="*/ 2 h 21"/>
                <a:gd name="T12" fmla="*/ 22 w 23"/>
                <a:gd name="T13" fmla="*/ 1 h 21"/>
                <a:gd name="T14" fmla="*/ 22 w 23"/>
                <a:gd name="T15" fmla="*/ 0 h 21"/>
                <a:gd name="T16" fmla="*/ 21 w 23"/>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1">
                  <a:moveTo>
                    <a:pt x="21" y="0"/>
                  </a:moveTo>
                  <a:cubicBezTo>
                    <a:pt x="17" y="2"/>
                    <a:pt x="15" y="6"/>
                    <a:pt x="12" y="9"/>
                  </a:cubicBezTo>
                  <a:cubicBezTo>
                    <a:pt x="8" y="12"/>
                    <a:pt x="4" y="16"/>
                    <a:pt x="1" y="19"/>
                  </a:cubicBezTo>
                  <a:cubicBezTo>
                    <a:pt x="0" y="20"/>
                    <a:pt x="1" y="21"/>
                    <a:pt x="2" y="20"/>
                  </a:cubicBezTo>
                  <a:cubicBezTo>
                    <a:pt x="5" y="17"/>
                    <a:pt x="9" y="14"/>
                    <a:pt x="12" y="11"/>
                  </a:cubicBezTo>
                  <a:cubicBezTo>
                    <a:pt x="15" y="8"/>
                    <a:pt x="18" y="4"/>
                    <a:pt x="21" y="2"/>
                  </a:cubicBezTo>
                  <a:cubicBezTo>
                    <a:pt x="22" y="2"/>
                    <a:pt x="22" y="2"/>
                    <a:pt x="22" y="1"/>
                  </a:cubicBezTo>
                  <a:cubicBezTo>
                    <a:pt x="23" y="1"/>
                    <a:pt x="22" y="0"/>
                    <a:pt x="22" y="0"/>
                  </a:cubicBezTo>
                  <a:cubicBezTo>
                    <a:pt x="21" y="0"/>
                    <a:pt x="21" y="0"/>
                    <a:pt x="2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74" name="Freeform 304"/>
            <p:cNvSpPr>
              <a:spLocks noEditPoints="1"/>
            </p:cNvSpPr>
            <p:nvPr/>
          </p:nvSpPr>
          <p:spPr bwMode="auto">
            <a:xfrm>
              <a:off x="3748" y="2242"/>
              <a:ext cx="103" cy="94"/>
            </a:xfrm>
            <a:custGeom>
              <a:avLst/>
              <a:gdLst>
                <a:gd name="T0" fmla="*/ 41 w 43"/>
                <a:gd name="T1" fmla="*/ 0 h 39"/>
                <a:gd name="T2" fmla="*/ 32 w 43"/>
                <a:gd name="T3" fmla="*/ 8 h 39"/>
                <a:gd name="T4" fmla="*/ 22 w 43"/>
                <a:gd name="T5" fmla="*/ 18 h 39"/>
                <a:gd name="T6" fmla="*/ 11 w 43"/>
                <a:gd name="T7" fmla="*/ 27 h 39"/>
                <a:gd name="T8" fmla="*/ 6 w 43"/>
                <a:gd name="T9" fmla="*/ 32 h 39"/>
                <a:gd name="T10" fmla="*/ 2 w 43"/>
                <a:gd name="T11" fmla="*/ 36 h 39"/>
                <a:gd name="T12" fmla="*/ 2 w 43"/>
                <a:gd name="T13" fmla="*/ 36 h 39"/>
                <a:gd name="T14" fmla="*/ 3 w 43"/>
                <a:gd name="T15" fmla="*/ 38 h 39"/>
                <a:gd name="T16" fmla="*/ 11 w 43"/>
                <a:gd name="T17" fmla="*/ 30 h 39"/>
                <a:gd name="T18" fmla="*/ 21 w 43"/>
                <a:gd name="T19" fmla="*/ 21 h 39"/>
                <a:gd name="T20" fmla="*/ 31 w 43"/>
                <a:gd name="T21" fmla="*/ 12 h 39"/>
                <a:gd name="T22" fmla="*/ 41 w 43"/>
                <a:gd name="T23" fmla="*/ 3 h 39"/>
                <a:gd name="T24" fmla="*/ 42 w 43"/>
                <a:gd name="T25" fmla="*/ 2 h 39"/>
                <a:gd name="T26" fmla="*/ 42 w 43"/>
                <a:gd name="T27" fmla="*/ 0 h 39"/>
                <a:gd name="T28" fmla="*/ 41 w 43"/>
                <a:gd name="T29" fmla="*/ 0 h 39"/>
                <a:gd name="T30" fmla="*/ 41 w 43"/>
                <a:gd name="T31" fmla="*/ 3 h 39"/>
                <a:gd name="T32" fmla="*/ 41 w 43"/>
                <a:gd name="T33" fmla="*/ 3 h 39"/>
                <a:gd name="T34" fmla="*/ 41 w 43"/>
                <a:gd name="T35" fmla="*/ 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39">
                  <a:moveTo>
                    <a:pt x="41" y="0"/>
                  </a:moveTo>
                  <a:cubicBezTo>
                    <a:pt x="38" y="3"/>
                    <a:pt x="35" y="6"/>
                    <a:pt x="32" y="8"/>
                  </a:cubicBezTo>
                  <a:cubicBezTo>
                    <a:pt x="29" y="11"/>
                    <a:pt x="25" y="15"/>
                    <a:pt x="22" y="18"/>
                  </a:cubicBezTo>
                  <a:cubicBezTo>
                    <a:pt x="18" y="21"/>
                    <a:pt x="15" y="24"/>
                    <a:pt x="11" y="27"/>
                  </a:cubicBezTo>
                  <a:cubicBezTo>
                    <a:pt x="10" y="28"/>
                    <a:pt x="8" y="30"/>
                    <a:pt x="6" y="32"/>
                  </a:cubicBezTo>
                  <a:cubicBezTo>
                    <a:pt x="5" y="33"/>
                    <a:pt x="4" y="35"/>
                    <a:pt x="2" y="36"/>
                  </a:cubicBezTo>
                  <a:cubicBezTo>
                    <a:pt x="2" y="36"/>
                    <a:pt x="2" y="36"/>
                    <a:pt x="2" y="36"/>
                  </a:cubicBezTo>
                  <a:cubicBezTo>
                    <a:pt x="0" y="37"/>
                    <a:pt x="1" y="39"/>
                    <a:pt x="3" y="38"/>
                  </a:cubicBezTo>
                  <a:cubicBezTo>
                    <a:pt x="6" y="36"/>
                    <a:pt x="8" y="32"/>
                    <a:pt x="11" y="30"/>
                  </a:cubicBezTo>
                  <a:cubicBezTo>
                    <a:pt x="14" y="27"/>
                    <a:pt x="18" y="24"/>
                    <a:pt x="21" y="21"/>
                  </a:cubicBezTo>
                  <a:cubicBezTo>
                    <a:pt x="24" y="18"/>
                    <a:pt x="28" y="15"/>
                    <a:pt x="31" y="12"/>
                  </a:cubicBezTo>
                  <a:cubicBezTo>
                    <a:pt x="34" y="9"/>
                    <a:pt x="38" y="6"/>
                    <a:pt x="41" y="3"/>
                  </a:cubicBezTo>
                  <a:cubicBezTo>
                    <a:pt x="41" y="3"/>
                    <a:pt x="42" y="2"/>
                    <a:pt x="42" y="2"/>
                  </a:cubicBezTo>
                  <a:cubicBezTo>
                    <a:pt x="43" y="1"/>
                    <a:pt x="43" y="0"/>
                    <a:pt x="42" y="0"/>
                  </a:cubicBezTo>
                  <a:cubicBezTo>
                    <a:pt x="42" y="0"/>
                    <a:pt x="42" y="0"/>
                    <a:pt x="41" y="0"/>
                  </a:cubicBezTo>
                  <a:moveTo>
                    <a:pt x="41" y="3"/>
                  </a:moveTo>
                  <a:cubicBezTo>
                    <a:pt x="41" y="3"/>
                    <a:pt x="41" y="3"/>
                    <a:pt x="41" y="3"/>
                  </a:cubicBezTo>
                  <a:cubicBezTo>
                    <a:pt x="41" y="3"/>
                    <a:pt x="41" y="3"/>
                    <a:pt x="4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75" name="Freeform 305"/>
            <p:cNvSpPr>
              <a:spLocks/>
            </p:cNvSpPr>
            <p:nvPr/>
          </p:nvSpPr>
          <p:spPr bwMode="auto">
            <a:xfrm>
              <a:off x="3748" y="2278"/>
              <a:ext cx="117" cy="86"/>
            </a:xfrm>
            <a:custGeom>
              <a:avLst/>
              <a:gdLst>
                <a:gd name="T0" fmla="*/ 47 w 49"/>
                <a:gd name="T1" fmla="*/ 0 h 36"/>
                <a:gd name="T2" fmla="*/ 45 w 49"/>
                <a:gd name="T3" fmla="*/ 2 h 36"/>
                <a:gd name="T4" fmla="*/ 35 w 49"/>
                <a:gd name="T5" fmla="*/ 8 h 36"/>
                <a:gd name="T6" fmla="*/ 23 w 49"/>
                <a:gd name="T7" fmla="*/ 17 h 36"/>
                <a:gd name="T8" fmla="*/ 1 w 49"/>
                <a:gd name="T9" fmla="*/ 34 h 36"/>
                <a:gd name="T10" fmla="*/ 2 w 49"/>
                <a:gd name="T11" fmla="*/ 35 h 36"/>
                <a:gd name="T12" fmla="*/ 11 w 49"/>
                <a:gd name="T13" fmla="*/ 28 h 36"/>
                <a:gd name="T14" fmla="*/ 10 w 49"/>
                <a:gd name="T15" fmla="*/ 29 h 36"/>
                <a:gd name="T16" fmla="*/ 30 w 49"/>
                <a:gd name="T17" fmla="*/ 14 h 36"/>
                <a:gd name="T18" fmla="*/ 40 w 49"/>
                <a:gd name="T19" fmla="*/ 8 h 36"/>
                <a:gd name="T20" fmla="*/ 48 w 49"/>
                <a:gd name="T21" fmla="*/ 2 h 36"/>
                <a:gd name="T22" fmla="*/ 48 w 49"/>
                <a:gd name="T23" fmla="*/ 0 h 36"/>
                <a:gd name="T24" fmla="*/ 47 w 49"/>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36">
                  <a:moveTo>
                    <a:pt x="47" y="0"/>
                  </a:moveTo>
                  <a:cubicBezTo>
                    <a:pt x="46" y="1"/>
                    <a:pt x="46" y="2"/>
                    <a:pt x="45" y="2"/>
                  </a:cubicBezTo>
                  <a:cubicBezTo>
                    <a:pt x="42" y="5"/>
                    <a:pt x="38" y="6"/>
                    <a:pt x="35" y="8"/>
                  </a:cubicBezTo>
                  <a:cubicBezTo>
                    <a:pt x="31" y="11"/>
                    <a:pt x="27" y="14"/>
                    <a:pt x="23" y="17"/>
                  </a:cubicBezTo>
                  <a:cubicBezTo>
                    <a:pt x="16" y="22"/>
                    <a:pt x="8" y="28"/>
                    <a:pt x="1" y="34"/>
                  </a:cubicBezTo>
                  <a:cubicBezTo>
                    <a:pt x="0" y="34"/>
                    <a:pt x="1" y="36"/>
                    <a:pt x="2" y="35"/>
                  </a:cubicBezTo>
                  <a:cubicBezTo>
                    <a:pt x="5" y="33"/>
                    <a:pt x="8" y="31"/>
                    <a:pt x="11" y="28"/>
                  </a:cubicBezTo>
                  <a:cubicBezTo>
                    <a:pt x="11" y="28"/>
                    <a:pt x="11" y="28"/>
                    <a:pt x="10" y="29"/>
                  </a:cubicBezTo>
                  <a:cubicBezTo>
                    <a:pt x="17" y="24"/>
                    <a:pt x="24" y="19"/>
                    <a:pt x="30" y="14"/>
                  </a:cubicBezTo>
                  <a:cubicBezTo>
                    <a:pt x="33" y="12"/>
                    <a:pt x="37" y="10"/>
                    <a:pt x="40" y="8"/>
                  </a:cubicBezTo>
                  <a:cubicBezTo>
                    <a:pt x="43" y="6"/>
                    <a:pt x="46" y="4"/>
                    <a:pt x="48" y="2"/>
                  </a:cubicBezTo>
                  <a:cubicBezTo>
                    <a:pt x="49" y="1"/>
                    <a:pt x="48" y="0"/>
                    <a:pt x="48" y="0"/>
                  </a:cubicBezTo>
                  <a:cubicBezTo>
                    <a:pt x="48"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76" name="Freeform 306"/>
            <p:cNvSpPr>
              <a:spLocks noEditPoints="1"/>
            </p:cNvSpPr>
            <p:nvPr/>
          </p:nvSpPr>
          <p:spPr bwMode="auto">
            <a:xfrm>
              <a:off x="3748" y="2314"/>
              <a:ext cx="117" cy="81"/>
            </a:xfrm>
            <a:custGeom>
              <a:avLst/>
              <a:gdLst>
                <a:gd name="T0" fmla="*/ 47 w 49"/>
                <a:gd name="T1" fmla="*/ 1 h 34"/>
                <a:gd name="T2" fmla="*/ 47 w 49"/>
                <a:gd name="T3" fmla="*/ 1 h 34"/>
                <a:gd name="T4" fmla="*/ 36 w 49"/>
                <a:gd name="T5" fmla="*/ 8 h 34"/>
                <a:gd name="T6" fmla="*/ 24 w 49"/>
                <a:gd name="T7" fmla="*/ 16 h 34"/>
                <a:gd name="T8" fmla="*/ 13 w 49"/>
                <a:gd name="T9" fmla="*/ 24 h 34"/>
                <a:gd name="T10" fmla="*/ 1 w 49"/>
                <a:gd name="T11" fmla="*/ 32 h 34"/>
                <a:gd name="T12" fmla="*/ 2 w 49"/>
                <a:gd name="T13" fmla="*/ 34 h 34"/>
                <a:gd name="T14" fmla="*/ 13 w 49"/>
                <a:gd name="T15" fmla="*/ 26 h 34"/>
                <a:gd name="T16" fmla="*/ 25 w 49"/>
                <a:gd name="T17" fmla="*/ 18 h 34"/>
                <a:gd name="T18" fmla="*/ 38 w 49"/>
                <a:gd name="T19" fmla="*/ 9 h 34"/>
                <a:gd name="T20" fmla="*/ 43 w 49"/>
                <a:gd name="T21" fmla="*/ 6 h 34"/>
                <a:gd name="T22" fmla="*/ 49 w 49"/>
                <a:gd name="T23" fmla="*/ 2 h 34"/>
                <a:gd name="T24" fmla="*/ 48 w 49"/>
                <a:gd name="T25" fmla="*/ 0 h 34"/>
                <a:gd name="T26" fmla="*/ 47 w 49"/>
                <a:gd name="T27" fmla="*/ 1 h 34"/>
                <a:gd name="T28" fmla="*/ 47 w 49"/>
                <a:gd name="T29" fmla="*/ 1 h 34"/>
                <a:gd name="T30" fmla="*/ 47 w 49"/>
                <a:gd name="T31" fmla="*/ 1 h 34"/>
                <a:gd name="T32" fmla="*/ 47 w 49"/>
                <a:gd name="T33"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34">
                  <a:moveTo>
                    <a:pt x="47" y="1"/>
                  </a:moveTo>
                  <a:cubicBezTo>
                    <a:pt x="47" y="1"/>
                    <a:pt x="47" y="1"/>
                    <a:pt x="47" y="1"/>
                  </a:cubicBezTo>
                  <a:cubicBezTo>
                    <a:pt x="43" y="4"/>
                    <a:pt x="39" y="6"/>
                    <a:pt x="36" y="8"/>
                  </a:cubicBezTo>
                  <a:cubicBezTo>
                    <a:pt x="32" y="11"/>
                    <a:pt x="28" y="14"/>
                    <a:pt x="24" y="16"/>
                  </a:cubicBezTo>
                  <a:cubicBezTo>
                    <a:pt x="20" y="19"/>
                    <a:pt x="16" y="21"/>
                    <a:pt x="13" y="24"/>
                  </a:cubicBezTo>
                  <a:cubicBezTo>
                    <a:pt x="9" y="27"/>
                    <a:pt x="5" y="29"/>
                    <a:pt x="1" y="32"/>
                  </a:cubicBezTo>
                  <a:cubicBezTo>
                    <a:pt x="0" y="32"/>
                    <a:pt x="1" y="34"/>
                    <a:pt x="2" y="34"/>
                  </a:cubicBezTo>
                  <a:cubicBezTo>
                    <a:pt x="6" y="31"/>
                    <a:pt x="10" y="28"/>
                    <a:pt x="13" y="26"/>
                  </a:cubicBezTo>
                  <a:cubicBezTo>
                    <a:pt x="17" y="23"/>
                    <a:pt x="21" y="20"/>
                    <a:pt x="25" y="18"/>
                  </a:cubicBezTo>
                  <a:cubicBezTo>
                    <a:pt x="29" y="15"/>
                    <a:pt x="33" y="12"/>
                    <a:pt x="38" y="9"/>
                  </a:cubicBezTo>
                  <a:cubicBezTo>
                    <a:pt x="39" y="8"/>
                    <a:pt x="41" y="7"/>
                    <a:pt x="43" y="6"/>
                  </a:cubicBezTo>
                  <a:cubicBezTo>
                    <a:pt x="45" y="5"/>
                    <a:pt x="47" y="4"/>
                    <a:pt x="49" y="2"/>
                  </a:cubicBezTo>
                  <a:cubicBezTo>
                    <a:pt x="49" y="1"/>
                    <a:pt x="49" y="0"/>
                    <a:pt x="48" y="0"/>
                  </a:cubicBezTo>
                  <a:cubicBezTo>
                    <a:pt x="48" y="0"/>
                    <a:pt x="47" y="1"/>
                    <a:pt x="47" y="1"/>
                  </a:cubicBezTo>
                  <a:moveTo>
                    <a:pt x="47" y="1"/>
                  </a:moveTo>
                  <a:cubicBezTo>
                    <a:pt x="47" y="1"/>
                    <a:pt x="47" y="1"/>
                    <a:pt x="47" y="1"/>
                  </a:cubicBezTo>
                  <a:cubicBezTo>
                    <a:pt x="47" y="1"/>
                    <a:pt x="47" y="1"/>
                    <a:pt x="47"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77" name="Freeform 307"/>
            <p:cNvSpPr>
              <a:spLocks/>
            </p:cNvSpPr>
            <p:nvPr/>
          </p:nvSpPr>
          <p:spPr bwMode="auto">
            <a:xfrm>
              <a:off x="3748" y="2350"/>
              <a:ext cx="115" cy="81"/>
            </a:xfrm>
            <a:custGeom>
              <a:avLst/>
              <a:gdLst>
                <a:gd name="T0" fmla="*/ 46 w 48"/>
                <a:gd name="T1" fmla="*/ 0 h 34"/>
                <a:gd name="T2" fmla="*/ 1 w 48"/>
                <a:gd name="T3" fmla="*/ 31 h 34"/>
                <a:gd name="T4" fmla="*/ 2 w 48"/>
                <a:gd name="T5" fmla="*/ 33 h 34"/>
                <a:gd name="T6" fmla="*/ 47 w 48"/>
                <a:gd name="T7" fmla="*/ 2 h 34"/>
                <a:gd name="T8" fmla="*/ 47 w 48"/>
                <a:gd name="T9" fmla="*/ 0 h 34"/>
                <a:gd name="T10" fmla="*/ 46 w 48"/>
                <a:gd name="T11" fmla="*/ 0 h 34"/>
              </a:gdLst>
              <a:ahLst/>
              <a:cxnLst>
                <a:cxn ang="0">
                  <a:pos x="T0" y="T1"/>
                </a:cxn>
                <a:cxn ang="0">
                  <a:pos x="T2" y="T3"/>
                </a:cxn>
                <a:cxn ang="0">
                  <a:pos x="T4" y="T5"/>
                </a:cxn>
                <a:cxn ang="0">
                  <a:pos x="T6" y="T7"/>
                </a:cxn>
                <a:cxn ang="0">
                  <a:pos x="T8" y="T9"/>
                </a:cxn>
                <a:cxn ang="0">
                  <a:pos x="T10" y="T11"/>
                </a:cxn>
              </a:cxnLst>
              <a:rect l="0" t="0" r="r" b="b"/>
              <a:pathLst>
                <a:path w="48" h="34">
                  <a:moveTo>
                    <a:pt x="46" y="0"/>
                  </a:moveTo>
                  <a:cubicBezTo>
                    <a:pt x="31" y="11"/>
                    <a:pt x="16" y="20"/>
                    <a:pt x="1" y="31"/>
                  </a:cubicBezTo>
                  <a:cubicBezTo>
                    <a:pt x="0" y="32"/>
                    <a:pt x="1" y="34"/>
                    <a:pt x="2" y="33"/>
                  </a:cubicBezTo>
                  <a:cubicBezTo>
                    <a:pt x="17" y="22"/>
                    <a:pt x="32" y="12"/>
                    <a:pt x="47" y="2"/>
                  </a:cubicBezTo>
                  <a:cubicBezTo>
                    <a:pt x="48" y="1"/>
                    <a:pt x="47" y="0"/>
                    <a:pt x="47" y="0"/>
                  </a:cubicBez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78" name="Freeform 308"/>
            <p:cNvSpPr>
              <a:spLocks/>
            </p:cNvSpPr>
            <p:nvPr/>
          </p:nvSpPr>
          <p:spPr bwMode="auto">
            <a:xfrm>
              <a:off x="3784" y="2383"/>
              <a:ext cx="79" cy="58"/>
            </a:xfrm>
            <a:custGeom>
              <a:avLst/>
              <a:gdLst>
                <a:gd name="T0" fmla="*/ 31 w 33"/>
                <a:gd name="T1" fmla="*/ 0 h 24"/>
                <a:gd name="T2" fmla="*/ 16 w 33"/>
                <a:gd name="T3" fmla="*/ 11 h 24"/>
                <a:gd name="T4" fmla="*/ 1 w 33"/>
                <a:gd name="T5" fmla="*/ 21 h 24"/>
                <a:gd name="T6" fmla="*/ 2 w 33"/>
                <a:gd name="T7" fmla="*/ 23 h 24"/>
                <a:gd name="T8" fmla="*/ 17 w 33"/>
                <a:gd name="T9" fmla="*/ 13 h 24"/>
                <a:gd name="T10" fmla="*/ 32 w 33"/>
                <a:gd name="T11" fmla="*/ 2 h 24"/>
                <a:gd name="T12" fmla="*/ 32 w 33"/>
                <a:gd name="T13" fmla="*/ 0 h 24"/>
                <a:gd name="T14" fmla="*/ 31 w 33"/>
                <a:gd name="T15" fmla="*/ 0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4">
                  <a:moveTo>
                    <a:pt x="31" y="0"/>
                  </a:moveTo>
                  <a:cubicBezTo>
                    <a:pt x="26" y="4"/>
                    <a:pt x="21" y="7"/>
                    <a:pt x="16" y="11"/>
                  </a:cubicBezTo>
                  <a:cubicBezTo>
                    <a:pt x="11" y="14"/>
                    <a:pt x="7" y="18"/>
                    <a:pt x="1" y="21"/>
                  </a:cubicBezTo>
                  <a:cubicBezTo>
                    <a:pt x="0" y="22"/>
                    <a:pt x="1" y="24"/>
                    <a:pt x="2" y="23"/>
                  </a:cubicBezTo>
                  <a:cubicBezTo>
                    <a:pt x="7" y="20"/>
                    <a:pt x="12" y="16"/>
                    <a:pt x="17" y="13"/>
                  </a:cubicBezTo>
                  <a:cubicBezTo>
                    <a:pt x="22" y="9"/>
                    <a:pt x="27" y="5"/>
                    <a:pt x="32" y="2"/>
                  </a:cubicBezTo>
                  <a:cubicBezTo>
                    <a:pt x="33" y="1"/>
                    <a:pt x="33" y="0"/>
                    <a:pt x="32" y="0"/>
                  </a:cubicBezTo>
                  <a:cubicBezTo>
                    <a:pt x="32" y="0"/>
                    <a:pt x="31" y="0"/>
                    <a:pt x="3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79" name="Freeform 309"/>
            <p:cNvSpPr>
              <a:spLocks noEditPoints="1"/>
            </p:cNvSpPr>
            <p:nvPr/>
          </p:nvSpPr>
          <p:spPr bwMode="auto">
            <a:xfrm>
              <a:off x="3832" y="2412"/>
              <a:ext cx="28" cy="26"/>
            </a:xfrm>
            <a:custGeom>
              <a:avLst/>
              <a:gdLst>
                <a:gd name="T0" fmla="*/ 10 w 12"/>
                <a:gd name="T1" fmla="*/ 1 h 11"/>
                <a:gd name="T2" fmla="*/ 10 w 12"/>
                <a:gd name="T3" fmla="*/ 1 h 11"/>
                <a:gd name="T4" fmla="*/ 5 w 12"/>
                <a:gd name="T5" fmla="*/ 6 h 11"/>
                <a:gd name="T6" fmla="*/ 1 w 12"/>
                <a:gd name="T7" fmla="*/ 9 h 11"/>
                <a:gd name="T8" fmla="*/ 2 w 12"/>
                <a:gd name="T9" fmla="*/ 11 h 11"/>
                <a:gd name="T10" fmla="*/ 12 w 12"/>
                <a:gd name="T11" fmla="*/ 2 h 11"/>
                <a:gd name="T12" fmla="*/ 11 w 12"/>
                <a:gd name="T13" fmla="*/ 0 h 11"/>
                <a:gd name="T14" fmla="*/ 10 w 12"/>
                <a:gd name="T15" fmla="*/ 1 h 11"/>
                <a:gd name="T16" fmla="*/ 10 w 12"/>
                <a:gd name="T17" fmla="*/ 1 h 11"/>
                <a:gd name="T18" fmla="*/ 10 w 12"/>
                <a:gd name="T19" fmla="*/ 1 h 11"/>
                <a:gd name="T20" fmla="*/ 10 w 12"/>
                <a:gd name="T21" fmla="*/ 1 h 11"/>
                <a:gd name="T22" fmla="*/ 5 w 12"/>
                <a:gd name="T23" fmla="*/ 6 h 11"/>
                <a:gd name="T24" fmla="*/ 5 w 12"/>
                <a:gd name="T25" fmla="*/ 6 h 11"/>
                <a:gd name="T26" fmla="*/ 5 w 12"/>
                <a:gd name="T27" fmla="*/ 6 h 11"/>
                <a:gd name="T28" fmla="*/ 5 w 12"/>
                <a:gd name="T29" fmla="*/ 6 h 11"/>
                <a:gd name="T30" fmla="*/ 5 w 12"/>
                <a:gd name="T31" fmla="*/ 6 h 11"/>
                <a:gd name="T32" fmla="*/ 5 w 12"/>
                <a:gd name="T33"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 h="11">
                  <a:moveTo>
                    <a:pt x="10" y="1"/>
                  </a:moveTo>
                  <a:cubicBezTo>
                    <a:pt x="10" y="1"/>
                    <a:pt x="10" y="1"/>
                    <a:pt x="10" y="1"/>
                  </a:cubicBezTo>
                  <a:cubicBezTo>
                    <a:pt x="9" y="3"/>
                    <a:pt x="7" y="4"/>
                    <a:pt x="5" y="6"/>
                  </a:cubicBezTo>
                  <a:cubicBezTo>
                    <a:pt x="4" y="7"/>
                    <a:pt x="2" y="8"/>
                    <a:pt x="1" y="9"/>
                  </a:cubicBezTo>
                  <a:cubicBezTo>
                    <a:pt x="0" y="10"/>
                    <a:pt x="1" y="11"/>
                    <a:pt x="2" y="11"/>
                  </a:cubicBezTo>
                  <a:cubicBezTo>
                    <a:pt x="5" y="8"/>
                    <a:pt x="9" y="5"/>
                    <a:pt x="12" y="2"/>
                  </a:cubicBezTo>
                  <a:cubicBezTo>
                    <a:pt x="12" y="1"/>
                    <a:pt x="12" y="0"/>
                    <a:pt x="11" y="0"/>
                  </a:cubicBezTo>
                  <a:cubicBezTo>
                    <a:pt x="11" y="0"/>
                    <a:pt x="10" y="1"/>
                    <a:pt x="10" y="1"/>
                  </a:cubicBezTo>
                  <a:moveTo>
                    <a:pt x="10" y="1"/>
                  </a:moveTo>
                  <a:cubicBezTo>
                    <a:pt x="10" y="1"/>
                    <a:pt x="10" y="1"/>
                    <a:pt x="10" y="1"/>
                  </a:cubicBezTo>
                  <a:cubicBezTo>
                    <a:pt x="10" y="1"/>
                    <a:pt x="10" y="1"/>
                    <a:pt x="10" y="1"/>
                  </a:cubicBezTo>
                  <a:moveTo>
                    <a:pt x="5" y="6"/>
                  </a:moveTo>
                  <a:cubicBezTo>
                    <a:pt x="5" y="6"/>
                    <a:pt x="5" y="6"/>
                    <a:pt x="5" y="6"/>
                  </a:cubicBezTo>
                  <a:cubicBezTo>
                    <a:pt x="5" y="6"/>
                    <a:pt x="5" y="6"/>
                    <a:pt x="5" y="6"/>
                  </a:cubicBezTo>
                  <a:moveTo>
                    <a:pt x="5" y="6"/>
                  </a:moveTo>
                  <a:cubicBezTo>
                    <a:pt x="5" y="6"/>
                    <a:pt x="5" y="6"/>
                    <a:pt x="5" y="6"/>
                  </a:cubicBezTo>
                  <a:cubicBezTo>
                    <a:pt x="5" y="6"/>
                    <a:pt x="5" y="6"/>
                    <a:pt x="5"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80" name="Freeform 310"/>
            <p:cNvSpPr>
              <a:spLocks/>
            </p:cNvSpPr>
            <p:nvPr/>
          </p:nvSpPr>
          <p:spPr bwMode="auto">
            <a:xfrm>
              <a:off x="3989" y="2154"/>
              <a:ext cx="33" cy="29"/>
            </a:xfrm>
            <a:custGeom>
              <a:avLst/>
              <a:gdLst>
                <a:gd name="T0" fmla="*/ 12 w 14"/>
                <a:gd name="T1" fmla="*/ 1 h 12"/>
                <a:gd name="T2" fmla="*/ 1 w 14"/>
                <a:gd name="T3" fmla="*/ 10 h 12"/>
                <a:gd name="T4" fmla="*/ 2 w 14"/>
                <a:gd name="T5" fmla="*/ 11 h 12"/>
                <a:gd name="T6" fmla="*/ 9 w 14"/>
                <a:gd name="T7" fmla="*/ 5 h 12"/>
                <a:gd name="T8" fmla="*/ 12 w 14"/>
                <a:gd name="T9" fmla="*/ 3 h 12"/>
                <a:gd name="T10" fmla="*/ 13 w 14"/>
                <a:gd name="T11" fmla="*/ 2 h 12"/>
                <a:gd name="T12" fmla="*/ 13 w 14"/>
                <a:gd name="T13" fmla="*/ 0 h 12"/>
                <a:gd name="T14" fmla="*/ 12 w 14"/>
                <a:gd name="T15" fmla="*/ 1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2">
                  <a:moveTo>
                    <a:pt x="12" y="1"/>
                  </a:moveTo>
                  <a:cubicBezTo>
                    <a:pt x="8" y="2"/>
                    <a:pt x="4" y="6"/>
                    <a:pt x="1" y="10"/>
                  </a:cubicBezTo>
                  <a:cubicBezTo>
                    <a:pt x="0" y="11"/>
                    <a:pt x="2" y="12"/>
                    <a:pt x="2" y="11"/>
                  </a:cubicBezTo>
                  <a:cubicBezTo>
                    <a:pt x="4" y="9"/>
                    <a:pt x="6" y="7"/>
                    <a:pt x="9" y="5"/>
                  </a:cubicBezTo>
                  <a:cubicBezTo>
                    <a:pt x="10" y="4"/>
                    <a:pt x="11" y="3"/>
                    <a:pt x="12" y="3"/>
                  </a:cubicBezTo>
                  <a:cubicBezTo>
                    <a:pt x="13" y="3"/>
                    <a:pt x="13" y="2"/>
                    <a:pt x="13" y="2"/>
                  </a:cubicBezTo>
                  <a:cubicBezTo>
                    <a:pt x="14" y="2"/>
                    <a:pt x="14" y="0"/>
                    <a:pt x="13" y="0"/>
                  </a:cubicBezTo>
                  <a:cubicBezTo>
                    <a:pt x="13" y="0"/>
                    <a:pt x="13" y="0"/>
                    <a:pt x="1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81" name="Freeform 311"/>
            <p:cNvSpPr>
              <a:spLocks noEditPoints="1"/>
            </p:cNvSpPr>
            <p:nvPr/>
          </p:nvSpPr>
          <p:spPr bwMode="auto">
            <a:xfrm>
              <a:off x="3989" y="2154"/>
              <a:ext cx="71" cy="55"/>
            </a:xfrm>
            <a:custGeom>
              <a:avLst/>
              <a:gdLst>
                <a:gd name="T0" fmla="*/ 28 w 30"/>
                <a:gd name="T1" fmla="*/ 0 h 23"/>
                <a:gd name="T2" fmla="*/ 1 w 30"/>
                <a:gd name="T3" fmla="*/ 20 h 23"/>
                <a:gd name="T4" fmla="*/ 2 w 30"/>
                <a:gd name="T5" fmla="*/ 22 h 23"/>
                <a:gd name="T6" fmla="*/ 7 w 30"/>
                <a:gd name="T7" fmla="*/ 18 h 23"/>
                <a:gd name="T8" fmla="*/ 7 w 30"/>
                <a:gd name="T9" fmla="*/ 18 h 23"/>
                <a:gd name="T10" fmla="*/ 29 w 30"/>
                <a:gd name="T11" fmla="*/ 2 h 23"/>
                <a:gd name="T12" fmla="*/ 29 w 30"/>
                <a:gd name="T13" fmla="*/ 0 h 23"/>
                <a:gd name="T14" fmla="*/ 28 w 30"/>
                <a:gd name="T15" fmla="*/ 0 h 23"/>
                <a:gd name="T16" fmla="*/ 7 w 30"/>
                <a:gd name="T17" fmla="*/ 18 h 23"/>
                <a:gd name="T18" fmla="*/ 7 w 30"/>
                <a:gd name="T19" fmla="*/ 18 h 23"/>
                <a:gd name="T20" fmla="*/ 7 w 30"/>
                <a:gd name="T21"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23">
                  <a:moveTo>
                    <a:pt x="28" y="0"/>
                  </a:moveTo>
                  <a:cubicBezTo>
                    <a:pt x="19" y="7"/>
                    <a:pt x="10" y="13"/>
                    <a:pt x="1" y="20"/>
                  </a:cubicBezTo>
                  <a:cubicBezTo>
                    <a:pt x="0" y="21"/>
                    <a:pt x="1" y="23"/>
                    <a:pt x="2" y="22"/>
                  </a:cubicBezTo>
                  <a:cubicBezTo>
                    <a:pt x="4" y="21"/>
                    <a:pt x="5" y="19"/>
                    <a:pt x="7" y="18"/>
                  </a:cubicBezTo>
                  <a:cubicBezTo>
                    <a:pt x="7" y="18"/>
                    <a:pt x="7" y="18"/>
                    <a:pt x="7" y="18"/>
                  </a:cubicBezTo>
                  <a:cubicBezTo>
                    <a:pt x="14" y="13"/>
                    <a:pt x="22" y="7"/>
                    <a:pt x="29" y="2"/>
                  </a:cubicBezTo>
                  <a:cubicBezTo>
                    <a:pt x="30" y="1"/>
                    <a:pt x="29" y="0"/>
                    <a:pt x="29" y="0"/>
                  </a:cubicBezTo>
                  <a:cubicBezTo>
                    <a:pt x="28" y="0"/>
                    <a:pt x="28" y="0"/>
                    <a:pt x="28" y="0"/>
                  </a:cubicBezTo>
                  <a:moveTo>
                    <a:pt x="7" y="18"/>
                  </a:moveTo>
                  <a:cubicBezTo>
                    <a:pt x="7" y="18"/>
                    <a:pt x="7" y="18"/>
                    <a:pt x="7" y="18"/>
                  </a:cubicBezTo>
                  <a:cubicBezTo>
                    <a:pt x="7" y="18"/>
                    <a:pt x="7" y="18"/>
                    <a:pt x="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82" name="Freeform 312"/>
            <p:cNvSpPr>
              <a:spLocks/>
            </p:cNvSpPr>
            <p:nvPr/>
          </p:nvSpPr>
          <p:spPr bwMode="auto">
            <a:xfrm>
              <a:off x="3989" y="2164"/>
              <a:ext cx="114" cy="76"/>
            </a:xfrm>
            <a:custGeom>
              <a:avLst/>
              <a:gdLst>
                <a:gd name="T0" fmla="*/ 47 w 48"/>
                <a:gd name="T1" fmla="*/ 0 h 32"/>
                <a:gd name="T2" fmla="*/ 24 w 48"/>
                <a:gd name="T3" fmla="*/ 13 h 32"/>
                <a:gd name="T4" fmla="*/ 1 w 48"/>
                <a:gd name="T5" fmla="*/ 29 h 32"/>
                <a:gd name="T6" fmla="*/ 2 w 48"/>
                <a:gd name="T7" fmla="*/ 31 h 32"/>
                <a:gd name="T8" fmla="*/ 25 w 48"/>
                <a:gd name="T9" fmla="*/ 16 h 32"/>
                <a:gd name="T10" fmla="*/ 47 w 48"/>
                <a:gd name="T11" fmla="*/ 2 h 32"/>
                <a:gd name="T12" fmla="*/ 47 w 48"/>
                <a:gd name="T13" fmla="*/ 2 h 32"/>
                <a:gd name="T14" fmla="*/ 47 w 48"/>
                <a:gd name="T15" fmla="*/ 0 h 32"/>
                <a:gd name="T16" fmla="*/ 47 w 48"/>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2">
                  <a:moveTo>
                    <a:pt x="47" y="0"/>
                  </a:moveTo>
                  <a:cubicBezTo>
                    <a:pt x="39" y="4"/>
                    <a:pt x="31" y="8"/>
                    <a:pt x="24" y="13"/>
                  </a:cubicBezTo>
                  <a:cubicBezTo>
                    <a:pt x="17" y="19"/>
                    <a:pt x="9" y="24"/>
                    <a:pt x="1" y="29"/>
                  </a:cubicBezTo>
                  <a:cubicBezTo>
                    <a:pt x="0" y="30"/>
                    <a:pt x="1" y="32"/>
                    <a:pt x="2" y="31"/>
                  </a:cubicBezTo>
                  <a:cubicBezTo>
                    <a:pt x="9" y="26"/>
                    <a:pt x="17" y="21"/>
                    <a:pt x="25" y="16"/>
                  </a:cubicBezTo>
                  <a:cubicBezTo>
                    <a:pt x="32" y="11"/>
                    <a:pt x="39" y="6"/>
                    <a:pt x="47" y="2"/>
                  </a:cubicBezTo>
                  <a:cubicBezTo>
                    <a:pt x="47" y="2"/>
                    <a:pt x="47" y="2"/>
                    <a:pt x="47" y="2"/>
                  </a:cubicBezTo>
                  <a:cubicBezTo>
                    <a:pt x="48" y="2"/>
                    <a:pt x="48" y="0"/>
                    <a:pt x="47" y="0"/>
                  </a:cubicBezTo>
                  <a:cubicBezTo>
                    <a:pt x="47" y="0"/>
                    <a:pt x="47" y="0"/>
                    <a:pt x="4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83" name="Freeform 313"/>
            <p:cNvSpPr>
              <a:spLocks/>
            </p:cNvSpPr>
            <p:nvPr/>
          </p:nvSpPr>
          <p:spPr bwMode="auto">
            <a:xfrm>
              <a:off x="3986" y="2199"/>
              <a:ext cx="119" cy="77"/>
            </a:xfrm>
            <a:custGeom>
              <a:avLst/>
              <a:gdLst>
                <a:gd name="T0" fmla="*/ 48 w 50"/>
                <a:gd name="T1" fmla="*/ 1 h 32"/>
                <a:gd name="T2" fmla="*/ 36 w 50"/>
                <a:gd name="T3" fmla="*/ 7 h 32"/>
                <a:gd name="T4" fmla="*/ 24 w 50"/>
                <a:gd name="T5" fmla="*/ 14 h 32"/>
                <a:gd name="T6" fmla="*/ 1 w 50"/>
                <a:gd name="T7" fmla="*/ 30 h 32"/>
                <a:gd name="T8" fmla="*/ 3 w 50"/>
                <a:gd name="T9" fmla="*/ 31 h 32"/>
                <a:gd name="T10" fmla="*/ 4 w 50"/>
                <a:gd name="T11" fmla="*/ 30 h 32"/>
                <a:gd name="T12" fmla="*/ 4 w 50"/>
                <a:gd name="T13" fmla="*/ 30 h 32"/>
                <a:gd name="T14" fmla="*/ 26 w 50"/>
                <a:gd name="T15" fmla="*/ 16 h 32"/>
                <a:gd name="T16" fmla="*/ 37 w 50"/>
                <a:gd name="T17" fmla="*/ 9 h 32"/>
                <a:gd name="T18" fmla="*/ 49 w 50"/>
                <a:gd name="T19" fmla="*/ 2 h 32"/>
                <a:gd name="T20" fmla="*/ 48 w 50"/>
                <a:gd name="T21" fmla="*/ 0 h 32"/>
                <a:gd name="T22" fmla="*/ 48 w 50"/>
                <a:gd name="T23"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2">
                  <a:moveTo>
                    <a:pt x="48" y="1"/>
                  </a:moveTo>
                  <a:cubicBezTo>
                    <a:pt x="44" y="3"/>
                    <a:pt x="40" y="5"/>
                    <a:pt x="36" y="7"/>
                  </a:cubicBezTo>
                  <a:cubicBezTo>
                    <a:pt x="32" y="10"/>
                    <a:pt x="28" y="12"/>
                    <a:pt x="24" y="14"/>
                  </a:cubicBezTo>
                  <a:cubicBezTo>
                    <a:pt x="16" y="19"/>
                    <a:pt x="9" y="24"/>
                    <a:pt x="1" y="30"/>
                  </a:cubicBezTo>
                  <a:cubicBezTo>
                    <a:pt x="0" y="31"/>
                    <a:pt x="2" y="32"/>
                    <a:pt x="3" y="31"/>
                  </a:cubicBezTo>
                  <a:cubicBezTo>
                    <a:pt x="3" y="31"/>
                    <a:pt x="4" y="30"/>
                    <a:pt x="4" y="30"/>
                  </a:cubicBezTo>
                  <a:cubicBezTo>
                    <a:pt x="4" y="30"/>
                    <a:pt x="4" y="30"/>
                    <a:pt x="4" y="30"/>
                  </a:cubicBezTo>
                  <a:cubicBezTo>
                    <a:pt x="11" y="25"/>
                    <a:pt x="18" y="20"/>
                    <a:pt x="26" y="16"/>
                  </a:cubicBezTo>
                  <a:cubicBezTo>
                    <a:pt x="30" y="13"/>
                    <a:pt x="33" y="11"/>
                    <a:pt x="37" y="9"/>
                  </a:cubicBezTo>
                  <a:cubicBezTo>
                    <a:pt x="41" y="7"/>
                    <a:pt x="45" y="4"/>
                    <a:pt x="49" y="2"/>
                  </a:cubicBezTo>
                  <a:cubicBezTo>
                    <a:pt x="50" y="2"/>
                    <a:pt x="49" y="0"/>
                    <a:pt x="48" y="0"/>
                  </a:cubicBezTo>
                  <a:cubicBezTo>
                    <a:pt x="48" y="0"/>
                    <a:pt x="48" y="0"/>
                    <a:pt x="4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84" name="Freeform 314"/>
            <p:cNvSpPr>
              <a:spLocks/>
            </p:cNvSpPr>
            <p:nvPr/>
          </p:nvSpPr>
          <p:spPr bwMode="auto">
            <a:xfrm>
              <a:off x="3989" y="2228"/>
              <a:ext cx="116" cy="79"/>
            </a:xfrm>
            <a:custGeom>
              <a:avLst/>
              <a:gdLst>
                <a:gd name="T0" fmla="*/ 48 w 49"/>
                <a:gd name="T1" fmla="*/ 0 h 33"/>
                <a:gd name="T2" fmla="*/ 37 w 49"/>
                <a:gd name="T3" fmla="*/ 7 h 33"/>
                <a:gd name="T4" fmla="*/ 25 w 49"/>
                <a:gd name="T5" fmla="*/ 14 h 33"/>
                <a:gd name="T6" fmla="*/ 1 w 49"/>
                <a:gd name="T7" fmla="*/ 31 h 33"/>
                <a:gd name="T8" fmla="*/ 2 w 49"/>
                <a:gd name="T9" fmla="*/ 32 h 33"/>
                <a:gd name="T10" fmla="*/ 25 w 49"/>
                <a:gd name="T11" fmla="*/ 17 h 33"/>
                <a:gd name="T12" fmla="*/ 37 w 49"/>
                <a:gd name="T13" fmla="*/ 9 h 33"/>
                <a:gd name="T14" fmla="*/ 48 w 49"/>
                <a:gd name="T15" fmla="*/ 2 h 33"/>
                <a:gd name="T16" fmla="*/ 47 w 49"/>
                <a:gd name="T17" fmla="*/ 2 h 33"/>
                <a:gd name="T18" fmla="*/ 48 w 49"/>
                <a:gd name="T19" fmla="*/ 2 h 33"/>
                <a:gd name="T20" fmla="*/ 48 w 49"/>
                <a:gd name="T21" fmla="*/ 0 h 33"/>
                <a:gd name="T22" fmla="*/ 48 w 49"/>
                <a:gd name="T2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33">
                  <a:moveTo>
                    <a:pt x="48" y="0"/>
                  </a:moveTo>
                  <a:cubicBezTo>
                    <a:pt x="44" y="2"/>
                    <a:pt x="41" y="4"/>
                    <a:pt x="37" y="7"/>
                  </a:cubicBezTo>
                  <a:cubicBezTo>
                    <a:pt x="33" y="9"/>
                    <a:pt x="29" y="12"/>
                    <a:pt x="25" y="14"/>
                  </a:cubicBezTo>
                  <a:cubicBezTo>
                    <a:pt x="17" y="19"/>
                    <a:pt x="9" y="25"/>
                    <a:pt x="1" y="31"/>
                  </a:cubicBezTo>
                  <a:cubicBezTo>
                    <a:pt x="0" y="31"/>
                    <a:pt x="1" y="33"/>
                    <a:pt x="2" y="32"/>
                  </a:cubicBezTo>
                  <a:cubicBezTo>
                    <a:pt x="9" y="27"/>
                    <a:pt x="17" y="22"/>
                    <a:pt x="25" y="17"/>
                  </a:cubicBezTo>
                  <a:cubicBezTo>
                    <a:pt x="29" y="14"/>
                    <a:pt x="33" y="12"/>
                    <a:pt x="37" y="9"/>
                  </a:cubicBezTo>
                  <a:cubicBezTo>
                    <a:pt x="40" y="7"/>
                    <a:pt x="44" y="4"/>
                    <a:pt x="48" y="2"/>
                  </a:cubicBezTo>
                  <a:cubicBezTo>
                    <a:pt x="48" y="2"/>
                    <a:pt x="47" y="2"/>
                    <a:pt x="47" y="2"/>
                  </a:cubicBezTo>
                  <a:cubicBezTo>
                    <a:pt x="48" y="2"/>
                    <a:pt x="48" y="2"/>
                    <a:pt x="48" y="2"/>
                  </a:cubicBezTo>
                  <a:cubicBezTo>
                    <a:pt x="49" y="2"/>
                    <a:pt x="49" y="0"/>
                    <a:pt x="48" y="0"/>
                  </a:cubicBezTo>
                  <a:cubicBezTo>
                    <a:pt x="48" y="0"/>
                    <a:pt x="48"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85" name="Freeform 315"/>
            <p:cNvSpPr>
              <a:spLocks noEditPoints="1"/>
            </p:cNvSpPr>
            <p:nvPr/>
          </p:nvSpPr>
          <p:spPr bwMode="auto">
            <a:xfrm>
              <a:off x="3989" y="2254"/>
              <a:ext cx="116" cy="84"/>
            </a:xfrm>
            <a:custGeom>
              <a:avLst/>
              <a:gdLst>
                <a:gd name="T0" fmla="*/ 48 w 49"/>
                <a:gd name="T1" fmla="*/ 0 h 35"/>
                <a:gd name="T2" fmla="*/ 35 w 49"/>
                <a:gd name="T3" fmla="*/ 9 h 35"/>
                <a:gd name="T4" fmla="*/ 23 w 49"/>
                <a:gd name="T5" fmla="*/ 16 h 35"/>
                <a:gd name="T6" fmla="*/ 1 w 49"/>
                <a:gd name="T7" fmla="*/ 33 h 35"/>
                <a:gd name="T8" fmla="*/ 2 w 49"/>
                <a:gd name="T9" fmla="*/ 35 h 35"/>
                <a:gd name="T10" fmla="*/ 10 w 49"/>
                <a:gd name="T11" fmla="*/ 28 h 35"/>
                <a:gd name="T12" fmla="*/ 29 w 49"/>
                <a:gd name="T13" fmla="*/ 15 h 35"/>
                <a:gd name="T14" fmla="*/ 38 w 49"/>
                <a:gd name="T15" fmla="*/ 9 h 35"/>
                <a:gd name="T16" fmla="*/ 49 w 49"/>
                <a:gd name="T17" fmla="*/ 2 h 35"/>
                <a:gd name="T18" fmla="*/ 48 w 49"/>
                <a:gd name="T19" fmla="*/ 0 h 35"/>
                <a:gd name="T20" fmla="*/ 48 w 49"/>
                <a:gd name="T21" fmla="*/ 0 h 35"/>
                <a:gd name="T22" fmla="*/ 10 w 49"/>
                <a:gd name="T23" fmla="*/ 28 h 35"/>
                <a:gd name="T24" fmla="*/ 10 w 49"/>
                <a:gd name="T25" fmla="*/ 28 h 35"/>
                <a:gd name="T26" fmla="*/ 10 w 49"/>
                <a:gd name="T27" fmla="*/ 28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 h="35">
                  <a:moveTo>
                    <a:pt x="48" y="0"/>
                  </a:moveTo>
                  <a:cubicBezTo>
                    <a:pt x="43" y="3"/>
                    <a:pt x="39" y="6"/>
                    <a:pt x="35" y="9"/>
                  </a:cubicBezTo>
                  <a:cubicBezTo>
                    <a:pt x="31" y="11"/>
                    <a:pt x="27" y="14"/>
                    <a:pt x="23" y="16"/>
                  </a:cubicBezTo>
                  <a:cubicBezTo>
                    <a:pt x="15" y="21"/>
                    <a:pt x="8" y="27"/>
                    <a:pt x="1" y="33"/>
                  </a:cubicBezTo>
                  <a:cubicBezTo>
                    <a:pt x="0" y="34"/>
                    <a:pt x="1" y="35"/>
                    <a:pt x="2" y="35"/>
                  </a:cubicBezTo>
                  <a:cubicBezTo>
                    <a:pt x="5" y="32"/>
                    <a:pt x="7" y="30"/>
                    <a:pt x="10" y="28"/>
                  </a:cubicBezTo>
                  <a:cubicBezTo>
                    <a:pt x="16" y="23"/>
                    <a:pt x="22" y="19"/>
                    <a:pt x="29" y="15"/>
                  </a:cubicBezTo>
                  <a:cubicBezTo>
                    <a:pt x="32" y="13"/>
                    <a:pt x="35" y="11"/>
                    <a:pt x="38" y="9"/>
                  </a:cubicBezTo>
                  <a:cubicBezTo>
                    <a:pt x="42" y="6"/>
                    <a:pt x="45" y="4"/>
                    <a:pt x="49" y="2"/>
                  </a:cubicBezTo>
                  <a:cubicBezTo>
                    <a:pt x="49" y="1"/>
                    <a:pt x="49" y="0"/>
                    <a:pt x="48" y="0"/>
                  </a:cubicBezTo>
                  <a:cubicBezTo>
                    <a:pt x="48" y="0"/>
                    <a:pt x="48" y="0"/>
                    <a:pt x="48" y="0"/>
                  </a:cubicBezTo>
                  <a:moveTo>
                    <a:pt x="10" y="28"/>
                  </a:moveTo>
                  <a:cubicBezTo>
                    <a:pt x="10" y="28"/>
                    <a:pt x="10" y="28"/>
                    <a:pt x="10" y="28"/>
                  </a:cubicBezTo>
                  <a:cubicBezTo>
                    <a:pt x="10" y="28"/>
                    <a:pt x="10" y="28"/>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86" name="Freeform 316"/>
            <p:cNvSpPr>
              <a:spLocks/>
            </p:cNvSpPr>
            <p:nvPr/>
          </p:nvSpPr>
          <p:spPr bwMode="auto">
            <a:xfrm>
              <a:off x="3986" y="2297"/>
              <a:ext cx="122" cy="72"/>
            </a:xfrm>
            <a:custGeom>
              <a:avLst/>
              <a:gdLst>
                <a:gd name="T0" fmla="*/ 49 w 51"/>
                <a:gd name="T1" fmla="*/ 1 h 30"/>
                <a:gd name="T2" fmla="*/ 38 w 51"/>
                <a:gd name="T3" fmla="*/ 7 h 30"/>
                <a:gd name="T4" fmla="*/ 26 w 51"/>
                <a:gd name="T5" fmla="*/ 14 h 30"/>
                <a:gd name="T6" fmla="*/ 15 w 51"/>
                <a:gd name="T7" fmla="*/ 21 h 30"/>
                <a:gd name="T8" fmla="*/ 3 w 51"/>
                <a:gd name="T9" fmla="*/ 27 h 30"/>
                <a:gd name="T10" fmla="*/ 1 w 51"/>
                <a:gd name="T11" fmla="*/ 28 h 30"/>
                <a:gd name="T12" fmla="*/ 2 w 51"/>
                <a:gd name="T13" fmla="*/ 30 h 30"/>
                <a:gd name="T14" fmla="*/ 14 w 51"/>
                <a:gd name="T15" fmla="*/ 24 h 30"/>
                <a:gd name="T16" fmla="*/ 26 w 51"/>
                <a:gd name="T17" fmla="*/ 17 h 30"/>
                <a:gd name="T18" fmla="*/ 38 w 51"/>
                <a:gd name="T19" fmla="*/ 10 h 30"/>
                <a:gd name="T20" fmla="*/ 50 w 51"/>
                <a:gd name="T21" fmla="*/ 2 h 30"/>
                <a:gd name="T22" fmla="*/ 49 w 51"/>
                <a:gd name="T23" fmla="*/ 0 h 30"/>
                <a:gd name="T24" fmla="*/ 49 w 51"/>
                <a:gd name="T25"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30">
                  <a:moveTo>
                    <a:pt x="49" y="1"/>
                  </a:moveTo>
                  <a:cubicBezTo>
                    <a:pt x="45" y="2"/>
                    <a:pt x="42" y="5"/>
                    <a:pt x="38" y="7"/>
                  </a:cubicBezTo>
                  <a:cubicBezTo>
                    <a:pt x="35" y="10"/>
                    <a:pt x="30" y="12"/>
                    <a:pt x="26" y="14"/>
                  </a:cubicBezTo>
                  <a:cubicBezTo>
                    <a:pt x="22" y="16"/>
                    <a:pt x="19" y="18"/>
                    <a:pt x="15" y="21"/>
                  </a:cubicBezTo>
                  <a:cubicBezTo>
                    <a:pt x="11" y="23"/>
                    <a:pt x="7" y="25"/>
                    <a:pt x="3" y="27"/>
                  </a:cubicBezTo>
                  <a:cubicBezTo>
                    <a:pt x="3" y="27"/>
                    <a:pt x="2" y="27"/>
                    <a:pt x="1" y="28"/>
                  </a:cubicBezTo>
                  <a:cubicBezTo>
                    <a:pt x="0" y="28"/>
                    <a:pt x="1" y="30"/>
                    <a:pt x="2" y="30"/>
                  </a:cubicBezTo>
                  <a:cubicBezTo>
                    <a:pt x="6" y="28"/>
                    <a:pt x="10" y="26"/>
                    <a:pt x="14" y="24"/>
                  </a:cubicBezTo>
                  <a:cubicBezTo>
                    <a:pt x="17" y="21"/>
                    <a:pt x="21" y="19"/>
                    <a:pt x="26" y="17"/>
                  </a:cubicBezTo>
                  <a:cubicBezTo>
                    <a:pt x="30" y="14"/>
                    <a:pt x="34" y="12"/>
                    <a:pt x="38" y="10"/>
                  </a:cubicBezTo>
                  <a:cubicBezTo>
                    <a:pt x="42" y="7"/>
                    <a:pt x="46" y="4"/>
                    <a:pt x="50" y="2"/>
                  </a:cubicBezTo>
                  <a:cubicBezTo>
                    <a:pt x="51" y="2"/>
                    <a:pt x="50" y="0"/>
                    <a:pt x="49" y="0"/>
                  </a:cubicBezTo>
                  <a:cubicBezTo>
                    <a:pt x="49" y="0"/>
                    <a:pt x="49" y="0"/>
                    <a:pt x="49"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87" name="Freeform 317"/>
            <p:cNvSpPr>
              <a:spLocks/>
            </p:cNvSpPr>
            <p:nvPr/>
          </p:nvSpPr>
          <p:spPr bwMode="auto">
            <a:xfrm>
              <a:off x="3989" y="2336"/>
              <a:ext cx="119" cy="69"/>
            </a:xfrm>
            <a:custGeom>
              <a:avLst/>
              <a:gdLst>
                <a:gd name="T0" fmla="*/ 48 w 50"/>
                <a:gd name="T1" fmla="*/ 0 h 29"/>
                <a:gd name="T2" fmla="*/ 25 w 50"/>
                <a:gd name="T3" fmla="*/ 13 h 29"/>
                <a:gd name="T4" fmla="*/ 1 w 50"/>
                <a:gd name="T5" fmla="*/ 27 h 29"/>
                <a:gd name="T6" fmla="*/ 2 w 50"/>
                <a:gd name="T7" fmla="*/ 28 h 29"/>
                <a:gd name="T8" fmla="*/ 26 w 50"/>
                <a:gd name="T9" fmla="*/ 15 h 29"/>
                <a:gd name="T10" fmla="*/ 49 w 50"/>
                <a:gd name="T11" fmla="*/ 2 h 29"/>
                <a:gd name="T12" fmla="*/ 49 w 50"/>
                <a:gd name="T13" fmla="*/ 0 h 29"/>
                <a:gd name="T14" fmla="*/ 48 w 50"/>
                <a:gd name="T15" fmla="*/ 0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29">
                  <a:moveTo>
                    <a:pt x="48" y="0"/>
                  </a:moveTo>
                  <a:cubicBezTo>
                    <a:pt x="41" y="5"/>
                    <a:pt x="33" y="9"/>
                    <a:pt x="25" y="13"/>
                  </a:cubicBezTo>
                  <a:cubicBezTo>
                    <a:pt x="17" y="17"/>
                    <a:pt x="9" y="22"/>
                    <a:pt x="1" y="27"/>
                  </a:cubicBezTo>
                  <a:cubicBezTo>
                    <a:pt x="0" y="27"/>
                    <a:pt x="1" y="29"/>
                    <a:pt x="2" y="28"/>
                  </a:cubicBezTo>
                  <a:cubicBezTo>
                    <a:pt x="10" y="24"/>
                    <a:pt x="18" y="19"/>
                    <a:pt x="26" y="15"/>
                  </a:cubicBezTo>
                  <a:cubicBezTo>
                    <a:pt x="34" y="11"/>
                    <a:pt x="42" y="7"/>
                    <a:pt x="49" y="2"/>
                  </a:cubicBezTo>
                  <a:cubicBezTo>
                    <a:pt x="50" y="1"/>
                    <a:pt x="50" y="0"/>
                    <a:pt x="49" y="0"/>
                  </a:cubicBezTo>
                  <a:cubicBezTo>
                    <a:pt x="49" y="0"/>
                    <a:pt x="48"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88" name="Freeform 318"/>
            <p:cNvSpPr>
              <a:spLocks/>
            </p:cNvSpPr>
            <p:nvPr/>
          </p:nvSpPr>
          <p:spPr bwMode="auto">
            <a:xfrm>
              <a:off x="4010" y="2374"/>
              <a:ext cx="98" cy="57"/>
            </a:xfrm>
            <a:custGeom>
              <a:avLst/>
              <a:gdLst>
                <a:gd name="T0" fmla="*/ 39 w 41"/>
                <a:gd name="T1" fmla="*/ 0 h 24"/>
                <a:gd name="T2" fmla="*/ 21 w 41"/>
                <a:gd name="T3" fmla="*/ 11 h 24"/>
                <a:gd name="T4" fmla="*/ 12 w 41"/>
                <a:gd name="T5" fmla="*/ 16 h 24"/>
                <a:gd name="T6" fmla="*/ 3 w 41"/>
                <a:gd name="T7" fmla="*/ 21 h 24"/>
                <a:gd name="T8" fmla="*/ 1 w 41"/>
                <a:gd name="T9" fmla="*/ 22 h 24"/>
                <a:gd name="T10" fmla="*/ 2 w 41"/>
                <a:gd name="T11" fmla="*/ 24 h 24"/>
                <a:gd name="T12" fmla="*/ 11 w 41"/>
                <a:gd name="T13" fmla="*/ 19 h 24"/>
                <a:gd name="T14" fmla="*/ 21 w 41"/>
                <a:gd name="T15" fmla="*/ 13 h 24"/>
                <a:gd name="T16" fmla="*/ 31 w 41"/>
                <a:gd name="T17" fmla="*/ 7 h 24"/>
                <a:gd name="T18" fmla="*/ 40 w 41"/>
                <a:gd name="T19" fmla="*/ 1 h 24"/>
                <a:gd name="T20" fmla="*/ 40 w 41"/>
                <a:gd name="T21" fmla="*/ 0 h 24"/>
                <a:gd name="T22" fmla="*/ 39 w 41"/>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24">
                  <a:moveTo>
                    <a:pt x="39" y="0"/>
                  </a:moveTo>
                  <a:cubicBezTo>
                    <a:pt x="33" y="3"/>
                    <a:pt x="27" y="7"/>
                    <a:pt x="21" y="11"/>
                  </a:cubicBezTo>
                  <a:cubicBezTo>
                    <a:pt x="18" y="13"/>
                    <a:pt x="15" y="14"/>
                    <a:pt x="12" y="16"/>
                  </a:cubicBezTo>
                  <a:cubicBezTo>
                    <a:pt x="9" y="18"/>
                    <a:pt x="7" y="20"/>
                    <a:pt x="3" y="21"/>
                  </a:cubicBezTo>
                  <a:cubicBezTo>
                    <a:pt x="3" y="21"/>
                    <a:pt x="2" y="21"/>
                    <a:pt x="1" y="22"/>
                  </a:cubicBezTo>
                  <a:cubicBezTo>
                    <a:pt x="0" y="22"/>
                    <a:pt x="1" y="24"/>
                    <a:pt x="2" y="24"/>
                  </a:cubicBezTo>
                  <a:cubicBezTo>
                    <a:pt x="5" y="23"/>
                    <a:pt x="8" y="21"/>
                    <a:pt x="11" y="19"/>
                  </a:cubicBezTo>
                  <a:cubicBezTo>
                    <a:pt x="14" y="17"/>
                    <a:pt x="18" y="15"/>
                    <a:pt x="21" y="13"/>
                  </a:cubicBezTo>
                  <a:cubicBezTo>
                    <a:pt x="24" y="11"/>
                    <a:pt x="28" y="9"/>
                    <a:pt x="31" y="7"/>
                  </a:cubicBezTo>
                  <a:cubicBezTo>
                    <a:pt x="34" y="5"/>
                    <a:pt x="37" y="3"/>
                    <a:pt x="40" y="1"/>
                  </a:cubicBezTo>
                  <a:cubicBezTo>
                    <a:pt x="41" y="1"/>
                    <a:pt x="41" y="0"/>
                    <a:pt x="40" y="0"/>
                  </a:cubicBezTo>
                  <a:cubicBezTo>
                    <a:pt x="40" y="0"/>
                    <a:pt x="40" y="0"/>
                    <a:pt x="3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89" name="Freeform 319"/>
            <p:cNvSpPr>
              <a:spLocks/>
            </p:cNvSpPr>
            <p:nvPr/>
          </p:nvSpPr>
          <p:spPr bwMode="auto">
            <a:xfrm>
              <a:off x="4179" y="2023"/>
              <a:ext cx="50" cy="40"/>
            </a:xfrm>
            <a:custGeom>
              <a:avLst/>
              <a:gdLst>
                <a:gd name="T0" fmla="*/ 19 w 21"/>
                <a:gd name="T1" fmla="*/ 0 h 17"/>
                <a:gd name="T2" fmla="*/ 13 w 21"/>
                <a:gd name="T3" fmla="*/ 5 h 17"/>
                <a:gd name="T4" fmla="*/ 6 w 21"/>
                <a:gd name="T5" fmla="*/ 11 h 17"/>
                <a:gd name="T6" fmla="*/ 6 w 21"/>
                <a:gd name="T7" fmla="*/ 11 h 17"/>
                <a:gd name="T8" fmla="*/ 1 w 21"/>
                <a:gd name="T9" fmla="*/ 14 h 17"/>
                <a:gd name="T10" fmla="*/ 2 w 21"/>
                <a:gd name="T11" fmla="*/ 16 h 17"/>
                <a:gd name="T12" fmla="*/ 18 w 21"/>
                <a:gd name="T13" fmla="*/ 4 h 17"/>
                <a:gd name="T14" fmla="*/ 20 w 21"/>
                <a:gd name="T15" fmla="*/ 2 h 17"/>
                <a:gd name="T16" fmla="*/ 20 w 21"/>
                <a:gd name="T17" fmla="*/ 0 h 17"/>
                <a:gd name="T18" fmla="*/ 19 w 21"/>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17">
                  <a:moveTo>
                    <a:pt x="19" y="0"/>
                  </a:moveTo>
                  <a:cubicBezTo>
                    <a:pt x="17" y="1"/>
                    <a:pt x="15" y="3"/>
                    <a:pt x="13" y="5"/>
                  </a:cubicBezTo>
                  <a:cubicBezTo>
                    <a:pt x="10" y="7"/>
                    <a:pt x="8" y="9"/>
                    <a:pt x="6" y="11"/>
                  </a:cubicBezTo>
                  <a:cubicBezTo>
                    <a:pt x="6" y="11"/>
                    <a:pt x="6" y="11"/>
                    <a:pt x="6" y="11"/>
                  </a:cubicBezTo>
                  <a:cubicBezTo>
                    <a:pt x="4" y="12"/>
                    <a:pt x="3" y="13"/>
                    <a:pt x="1" y="14"/>
                  </a:cubicBezTo>
                  <a:cubicBezTo>
                    <a:pt x="0" y="15"/>
                    <a:pt x="1" y="17"/>
                    <a:pt x="2" y="16"/>
                  </a:cubicBezTo>
                  <a:cubicBezTo>
                    <a:pt x="7" y="12"/>
                    <a:pt x="12" y="8"/>
                    <a:pt x="18" y="4"/>
                  </a:cubicBezTo>
                  <a:cubicBezTo>
                    <a:pt x="18" y="3"/>
                    <a:pt x="19" y="2"/>
                    <a:pt x="20" y="2"/>
                  </a:cubicBezTo>
                  <a:cubicBezTo>
                    <a:pt x="21" y="1"/>
                    <a:pt x="21" y="0"/>
                    <a:pt x="20" y="0"/>
                  </a:cubicBezTo>
                  <a:cubicBezTo>
                    <a:pt x="20" y="0"/>
                    <a:pt x="20" y="0"/>
                    <a:pt x="1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90" name="Freeform 320"/>
            <p:cNvSpPr>
              <a:spLocks/>
            </p:cNvSpPr>
            <p:nvPr/>
          </p:nvSpPr>
          <p:spPr bwMode="auto">
            <a:xfrm>
              <a:off x="4179" y="2020"/>
              <a:ext cx="93" cy="82"/>
            </a:xfrm>
            <a:custGeom>
              <a:avLst/>
              <a:gdLst>
                <a:gd name="T0" fmla="*/ 37 w 39"/>
                <a:gd name="T1" fmla="*/ 0 h 34"/>
                <a:gd name="T2" fmla="*/ 1 w 39"/>
                <a:gd name="T3" fmla="*/ 32 h 34"/>
                <a:gd name="T4" fmla="*/ 2 w 39"/>
                <a:gd name="T5" fmla="*/ 33 h 34"/>
                <a:gd name="T6" fmla="*/ 38 w 39"/>
                <a:gd name="T7" fmla="*/ 1 h 34"/>
                <a:gd name="T8" fmla="*/ 37 w 39"/>
                <a:gd name="T9" fmla="*/ 0 h 34"/>
                <a:gd name="T10" fmla="*/ 37 w 39"/>
                <a:gd name="T11" fmla="*/ 0 h 34"/>
              </a:gdLst>
              <a:ahLst/>
              <a:cxnLst>
                <a:cxn ang="0">
                  <a:pos x="T0" y="T1"/>
                </a:cxn>
                <a:cxn ang="0">
                  <a:pos x="T2" y="T3"/>
                </a:cxn>
                <a:cxn ang="0">
                  <a:pos x="T4" y="T5"/>
                </a:cxn>
                <a:cxn ang="0">
                  <a:pos x="T6" y="T7"/>
                </a:cxn>
                <a:cxn ang="0">
                  <a:pos x="T8" y="T9"/>
                </a:cxn>
                <a:cxn ang="0">
                  <a:pos x="T10" y="T11"/>
                </a:cxn>
              </a:cxnLst>
              <a:rect l="0" t="0" r="r" b="b"/>
              <a:pathLst>
                <a:path w="39" h="34">
                  <a:moveTo>
                    <a:pt x="37" y="0"/>
                  </a:moveTo>
                  <a:cubicBezTo>
                    <a:pt x="24" y="10"/>
                    <a:pt x="13" y="22"/>
                    <a:pt x="1" y="32"/>
                  </a:cubicBezTo>
                  <a:cubicBezTo>
                    <a:pt x="0" y="33"/>
                    <a:pt x="1" y="34"/>
                    <a:pt x="2" y="33"/>
                  </a:cubicBezTo>
                  <a:cubicBezTo>
                    <a:pt x="15" y="23"/>
                    <a:pt x="25" y="11"/>
                    <a:pt x="38" y="1"/>
                  </a:cubicBezTo>
                  <a:cubicBezTo>
                    <a:pt x="39" y="1"/>
                    <a:pt x="38" y="0"/>
                    <a:pt x="37" y="0"/>
                  </a:cubicBezTo>
                  <a:cubicBezTo>
                    <a:pt x="37" y="0"/>
                    <a:pt x="37" y="0"/>
                    <a:pt x="3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91" name="Freeform 321"/>
            <p:cNvSpPr>
              <a:spLocks/>
            </p:cNvSpPr>
            <p:nvPr/>
          </p:nvSpPr>
          <p:spPr bwMode="auto">
            <a:xfrm>
              <a:off x="4179" y="2047"/>
              <a:ext cx="126" cy="95"/>
            </a:xfrm>
            <a:custGeom>
              <a:avLst/>
              <a:gdLst>
                <a:gd name="T0" fmla="*/ 51 w 53"/>
                <a:gd name="T1" fmla="*/ 0 h 40"/>
                <a:gd name="T2" fmla="*/ 1 w 53"/>
                <a:gd name="T3" fmla="*/ 38 h 40"/>
                <a:gd name="T4" fmla="*/ 2 w 53"/>
                <a:gd name="T5" fmla="*/ 39 h 40"/>
                <a:gd name="T6" fmla="*/ 16 w 53"/>
                <a:gd name="T7" fmla="*/ 28 h 40"/>
                <a:gd name="T8" fmla="*/ 52 w 53"/>
                <a:gd name="T9" fmla="*/ 2 h 40"/>
                <a:gd name="T10" fmla="*/ 52 w 53"/>
                <a:gd name="T11" fmla="*/ 0 h 40"/>
                <a:gd name="T12" fmla="*/ 51 w 5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53" h="40">
                  <a:moveTo>
                    <a:pt x="51" y="0"/>
                  </a:moveTo>
                  <a:cubicBezTo>
                    <a:pt x="34" y="13"/>
                    <a:pt x="16" y="24"/>
                    <a:pt x="1" y="38"/>
                  </a:cubicBezTo>
                  <a:cubicBezTo>
                    <a:pt x="0" y="39"/>
                    <a:pt x="1" y="40"/>
                    <a:pt x="2" y="39"/>
                  </a:cubicBezTo>
                  <a:cubicBezTo>
                    <a:pt x="7" y="36"/>
                    <a:pt x="11" y="32"/>
                    <a:pt x="16" y="28"/>
                  </a:cubicBezTo>
                  <a:cubicBezTo>
                    <a:pt x="28" y="19"/>
                    <a:pt x="40" y="11"/>
                    <a:pt x="52" y="2"/>
                  </a:cubicBezTo>
                  <a:cubicBezTo>
                    <a:pt x="53" y="2"/>
                    <a:pt x="53" y="0"/>
                    <a:pt x="52" y="0"/>
                  </a:cubicBezTo>
                  <a:cubicBezTo>
                    <a:pt x="52" y="0"/>
                    <a:pt x="51"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92" name="Freeform 322"/>
            <p:cNvSpPr>
              <a:spLocks/>
            </p:cNvSpPr>
            <p:nvPr/>
          </p:nvSpPr>
          <p:spPr bwMode="auto">
            <a:xfrm>
              <a:off x="4179" y="2082"/>
              <a:ext cx="129" cy="91"/>
            </a:xfrm>
            <a:custGeom>
              <a:avLst/>
              <a:gdLst>
                <a:gd name="T0" fmla="*/ 52 w 54"/>
                <a:gd name="T1" fmla="*/ 0 h 38"/>
                <a:gd name="T2" fmla="*/ 32 w 54"/>
                <a:gd name="T3" fmla="*/ 14 h 38"/>
                <a:gd name="T4" fmla="*/ 11 w 54"/>
                <a:gd name="T5" fmla="*/ 29 h 38"/>
                <a:gd name="T6" fmla="*/ 11 w 54"/>
                <a:gd name="T7" fmla="*/ 28 h 38"/>
                <a:gd name="T8" fmla="*/ 1 w 54"/>
                <a:gd name="T9" fmla="*/ 35 h 38"/>
                <a:gd name="T10" fmla="*/ 2 w 54"/>
                <a:gd name="T11" fmla="*/ 37 h 38"/>
                <a:gd name="T12" fmla="*/ 17 w 54"/>
                <a:gd name="T13" fmla="*/ 26 h 38"/>
                <a:gd name="T14" fmla="*/ 17 w 54"/>
                <a:gd name="T15" fmla="*/ 26 h 38"/>
                <a:gd name="T16" fmla="*/ 35 w 54"/>
                <a:gd name="T17" fmla="*/ 14 h 38"/>
                <a:gd name="T18" fmla="*/ 53 w 54"/>
                <a:gd name="T19" fmla="*/ 1 h 38"/>
                <a:gd name="T20" fmla="*/ 52 w 54"/>
                <a:gd name="T21" fmla="*/ 0 h 38"/>
                <a:gd name="T22" fmla="*/ 52 w 54"/>
                <a:gd name="T2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38">
                  <a:moveTo>
                    <a:pt x="52" y="0"/>
                  </a:moveTo>
                  <a:cubicBezTo>
                    <a:pt x="45" y="4"/>
                    <a:pt x="38" y="9"/>
                    <a:pt x="32" y="14"/>
                  </a:cubicBezTo>
                  <a:cubicBezTo>
                    <a:pt x="25" y="19"/>
                    <a:pt x="18" y="23"/>
                    <a:pt x="11" y="29"/>
                  </a:cubicBezTo>
                  <a:cubicBezTo>
                    <a:pt x="11" y="29"/>
                    <a:pt x="11" y="28"/>
                    <a:pt x="11" y="28"/>
                  </a:cubicBezTo>
                  <a:cubicBezTo>
                    <a:pt x="8" y="31"/>
                    <a:pt x="5" y="33"/>
                    <a:pt x="1" y="35"/>
                  </a:cubicBezTo>
                  <a:cubicBezTo>
                    <a:pt x="0" y="36"/>
                    <a:pt x="1" y="38"/>
                    <a:pt x="2" y="37"/>
                  </a:cubicBezTo>
                  <a:cubicBezTo>
                    <a:pt x="8" y="34"/>
                    <a:pt x="12" y="30"/>
                    <a:pt x="17" y="26"/>
                  </a:cubicBezTo>
                  <a:cubicBezTo>
                    <a:pt x="17" y="26"/>
                    <a:pt x="17" y="26"/>
                    <a:pt x="17" y="26"/>
                  </a:cubicBezTo>
                  <a:cubicBezTo>
                    <a:pt x="23" y="22"/>
                    <a:pt x="29" y="18"/>
                    <a:pt x="35" y="14"/>
                  </a:cubicBezTo>
                  <a:cubicBezTo>
                    <a:pt x="41" y="10"/>
                    <a:pt x="46" y="5"/>
                    <a:pt x="53" y="1"/>
                  </a:cubicBezTo>
                  <a:cubicBezTo>
                    <a:pt x="54" y="1"/>
                    <a:pt x="53" y="0"/>
                    <a:pt x="52" y="0"/>
                  </a:cubicBezTo>
                  <a:cubicBezTo>
                    <a:pt x="52" y="0"/>
                    <a:pt x="52" y="0"/>
                    <a:pt x="52"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93" name="Freeform 323"/>
            <p:cNvSpPr>
              <a:spLocks/>
            </p:cNvSpPr>
            <p:nvPr/>
          </p:nvSpPr>
          <p:spPr bwMode="auto">
            <a:xfrm>
              <a:off x="4182" y="2123"/>
              <a:ext cx="128" cy="84"/>
            </a:xfrm>
            <a:custGeom>
              <a:avLst/>
              <a:gdLst>
                <a:gd name="T0" fmla="*/ 51 w 54"/>
                <a:gd name="T1" fmla="*/ 0 h 35"/>
                <a:gd name="T2" fmla="*/ 50 w 54"/>
                <a:gd name="T3" fmla="*/ 1 h 35"/>
                <a:gd name="T4" fmla="*/ 26 w 54"/>
                <a:gd name="T5" fmla="*/ 16 h 35"/>
                <a:gd name="T6" fmla="*/ 1 w 54"/>
                <a:gd name="T7" fmla="*/ 33 h 35"/>
                <a:gd name="T8" fmla="*/ 2 w 54"/>
                <a:gd name="T9" fmla="*/ 35 h 35"/>
                <a:gd name="T10" fmla="*/ 27 w 54"/>
                <a:gd name="T11" fmla="*/ 18 h 35"/>
                <a:gd name="T12" fmla="*/ 53 w 54"/>
                <a:gd name="T13" fmla="*/ 1 h 35"/>
                <a:gd name="T14" fmla="*/ 52 w 54"/>
                <a:gd name="T15" fmla="*/ 0 h 35"/>
                <a:gd name="T16" fmla="*/ 51 w 54"/>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5">
                  <a:moveTo>
                    <a:pt x="51" y="0"/>
                  </a:moveTo>
                  <a:cubicBezTo>
                    <a:pt x="51" y="0"/>
                    <a:pt x="51" y="1"/>
                    <a:pt x="50" y="1"/>
                  </a:cubicBezTo>
                  <a:cubicBezTo>
                    <a:pt x="43" y="7"/>
                    <a:pt x="34" y="11"/>
                    <a:pt x="26" y="16"/>
                  </a:cubicBezTo>
                  <a:cubicBezTo>
                    <a:pt x="18" y="22"/>
                    <a:pt x="10" y="28"/>
                    <a:pt x="1" y="33"/>
                  </a:cubicBezTo>
                  <a:cubicBezTo>
                    <a:pt x="0" y="34"/>
                    <a:pt x="1" y="35"/>
                    <a:pt x="2" y="35"/>
                  </a:cubicBezTo>
                  <a:cubicBezTo>
                    <a:pt x="11" y="29"/>
                    <a:pt x="19" y="23"/>
                    <a:pt x="27" y="18"/>
                  </a:cubicBezTo>
                  <a:cubicBezTo>
                    <a:pt x="36" y="12"/>
                    <a:pt x="45" y="8"/>
                    <a:pt x="53" y="1"/>
                  </a:cubicBezTo>
                  <a:cubicBezTo>
                    <a:pt x="54" y="1"/>
                    <a:pt x="53" y="0"/>
                    <a:pt x="52" y="0"/>
                  </a:cubicBezTo>
                  <a:cubicBezTo>
                    <a:pt x="52" y="0"/>
                    <a:pt x="52"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94" name="Freeform 324"/>
            <p:cNvSpPr>
              <a:spLocks/>
            </p:cNvSpPr>
            <p:nvPr/>
          </p:nvSpPr>
          <p:spPr bwMode="auto">
            <a:xfrm>
              <a:off x="4186" y="2166"/>
              <a:ext cx="124" cy="79"/>
            </a:xfrm>
            <a:custGeom>
              <a:avLst/>
              <a:gdLst>
                <a:gd name="T0" fmla="*/ 51 w 52"/>
                <a:gd name="T1" fmla="*/ 0 h 33"/>
                <a:gd name="T2" fmla="*/ 1 w 52"/>
                <a:gd name="T3" fmla="*/ 30 h 33"/>
                <a:gd name="T4" fmla="*/ 2 w 52"/>
                <a:gd name="T5" fmla="*/ 32 h 33"/>
                <a:gd name="T6" fmla="*/ 52 w 52"/>
                <a:gd name="T7" fmla="*/ 2 h 33"/>
                <a:gd name="T8" fmla="*/ 51 w 52"/>
                <a:gd name="T9" fmla="*/ 0 h 33"/>
                <a:gd name="T10" fmla="*/ 51 w 52"/>
                <a:gd name="T11" fmla="*/ 0 h 33"/>
              </a:gdLst>
              <a:ahLst/>
              <a:cxnLst>
                <a:cxn ang="0">
                  <a:pos x="T0" y="T1"/>
                </a:cxn>
                <a:cxn ang="0">
                  <a:pos x="T2" y="T3"/>
                </a:cxn>
                <a:cxn ang="0">
                  <a:pos x="T4" y="T5"/>
                </a:cxn>
                <a:cxn ang="0">
                  <a:pos x="T6" y="T7"/>
                </a:cxn>
                <a:cxn ang="0">
                  <a:pos x="T8" y="T9"/>
                </a:cxn>
                <a:cxn ang="0">
                  <a:pos x="T10" y="T11"/>
                </a:cxn>
              </a:cxnLst>
              <a:rect l="0" t="0" r="r" b="b"/>
              <a:pathLst>
                <a:path w="52" h="33">
                  <a:moveTo>
                    <a:pt x="51" y="0"/>
                  </a:moveTo>
                  <a:cubicBezTo>
                    <a:pt x="34" y="10"/>
                    <a:pt x="17" y="19"/>
                    <a:pt x="1" y="30"/>
                  </a:cubicBezTo>
                  <a:cubicBezTo>
                    <a:pt x="0" y="31"/>
                    <a:pt x="1" y="33"/>
                    <a:pt x="2" y="32"/>
                  </a:cubicBezTo>
                  <a:cubicBezTo>
                    <a:pt x="18" y="21"/>
                    <a:pt x="35" y="11"/>
                    <a:pt x="52" y="2"/>
                  </a:cubicBezTo>
                  <a:cubicBezTo>
                    <a:pt x="52" y="1"/>
                    <a:pt x="52" y="0"/>
                    <a:pt x="51" y="0"/>
                  </a:cubicBezTo>
                  <a:cubicBezTo>
                    <a:pt x="51" y="0"/>
                    <a:pt x="51" y="0"/>
                    <a:pt x="5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95" name="Freeform 325"/>
            <p:cNvSpPr>
              <a:spLocks/>
            </p:cNvSpPr>
            <p:nvPr/>
          </p:nvSpPr>
          <p:spPr bwMode="auto">
            <a:xfrm>
              <a:off x="4191" y="2209"/>
              <a:ext cx="124" cy="72"/>
            </a:xfrm>
            <a:custGeom>
              <a:avLst/>
              <a:gdLst>
                <a:gd name="T0" fmla="*/ 50 w 52"/>
                <a:gd name="T1" fmla="*/ 1 h 30"/>
                <a:gd name="T2" fmla="*/ 1 w 52"/>
                <a:gd name="T3" fmla="*/ 27 h 30"/>
                <a:gd name="T4" fmla="*/ 2 w 52"/>
                <a:gd name="T5" fmla="*/ 29 h 30"/>
                <a:gd name="T6" fmla="*/ 51 w 52"/>
                <a:gd name="T7" fmla="*/ 2 h 30"/>
                <a:gd name="T8" fmla="*/ 50 w 52"/>
                <a:gd name="T9" fmla="*/ 0 h 30"/>
                <a:gd name="T10" fmla="*/ 50 w 52"/>
                <a:gd name="T11" fmla="*/ 1 h 30"/>
              </a:gdLst>
              <a:ahLst/>
              <a:cxnLst>
                <a:cxn ang="0">
                  <a:pos x="T0" y="T1"/>
                </a:cxn>
                <a:cxn ang="0">
                  <a:pos x="T2" y="T3"/>
                </a:cxn>
                <a:cxn ang="0">
                  <a:pos x="T4" y="T5"/>
                </a:cxn>
                <a:cxn ang="0">
                  <a:pos x="T6" y="T7"/>
                </a:cxn>
                <a:cxn ang="0">
                  <a:pos x="T8" y="T9"/>
                </a:cxn>
                <a:cxn ang="0">
                  <a:pos x="T10" y="T11"/>
                </a:cxn>
              </a:cxnLst>
              <a:rect l="0" t="0" r="r" b="b"/>
              <a:pathLst>
                <a:path w="52" h="30">
                  <a:moveTo>
                    <a:pt x="50" y="1"/>
                  </a:moveTo>
                  <a:cubicBezTo>
                    <a:pt x="34" y="10"/>
                    <a:pt x="17" y="18"/>
                    <a:pt x="1" y="27"/>
                  </a:cubicBezTo>
                  <a:cubicBezTo>
                    <a:pt x="0" y="28"/>
                    <a:pt x="1" y="30"/>
                    <a:pt x="2" y="29"/>
                  </a:cubicBezTo>
                  <a:cubicBezTo>
                    <a:pt x="18" y="20"/>
                    <a:pt x="35" y="12"/>
                    <a:pt x="51" y="2"/>
                  </a:cubicBezTo>
                  <a:cubicBezTo>
                    <a:pt x="52" y="2"/>
                    <a:pt x="51" y="0"/>
                    <a:pt x="50" y="0"/>
                  </a:cubicBezTo>
                  <a:cubicBezTo>
                    <a:pt x="50" y="0"/>
                    <a:pt x="50" y="0"/>
                    <a:pt x="5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96" name="Freeform 326"/>
            <p:cNvSpPr>
              <a:spLocks/>
            </p:cNvSpPr>
            <p:nvPr/>
          </p:nvSpPr>
          <p:spPr bwMode="auto">
            <a:xfrm>
              <a:off x="4196" y="2245"/>
              <a:ext cx="119" cy="74"/>
            </a:xfrm>
            <a:custGeom>
              <a:avLst/>
              <a:gdLst>
                <a:gd name="T0" fmla="*/ 48 w 50"/>
                <a:gd name="T1" fmla="*/ 1 h 31"/>
                <a:gd name="T2" fmla="*/ 37 w 50"/>
                <a:gd name="T3" fmla="*/ 7 h 31"/>
                <a:gd name="T4" fmla="*/ 25 w 50"/>
                <a:gd name="T5" fmla="*/ 14 h 31"/>
                <a:gd name="T6" fmla="*/ 1 w 50"/>
                <a:gd name="T7" fmla="*/ 29 h 31"/>
                <a:gd name="T8" fmla="*/ 2 w 50"/>
                <a:gd name="T9" fmla="*/ 31 h 31"/>
                <a:gd name="T10" fmla="*/ 25 w 50"/>
                <a:gd name="T11" fmla="*/ 16 h 31"/>
                <a:gd name="T12" fmla="*/ 37 w 50"/>
                <a:gd name="T13" fmla="*/ 9 h 31"/>
                <a:gd name="T14" fmla="*/ 49 w 50"/>
                <a:gd name="T15" fmla="*/ 2 h 31"/>
                <a:gd name="T16" fmla="*/ 49 w 50"/>
                <a:gd name="T17" fmla="*/ 0 h 31"/>
                <a:gd name="T18" fmla="*/ 48 w 50"/>
                <a:gd name="T19"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31">
                  <a:moveTo>
                    <a:pt x="48" y="1"/>
                  </a:moveTo>
                  <a:cubicBezTo>
                    <a:pt x="45" y="3"/>
                    <a:pt x="41" y="5"/>
                    <a:pt x="37" y="7"/>
                  </a:cubicBezTo>
                  <a:cubicBezTo>
                    <a:pt x="33" y="10"/>
                    <a:pt x="29" y="12"/>
                    <a:pt x="25" y="14"/>
                  </a:cubicBezTo>
                  <a:cubicBezTo>
                    <a:pt x="16" y="19"/>
                    <a:pt x="8" y="23"/>
                    <a:pt x="1" y="29"/>
                  </a:cubicBezTo>
                  <a:cubicBezTo>
                    <a:pt x="0" y="30"/>
                    <a:pt x="1" y="31"/>
                    <a:pt x="2" y="31"/>
                  </a:cubicBezTo>
                  <a:cubicBezTo>
                    <a:pt x="9" y="25"/>
                    <a:pt x="17" y="20"/>
                    <a:pt x="25" y="16"/>
                  </a:cubicBezTo>
                  <a:cubicBezTo>
                    <a:pt x="29" y="14"/>
                    <a:pt x="33" y="12"/>
                    <a:pt x="37" y="9"/>
                  </a:cubicBezTo>
                  <a:cubicBezTo>
                    <a:pt x="41" y="7"/>
                    <a:pt x="45" y="5"/>
                    <a:pt x="49" y="2"/>
                  </a:cubicBezTo>
                  <a:cubicBezTo>
                    <a:pt x="50" y="2"/>
                    <a:pt x="49" y="0"/>
                    <a:pt x="49" y="0"/>
                  </a:cubicBezTo>
                  <a:cubicBezTo>
                    <a:pt x="48" y="0"/>
                    <a:pt x="48" y="0"/>
                    <a:pt x="4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97" name="Freeform 327"/>
            <p:cNvSpPr>
              <a:spLocks/>
            </p:cNvSpPr>
            <p:nvPr/>
          </p:nvSpPr>
          <p:spPr bwMode="auto">
            <a:xfrm>
              <a:off x="4198" y="2278"/>
              <a:ext cx="119" cy="70"/>
            </a:xfrm>
            <a:custGeom>
              <a:avLst/>
              <a:gdLst>
                <a:gd name="T0" fmla="*/ 48 w 50"/>
                <a:gd name="T1" fmla="*/ 0 h 29"/>
                <a:gd name="T2" fmla="*/ 26 w 50"/>
                <a:gd name="T3" fmla="*/ 14 h 29"/>
                <a:gd name="T4" fmla="*/ 1 w 50"/>
                <a:gd name="T5" fmla="*/ 27 h 29"/>
                <a:gd name="T6" fmla="*/ 2 w 50"/>
                <a:gd name="T7" fmla="*/ 29 h 29"/>
                <a:gd name="T8" fmla="*/ 26 w 50"/>
                <a:gd name="T9" fmla="*/ 16 h 29"/>
                <a:gd name="T10" fmla="*/ 38 w 50"/>
                <a:gd name="T11" fmla="*/ 9 h 29"/>
                <a:gd name="T12" fmla="*/ 49 w 50"/>
                <a:gd name="T13" fmla="*/ 2 h 29"/>
                <a:gd name="T14" fmla="*/ 49 w 50"/>
                <a:gd name="T15" fmla="*/ 0 h 29"/>
                <a:gd name="T16" fmla="*/ 48 w 50"/>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9">
                  <a:moveTo>
                    <a:pt x="48" y="0"/>
                  </a:moveTo>
                  <a:cubicBezTo>
                    <a:pt x="41" y="6"/>
                    <a:pt x="33" y="10"/>
                    <a:pt x="26" y="14"/>
                  </a:cubicBezTo>
                  <a:cubicBezTo>
                    <a:pt x="18" y="19"/>
                    <a:pt x="9" y="23"/>
                    <a:pt x="1" y="27"/>
                  </a:cubicBezTo>
                  <a:cubicBezTo>
                    <a:pt x="0" y="27"/>
                    <a:pt x="1" y="29"/>
                    <a:pt x="2" y="29"/>
                  </a:cubicBezTo>
                  <a:cubicBezTo>
                    <a:pt x="10" y="25"/>
                    <a:pt x="18" y="20"/>
                    <a:pt x="26" y="16"/>
                  </a:cubicBezTo>
                  <a:cubicBezTo>
                    <a:pt x="30" y="14"/>
                    <a:pt x="34" y="11"/>
                    <a:pt x="38" y="9"/>
                  </a:cubicBezTo>
                  <a:cubicBezTo>
                    <a:pt x="42" y="7"/>
                    <a:pt x="46" y="5"/>
                    <a:pt x="49" y="2"/>
                  </a:cubicBezTo>
                  <a:cubicBezTo>
                    <a:pt x="50" y="2"/>
                    <a:pt x="50" y="0"/>
                    <a:pt x="49" y="0"/>
                  </a:cubicBezTo>
                  <a:cubicBezTo>
                    <a:pt x="49" y="0"/>
                    <a:pt x="48" y="0"/>
                    <a:pt x="4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98" name="Freeform 328"/>
            <p:cNvSpPr>
              <a:spLocks/>
            </p:cNvSpPr>
            <p:nvPr/>
          </p:nvSpPr>
          <p:spPr bwMode="auto">
            <a:xfrm>
              <a:off x="4201" y="2307"/>
              <a:ext cx="119" cy="76"/>
            </a:xfrm>
            <a:custGeom>
              <a:avLst/>
              <a:gdLst>
                <a:gd name="T0" fmla="*/ 48 w 50"/>
                <a:gd name="T1" fmla="*/ 1 h 32"/>
                <a:gd name="T2" fmla="*/ 1 w 50"/>
                <a:gd name="T3" fmla="*/ 29 h 32"/>
                <a:gd name="T4" fmla="*/ 2 w 50"/>
                <a:gd name="T5" fmla="*/ 31 h 32"/>
                <a:gd name="T6" fmla="*/ 49 w 50"/>
                <a:gd name="T7" fmla="*/ 2 h 32"/>
                <a:gd name="T8" fmla="*/ 48 w 50"/>
                <a:gd name="T9" fmla="*/ 0 h 32"/>
                <a:gd name="T10" fmla="*/ 48 w 50"/>
                <a:gd name="T11" fmla="*/ 1 h 32"/>
              </a:gdLst>
              <a:ahLst/>
              <a:cxnLst>
                <a:cxn ang="0">
                  <a:pos x="T0" y="T1"/>
                </a:cxn>
                <a:cxn ang="0">
                  <a:pos x="T2" y="T3"/>
                </a:cxn>
                <a:cxn ang="0">
                  <a:pos x="T4" y="T5"/>
                </a:cxn>
                <a:cxn ang="0">
                  <a:pos x="T6" y="T7"/>
                </a:cxn>
                <a:cxn ang="0">
                  <a:pos x="T8" y="T9"/>
                </a:cxn>
                <a:cxn ang="0">
                  <a:pos x="T10" y="T11"/>
                </a:cxn>
              </a:cxnLst>
              <a:rect l="0" t="0" r="r" b="b"/>
              <a:pathLst>
                <a:path w="50" h="32">
                  <a:moveTo>
                    <a:pt x="48" y="1"/>
                  </a:moveTo>
                  <a:cubicBezTo>
                    <a:pt x="33" y="11"/>
                    <a:pt x="17" y="21"/>
                    <a:pt x="1" y="29"/>
                  </a:cubicBezTo>
                  <a:cubicBezTo>
                    <a:pt x="0" y="30"/>
                    <a:pt x="1" y="32"/>
                    <a:pt x="2" y="31"/>
                  </a:cubicBezTo>
                  <a:cubicBezTo>
                    <a:pt x="18" y="22"/>
                    <a:pt x="34" y="12"/>
                    <a:pt x="49" y="2"/>
                  </a:cubicBezTo>
                  <a:cubicBezTo>
                    <a:pt x="50" y="2"/>
                    <a:pt x="49" y="0"/>
                    <a:pt x="48" y="0"/>
                  </a:cubicBezTo>
                  <a:cubicBezTo>
                    <a:pt x="48" y="0"/>
                    <a:pt x="48" y="0"/>
                    <a:pt x="4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299" name="Freeform 329"/>
            <p:cNvSpPr>
              <a:spLocks/>
            </p:cNvSpPr>
            <p:nvPr/>
          </p:nvSpPr>
          <p:spPr bwMode="auto">
            <a:xfrm>
              <a:off x="4224" y="2350"/>
              <a:ext cx="96" cy="67"/>
            </a:xfrm>
            <a:custGeom>
              <a:avLst/>
              <a:gdLst>
                <a:gd name="T0" fmla="*/ 38 w 40"/>
                <a:gd name="T1" fmla="*/ 0 h 28"/>
                <a:gd name="T2" fmla="*/ 20 w 40"/>
                <a:gd name="T3" fmla="*/ 14 h 28"/>
                <a:gd name="T4" fmla="*/ 1 w 40"/>
                <a:gd name="T5" fmla="*/ 25 h 28"/>
                <a:gd name="T6" fmla="*/ 1 w 40"/>
                <a:gd name="T7" fmla="*/ 25 h 28"/>
                <a:gd name="T8" fmla="*/ 1 w 40"/>
                <a:gd name="T9" fmla="*/ 27 h 28"/>
                <a:gd name="T10" fmla="*/ 20 w 40"/>
                <a:gd name="T11" fmla="*/ 16 h 28"/>
                <a:gd name="T12" fmla="*/ 39 w 40"/>
                <a:gd name="T13" fmla="*/ 2 h 28"/>
                <a:gd name="T14" fmla="*/ 39 w 40"/>
                <a:gd name="T15" fmla="*/ 0 h 28"/>
                <a:gd name="T16" fmla="*/ 38 w 40"/>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28">
                  <a:moveTo>
                    <a:pt x="38" y="0"/>
                  </a:moveTo>
                  <a:cubicBezTo>
                    <a:pt x="32" y="5"/>
                    <a:pt x="26" y="9"/>
                    <a:pt x="20" y="14"/>
                  </a:cubicBezTo>
                  <a:cubicBezTo>
                    <a:pt x="14" y="18"/>
                    <a:pt x="8" y="22"/>
                    <a:pt x="1" y="25"/>
                  </a:cubicBezTo>
                  <a:cubicBezTo>
                    <a:pt x="1" y="25"/>
                    <a:pt x="1" y="25"/>
                    <a:pt x="1" y="25"/>
                  </a:cubicBezTo>
                  <a:cubicBezTo>
                    <a:pt x="0" y="26"/>
                    <a:pt x="0" y="28"/>
                    <a:pt x="1" y="27"/>
                  </a:cubicBezTo>
                  <a:cubicBezTo>
                    <a:pt x="8" y="24"/>
                    <a:pt x="14" y="20"/>
                    <a:pt x="20" y="16"/>
                  </a:cubicBezTo>
                  <a:cubicBezTo>
                    <a:pt x="27" y="11"/>
                    <a:pt x="33" y="7"/>
                    <a:pt x="39" y="2"/>
                  </a:cubicBezTo>
                  <a:cubicBezTo>
                    <a:pt x="40" y="2"/>
                    <a:pt x="40" y="0"/>
                    <a:pt x="39" y="0"/>
                  </a:cubicBezTo>
                  <a:cubicBezTo>
                    <a:pt x="39" y="0"/>
                    <a:pt x="39" y="0"/>
                    <a:pt x="3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00" name="Freeform 330"/>
            <p:cNvSpPr>
              <a:spLocks noEditPoints="1"/>
            </p:cNvSpPr>
            <p:nvPr/>
          </p:nvSpPr>
          <p:spPr bwMode="auto">
            <a:xfrm>
              <a:off x="4291" y="2386"/>
              <a:ext cx="31" cy="24"/>
            </a:xfrm>
            <a:custGeom>
              <a:avLst/>
              <a:gdLst>
                <a:gd name="T0" fmla="*/ 11 w 13"/>
                <a:gd name="T1" fmla="*/ 1 h 10"/>
                <a:gd name="T2" fmla="*/ 10 w 13"/>
                <a:gd name="T3" fmla="*/ 1 h 10"/>
                <a:gd name="T4" fmla="*/ 1 w 13"/>
                <a:gd name="T5" fmla="*/ 8 h 10"/>
                <a:gd name="T6" fmla="*/ 2 w 13"/>
                <a:gd name="T7" fmla="*/ 10 h 10"/>
                <a:gd name="T8" fmla="*/ 13 w 13"/>
                <a:gd name="T9" fmla="*/ 2 h 10"/>
                <a:gd name="T10" fmla="*/ 12 w 13"/>
                <a:gd name="T11" fmla="*/ 0 h 10"/>
                <a:gd name="T12" fmla="*/ 11 w 13"/>
                <a:gd name="T13" fmla="*/ 1 h 10"/>
                <a:gd name="T14" fmla="*/ 11 w 13"/>
                <a:gd name="T15" fmla="*/ 1 h 10"/>
                <a:gd name="T16" fmla="*/ 10 w 13"/>
                <a:gd name="T17" fmla="*/ 1 h 10"/>
                <a:gd name="T18" fmla="*/ 11 w 13"/>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1"/>
                  </a:moveTo>
                  <a:cubicBezTo>
                    <a:pt x="11" y="1"/>
                    <a:pt x="11" y="1"/>
                    <a:pt x="10" y="1"/>
                  </a:cubicBezTo>
                  <a:cubicBezTo>
                    <a:pt x="7" y="4"/>
                    <a:pt x="4" y="6"/>
                    <a:pt x="1" y="8"/>
                  </a:cubicBezTo>
                  <a:cubicBezTo>
                    <a:pt x="0" y="9"/>
                    <a:pt x="1" y="10"/>
                    <a:pt x="2" y="10"/>
                  </a:cubicBezTo>
                  <a:cubicBezTo>
                    <a:pt x="5" y="7"/>
                    <a:pt x="9" y="5"/>
                    <a:pt x="13" y="2"/>
                  </a:cubicBezTo>
                  <a:cubicBezTo>
                    <a:pt x="13" y="1"/>
                    <a:pt x="13" y="0"/>
                    <a:pt x="12" y="0"/>
                  </a:cubicBezTo>
                  <a:cubicBezTo>
                    <a:pt x="12" y="0"/>
                    <a:pt x="11" y="0"/>
                    <a:pt x="11" y="1"/>
                  </a:cubicBezTo>
                  <a:moveTo>
                    <a:pt x="11" y="1"/>
                  </a:moveTo>
                  <a:cubicBezTo>
                    <a:pt x="11" y="1"/>
                    <a:pt x="10" y="1"/>
                    <a:pt x="10" y="1"/>
                  </a:cubicBezTo>
                  <a:cubicBezTo>
                    <a:pt x="10" y="1"/>
                    <a:pt x="11" y="1"/>
                    <a:pt x="1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01" name="Freeform 331"/>
            <p:cNvSpPr>
              <a:spLocks/>
            </p:cNvSpPr>
            <p:nvPr/>
          </p:nvSpPr>
          <p:spPr bwMode="auto">
            <a:xfrm>
              <a:off x="3358" y="2216"/>
              <a:ext cx="31" cy="81"/>
            </a:xfrm>
            <a:custGeom>
              <a:avLst/>
              <a:gdLst>
                <a:gd name="T0" fmla="*/ 0 w 13"/>
                <a:gd name="T1" fmla="*/ 2 h 34"/>
                <a:gd name="T2" fmla="*/ 9 w 13"/>
                <a:gd name="T3" fmla="*/ 32 h 34"/>
                <a:gd name="T4" fmla="*/ 12 w 13"/>
                <a:gd name="T5" fmla="*/ 30 h 34"/>
                <a:gd name="T6" fmla="*/ 10 w 13"/>
                <a:gd name="T7" fmla="*/ 26 h 34"/>
                <a:gd name="T8" fmla="*/ 4 w 13"/>
                <a:gd name="T9" fmla="*/ 1 h 34"/>
                <a:gd name="T10" fmla="*/ 2 w 13"/>
                <a:gd name="T11" fmla="*/ 0 h 34"/>
                <a:gd name="T12" fmla="*/ 0 w 13"/>
                <a:gd name="T13" fmla="*/ 2 h 34"/>
              </a:gdLst>
              <a:ahLst/>
              <a:cxnLst>
                <a:cxn ang="0">
                  <a:pos x="T0" y="T1"/>
                </a:cxn>
                <a:cxn ang="0">
                  <a:pos x="T2" y="T3"/>
                </a:cxn>
                <a:cxn ang="0">
                  <a:pos x="T4" y="T5"/>
                </a:cxn>
                <a:cxn ang="0">
                  <a:pos x="T6" y="T7"/>
                </a:cxn>
                <a:cxn ang="0">
                  <a:pos x="T8" y="T9"/>
                </a:cxn>
                <a:cxn ang="0">
                  <a:pos x="T10" y="T11"/>
                </a:cxn>
                <a:cxn ang="0">
                  <a:pos x="T12" y="T13"/>
                </a:cxn>
              </a:cxnLst>
              <a:rect l="0" t="0" r="r" b="b"/>
              <a:pathLst>
                <a:path w="13" h="34">
                  <a:moveTo>
                    <a:pt x="0" y="2"/>
                  </a:moveTo>
                  <a:cubicBezTo>
                    <a:pt x="2" y="12"/>
                    <a:pt x="4" y="23"/>
                    <a:pt x="9" y="32"/>
                  </a:cubicBezTo>
                  <a:cubicBezTo>
                    <a:pt x="10" y="34"/>
                    <a:pt x="13" y="32"/>
                    <a:pt x="12" y="30"/>
                  </a:cubicBezTo>
                  <a:cubicBezTo>
                    <a:pt x="11" y="29"/>
                    <a:pt x="11" y="27"/>
                    <a:pt x="10" y="26"/>
                  </a:cubicBezTo>
                  <a:cubicBezTo>
                    <a:pt x="7" y="18"/>
                    <a:pt x="6" y="10"/>
                    <a:pt x="4" y="1"/>
                  </a:cubicBezTo>
                  <a:cubicBezTo>
                    <a:pt x="4" y="0"/>
                    <a:pt x="3" y="0"/>
                    <a:pt x="2" y="0"/>
                  </a:cubicBezTo>
                  <a:cubicBezTo>
                    <a:pt x="1"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02" name="Freeform 332"/>
            <p:cNvSpPr>
              <a:spLocks noEditPoints="1"/>
            </p:cNvSpPr>
            <p:nvPr/>
          </p:nvSpPr>
          <p:spPr bwMode="auto">
            <a:xfrm>
              <a:off x="3379" y="2242"/>
              <a:ext cx="39" cy="51"/>
            </a:xfrm>
            <a:custGeom>
              <a:avLst/>
              <a:gdLst>
                <a:gd name="T0" fmla="*/ 11 w 16"/>
                <a:gd name="T1" fmla="*/ 15 h 21"/>
                <a:gd name="T2" fmla="*/ 10 w 16"/>
                <a:gd name="T3" fmla="*/ 15 h 21"/>
                <a:gd name="T4" fmla="*/ 10 w 16"/>
                <a:gd name="T5" fmla="*/ 15 h 21"/>
                <a:gd name="T6" fmla="*/ 10 w 16"/>
                <a:gd name="T7" fmla="*/ 15 h 21"/>
                <a:gd name="T8" fmla="*/ 11 w 16"/>
                <a:gd name="T9" fmla="*/ 6 h 21"/>
                <a:gd name="T10" fmla="*/ 11 w 16"/>
                <a:gd name="T11" fmla="*/ 6 h 21"/>
                <a:gd name="T12" fmla="*/ 11 w 16"/>
                <a:gd name="T13" fmla="*/ 6 h 21"/>
                <a:gd name="T14" fmla="*/ 11 w 16"/>
                <a:gd name="T15" fmla="*/ 6 h 21"/>
                <a:gd name="T16" fmla="*/ 11 w 16"/>
                <a:gd name="T17" fmla="*/ 6 h 21"/>
                <a:gd name="T18" fmla="*/ 11 w 16"/>
                <a:gd name="T19" fmla="*/ 6 h 21"/>
                <a:gd name="T20" fmla="*/ 11 w 16"/>
                <a:gd name="T21" fmla="*/ 6 h 21"/>
                <a:gd name="T22" fmla="*/ 11 w 16"/>
                <a:gd name="T23" fmla="*/ 5 h 21"/>
                <a:gd name="T24" fmla="*/ 11 w 16"/>
                <a:gd name="T25" fmla="*/ 5 h 21"/>
                <a:gd name="T26" fmla="*/ 11 w 16"/>
                <a:gd name="T27" fmla="*/ 5 h 21"/>
                <a:gd name="T28" fmla="*/ 7 w 16"/>
                <a:gd name="T29" fmla="*/ 6 h 21"/>
                <a:gd name="T30" fmla="*/ 7 w 16"/>
                <a:gd name="T31" fmla="*/ 6 h 21"/>
                <a:gd name="T32" fmla="*/ 8 w 16"/>
                <a:gd name="T33" fmla="*/ 5 h 21"/>
                <a:gd name="T34" fmla="*/ 8 w 16"/>
                <a:gd name="T35" fmla="*/ 5 h 21"/>
                <a:gd name="T36" fmla="*/ 8 w 16"/>
                <a:gd name="T37" fmla="*/ 5 h 21"/>
                <a:gd name="T38" fmla="*/ 9 w 16"/>
                <a:gd name="T39" fmla="*/ 5 h 21"/>
                <a:gd name="T40" fmla="*/ 10 w 16"/>
                <a:gd name="T41" fmla="*/ 5 h 21"/>
                <a:gd name="T42" fmla="*/ 11 w 16"/>
                <a:gd name="T43" fmla="*/ 6 h 21"/>
                <a:gd name="T44" fmla="*/ 11 w 16"/>
                <a:gd name="T45" fmla="*/ 6 h 21"/>
                <a:gd name="T46" fmla="*/ 7 w 16"/>
                <a:gd name="T47" fmla="*/ 6 h 21"/>
                <a:gd name="T48" fmla="*/ 8 w 16"/>
                <a:gd name="T49" fmla="*/ 5 h 21"/>
                <a:gd name="T50" fmla="*/ 9 w 16"/>
                <a:gd name="T51" fmla="*/ 5 h 21"/>
                <a:gd name="T52" fmla="*/ 9 w 16"/>
                <a:gd name="T53" fmla="*/ 5 h 21"/>
                <a:gd name="T54" fmla="*/ 5 w 16"/>
                <a:gd name="T55" fmla="*/ 16 h 21"/>
                <a:gd name="T56" fmla="*/ 11 w 16"/>
                <a:gd name="T57" fmla="*/ 15 h 21"/>
                <a:gd name="T58" fmla="*/ 11 w 16"/>
                <a:gd name="T59" fmla="*/ 15 h 21"/>
                <a:gd name="T60" fmla="*/ 10 w 16"/>
                <a:gd name="T61" fmla="*/ 15 h 21"/>
                <a:gd name="T62" fmla="*/ 7 w 16"/>
                <a:gd name="T63" fmla="*/ 13 h 21"/>
                <a:gd name="T64" fmla="*/ 6 w 16"/>
                <a:gd name="T65" fmla="*/ 10 h 21"/>
                <a:gd name="T66" fmla="*/ 15 w 16"/>
                <a:gd name="T67" fmla="*/ 5 h 21"/>
                <a:gd name="T68" fmla="*/ 6 w 16"/>
                <a:gd name="T6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 h="21">
                  <a:moveTo>
                    <a:pt x="11" y="15"/>
                  </a:moveTo>
                  <a:cubicBezTo>
                    <a:pt x="11" y="15"/>
                    <a:pt x="11" y="15"/>
                    <a:pt x="11" y="15"/>
                  </a:cubicBezTo>
                  <a:cubicBezTo>
                    <a:pt x="11" y="15"/>
                    <a:pt x="11" y="15"/>
                    <a:pt x="11" y="15"/>
                  </a:cubicBezTo>
                  <a:moveTo>
                    <a:pt x="10" y="15"/>
                  </a:moveTo>
                  <a:cubicBezTo>
                    <a:pt x="10" y="15"/>
                    <a:pt x="10" y="15"/>
                    <a:pt x="11" y="15"/>
                  </a:cubicBezTo>
                  <a:cubicBezTo>
                    <a:pt x="10" y="15"/>
                    <a:pt x="10" y="15"/>
                    <a:pt x="10" y="15"/>
                  </a:cubicBezTo>
                  <a:moveTo>
                    <a:pt x="9" y="15"/>
                  </a:moveTo>
                  <a:cubicBezTo>
                    <a:pt x="10" y="15"/>
                    <a:pt x="10" y="15"/>
                    <a:pt x="10" y="15"/>
                  </a:cubicBezTo>
                  <a:cubicBezTo>
                    <a:pt x="10" y="15"/>
                    <a:pt x="10" y="15"/>
                    <a:pt x="9" y="15"/>
                  </a:cubicBezTo>
                  <a:moveTo>
                    <a:pt x="11" y="6"/>
                  </a:moveTo>
                  <a:cubicBezTo>
                    <a:pt x="11" y="6"/>
                    <a:pt x="11" y="6"/>
                    <a:pt x="11" y="6"/>
                  </a:cubicBezTo>
                  <a:cubicBezTo>
                    <a:pt x="11" y="6"/>
                    <a:pt x="11" y="6"/>
                    <a:pt x="11" y="6"/>
                  </a:cubicBezTo>
                  <a:moveTo>
                    <a:pt x="11" y="6"/>
                  </a:moveTo>
                  <a:cubicBezTo>
                    <a:pt x="11" y="6"/>
                    <a:pt x="11" y="6"/>
                    <a:pt x="11" y="6"/>
                  </a:cubicBezTo>
                  <a:cubicBezTo>
                    <a:pt x="11" y="6"/>
                    <a:pt x="11" y="6"/>
                    <a:pt x="11" y="6"/>
                  </a:cubicBezTo>
                  <a:cubicBezTo>
                    <a:pt x="11" y="6"/>
                    <a:pt x="11" y="6"/>
                    <a:pt x="11" y="6"/>
                  </a:cubicBezTo>
                  <a:moveTo>
                    <a:pt x="11" y="6"/>
                  </a:moveTo>
                  <a:cubicBezTo>
                    <a:pt x="11" y="6"/>
                    <a:pt x="11" y="6"/>
                    <a:pt x="11" y="6"/>
                  </a:cubicBezTo>
                  <a:cubicBezTo>
                    <a:pt x="11" y="6"/>
                    <a:pt x="11" y="6"/>
                    <a:pt x="11" y="6"/>
                  </a:cubicBezTo>
                  <a:cubicBezTo>
                    <a:pt x="11" y="6"/>
                    <a:pt x="11" y="6"/>
                    <a:pt x="11" y="6"/>
                  </a:cubicBezTo>
                  <a:moveTo>
                    <a:pt x="11" y="5"/>
                  </a:moveTo>
                  <a:cubicBezTo>
                    <a:pt x="11" y="6"/>
                    <a:pt x="11" y="6"/>
                    <a:pt x="11" y="6"/>
                  </a:cubicBezTo>
                  <a:cubicBezTo>
                    <a:pt x="11" y="6"/>
                    <a:pt x="11" y="6"/>
                    <a:pt x="11" y="5"/>
                  </a:cubicBezTo>
                  <a:moveTo>
                    <a:pt x="11" y="5"/>
                  </a:moveTo>
                  <a:cubicBezTo>
                    <a:pt x="11" y="5"/>
                    <a:pt x="11" y="5"/>
                    <a:pt x="11" y="5"/>
                  </a:cubicBezTo>
                  <a:cubicBezTo>
                    <a:pt x="11" y="5"/>
                    <a:pt x="11" y="5"/>
                    <a:pt x="11" y="5"/>
                  </a:cubicBezTo>
                  <a:moveTo>
                    <a:pt x="11" y="5"/>
                  </a:moveTo>
                  <a:cubicBezTo>
                    <a:pt x="11" y="5"/>
                    <a:pt x="11" y="5"/>
                    <a:pt x="11" y="5"/>
                  </a:cubicBezTo>
                  <a:cubicBezTo>
                    <a:pt x="11" y="5"/>
                    <a:pt x="11" y="5"/>
                    <a:pt x="11" y="5"/>
                  </a:cubicBezTo>
                  <a:moveTo>
                    <a:pt x="7" y="6"/>
                  </a:moveTo>
                  <a:cubicBezTo>
                    <a:pt x="7" y="6"/>
                    <a:pt x="8" y="6"/>
                    <a:pt x="8" y="6"/>
                  </a:cubicBezTo>
                  <a:cubicBezTo>
                    <a:pt x="8" y="6"/>
                    <a:pt x="7" y="6"/>
                    <a:pt x="7" y="6"/>
                  </a:cubicBezTo>
                  <a:cubicBezTo>
                    <a:pt x="7" y="6"/>
                    <a:pt x="7" y="6"/>
                    <a:pt x="7" y="6"/>
                  </a:cubicBezTo>
                  <a:moveTo>
                    <a:pt x="8" y="5"/>
                  </a:moveTo>
                  <a:cubicBezTo>
                    <a:pt x="8" y="5"/>
                    <a:pt x="8" y="6"/>
                    <a:pt x="8" y="6"/>
                  </a:cubicBezTo>
                  <a:cubicBezTo>
                    <a:pt x="8" y="6"/>
                    <a:pt x="8" y="5"/>
                    <a:pt x="8" y="5"/>
                  </a:cubicBezTo>
                  <a:moveTo>
                    <a:pt x="8" y="5"/>
                  </a:moveTo>
                  <a:cubicBezTo>
                    <a:pt x="8" y="5"/>
                    <a:pt x="8" y="5"/>
                    <a:pt x="8" y="5"/>
                  </a:cubicBezTo>
                  <a:cubicBezTo>
                    <a:pt x="8" y="5"/>
                    <a:pt x="8" y="5"/>
                    <a:pt x="8" y="5"/>
                  </a:cubicBezTo>
                  <a:moveTo>
                    <a:pt x="9" y="5"/>
                  </a:moveTo>
                  <a:cubicBezTo>
                    <a:pt x="9" y="5"/>
                    <a:pt x="9" y="5"/>
                    <a:pt x="9" y="5"/>
                  </a:cubicBezTo>
                  <a:cubicBezTo>
                    <a:pt x="10" y="5"/>
                    <a:pt x="10" y="5"/>
                    <a:pt x="10" y="5"/>
                  </a:cubicBezTo>
                  <a:cubicBezTo>
                    <a:pt x="10" y="5"/>
                    <a:pt x="10" y="5"/>
                    <a:pt x="11" y="5"/>
                  </a:cubicBezTo>
                  <a:cubicBezTo>
                    <a:pt x="11" y="5"/>
                    <a:pt x="11" y="5"/>
                    <a:pt x="11" y="6"/>
                  </a:cubicBezTo>
                  <a:cubicBezTo>
                    <a:pt x="11" y="6"/>
                    <a:pt x="11" y="6"/>
                    <a:pt x="11" y="6"/>
                  </a:cubicBezTo>
                  <a:cubicBezTo>
                    <a:pt x="11" y="6"/>
                    <a:pt x="11" y="6"/>
                    <a:pt x="11" y="6"/>
                  </a:cubicBezTo>
                  <a:cubicBezTo>
                    <a:pt x="11" y="6"/>
                    <a:pt x="10" y="6"/>
                    <a:pt x="10" y="6"/>
                  </a:cubicBezTo>
                  <a:cubicBezTo>
                    <a:pt x="9" y="6"/>
                    <a:pt x="8" y="6"/>
                    <a:pt x="7" y="6"/>
                  </a:cubicBezTo>
                  <a:cubicBezTo>
                    <a:pt x="8" y="6"/>
                    <a:pt x="8" y="5"/>
                    <a:pt x="8" y="5"/>
                  </a:cubicBezTo>
                  <a:cubicBezTo>
                    <a:pt x="8" y="5"/>
                    <a:pt x="8" y="5"/>
                    <a:pt x="8" y="5"/>
                  </a:cubicBezTo>
                  <a:cubicBezTo>
                    <a:pt x="9" y="5"/>
                    <a:pt x="9" y="5"/>
                    <a:pt x="9" y="5"/>
                  </a:cubicBezTo>
                  <a:moveTo>
                    <a:pt x="9" y="5"/>
                  </a:moveTo>
                  <a:cubicBezTo>
                    <a:pt x="9" y="5"/>
                    <a:pt x="9" y="5"/>
                    <a:pt x="9" y="5"/>
                  </a:cubicBezTo>
                  <a:cubicBezTo>
                    <a:pt x="9" y="5"/>
                    <a:pt x="9" y="5"/>
                    <a:pt x="9" y="5"/>
                  </a:cubicBezTo>
                  <a:moveTo>
                    <a:pt x="6" y="2"/>
                  </a:moveTo>
                  <a:cubicBezTo>
                    <a:pt x="0" y="5"/>
                    <a:pt x="1" y="12"/>
                    <a:pt x="5" y="16"/>
                  </a:cubicBezTo>
                  <a:cubicBezTo>
                    <a:pt x="8" y="20"/>
                    <a:pt x="14" y="21"/>
                    <a:pt x="15" y="15"/>
                  </a:cubicBezTo>
                  <a:cubicBezTo>
                    <a:pt x="15" y="12"/>
                    <a:pt x="11" y="12"/>
                    <a:pt x="11" y="15"/>
                  </a:cubicBezTo>
                  <a:cubicBezTo>
                    <a:pt x="11" y="15"/>
                    <a:pt x="11" y="15"/>
                    <a:pt x="11" y="15"/>
                  </a:cubicBezTo>
                  <a:cubicBezTo>
                    <a:pt x="11" y="15"/>
                    <a:pt x="11" y="15"/>
                    <a:pt x="11" y="15"/>
                  </a:cubicBezTo>
                  <a:cubicBezTo>
                    <a:pt x="11" y="15"/>
                    <a:pt x="11" y="15"/>
                    <a:pt x="11" y="15"/>
                  </a:cubicBezTo>
                  <a:cubicBezTo>
                    <a:pt x="10" y="15"/>
                    <a:pt x="10" y="15"/>
                    <a:pt x="10" y="15"/>
                  </a:cubicBezTo>
                  <a:cubicBezTo>
                    <a:pt x="9" y="15"/>
                    <a:pt x="9" y="14"/>
                    <a:pt x="8" y="14"/>
                  </a:cubicBezTo>
                  <a:cubicBezTo>
                    <a:pt x="8" y="14"/>
                    <a:pt x="7" y="13"/>
                    <a:pt x="7" y="13"/>
                  </a:cubicBezTo>
                  <a:cubicBezTo>
                    <a:pt x="7" y="12"/>
                    <a:pt x="6" y="11"/>
                    <a:pt x="6" y="11"/>
                  </a:cubicBezTo>
                  <a:cubicBezTo>
                    <a:pt x="6" y="10"/>
                    <a:pt x="6" y="10"/>
                    <a:pt x="6" y="10"/>
                  </a:cubicBezTo>
                  <a:cubicBezTo>
                    <a:pt x="6" y="10"/>
                    <a:pt x="6" y="9"/>
                    <a:pt x="6" y="9"/>
                  </a:cubicBezTo>
                  <a:cubicBezTo>
                    <a:pt x="9" y="10"/>
                    <a:pt x="16" y="10"/>
                    <a:pt x="15" y="5"/>
                  </a:cubicBezTo>
                  <a:cubicBezTo>
                    <a:pt x="14" y="2"/>
                    <a:pt x="11" y="0"/>
                    <a:pt x="8" y="1"/>
                  </a:cubicBezTo>
                  <a:cubicBezTo>
                    <a:pt x="7" y="1"/>
                    <a:pt x="7" y="1"/>
                    <a:pt x="6"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03" name="Freeform 333"/>
            <p:cNvSpPr>
              <a:spLocks noEditPoints="1"/>
            </p:cNvSpPr>
            <p:nvPr/>
          </p:nvSpPr>
          <p:spPr bwMode="auto">
            <a:xfrm>
              <a:off x="3410" y="2233"/>
              <a:ext cx="48" cy="60"/>
            </a:xfrm>
            <a:custGeom>
              <a:avLst/>
              <a:gdLst>
                <a:gd name="T0" fmla="*/ 9 w 20"/>
                <a:gd name="T1" fmla="*/ 18 h 25"/>
                <a:gd name="T2" fmla="*/ 8 w 20"/>
                <a:gd name="T3" fmla="*/ 18 h 25"/>
                <a:gd name="T4" fmla="*/ 8 w 20"/>
                <a:gd name="T5" fmla="*/ 18 h 25"/>
                <a:gd name="T6" fmla="*/ 8 w 20"/>
                <a:gd name="T7" fmla="*/ 18 h 25"/>
                <a:gd name="T8" fmla="*/ 8 w 20"/>
                <a:gd name="T9" fmla="*/ 18 h 25"/>
                <a:gd name="T10" fmla="*/ 8 w 20"/>
                <a:gd name="T11" fmla="*/ 18 h 25"/>
                <a:gd name="T12" fmla="*/ 8 w 20"/>
                <a:gd name="T13" fmla="*/ 18 h 25"/>
                <a:gd name="T14" fmla="*/ 8 w 20"/>
                <a:gd name="T15" fmla="*/ 18 h 25"/>
                <a:gd name="T16" fmla="*/ 8 w 20"/>
                <a:gd name="T17" fmla="*/ 18 h 25"/>
                <a:gd name="T18" fmla="*/ 8 w 20"/>
                <a:gd name="T19" fmla="*/ 18 h 25"/>
                <a:gd name="T20" fmla="*/ 8 w 20"/>
                <a:gd name="T21" fmla="*/ 18 h 25"/>
                <a:gd name="T22" fmla="*/ 8 w 20"/>
                <a:gd name="T23" fmla="*/ 18 h 25"/>
                <a:gd name="T24" fmla="*/ 8 w 20"/>
                <a:gd name="T25" fmla="*/ 18 h 25"/>
                <a:gd name="T26" fmla="*/ 8 w 20"/>
                <a:gd name="T27" fmla="*/ 18 h 25"/>
                <a:gd name="T28" fmla="*/ 9 w 20"/>
                <a:gd name="T29" fmla="*/ 18 h 25"/>
                <a:gd name="T30" fmla="*/ 9 w 20"/>
                <a:gd name="T31" fmla="*/ 18 h 25"/>
                <a:gd name="T32" fmla="*/ 8 w 20"/>
                <a:gd name="T33" fmla="*/ 18 h 25"/>
                <a:gd name="T34" fmla="*/ 17 w 20"/>
                <a:gd name="T35" fmla="*/ 16 h 25"/>
                <a:gd name="T36" fmla="*/ 17 w 20"/>
                <a:gd name="T37" fmla="*/ 16 h 25"/>
                <a:gd name="T38" fmla="*/ 8 w 20"/>
                <a:gd name="T39" fmla="*/ 18 h 25"/>
                <a:gd name="T40" fmla="*/ 9 w 20"/>
                <a:gd name="T41" fmla="*/ 6 h 25"/>
                <a:gd name="T42" fmla="*/ 9 w 20"/>
                <a:gd name="T43" fmla="*/ 18 h 25"/>
                <a:gd name="T44" fmla="*/ 8 w 20"/>
                <a:gd name="T45" fmla="*/ 18 h 25"/>
                <a:gd name="T46" fmla="*/ 8 w 20"/>
                <a:gd name="T47" fmla="*/ 18 h 25"/>
                <a:gd name="T48" fmla="*/ 8 w 20"/>
                <a:gd name="T49" fmla="*/ 18 h 25"/>
                <a:gd name="T50" fmla="*/ 7 w 20"/>
                <a:gd name="T51" fmla="*/ 17 h 25"/>
                <a:gd name="T52" fmla="*/ 7 w 20"/>
                <a:gd name="T53" fmla="*/ 10 h 25"/>
                <a:gd name="T54" fmla="*/ 9 w 20"/>
                <a:gd name="T55" fmla="*/ 6 h 25"/>
                <a:gd name="T56" fmla="*/ 6 w 20"/>
                <a:gd name="T57" fmla="*/ 21 h 25"/>
                <a:gd name="T58" fmla="*/ 15 w 20"/>
                <a:gd name="T59" fmla="*/ 19 h 25"/>
                <a:gd name="T60" fmla="*/ 17 w 20"/>
                <a:gd name="T61" fmla="*/ 15 h 25"/>
                <a:gd name="T62" fmla="*/ 15 w 20"/>
                <a:gd name="T63" fmla="*/ 12 h 25"/>
                <a:gd name="T64" fmla="*/ 11 w 20"/>
                <a:gd name="T65" fmla="*/ 2 h 25"/>
                <a:gd name="T66" fmla="*/ 8 w 20"/>
                <a:gd name="T67"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5">
                  <a:moveTo>
                    <a:pt x="8" y="18"/>
                  </a:moveTo>
                  <a:cubicBezTo>
                    <a:pt x="8" y="18"/>
                    <a:pt x="8" y="18"/>
                    <a:pt x="9" y="18"/>
                  </a:cubicBezTo>
                  <a:cubicBezTo>
                    <a:pt x="8" y="18"/>
                    <a:pt x="8" y="18"/>
                    <a:pt x="8" y="18"/>
                  </a:cubicBezTo>
                  <a:cubicBezTo>
                    <a:pt x="8" y="18"/>
                    <a:pt x="8" y="18"/>
                    <a:pt x="8" y="18"/>
                  </a:cubicBezTo>
                  <a:moveTo>
                    <a:pt x="8" y="18"/>
                  </a:moveTo>
                  <a:cubicBezTo>
                    <a:pt x="8" y="18"/>
                    <a:pt x="8" y="18"/>
                    <a:pt x="8" y="18"/>
                  </a:cubicBezTo>
                  <a:cubicBezTo>
                    <a:pt x="8" y="18"/>
                    <a:pt x="8" y="18"/>
                    <a:pt x="8" y="18"/>
                  </a:cubicBezTo>
                  <a:cubicBezTo>
                    <a:pt x="8" y="18"/>
                    <a:pt x="8" y="18"/>
                    <a:pt x="8" y="18"/>
                  </a:cubicBezTo>
                  <a:moveTo>
                    <a:pt x="8" y="18"/>
                  </a:moveTo>
                  <a:cubicBezTo>
                    <a:pt x="8" y="18"/>
                    <a:pt x="8" y="18"/>
                    <a:pt x="8" y="18"/>
                  </a:cubicBezTo>
                  <a:cubicBezTo>
                    <a:pt x="8" y="18"/>
                    <a:pt x="8" y="18"/>
                    <a:pt x="8" y="18"/>
                  </a:cubicBezTo>
                  <a:cubicBezTo>
                    <a:pt x="8" y="18"/>
                    <a:pt x="8" y="18"/>
                    <a:pt x="8" y="18"/>
                  </a:cubicBezTo>
                  <a:moveTo>
                    <a:pt x="8" y="18"/>
                  </a:moveTo>
                  <a:cubicBezTo>
                    <a:pt x="8" y="18"/>
                    <a:pt x="8" y="18"/>
                    <a:pt x="8" y="18"/>
                  </a:cubicBezTo>
                  <a:cubicBezTo>
                    <a:pt x="8" y="18"/>
                    <a:pt x="8" y="18"/>
                    <a:pt x="8" y="18"/>
                  </a:cubicBezTo>
                  <a:cubicBezTo>
                    <a:pt x="8" y="18"/>
                    <a:pt x="8" y="18"/>
                    <a:pt x="8" y="18"/>
                  </a:cubicBezTo>
                  <a:cubicBezTo>
                    <a:pt x="8" y="18"/>
                    <a:pt x="8" y="18"/>
                    <a:pt x="8" y="18"/>
                  </a:cubicBezTo>
                  <a:moveTo>
                    <a:pt x="8" y="18"/>
                  </a:moveTo>
                  <a:cubicBezTo>
                    <a:pt x="8" y="18"/>
                    <a:pt x="8" y="18"/>
                    <a:pt x="8" y="18"/>
                  </a:cubicBezTo>
                  <a:cubicBezTo>
                    <a:pt x="8" y="18"/>
                    <a:pt x="8" y="18"/>
                    <a:pt x="8" y="18"/>
                  </a:cubicBezTo>
                  <a:cubicBezTo>
                    <a:pt x="8" y="18"/>
                    <a:pt x="8" y="18"/>
                    <a:pt x="8" y="18"/>
                  </a:cubicBezTo>
                  <a:cubicBezTo>
                    <a:pt x="8" y="18"/>
                    <a:pt x="8" y="18"/>
                    <a:pt x="8" y="18"/>
                  </a:cubicBezTo>
                  <a:moveTo>
                    <a:pt x="8" y="18"/>
                  </a:moveTo>
                  <a:cubicBezTo>
                    <a:pt x="8" y="18"/>
                    <a:pt x="8" y="18"/>
                    <a:pt x="8" y="18"/>
                  </a:cubicBezTo>
                  <a:cubicBezTo>
                    <a:pt x="8" y="18"/>
                    <a:pt x="8" y="18"/>
                    <a:pt x="8" y="18"/>
                  </a:cubicBezTo>
                  <a:cubicBezTo>
                    <a:pt x="8" y="18"/>
                    <a:pt x="8" y="18"/>
                    <a:pt x="8" y="18"/>
                  </a:cubicBezTo>
                  <a:moveTo>
                    <a:pt x="8" y="18"/>
                  </a:moveTo>
                  <a:cubicBezTo>
                    <a:pt x="8" y="18"/>
                    <a:pt x="8" y="18"/>
                    <a:pt x="8" y="18"/>
                  </a:cubicBezTo>
                  <a:cubicBezTo>
                    <a:pt x="8" y="18"/>
                    <a:pt x="8" y="18"/>
                    <a:pt x="8" y="18"/>
                  </a:cubicBezTo>
                  <a:moveTo>
                    <a:pt x="9" y="18"/>
                  </a:moveTo>
                  <a:cubicBezTo>
                    <a:pt x="9" y="18"/>
                    <a:pt x="9" y="18"/>
                    <a:pt x="8" y="18"/>
                  </a:cubicBezTo>
                  <a:cubicBezTo>
                    <a:pt x="9" y="18"/>
                    <a:pt x="9" y="18"/>
                    <a:pt x="9" y="18"/>
                  </a:cubicBezTo>
                  <a:moveTo>
                    <a:pt x="8" y="18"/>
                  </a:moveTo>
                  <a:cubicBezTo>
                    <a:pt x="8" y="18"/>
                    <a:pt x="8" y="18"/>
                    <a:pt x="8" y="18"/>
                  </a:cubicBezTo>
                  <a:cubicBezTo>
                    <a:pt x="8" y="18"/>
                    <a:pt x="8" y="18"/>
                    <a:pt x="8" y="18"/>
                  </a:cubicBezTo>
                  <a:moveTo>
                    <a:pt x="17" y="16"/>
                  </a:moveTo>
                  <a:cubicBezTo>
                    <a:pt x="17" y="16"/>
                    <a:pt x="17" y="16"/>
                    <a:pt x="17" y="16"/>
                  </a:cubicBezTo>
                  <a:cubicBezTo>
                    <a:pt x="17" y="16"/>
                    <a:pt x="17" y="16"/>
                    <a:pt x="17" y="16"/>
                  </a:cubicBezTo>
                  <a:moveTo>
                    <a:pt x="8" y="18"/>
                  </a:moveTo>
                  <a:cubicBezTo>
                    <a:pt x="8" y="18"/>
                    <a:pt x="8" y="18"/>
                    <a:pt x="8" y="18"/>
                  </a:cubicBezTo>
                  <a:cubicBezTo>
                    <a:pt x="8" y="18"/>
                    <a:pt x="8" y="18"/>
                    <a:pt x="8" y="18"/>
                  </a:cubicBezTo>
                  <a:moveTo>
                    <a:pt x="9" y="6"/>
                  </a:moveTo>
                  <a:cubicBezTo>
                    <a:pt x="9" y="10"/>
                    <a:pt x="9" y="13"/>
                    <a:pt x="9" y="17"/>
                  </a:cubicBezTo>
                  <a:cubicBezTo>
                    <a:pt x="9" y="17"/>
                    <a:pt x="9" y="18"/>
                    <a:pt x="9" y="18"/>
                  </a:cubicBezTo>
                  <a:cubicBezTo>
                    <a:pt x="8" y="18"/>
                    <a:pt x="8" y="18"/>
                    <a:pt x="8" y="18"/>
                  </a:cubicBezTo>
                  <a:cubicBezTo>
                    <a:pt x="8" y="18"/>
                    <a:pt x="8" y="18"/>
                    <a:pt x="8" y="18"/>
                  </a:cubicBezTo>
                  <a:cubicBezTo>
                    <a:pt x="8" y="18"/>
                    <a:pt x="8" y="18"/>
                    <a:pt x="8" y="18"/>
                  </a:cubicBezTo>
                  <a:cubicBezTo>
                    <a:pt x="8" y="18"/>
                    <a:pt x="8" y="18"/>
                    <a:pt x="8" y="18"/>
                  </a:cubicBezTo>
                  <a:cubicBezTo>
                    <a:pt x="8" y="18"/>
                    <a:pt x="8" y="18"/>
                    <a:pt x="8" y="18"/>
                  </a:cubicBezTo>
                  <a:cubicBezTo>
                    <a:pt x="8" y="18"/>
                    <a:pt x="8" y="18"/>
                    <a:pt x="8" y="18"/>
                  </a:cubicBezTo>
                  <a:cubicBezTo>
                    <a:pt x="8" y="18"/>
                    <a:pt x="8" y="18"/>
                    <a:pt x="8" y="18"/>
                  </a:cubicBezTo>
                  <a:cubicBezTo>
                    <a:pt x="8" y="18"/>
                    <a:pt x="8" y="17"/>
                    <a:pt x="7" y="17"/>
                  </a:cubicBezTo>
                  <a:cubicBezTo>
                    <a:pt x="7" y="16"/>
                    <a:pt x="7" y="15"/>
                    <a:pt x="7" y="15"/>
                  </a:cubicBezTo>
                  <a:cubicBezTo>
                    <a:pt x="7" y="13"/>
                    <a:pt x="7" y="12"/>
                    <a:pt x="7" y="10"/>
                  </a:cubicBezTo>
                  <a:cubicBezTo>
                    <a:pt x="7" y="9"/>
                    <a:pt x="8" y="8"/>
                    <a:pt x="8" y="7"/>
                  </a:cubicBezTo>
                  <a:cubicBezTo>
                    <a:pt x="8" y="7"/>
                    <a:pt x="8" y="6"/>
                    <a:pt x="9" y="6"/>
                  </a:cubicBezTo>
                  <a:moveTo>
                    <a:pt x="8" y="1"/>
                  </a:moveTo>
                  <a:cubicBezTo>
                    <a:pt x="3" y="4"/>
                    <a:pt x="0" y="17"/>
                    <a:pt x="6" y="21"/>
                  </a:cubicBezTo>
                  <a:cubicBezTo>
                    <a:pt x="10" y="25"/>
                    <a:pt x="12" y="21"/>
                    <a:pt x="12" y="17"/>
                  </a:cubicBezTo>
                  <a:cubicBezTo>
                    <a:pt x="13" y="18"/>
                    <a:pt x="14" y="19"/>
                    <a:pt x="15" y="19"/>
                  </a:cubicBezTo>
                  <a:cubicBezTo>
                    <a:pt x="17" y="21"/>
                    <a:pt x="20" y="17"/>
                    <a:pt x="17" y="16"/>
                  </a:cubicBezTo>
                  <a:cubicBezTo>
                    <a:pt x="17" y="16"/>
                    <a:pt x="17" y="16"/>
                    <a:pt x="17" y="15"/>
                  </a:cubicBezTo>
                  <a:cubicBezTo>
                    <a:pt x="17" y="15"/>
                    <a:pt x="16" y="15"/>
                    <a:pt x="16" y="15"/>
                  </a:cubicBezTo>
                  <a:cubicBezTo>
                    <a:pt x="16" y="14"/>
                    <a:pt x="15" y="13"/>
                    <a:pt x="15" y="12"/>
                  </a:cubicBezTo>
                  <a:cubicBezTo>
                    <a:pt x="14" y="9"/>
                    <a:pt x="13" y="6"/>
                    <a:pt x="13" y="3"/>
                  </a:cubicBezTo>
                  <a:cubicBezTo>
                    <a:pt x="12" y="3"/>
                    <a:pt x="12" y="2"/>
                    <a:pt x="11" y="2"/>
                  </a:cubicBezTo>
                  <a:cubicBezTo>
                    <a:pt x="11" y="1"/>
                    <a:pt x="10" y="0"/>
                    <a:pt x="9" y="1"/>
                  </a:cubicBezTo>
                  <a:cubicBezTo>
                    <a:pt x="9" y="1"/>
                    <a:pt x="9" y="1"/>
                    <a:pt x="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04" name="Freeform 334"/>
            <p:cNvSpPr>
              <a:spLocks noEditPoints="1"/>
            </p:cNvSpPr>
            <p:nvPr/>
          </p:nvSpPr>
          <p:spPr bwMode="auto">
            <a:xfrm>
              <a:off x="3444" y="2192"/>
              <a:ext cx="45" cy="86"/>
            </a:xfrm>
            <a:custGeom>
              <a:avLst/>
              <a:gdLst>
                <a:gd name="T0" fmla="*/ 9 w 19"/>
                <a:gd name="T1" fmla="*/ 18 h 36"/>
                <a:gd name="T2" fmla="*/ 9 w 19"/>
                <a:gd name="T3" fmla="*/ 18 h 36"/>
                <a:gd name="T4" fmla="*/ 9 w 19"/>
                <a:gd name="T5" fmla="*/ 18 h 36"/>
                <a:gd name="T6" fmla="*/ 9 w 19"/>
                <a:gd name="T7" fmla="*/ 18 h 36"/>
                <a:gd name="T8" fmla="*/ 9 w 19"/>
                <a:gd name="T9" fmla="*/ 18 h 36"/>
                <a:gd name="T10" fmla="*/ 10 w 19"/>
                <a:gd name="T11" fmla="*/ 31 h 36"/>
                <a:gd name="T12" fmla="*/ 10 w 19"/>
                <a:gd name="T13" fmla="*/ 31 h 36"/>
                <a:gd name="T14" fmla="*/ 10 w 19"/>
                <a:gd name="T15" fmla="*/ 31 h 36"/>
                <a:gd name="T16" fmla="*/ 10 w 19"/>
                <a:gd name="T17" fmla="*/ 31 h 36"/>
                <a:gd name="T18" fmla="*/ 9 w 19"/>
                <a:gd name="T19" fmla="*/ 31 h 36"/>
                <a:gd name="T20" fmla="*/ 10 w 19"/>
                <a:gd name="T21" fmla="*/ 31 h 36"/>
                <a:gd name="T22" fmla="*/ 10 w 19"/>
                <a:gd name="T23" fmla="*/ 30 h 36"/>
                <a:gd name="T24" fmla="*/ 10 w 19"/>
                <a:gd name="T25" fmla="*/ 31 h 36"/>
                <a:gd name="T26" fmla="*/ 10 w 19"/>
                <a:gd name="T27" fmla="*/ 31 h 36"/>
                <a:gd name="T28" fmla="*/ 10 w 19"/>
                <a:gd name="T29" fmla="*/ 30 h 36"/>
                <a:gd name="T30" fmla="*/ 8 w 19"/>
                <a:gd name="T31" fmla="*/ 27 h 36"/>
                <a:gd name="T32" fmla="*/ 8 w 19"/>
                <a:gd name="T33" fmla="*/ 27 h 36"/>
                <a:gd name="T34" fmla="*/ 8 w 19"/>
                <a:gd name="T35" fmla="*/ 27 h 36"/>
                <a:gd name="T36" fmla="*/ 9 w 19"/>
                <a:gd name="T37" fmla="*/ 18 h 36"/>
                <a:gd name="T38" fmla="*/ 9 w 19"/>
                <a:gd name="T39" fmla="*/ 18 h 36"/>
                <a:gd name="T40" fmla="*/ 9 w 19"/>
                <a:gd name="T41" fmla="*/ 18 h 36"/>
                <a:gd name="T42" fmla="*/ 11 w 19"/>
                <a:gd name="T43" fmla="*/ 22 h 36"/>
                <a:gd name="T44" fmla="*/ 11 w 19"/>
                <a:gd name="T45" fmla="*/ 23 h 36"/>
                <a:gd name="T46" fmla="*/ 11 w 19"/>
                <a:gd name="T47" fmla="*/ 28 h 36"/>
                <a:gd name="T48" fmla="*/ 10 w 19"/>
                <a:gd name="T49" fmla="*/ 30 h 36"/>
                <a:gd name="T50" fmla="*/ 10 w 19"/>
                <a:gd name="T51" fmla="*/ 30 h 36"/>
                <a:gd name="T52" fmla="*/ 9 w 19"/>
                <a:gd name="T53" fmla="*/ 30 h 36"/>
                <a:gd name="T54" fmla="*/ 8 w 19"/>
                <a:gd name="T55" fmla="*/ 27 h 36"/>
                <a:gd name="T56" fmla="*/ 7 w 19"/>
                <a:gd name="T57" fmla="*/ 23 h 36"/>
                <a:gd name="T58" fmla="*/ 7 w 19"/>
                <a:gd name="T59" fmla="*/ 21 h 36"/>
                <a:gd name="T60" fmla="*/ 8 w 19"/>
                <a:gd name="T61" fmla="*/ 19 h 36"/>
                <a:gd name="T62" fmla="*/ 8 w 19"/>
                <a:gd name="T63" fmla="*/ 18 h 36"/>
                <a:gd name="T64" fmla="*/ 8 w 19"/>
                <a:gd name="T65" fmla="*/ 18 h 36"/>
                <a:gd name="T66" fmla="*/ 9 w 19"/>
                <a:gd name="T67" fmla="*/ 18 h 36"/>
                <a:gd name="T68" fmla="*/ 9 w 19"/>
                <a:gd name="T69" fmla="*/ 18 h 36"/>
                <a:gd name="T70" fmla="*/ 9 w 19"/>
                <a:gd name="T71" fmla="*/ 18 h 36"/>
                <a:gd name="T72" fmla="*/ 9 w 19"/>
                <a:gd name="T73" fmla="*/ 18 h 36"/>
                <a:gd name="T74" fmla="*/ 9 w 19"/>
                <a:gd name="T75" fmla="*/ 18 h 36"/>
                <a:gd name="T76" fmla="*/ 9 w 19"/>
                <a:gd name="T77" fmla="*/ 18 h 36"/>
                <a:gd name="T78" fmla="*/ 8 w 19"/>
                <a:gd name="T79" fmla="*/ 18 h 36"/>
                <a:gd name="T80" fmla="*/ 9 w 19"/>
                <a:gd name="T81" fmla="*/ 18 h 36"/>
                <a:gd name="T82" fmla="*/ 8 w 19"/>
                <a:gd name="T83" fmla="*/ 18 h 36"/>
                <a:gd name="T84" fmla="*/ 9 w 19"/>
                <a:gd name="T85" fmla="*/ 18 h 36"/>
                <a:gd name="T86" fmla="*/ 9 w 19"/>
                <a:gd name="T87" fmla="*/ 18 h 36"/>
                <a:gd name="T88" fmla="*/ 5 w 19"/>
                <a:gd name="T89" fmla="*/ 2 h 36"/>
                <a:gd name="T90" fmla="*/ 8 w 19"/>
                <a:gd name="T91" fmla="*/ 14 h 36"/>
                <a:gd name="T92" fmla="*/ 8 w 19"/>
                <a:gd name="T93" fmla="*/ 34 h 36"/>
                <a:gd name="T94" fmla="*/ 14 w 19"/>
                <a:gd name="T95" fmla="*/ 31 h 36"/>
                <a:gd name="T96" fmla="*/ 15 w 19"/>
                <a:gd name="T97" fmla="*/ 32 h 36"/>
                <a:gd name="T98" fmla="*/ 18 w 19"/>
                <a:gd name="T99" fmla="*/ 30 h 36"/>
                <a:gd name="T100" fmla="*/ 16 w 19"/>
                <a:gd name="T101" fmla="*/ 25 h 36"/>
                <a:gd name="T102" fmla="*/ 15 w 19"/>
                <a:gd name="T103" fmla="*/ 22 h 36"/>
                <a:gd name="T104" fmla="*/ 9 w 19"/>
                <a:gd name="T105" fmla="*/ 1 h 36"/>
                <a:gd name="T106" fmla="*/ 7 w 19"/>
                <a:gd name="T107" fmla="*/ 0 h 36"/>
                <a:gd name="T108" fmla="*/ 5 w 19"/>
                <a:gd name="T109"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 h="36">
                  <a:moveTo>
                    <a:pt x="9" y="18"/>
                  </a:moveTo>
                  <a:cubicBezTo>
                    <a:pt x="9" y="18"/>
                    <a:pt x="9" y="18"/>
                    <a:pt x="9" y="18"/>
                  </a:cubicBezTo>
                  <a:cubicBezTo>
                    <a:pt x="9" y="18"/>
                    <a:pt x="9" y="18"/>
                    <a:pt x="9" y="18"/>
                  </a:cubicBezTo>
                  <a:cubicBezTo>
                    <a:pt x="9" y="18"/>
                    <a:pt x="9" y="18"/>
                    <a:pt x="9" y="18"/>
                  </a:cubicBezTo>
                  <a:cubicBezTo>
                    <a:pt x="9" y="18"/>
                    <a:pt x="9" y="18"/>
                    <a:pt x="9" y="18"/>
                  </a:cubicBezTo>
                  <a:moveTo>
                    <a:pt x="10" y="31"/>
                  </a:moveTo>
                  <a:cubicBezTo>
                    <a:pt x="10" y="31"/>
                    <a:pt x="10" y="31"/>
                    <a:pt x="10" y="31"/>
                  </a:cubicBezTo>
                  <a:cubicBezTo>
                    <a:pt x="10" y="31"/>
                    <a:pt x="10" y="31"/>
                    <a:pt x="10" y="31"/>
                  </a:cubicBezTo>
                  <a:moveTo>
                    <a:pt x="10" y="31"/>
                  </a:moveTo>
                  <a:cubicBezTo>
                    <a:pt x="10" y="31"/>
                    <a:pt x="10" y="31"/>
                    <a:pt x="9" y="31"/>
                  </a:cubicBezTo>
                  <a:cubicBezTo>
                    <a:pt x="10" y="31"/>
                    <a:pt x="10" y="31"/>
                    <a:pt x="10" y="31"/>
                  </a:cubicBezTo>
                  <a:moveTo>
                    <a:pt x="10" y="30"/>
                  </a:moveTo>
                  <a:cubicBezTo>
                    <a:pt x="10" y="30"/>
                    <a:pt x="10" y="30"/>
                    <a:pt x="10" y="31"/>
                  </a:cubicBezTo>
                  <a:cubicBezTo>
                    <a:pt x="10" y="31"/>
                    <a:pt x="10" y="31"/>
                    <a:pt x="10" y="31"/>
                  </a:cubicBezTo>
                  <a:cubicBezTo>
                    <a:pt x="10" y="30"/>
                    <a:pt x="10" y="30"/>
                    <a:pt x="10" y="30"/>
                  </a:cubicBezTo>
                  <a:moveTo>
                    <a:pt x="8" y="27"/>
                  </a:moveTo>
                  <a:cubicBezTo>
                    <a:pt x="8" y="27"/>
                    <a:pt x="8" y="27"/>
                    <a:pt x="8" y="27"/>
                  </a:cubicBezTo>
                  <a:cubicBezTo>
                    <a:pt x="8" y="27"/>
                    <a:pt x="8" y="27"/>
                    <a:pt x="8" y="27"/>
                  </a:cubicBezTo>
                  <a:moveTo>
                    <a:pt x="9" y="18"/>
                  </a:moveTo>
                  <a:cubicBezTo>
                    <a:pt x="9" y="18"/>
                    <a:pt x="9" y="18"/>
                    <a:pt x="9" y="18"/>
                  </a:cubicBezTo>
                  <a:cubicBezTo>
                    <a:pt x="9" y="18"/>
                    <a:pt x="9" y="18"/>
                    <a:pt x="9" y="18"/>
                  </a:cubicBezTo>
                  <a:cubicBezTo>
                    <a:pt x="10" y="19"/>
                    <a:pt x="10" y="21"/>
                    <a:pt x="11" y="22"/>
                  </a:cubicBezTo>
                  <a:cubicBezTo>
                    <a:pt x="11" y="23"/>
                    <a:pt x="11" y="23"/>
                    <a:pt x="11" y="23"/>
                  </a:cubicBezTo>
                  <a:cubicBezTo>
                    <a:pt x="11" y="25"/>
                    <a:pt x="11" y="26"/>
                    <a:pt x="11" y="28"/>
                  </a:cubicBezTo>
                  <a:cubicBezTo>
                    <a:pt x="11" y="29"/>
                    <a:pt x="11" y="29"/>
                    <a:pt x="10" y="30"/>
                  </a:cubicBezTo>
                  <a:cubicBezTo>
                    <a:pt x="10" y="30"/>
                    <a:pt x="10" y="30"/>
                    <a:pt x="10" y="30"/>
                  </a:cubicBezTo>
                  <a:cubicBezTo>
                    <a:pt x="10" y="30"/>
                    <a:pt x="10" y="30"/>
                    <a:pt x="9" y="30"/>
                  </a:cubicBezTo>
                  <a:cubicBezTo>
                    <a:pt x="9" y="29"/>
                    <a:pt x="9" y="28"/>
                    <a:pt x="8" y="27"/>
                  </a:cubicBezTo>
                  <a:cubicBezTo>
                    <a:pt x="8" y="26"/>
                    <a:pt x="7" y="25"/>
                    <a:pt x="7" y="23"/>
                  </a:cubicBezTo>
                  <a:cubicBezTo>
                    <a:pt x="7" y="22"/>
                    <a:pt x="7" y="21"/>
                    <a:pt x="7" y="21"/>
                  </a:cubicBezTo>
                  <a:cubicBezTo>
                    <a:pt x="7" y="20"/>
                    <a:pt x="7" y="20"/>
                    <a:pt x="8" y="19"/>
                  </a:cubicBezTo>
                  <a:cubicBezTo>
                    <a:pt x="8" y="19"/>
                    <a:pt x="8" y="19"/>
                    <a:pt x="8" y="18"/>
                  </a:cubicBezTo>
                  <a:cubicBezTo>
                    <a:pt x="8" y="18"/>
                    <a:pt x="8" y="18"/>
                    <a:pt x="8" y="18"/>
                  </a:cubicBezTo>
                  <a:cubicBezTo>
                    <a:pt x="8" y="18"/>
                    <a:pt x="9" y="18"/>
                    <a:pt x="9" y="18"/>
                  </a:cubicBezTo>
                  <a:cubicBezTo>
                    <a:pt x="9" y="18"/>
                    <a:pt x="9" y="18"/>
                    <a:pt x="9" y="18"/>
                  </a:cubicBezTo>
                  <a:moveTo>
                    <a:pt x="9" y="18"/>
                  </a:moveTo>
                  <a:cubicBezTo>
                    <a:pt x="9" y="18"/>
                    <a:pt x="9" y="18"/>
                    <a:pt x="9" y="18"/>
                  </a:cubicBezTo>
                  <a:cubicBezTo>
                    <a:pt x="9" y="18"/>
                    <a:pt x="9" y="18"/>
                    <a:pt x="9" y="18"/>
                  </a:cubicBezTo>
                  <a:cubicBezTo>
                    <a:pt x="9" y="18"/>
                    <a:pt x="9" y="18"/>
                    <a:pt x="9" y="18"/>
                  </a:cubicBezTo>
                  <a:cubicBezTo>
                    <a:pt x="8" y="18"/>
                    <a:pt x="8" y="18"/>
                    <a:pt x="8" y="18"/>
                  </a:cubicBezTo>
                  <a:cubicBezTo>
                    <a:pt x="8" y="18"/>
                    <a:pt x="8" y="18"/>
                    <a:pt x="9" y="18"/>
                  </a:cubicBezTo>
                  <a:cubicBezTo>
                    <a:pt x="8" y="18"/>
                    <a:pt x="8" y="18"/>
                    <a:pt x="8" y="18"/>
                  </a:cubicBezTo>
                  <a:cubicBezTo>
                    <a:pt x="8" y="18"/>
                    <a:pt x="8" y="18"/>
                    <a:pt x="9" y="18"/>
                  </a:cubicBezTo>
                  <a:cubicBezTo>
                    <a:pt x="9" y="18"/>
                    <a:pt x="9" y="18"/>
                    <a:pt x="9" y="18"/>
                  </a:cubicBezTo>
                  <a:moveTo>
                    <a:pt x="5" y="2"/>
                  </a:moveTo>
                  <a:cubicBezTo>
                    <a:pt x="6" y="6"/>
                    <a:pt x="7" y="10"/>
                    <a:pt x="8" y="14"/>
                  </a:cubicBezTo>
                  <a:cubicBezTo>
                    <a:pt x="0" y="16"/>
                    <a:pt x="2" y="30"/>
                    <a:pt x="8" y="34"/>
                  </a:cubicBezTo>
                  <a:cubicBezTo>
                    <a:pt x="11" y="36"/>
                    <a:pt x="13" y="33"/>
                    <a:pt x="14" y="31"/>
                  </a:cubicBezTo>
                  <a:cubicBezTo>
                    <a:pt x="14" y="31"/>
                    <a:pt x="14" y="31"/>
                    <a:pt x="15" y="32"/>
                  </a:cubicBezTo>
                  <a:cubicBezTo>
                    <a:pt x="16" y="34"/>
                    <a:pt x="19" y="32"/>
                    <a:pt x="18" y="30"/>
                  </a:cubicBezTo>
                  <a:cubicBezTo>
                    <a:pt x="17" y="28"/>
                    <a:pt x="17" y="27"/>
                    <a:pt x="16" y="25"/>
                  </a:cubicBezTo>
                  <a:cubicBezTo>
                    <a:pt x="16" y="24"/>
                    <a:pt x="15" y="23"/>
                    <a:pt x="15" y="22"/>
                  </a:cubicBezTo>
                  <a:cubicBezTo>
                    <a:pt x="14" y="15"/>
                    <a:pt x="11" y="8"/>
                    <a:pt x="9" y="1"/>
                  </a:cubicBezTo>
                  <a:cubicBezTo>
                    <a:pt x="9" y="0"/>
                    <a:pt x="8" y="0"/>
                    <a:pt x="7" y="0"/>
                  </a:cubicBezTo>
                  <a:cubicBezTo>
                    <a:pt x="6" y="0"/>
                    <a:pt x="5" y="1"/>
                    <a:pt x="5"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05" name="Freeform 335"/>
            <p:cNvSpPr>
              <a:spLocks noEditPoints="1"/>
            </p:cNvSpPr>
            <p:nvPr/>
          </p:nvSpPr>
          <p:spPr bwMode="auto">
            <a:xfrm>
              <a:off x="3482" y="2214"/>
              <a:ext cx="40" cy="67"/>
            </a:xfrm>
            <a:custGeom>
              <a:avLst/>
              <a:gdLst>
                <a:gd name="T0" fmla="*/ 11 w 17"/>
                <a:gd name="T1" fmla="*/ 17 h 28"/>
                <a:gd name="T2" fmla="*/ 11 w 17"/>
                <a:gd name="T3" fmla="*/ 17 h 28"/>
                <a:gd name="T4" fmla="*/ 11 w 17"/>
                <a:gd name="T5" fmla="*/ 17 h 28"/>
                <a:gd name="T6" fmla="*/ 11 w 17"/>
                <a:gd name="T7" fmla="*/ 17 h 28"/>
                <a:gd name="T8" fmla="*/ 11 w 17"/>
                <a:gd name="T9" fmla="*/ 17 h 28"/>
                <a:gd name="T10" fmla="*/ 11 w 17"/>
                <a:gd name="T11" fmla="*/ 17 h 28"/>
                <a:gd name="T12" fmla="*/ 11 w 17"/>
                <a:gd name="T13" fmla="*/ 17 h 28"/>
                <a:gd name="T14" fmla="*/ 11 w 17"/>
                <a:gd name="T15" fmla="*/ 17 h 28"/>
                <a:gd name="T16" fmla="*/ 11 w 17"/>
                <a:gd name="T17" fmla="*/ 17 h 28"/>
                <a:gd name="T18" fmla="*/ 11 w 17"/>
                <a:gd name="T19" fmla="*/ 17 h 28"/>
                <a:gd name="T20" fmla="*/ 10 w 17"/>
                <a:gd name="T21" fmla="*/ 17 h 28"/>
                <a:gd name="T22" fmla="*/ 10 w 17"/>
                <a:gd name="T23" fmla="*/ 17 h 28"/>
                <a:gd name="T24" fmla="*/ 12 w 17"/>
                <a:gd name="T25" fmla="*/ 16 h 28"/>
                <a:gd name="T26" fmla="*/ 9 w 17"/>
                <a:gd name="T27" fmla="*/ 6 h 28"/>
                <a:gd name="T28" fmla="*/ 9 w 17"/>
                <a:gd name="T29" fmla="*/ 6 h 28"/>
                <a:gd name="T30" fmla="*/ 10 w 17"/>
                <a:gd name="T31" fmla="*/ 5 h 28"/>
                <a:gd name="T32" fmla="*/ 10 w 17"/>
                <a:gd name="T33" fmla="*/ 5 h 28"/>
                <a:gd name="T34" fmla="*/ 7 w 17"/>
                <a:gd name="T35" fmla="*/ 5 h 28"/>
                <a:gd name="T36" fmla="*/ 8 w 17"/>
                <a:gd name="T37" fmla="*/ 4 h 28"/>
                <a:gd name="T38" fmla="*/ 8 w 17"/>
                <a:gd name="T39" fmla="*/ 4 h 28"/>
                <a:gd name="T40" fmla="*/ 8 w 17"/>
                <a:gd name="T41" fmla="*/ 4 h 28"/>
                <a:gd name="T42" fmla="*/ 9 w 17"/>
                <a:gd name="T43" fmla="*/ 4 h 28"/>
                <a:gd name="T44" fmla="*/ 9 w 17"/>
                <a:gd name="T45" fmla="*/ 4 h 28"/>
                <a:gd name="T46" fmla="*/ 9 w 17"/>
                <a:gd name="T47" fmla="*/ 5 h 28"/>
                <a:gd name="T48" fmla="*/ 9 w 17"/>
                <a:gd name="T49" fmla="*/ 5 h 28"/>
                <a:gd name="T50" fmla="*/ 9 w 17"/>
                <a:gd name="T51" fmla="*/ 5 h 28"/>
                <a:gd name="T52" fmla="*/ 6 w 17"/>
                <a:gd name="T53" fmla="*/ 6 h 28"/>
                <a:gd name="T54" fmla="*/ 6 w 17"/>
                <a:gd name="T55" fmla="*/ 6 h 28"/>
                <a:gd name="T56" fmla="*/ 8 w 17"/>
                <a:gd name="T57" fmla="*/ 4 h 28"/>
                <a:gd name="T58" fmla="*/ 2 w 17"/>
                <a:gd name="T59" fmla="*/ 4 h 28"/>
                <a:gd name="T60" fmla="*/ 0 w 17"/>
                <a:gd name="T61" fmla="*/ 9 h 28"/>
                <a:gd name="T62" fmla="*/ 12 w 17"/>
                <a:gd name="T63" fmla="*/ 14 h 28"/>
                <a:gd name="T64" fmla="*/ 12 w 17"/>
                <a:gd name="T65" fmla="*/ 16 h 28"/>
                <a:gd name="T66" fmla="*/ 11 w 17"/>
                <a:gd name="T67" fmla="*/ 17 h 28"/>
                <a:gd name="T68" fmla="*/ 11 w 17"/>
                <a:gd name="T69" fmla="*/ 17 h 28"/>
                <a:gd name="T70" fmla="*/ 11 w 17"/>
                <a:gd name="T71" fmla="*/ 17 h 28"/>
                <a:gd name="T72" fmla="*/ 11 w 17"/>
                <a:gd name="T73" fmla="*/ 17 h 28"/>
                <a:gd name="T74" fmla="*/ 10 w 17"/>
                <a:gd name="T75" fmla="*/ 17 h 28"/>
                <a:gd name="T76" fmla="*/ 10 w 17"/>
                <a:gd name="T77" fmla="*/ 17 h 28"/>
                <a:gd name="T78" fmla="*/ 7 w 17"/>
                <a:gd name="T79" fmla="*/ 15 h 28"/>
                <a:gd name="T80" fmla="*/ 5 w 17"/>
                <a:gd name="T81" fmla="*/ 10 h 28"/>
                <a:gd name="T82" fmla="*/ 7 w 17"/>
                <a:gd name="T8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 h="28">
                  <a:moveTo>
                    <a:pt x="11" y="17"/>
                  </a:moveTo>
                  <a:cubicBezTo>
                    <a:pt x="11" y="17"/>
                    <a:pt x="11" y="17"/>
                    <a:pt x="11" y="17"/>
                  </a:cubicBezTo>
                  <a:cubicBezTo>
                    <a:pt x="11" y="17"/>
                    <a:pt x="11" y="17"/>
                    <a:pt x="11" y="17"/>
                  </a:cubicBezTo>
                  <a:cubicBezTo>
                    <a:pt x="11" y="17"/>
                    <a:pt x="11" y="17"/>
                    <a:pt x="11" y="17"/>
                  </a:cubicBezTo>
                  <a:cubicBezTo>
                    <a:pt x="11" y="17"/>
                    <a:pt x="11" y="17"/>
                    <a:pt x="11" y="17"/>
                  </a:cubicBezTo>
                  <a:moveTo>
                    <a:pt x="11" y="17"/>
                  </a:moveTo>
                  <a:cubicBezTo>
                    <a:pt x="11" y="17"/>
                    <a:pt x="11" y="17"/>
                    <a:pt x="11" y="17"/>
                  </a:cubicBezTo>
                  <a:cubicBezTo>
                    <a:pt x="11" y="17"/>
                    <a:pt x="11" y="17"/>
                    <a:pt x="11" y="17"/>
                  </a:cubicBezTo>
                  <a:cubicBezTo>
                    <a:pt x="11" y="17"/>
                    <a:pt x="11" y="17"/>
                    <a:pt x="11" y="17"/>
                  </a:cubicBezTo>
                  <a:cubicBezTo>
                    <a:pt x="11" y="17"/>
                    <a:pt x="11" y="17"/>
                    <a:pt x="11" y="17"/>
                  </a:cubicBezTo>
                  <a:moveTo>
                    <a:pt x="11" y="17"/>
                  </a:move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moveTo>
                    <a:pt x="10" y="17"/>
                  </a:moveTo>
                  <a:cubicBezTo>
                    <a:pt x="10" y="17"/>
                    <a:pt x="10" y="17"/>
                    <a:pt x="10" y="17"/>
                  </a:cubicBezTo>
                  <a:cubicBezTo>
                    <a:pt x="10" y="17"/>
                    <a:pt x="10" y="17"/>
                    <a:pt x="10" y="17"/>
                  </a:cubicBezTo>
                  <a:moveTo>
                    <a:pt x="12" y="16"/>
                  </a:moveTo>
                  <a:cubicBezTo>
                    <a:pt x="12" y="16"/>
                    <a:pt x="12" y="16"/>
                    <a:pt x="12" y="16"/>
                  </a:cubicBezTo>
                  <a:cubicBezTo>
                    <a:pt x="12" y="16"/>
                    <a:pt x="12" y="16"/>
                    <a:pt x="12" y="16"/>
                  </a:cubicBezTo>
                  <a:moveTo>
                    <a:pt x="9" y="6"/>
                  </a:moveTo>
                  <a:cubicBezTo>
                    <a:pt x="9" y="6"/>
                    <a:pt x="9" y="6"/>
                    <a:pt x="9" y="6"/>
                  </a:cubicBezTo>
                  <a:cubicBezTo>
                    <a:pt x="9" y="6"/>
                    <a:pt x="9" y="6"/>
                    <a:pt x="9" y="6"/>
                  </a:cubicBezTo>
                  <a:moveTo>
                    <a:pt x="10" y="5"/>
                  </a:moveTo>
                  <a:cubicBezTo>
                    <a:pt x="10" y="5"/>
                    <a:pt x="10" y="5"/>
                    <a:pt x="10" y="5"/>
                  </a:cubicBezTo>
                  <a:cubicBezTo>
                    <a:pt x="10" y="5"/>
                    <a:pt x="10" y="5"/>
                    <a:pt x="10" y="5"/>
                  </a:cubicBezTo>
                  <a:cubicBezTo>
                    <a:pt x="10" y="5"/>
                    <a:pt x="10" y="5"/>
                    <a:pt x="10" y="5"/>
                  </a:cubicBezTo>
                  <a:moveTo>
                    <a:pt x="7" y="5"/>
                  </a:moveTo>
                  <a:cubicBezTo>
                    <a:pt x="7" y="5"/>
                    <a:pt x="7" y="5"/>
                    <a:pt x="7" y="5"/>
                  </a:cubicBezTo>
                  <a:cubicBezTo>
                    <a:pt x="7" y="5"/>
                    <a:pt x="7" y="5"/>
                    <a:pt x="7" y="5"/>
                  </a:cubicBezTo>
                  <a:moveTo>
                    <a:pt x="8" y="4"/>
                  </a:moveTo>
                  <a:cubicBezTo>
                    <a:pt x="8" y="4"/>
                    <a:pt x="8" y="4"/>
                    <a:pt x="7" y="4"/>
                  </a:cubicBezTo>
                  <a:cubicBezTo>
                    <a:pt x="8" y="4"/>
                    <a:pt x="8" y="4"/>
                    <a:pt x="8" y="4"/>
                  </a:cubicBezTo>
                  <a:moveTo>
                    <a:pt x="9" y="4"/>
                  </a:moveTo>
                  <a:cubicBezTo>
                    <a:pt x="9" y="4"/>
                    <a:pt x="8" y="4"/>
                    <a:pt x="8" y="4"/>
                  </a:cubicBezTo>
                  <a:cubicBezTo>
                    <a:pt x="8" y="4"/>
                    <a:pt x="9" y="4"/>
                    <a:pt x="9" y="4"/>
                  </a:cubicBezTo>
                  <a:cubicBezTo>
                    <a:pt x="9" y="4"/>
                    <a:pt x="9" y="4"/>
                    <a:pt x="9" y="4"/>
                  </a:cubicBezTo>
                  <a:cubicBezTo>
                    <a:pt x="9" y="4"/>
                    <a:pt x="9" y="4"/>
                    <a:pt x="9" y="4"/>
                  </a:cubicBezTo>
                  <a:cubicBezTo>
                    <a:pt x="9" y="4"/>
                    <a:pt x="9" y="4"/>
                    <a:pt x="9" y="4"/>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9" y="5"/>
                    <a:pt x="9" y="5"/>
                    <a:pt x="9" y="5"/>
                  </a:cubicBezTo>
                  <a:cubicBezTo>
                    <a:pt x="9" y="6"/>
                    <a:pt x="9" y="6"/>
                    <a:pt x="9" y="6"/>
                  </a:cubicBezTo>
                  <a:cubicBezTo>
                    <a:pt x="8" y="6"/>
                    <a:pt x="7" y="6"/>
                    <a:pt x="6" y="6"/>
                  </a:cubicBezTo>
                  <a:cubicBezTo>
                    <a:pt x="6" y="6"/>
                    <a:pt x="6" y="6"/>
                    <a:pt x="5" y="6"/>
                  </a:cubicBezTo>
                  <a:cubicBezTo>
                    <a:pt x="5" y="6"/>
                    <a:pt x="6" y="6"/>
                    <a:pt x="6" y="6"/>
                  </a:cubicBezTo>
                  <a:cubicBezTo>
                    <a:pt x="6" y="5"/>
                    <a:pt x="6" y="5"/>
                    <a:pt x="7" y="5"/>
                  </a:cubicBezTo>
                  <a:cubicBezTo>
                    <a:pt x="7" y="4"/>
                    <a:pt x="7" y="4"/>
                    <a:pt x="8" y="4"/>
                  </a:cubicBezTo>
                  <a:cubicBezTo>
                    <a:pt x="8" y="4"/>
                    <a:pt x="8" y="4"/>
                    <a:pt x="9" y="4"/>
                  </a:cubicBezTo>
                  <a:moveTo>
                    <a:pt x="2" y="4"/>
                  </a:moveTo>
                  <a:cubicBezTo>
                    <a:pt x="1" y="5"/>
                    <a:pt x="1" y="7"/>
                    <a:pt x="0" y="8"/>
                  </a:cubicBezTo>
                  <a:cubicBezTo>
                    <a:pt x="0" y="8"/>
                    <a:pt x="0" y="9"/>
                    <a:pt x="0" y="9"/>
                  </a:cubicBezTo>
                  <a:cubicBezTo>
                    <a:pt x="1" y="18"/>
                    <a:pt x="15" y="28"/>
                    <a:pt x="16" y="14"/>
                  </a:cubicBezTo>
                  <a:cubicBezTo>
                    <a:pt x="17" y="11"/>
                    <a:pt x="13" y="11"/>
                    <a:pt x="12" y="14"/>
                  </a:cubicBezTo>
                  <a:cubicBezTo>
                    <a:pt x="12" y="14"/>
                    <a:pt x="12" y="15"/>
                    <a:pt x="12" y="15"/>
                  </a:cubicBezTo>
                  <a:cubicBezTo>
                    <a:pt x="12" y="15"/>
                    <a:pt x="12" y="16"/>
                    <a:pt x="12" y="16"/>
                  </a:cubicBezTo>
                  <a:cubicBezTo>
                    <a:pt x="12" y="17"/>
                    <a:pt x="12"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1" y="17"/>
                  </a:cubicBezTo>
                  <a:cubicBezTo>
                    <a:pt x="11" y="17"/>
                    <a:pt x="11" y="17"/>
                    <a:pt x="10" y="17"/>
                  </a:cubicBezTo>
                  <a:cubicBezTo>
                    <a:pt x="10" y="17"/>
                    <a:pt x="10" y="17"/>
                    <a:pt x="9" y="17"/>
                  </a:cubicBezTo>
                  <a:cubicBezTo>
                    <a:pt x="9" y="17"/>
                    <a:pt x="9" y="17"/>
                    <a:pt x="10" y="17"/>
                  </a:cubicBezTo>
                  <a:cubicBezTo>
                    <a:pt x="9" y="17"/>
                    <a:pt x="9" y="17"/>
                    <a:pt x="9" y="16"/>
                  </a:cubicBezTo>
                  <a:cubicBezTo>
                    <a:pt x="8" y="16"/>
                    <a:pt x="7" y="15"/>
                    <a:pt x="7" y="15"/>
                  </a:cubicBezTo>
                  <a:cubicBezTo>
                    <a:pt x="6" y="14"/>
                    <a:pt x="6" y="13"/>
                    <a:pt x="5" y="12"/>
                  </a:cubicBezTo>
                  <a:cubicBezTo>
                    <a:pt x="5" y="11"/>
                    <a:pt x="5" y="11"/>
                    <a:pt x="5" y="10"/>
                  </a:cubicBezTo>
                  <a:cubicBezTo>
                    <a:pt x="9" y="10"/>
                    <a:pt x="14" y="9"/>
                    <a:pt x="13" y="5"/>
                  </a:cubicBezTo>
                  <a:cubicBezTo>
                    <a:pt x="12" y="1"/>
                    <a:pt x="10" y="0"/>
                    <a:pt x="7" y="0"/>
                  </a:cubicBezTo>
                  <a:cubicBezTo>
                    <a:pt x="5" y="1"/>
                    <a:pt x="4" y="2"/>
                    <a:pt x="2"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06" name="Freeform 336"/>
            <p:cNvSpPr>
              <a:spLocks noEditPoints="1"/>
            </p:cNvSpPr>
            <p:nvPr/>
          </p:nvSpPr>
          <p:spPr bwMode="auto">
            <a:xfrm>
              <a:off x="3513" y="2204"/>
              <a:ext cx="33" cy="53"/>
            </a:xfrm>
            <a:custGeom>
              <a:avLst/>
              <a:gdLst>
                <a:gd name="T0" fmla="*/ 10 w 14"/>
                <a:gd name="T1" fmla="*/ 17 h 22"/>
                <a:gd name="T2" fmla="*/ 10 w 14"/>
                <a:gd name="T3" fmla="*/ 18 h 22"/>
                <a:gd name="T4" fmla="*/ 10 w 14"/>
                <a:gd name="T5" fmla="*/ 17 h 22"/>
                <a:gd name="T6" fmla="*/ 10 w 14"/>
                <a:gd name="T7" fmla="*/ 5 h 22"/>
                <a:gd name="T8" fmla="*/ 10 w 14"/>
                <a:gd name="T9" fmla="*/ 5 h 22"/>
                <a:gd name="T10" fmla="*/ 10 w 14"/>
                <a:gd name="T11" fmla="*/ 5 h 22"/>
                <a:gd name="T12" fmla="*/ 1 w 14"/>
                <a:gd name="T13" fmla="*/ 6 h 22"/>
                <a:gd name="T14" fmla="*/ 1 w 14"/>
                <a:gd name="T15" fmla="*/ 7 h 22"/>
                <a:gd name="T16" fmla="*/ 4 w 14"/>
                <a:gd name="T17" fmla="*/ 12 h 22"/>
                <a:gd name="T18" fmla="*/ 7 w 14"/>
                <a:gd name="T19" fmla="*/ 20 h 22"/>
                <a:gd name="T20" fmla="*/ 10 w 14"/>
                <a:gd name="T21" fmla="*/ 19 h 22"/>
                <a:gd name="T22" fmla="*/ 10 w 14"/>
                <a:gd name="T23" fmla="*/ 18 h 22"/>
                <a:gd name="T24" fmla="*/ 10 w 14"/>
                <a:gd name="T25" fmla="*/ 7 h 22"/>
                <a:gd name="T26" fmla="*/ 11 w 14"/>
                <a:gd name="T27" fmla="*/ 6 h 22"/>
                <a:gd name="T28" fmla="*/ 12 w 14"/>
                <a:gd name="T29" fmla="*/ 2 h 22"/>
                <a:gd name="T30" fmla="*/ 6 w 14"/>
                <a:gd name="T31" fmla="*/ 8 h 22"/>
                <a:gd name="T32" fmla="*/ 4 w 14"/>
                <a:gd name="T33" fmla="*/ 3 h 22"/>
                <a:gd name="T34" fmla="*/ 2 w 14"/>
                <a:gd name="T35" fmla="*/ 3 h 22"/>
                <a:gd name="T36" fmla="*/ 1 w 14"/>
                <a:gd name="T37"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 h="22">
                  <a:moveTo>
                    <a:pt x="10" y="17"/>
                  </a:moveTo>
                  <a:cubicBezTo>
                    <a:pt x="10" y="17"/>
                    <a:pt x="10" y="17"/>
                    <a:pt x="10" y="18"/>
                  </a:cubicBezTo>
                  <a:cubicBezTo>
                    <a:pt x="10" y="17"/>
                    <a:pt x="10" y="17"/>
                    <a:pt x="10" y="17"/>
                  </a:cubicBezTo>
                  <a:moveTo>
                    <a:pt x="10" y="5"/>
                  </a:moveTo>
                  <a:cubicBezTo>
                    <a:pt x="10" y="5"/>
                    <a:pt x="10" y="5"/>
                    <a:pt x="10" y="5"/>
                  </a:cubicBezTo>
                  <a:cubicBezTo>
                    <a:pt x="10" y="5"/>
                    <a:pt x="10" y="5"/>
                    <a:pt x="10" y="5"/>
                  </a:cubicBezTo>
                  <a:moveTo>
                    <a:pt x="1" y="6"/>
                  </a:moveTo>
                  <a:cubicBezTo>
                    <a:pt x="1" y="7"/>
                    <a:pt x="1" y="7"/>
                    <a:pt x="1" y="7"/>
                  </a:cubicBezTo>
                  <a:cubicBezTo>
                    <a:pt x="3" y="9"/>
                    <a:pt x="3" y="11"/>
                    <a:pt x="4" y="12"/>
                  </a:cubicBezTo>
                  <a:cubicBezTo>
                    <a:pt x="5" y="15"/>
                    <a:pt x="6" y="17"/>
                    <a:pt x="7" y="20"/>
                  </a:cubicBezTo>
                  <a:cubicBezTo>
                    <a:pt x="7" y="22"/>
                    <a:pt x="11" y="21"/>
                    <a:pt x="10" y="19"/>
                  </a:cubicBezTo>
                  <a:cubicBezTo>
                    <a:pt x="10" y="19"/>
                    <a:pt x="10" y="18"/>
                    <a:pt x="10" y="18"/>
                  </a:cubicBezTo>
                  <a:cubicBezTo>
                    <a:pt x="10" y="14"/>
                    <a:pt x="10" y="11"/>
                    <a:pt x="10" y="7"/>
                  </a:cubicBezTo>
                  <a:cubicBezTo>
                    <a:pt x="10" y="7"/>
                    <a:pt x="11" y="6"/>
                    <a:pt x="11" y="6"/>
                  </a:cubicBezTo>
                  <a:cubicBezTo>
                    <a:pt x="13" y="7"/>
                    <a:pt x="14" y="4"/>
                    <a:pt x="12" y="2"/>
                  </a:cubicBezTo>
                  <a:cubicBezTo>
                    <a:pt x="9" y="0"/>
                    <a:pt x="7" y="3"/>
                    <a:pt x="6" y="8"/>
                  </a:cubicBezTo>
                  <a:cubicBezTo>
                    <a:pt x="6" y="6"/>
                    <a:pt x="5" y="5"/>
                    <a:pt x="4" y="3"/>
                  </a:cubicBezTo>
                  <a:cubicBezTo>
                    <a:pt x="3" y="3"/>
                    <a:pt x="2" y="3"/>
                    <a:pt x="2" y="3"/>
                  </a:cubicBezTo>
                  <a:cubicBezTo>
                    <a:pt x="1" y="3"/>
                    <a:pt x="0" y="5"/>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07" name="Freeform 337"/>
            <p:cNvSpPr>
              <a:spLocks noEditPoints="1"/>
            </p:cNvSpPr>
            <p:nvPr/>
          </p:nvSpPr>
          <p:spPr bwMode="auto">
            <a:xfrm>
              <a:off x="3548" y="2202"/>
              <a:ext cx="41" cy="55"/>
            </a:xfrm>
            <a:custGeom>
              <a:avLst/>
              <a:gdLst>
                <a:gd name="T0" fmla="*/ 6 w 17"/>
                <a:gd name="T1" fmla="*/ 17 h 23"/>
                <a:gd name="T2" fmla="*/ 6 w 17"/>
                <a:gd name="T3" fmla="*/ 17 h 23"/>
                <a:gd name="T4" fmla="*/ 6 w 17"/>
                <a:gd name="T5" fmla="*/ 17 h 23"/>
                <a:gd name="T6" fmla="*/ 6 w 17"/>
                <a:gd name="T7" fmla="*/ 17 h 23"/>
                <a:gd name="T8" fmla="*/ 6 w 17"/>
                <a:gd name="T9" fmla="*/ 17 h 23"/>
                <a:gd name="T10" fmla="*/ 6 w 17"/>
                <a:gd name="T11" fmla="*/ 17 h 23"/>
                <a:gd name="T12" fmla="*/ 6 w 17"/>
                <a:gd name="T13" fmla="*/ 17 h 23"/>
                <a:gd name="T14" fmla="*/ 6 w 17"/>
                <a:gd name="T15" fmla="*/ 17 h 23"/>
                <a:gd name="T16" fmla="*/ 6 w 17"/>
                <a:gd name="T17" fmla="*/ 17 h 23"/>
                <a:gd name="T18" fmla="*/ 6 w 17"/>
                <a:gd name="T19" fmla="*/ 17 h 23"/>
                <a:gd name="T20" fmla="*/ 13 w 17"/>
                <a:gd name="T21" fmla="*/ 13 h 23"/>
                <a:gd name="T22" fmla="*/ 13 w 17"/>
                <a:gd name="T23" fmla="*/ 13 h 23"/>
                <a:gd name="T24" fmla="*/ 13 w 17"/>
                <a:gd name="T25" fmla="*/ 13 h 23"/>
                <a:gd name="T26" fmla="*/ 13 w 17"/>
                <a:gd name="T27" fmla="*/ 13 h 23"/>
                <a:gd name="T28" fmla="*/ 13 w 17"/>
                <a:gd name="T29" fmla="*/ 12 h 23"/>
                <a:gd name="T30" fmla="*/ 12 w 17"/>
                <a:gd name="T31" fmla="*/ 12 h 23"/>
                <a:gd name="T32" fmla="*/ 12 w 17"/>
                <a:gd name="T33" fmla="*/ 12 h 23"/>
                <a:gd name="T34" fmla="*/ 12 w 17"/>
                <a:gd name="T35" fmla="*/ 12 h 23"/>
                <a:gd name="T36" fmla="*/ 12 w 17"/>
                <a:gd name="T37" fmla="*/ 12 h 23"/>
                <a:gd name="T38" fmla="*/ 11 w 17"/>
                <a:gd name="T39" fmla="*/ 12 h 23"/>
                <a:gd name="T40" fmla="*/ 5 w 17"/>
                <a:gd name="T41" fmla="*/ 8 h 23"/>
                <a:gd name="T42" fmla="*/ 5 w 17"/>
                <a:gd name="T43" fmla="*/ 8 h 23"/>
                <a:gd name="T44" fmla="*/ 5 w 17"/>
                <a:gd name="T45" fmla="*/ 8 h 23"/>
                <a:gd name="T46" fmla="*/ 5 w 17"/>
                <a:gd name="T47" fmla="*/ 8 h 23"/>
                <a:gd name="T48" fmla="*/ 4 w 17"/>
                <a:gd name="T49" fmla="*/ 6 h 23"/>
                <a:gd name="T50" fmla="*/ 5 w 17"/>
                <a:gd name="T51" fmla="*/ 5 h 23"/>
                <a:gd name="T52" fmla="*/ 5 w 17"/>
                <a:gd name="T53" fmla="*/ 5 h 23"/>
                <a:gd name="T54" fmla="*/ 9 w 17"/>
                <a:gd name="T55" fmla="*/ 12 h 23"/>
                <a:gd name="T56" fmla="*/ 11 w 17"/>
                <a:gd name="T57" fmla="*/ 12 h 23"/>
                <a:gd name="T58" fmla="*/ 12 w 17"/>
                <a:gd name="T59" fmla="*/ 12 h 23"/>
                <a:gd name="T60" fmla="*/ 12 w 17"/>
                <a:gd name="T61" fmla="*/ 12 h 23"/>
                <a:gd name="T62" fmla="*/ 13 w 17"/>
                <a:gd name="T63" fmla="*/ 13 h 23"/>
                <a:gd name="T64" fmla="*/ 13 w 17"/>
                <a:gd name="T65" fmla="*/ 13 h 23"/>
                <a:gd name="T66" fmla="*/ 13 w 17"/>
                <a:gd name="T67" fmla="*/ 12 h 23"/>
                <a:gd name="T68" fmla="*/ 13 w 17"/>
                <a:gd name="T69" fmla="*/ 14 h 23"/>
                <a:gd name="T70" fmla="*/ 12 w 17"/>
                <a:gd name="T71" fmla="*/ 15 h 23"/>
                <a:gd name="T72" fmla="*/ 9 w 17"/>
                <a:gd name="T73" fmla="*/ 17 h 23"/>
                <a:gd name="T74" fmla="*/ 6 w 17"/>
                <a:gd name="T75" fmla="*/ 17 h 23"/>
                <a:gd name="T76" fmla="*/ 6 w 17"/>
                <a:gd name="T77" fmla="*/ 17 h 23"/>
                <a:gd name="T78" fmla="*/ 6 w 17"/>
                <a:gd name="T79" fmla="*/ 17 h 23"/>
                <a:gd name="T80" fmla="*/ 5 w 17"/>
                <a:gd name="T81" fmla="*/ 16 h 23"/>
                <a:gd name="T82" fmla="*/ 16 w 17"/>
                <a:gd name="T83" fmla="*/ 17 h 23"/>
                <a:gd name="T84" fmla="*/ 7 w 17"/>
                <a:gd name="T85" fmla="*/ 8 h 23"/>
                <a:gd name="T86" fmla="*/ 4 w 17"/>
                <a:gd name="T87" fmla="*/ 8 h 23"/>
                <a:gd name="T88" fmla="*/ 4 w 17"/>
                <a:gd name="T89" fmla="*/ 8 h 23"/>
                <a:gd name="T90" fmla="*/ 4 w 17"/>
                <a:gd name="T91" fmla="*/ 7 h 23"/>
                <a:gd name="T92" fmla="*/ 4 w 17"/>
                <a:gd name="T93" fmla="*/ 6 h 23"/>
                <a:gd name="T94" fmla="*/ 3 w 17"/>
                <a:gd name="T95" fmla="*/ 7 h 23"/>
                <a:gd name="T96" fmla="*/ 5 w 17"/>
                <a:gd name="T97" fmla="*/ 5 h 23"/>
                <a:gd name="T98" fmla="*/ 8 w 17"/>
                <a:gd name="T99" fmla="*/ 4 h 23"/>
                <a:gd name="T100" fmla="*/ 9 w 17"/>
                <a:gd name="T101" fmla="*/ 0 h 23"/>
                <a:gd name="T102" fmla="*/ 0 w 17"/>
                <a:gd name="T103"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 h="23">
                  <a:moveTo>
                    <a:pt x="6" y="17"/>
                  </a:moveTo>
                  <a:cubicBezTo>
                    <a:pt x="6" y="17"/>
                    <a:pt x="6" y="17"/>
                    <a:pt x="6" y="17"/>
                  </a:cubicBezTo>
                  <a:cubicBezTo>
                    <a:pt x="6" y="17"/>
                    <a:pt x="6" y="17"/>
                    <a:pt x="6" y="17"/>
                  </a:cubicBezTo>
                  <a:cubicBezTo>
                    <a:pt x="6" y="17"/>
                    <a:pt x="6" y="17"/>
                    <a:pt x="6" y="17"/>
                  </a:cubicBezTo>
                  <a:cubicBezTo>
                    <a:pt x="6" y="17"/>
                    <a:pt x="6" y="17"/>
                    <a:pt x="6" y="17"/>
                  </a:cubicBezTo>
                  <a:moveTo>
                    <a:pt x="6" y="17"/>
                  </a:moveTo>
                  <a:cubicBezTo>
                    <a:pt x="6" y="17"/>
                    <a:pt x="6" y="17"/>
                    <a:pt x="6" y="17"/>
                  </a:cubicBezTo>
                  <a:cubicBezTo>
                    <a:pt x="6" y="17"/>
                    <a:pt x="6" y="17"/>
                    <a:pt x="6" y="17"/>
                  </a:cubicBezTo>
                  <a:cubicBezTo>
                    <a:pt x="6" y="17"/>
                    <a:pt x="6" y="17"/>
                    <a:pt x="6" y="17"/>
                  </a:cubicBezTo>
                  <a:moveTo>
                    <a:pt x="6" y="17"/>
                  </a:move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moveTo>
                    <a:pt x="13" y="13"/>
                  </a:moveTo>
                  <a:cubicBezTo>
                    <a:pt x="13" y="13"/>
                    <a:pt x="13" y="13"/>
                    <a:pt x="13" y="13"/>
                  </a:cubicBezTo>
                  <a:cubicBezTo>
                    <a:pt x="13" y="13"/>
                    <a:pt x="13" y="13"/>
                    <a:pt x="13" y="14"/>
                  </a:cubicBezTo>
                  <a:cubicBezTo>
                    <a:pt x="13" y="13"/>
                    <a:pt x="13" y="13"/>
                    <a:pt x="13" y="13"/>
                  </a:cubicBezTo>
                  <a:moveTo>
                    <a:pt x="13" y="13"/>
                  </a:moveTo>
                  <a:cubicBezTo>
                    <a:pt x="13" y="13"/>
                    <a:pt x="13" y="13"/>
                    <a:pt x="13" y="13"/>
                  </a:cubicBezTo>
                  <a:cubicBezTo>
                    <a:pt x="13" y="13"/>
                    <a:pt x="13" y="13"/>
                    <a:pt x="13" y="13"/>
                  </a:cubicBezTo>
                  <a:cubicBezTo>
                    <a:pt x="13" y="13"/>
                    <a:pt x="13" y="13"/>
                    <a:pt x="13" y="13"/>
                  </a:cubicBezTo>
                  <a:moveTo>
                    <a:pt x="12" y="12"/>
                  </a:moveTo>
                  <a:cubicBezTo>
                    <a:pt x="12" y="12"/>
                    <a:pt x="13" y="12"/>
                    <a:pt x="13" y="12"/>
                  </a:cubicBezTo>
                  <a:cubicBezTo>
                    <a:pt x="13" y="12"/>
                    <a:pt x="12" y="12"/>
                    <a:pt x="12" y="12"/>
                  </a:cubicBezTo>
                  <a:cubicBezTo>
                    <a:pt x="12" y="12"/>
                    <a:pt x="12" y="12"/>
                    <a:pt x="12" y="12"/>
                  </a:cubicBezTo>
                  <a:moveTo>
                    <a:pt x="12" y="12"/>
                  </a:moveTo>
                  <a:cubicBezTo>
                    <a:pt x="12" y="12"/>
                    <a:pt x="12" y="12"/>
                    <a:pt x="12" y="12"/>
                  </a:cubicBezTo>
                  <a:cubicBezTo>
                    <a:pt x="12" y="12"/>
                    <a:pt x="12" y="12"/>
                    <a:pt x="12" y="12"/>
                  </a:cubicBezTo>
                  <a:cubicBezTo>
                    <a:pt x="12" y="12"/>
                    <a:pt x="12" y="12"/>
                    <a:pt x="12" y="12"/>
                  </a:cubicBezTo>
                  <a:moveTo>
                    <a:pt x="11" y="12"/>
                  </a:moveTo>
                  <a:cubicBezTo>
                    <a:pt x="12" y="12"/>
                    <a:pt x="12" y="12"/>
                    <a:pt x="12" y="12"/>
                  </a:cubicBezTo>
                  <a:cubicBezTo>
                    <a:pt x="12" y="12"/>
                    <a:pt x="12" y="12"/>
                    <a:pt x="12" y="12"/>
                  </a:cubicBezTo>
                  <a:cubicBezTo>
                    <a:pt x="12" y="12"/>
                    <a:pt x="12" y="12"/>
                    <a:pt x="11" y="12"/>
                  </a:cubicBezTo>
                  <a:moveTo>
                    <a:pt x="5" y="8"/>
                  </a:moveTo>
                  <a:cubicBezTo>
                    <a:pt x="5" y="8"/>
                    <a:pt x="5" y="8"/>
                    <a:pt x="5" y="8"/>
                  </a:cubicBezTo>
                  <a:cubicBezTo>
                    <a:pt x="5" y="8"/>
                    <a:pt x="5" y="8"/>
                    <a:pt x="5" y="8"/>
                  </a:cubicBezTo>
                  <a:cubicBezTo>
                    <a:pt x="5" y="8"/>
                    <a:pt x="5" y="8"/>
                    <a:pt x="5" y="8"/>
                  </a:cubicBezTo>
                  <a:moveTo>
                    <a:pt x="5" y="8"/>
                  </a:moveTo>
                  <a:cubicBezTo>
                    <a:pt x="5" y="8"/>
                    <a:pt x="5" y="8"/>
                    <a:pt x="5" y="8"/>
                  </a:cubicBezTo>
                  <a:cubicBezTo>
                    <a:pt x="5" y="8"/>
                    <a:pt x="5" y="8"/>
                    <a:pt x="5" y="8"/>
                  </a:cubicBezTo>
                  <a:cubicBezTo>
                    <a:pt x="5" y="8"/>
                    <a:pt x="5" y="8"/>
                    <a:pt x="5" y="8"/>
                  </a:cubicBezTo>
                  <a:moveTo>
                    <a:pt x="4" y="5"/>
                  </a:moveTo>
                  <a:cubicBezTo>
                    <a:pt x="4" y="5"/>
                    <a:pt x="4" y="5"/>
                    <a:pt x="4" y="6"/>
                  </a:cubicBezTo>
                  <a:cubicBezTo>
                    <a:pt x="4" y="5"/>
                    <a:pt x="4" y="5"/>
                    <a:pt x="4" y="5"/>
                  </a:cubicBezTo>
                  <a:moveTo>
                    <a:pt x="5" y="5"/>
                  </a:moveTo>
                  <a:cubicBezTo>
                    <a:pt x="5" y="5"/>
                    <a:pt x="5" y="5"/>
                    <a:pt x="5" y="5"/>
                  </a:cubicBezTo>
                  <a:cubicBezTo>
                    <a:pt x="5" y="5"/>
                    <a:pt x="5" y="5"/>
                    <a:pt x="5" y="5"/>
                  </a:cubicBezTo>
                  <a:moveTo>
                    <a:pt x="0" y="7"/>
                  </a:moveTo>
                  <a:cubicBezTo>
                    <a:pt x="0" y="12"/>
                    <a:pt x="6" y="12"/>
                    <a:pt x="9" y="12"/>
                  </a:cubicBezTo>
                  <a:cubicBezTo>
                    <a:pt x="9" y="12"/>
                    <a:pt x="9" y="12"/>
                    <a:pt x="9" y="12"/>
                  </a:cubicBezTo>
                  <a:cubicBezTo>
                    <a:pt x="10" y="12"/>
                    <a:pt x="11" y="12"/>
                    <a:pt x="11"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3" y="12"/>
                  </a:cubicBezTo>
                  <a:cubicBezTo>
                    <a:pt x="13" y="13"/>
                    <a:pt x="13" y="13"/>
                    <a:pt x="13" y="13"/>
                  </a:cubicBezTo>
                  <a:cubicBezTo>
                    <a:pt x="13" y="13"/>
                    <a:pt x="13" y="13"/>
                    <a:pt x="13" y="13"/>
                  </a:cubicBezTo>
                  <a:cubicBezTo>
                    <a:pt x="13" y="13"/>
                    <a:pt x="13" y="13"/>
                    <a:pt x="13" y="13"/>
                  </a:cubicBezTo>
                  <a:cubicBezTo>
                    <a:pt x="13" y="13"/>
                    <a:pt x="13" y="13"/>
                    <a:pt x="13" y="13"/>
                  </a:cubicBezTo>
                  <a:cubicBezTo>
                    <a:pt x="13" y="12"/>
                    <a:pt x="13" y="12"/>
                    <a:pt x="13" y="12"/>
                  </a:cubicBezTo>
                  <a:cubicBezTo>
                    <a:pt x="13" y="13"/>
                    <a:pt x="13" y="13"/>
                    <a:pt x="13" y="13"/>
                  </a:cubicBezTo>
                  <a:cubicBezTo>
                    <a:pt x="13" y="13"/>
                    <a:pt x="13" y="13"/>
                    <a:pt x="13" y="14"/>
                  </a:cubicBezTo>
                  <a:cubicBezTo>
                    <a:pt x="13" y="14"/>
                    <a:pt x="13" y="14"/>
                    <a:pt x="13" y="14"/>
                  </a:cubicBezTo>
                  <a:cubicBezTo>
                    <a:pt x="13" y="14"/>
                    <a:pt x="13" y="14"/>
                    <a:pt x="12" y="15"/>
                  </a:cubicBezTo>
                  <a:cubicBezTo>
                    <a:pt x="12" y="15"/>
                    <a:pt x="12" y="15"/>
                    <a:pt x="11" y="16"/>
                  </a:cubicBezTo>
                  <a:cubicBezTo>
                    <a:pt x="11" y="16"/>
                    <a:pt x="10" y="16"/>
                    <a:pt x="9" y="17"/>
                  </a:cubicBezTo>
                  <a:cubicBezTo>
                    <a:pt x="9" y="17"/>
                    <a:pt x="8" y="17"/>
                    <a:pt x="8" y="17"/>
                  </a:cubicBezTo>
                  <a:cubicBezTo>
                    <a:pt x="7" y="17"/>
                    <a:pt x="7" y="17"/>
                    <a:pt x="6" y="17"/>
                  </a:cubicBezTo>
                  <a:cubicBezTo>
                    <a:pt x="6" y="17"/>
                    <a:pt x="6" y="17"/>
                    <a:pt x="6" y="17"/>
                  </a:cubicBezTo>
                  <a:cubicBezTo>
                    <a:pt x="6" y="17"/>
                    <a:pt x="6" y="17"/>
                    <a:pt x="6" y="17"/>
                  </a:cubicBezTo>
                  <a:cubicBezTo>
                    <a:pt x="6" y="17"/>
                    <a:pt x="6" y="17"/>
                    <a:pt x="6" y="17"/>
                  </a:cubicBezTo>
                  <a:cubicBezTo>
                    <a:pt x="6" y="17"/>
                    <a:pt x="6" y="17"/>
                    <a:pt x="6" y="17"/>
                  </a:cubicBezTo>
                  <a:cubicBezTo>
                    <a:pt x="6" y="17"/>
                    <a:pt x="6" y="17"/>
                    <a:pt x="6" y="17"/>
                  </a:cubicBezTo>
                  <a:cubicBezTo>
                    <a:pt x="6" y="16"/>
                    <a:pt x="5" y="16"/>
                    <a:pt x="5" y="16"/>
                  </a:cubicBezTo>
                  <a:cubicBezTo>
                    <a:pt x="4" y="14"/>
                    <a:pt x="1" y="16"/>
                    <a:pt x="2" y="18"/>
                  </a:cubicBezTo>
                  <a:cubicBezTo>
                    <a:pt x="4" y="23"/>
                    <a:pt x="13" y="21"/>
                    <a:pt x="16" y="17"/>
                  </a:cubicBezTo>
                  <a:cubicBezTo>
                    <a:pt x="17" y="15"/>
                    <a:pt x="17" y="12"/>
                    <a:pt x="16" y="10"/>
                  </a:cubicBezTo>
                  <a:cubicBezTo>
                    <a:pt x="13" y="7"/>
                    <a:pt x="10" y="8"/>
                    <a:pt x="7" y="8"/>
                  </a:cubicBezTo>
                  <a:cubicBezTo>
                    <a:pt x="6" y="8"/>
                    <a:pt x="6" y="8"/>
                    <a:pt x="5" y="8"/>
                  </a:cubicBezTo>
                  <a:cubicBezTo>
                    <a:pt x="5" y="8"/>
                    <a:pt x="5" y="8"/>
                    <a:pt x="4" y="8"/>
                  </a:cubicBezTo>
                  <a:cubicBezTo>
                    <a:pt x="4" y="8"/>
                    <a:pt x="4" y="8"/>
                    <a:pt x="4" y="7"/>
                  </a:cubicBezTo>
                  <a:cubicBezTo>
                    <a:pt x="4" y="7"/>
                    <a:pt x="4" y="8"/>
                    <a:pt x="4" y="8"/>
                  </a:cubicBezTo>
                  <a:cubicBezTo>
                    <a:pt x="4" y="8"/>
                    <a:pt x="4" y="7"/>
                    <a:pt x="4" y="7"/>
                  </a:cubicBezTo>
                  <a:cubicBezTo>
                    <a:pt x="4" y="7"/>
                    <a:pt x="4" y="7"/>
                    <a:pt x="4" y="7"/>
                  </a:cubicBezTo>
                  <a:cubicBezTo>
                    <a:pt x="4" y="7"/>
                    <a:pt x="4" y="7"/>
                    <a:pt x="4" y="7"/>
                  </a:cubicBezTo>
                  <a:cubicBezTo>
                    <a:pt x="4" y="6"/>
                    <a:pt x="4" y="6"/>
                    <a:pt x="4" y="6"/>
                  </a:cubicBezTo>
                  <a:cubicBezTo>
                    <a:pt x="4" y="6"/>
                    <a:pt x="4" y="6"/>
                    <a:pt x="4" y="6"/>
                  </a:cubicBezTo>
                  <a:cubicBezTo>
                    <a:pt x="4" y="6"/>
                    <a:pt x="4" y="6"/>
                    <a:pt x="3" y="7"/>
                  </a:cubicBezTo>
                  <a:cubicBezTo>
                    <a:pt x="4" y="6"/>
                    <a:pt x="4" y="6"/>
                    <a:pt x="4" y="6"/>
                  </a:cubicBezTo>
                  <a:cubicBezTo>
                    <a:pt x="4" y="5"/>
                    <a:pt x="4" y="5"/>
                    <a:pt x="5" y="5"/>
                  </a:cubicBezTo>
                  <a:cubicBezTo>
                    <a:pt x="5" y="5"/>
                    <a:pt x="6" y="4"/>
                    <a:pt x="6" y="4"/>
                  </a:cubicBezTo>
                  <a:cubicBezTo>
                    <a:pt x="7" y="4"/>
                    <a:pt x="8" y="4"/>
                    <a:pt x="8" y="4"/>
                  </a:cubicBezTo>
                  <a:cubicBezTo>
                    <a:pt x="8" y="4"/>
                    <a:pt x="8" y="4"/>
                    <a:pt x="9" y="4"/>
                  </a:cubicBezTo>
                  <a:cubicBezTo>
                    <a:pt x="11" y="4"/>
                    <a:pt x="11" y="0"/>
                    <a:pt x="9" y="0"/>
                  </a:cubicBezTo>
                  <a:cubicBezTo>
                    <a:pt x="8" y="0"/>
                    <a:pt x="7" y="0"/>
                    <a:pt x="6" y="0"/>
                  </a:cubicBezTo>
                  <a:cubicBezTo>
                    <a:pt x="3" y="1"/>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08" name="Freeform 338"/>
            <p:cNvSpPr>
              <a:spLocks noEditPoints="1"/>
            </p:cNvSpPr>
            <p:nvPr/>
          </p:nvSpPr>
          <p:spPr bwMode="auto">
            <a:xfrm>
              <a:off x="3577" y="2176"/>
              <a:ext cx="52" cy="71"/>
            </a:xfrm>
            <a:custGeom>
              <a:avLst/>
              <a:gdLst>
                <a:gd name="T0" fmla="*/ 12 w 22"/>
                <a:gd name="T1" fmla="*/ 12 h 30"/>
                <a:gd name="T2" fmla="*/ 13 w 22"/>
                <a:gd name="T3" fmla="*/ 12 h 30"/>
                <a:gd name="T4" fmla="*/ 12 w 22"/>
                <a:gd name="T5" fmla="*/ 12 h 30"/>
                <a:gd name="T6" fmla="*/ 12 w 22"/>
                <a:gd name="T7" fmla="*/ 11 h 30"/>
                <a:gd name="T8" fmla="*/ 12 w 22"/>
                <a:gd name="T9" fmla="*/ 11 h 30"/>
                <a:gd name="T10" fmla="*/ 12 w 22"/>
                <a:gd name="T11" fmla="*/ 11 h 30"/>
                <a:gd name="T12" fmla="*/ 0 w 22"/>
                <a:gd name="T13" fmla="*/ 2 h 30"/>
                <a:gd name="T14" fmla="*/ 7 w 22"/>
                <a:gd name="T15" fmla="*/ 26 h 30"/>
                <a:gd name="T16" fmla="*/ 11 w 22"/>
                <a:gd name="T17" fmla="*/ 25 h 30"/>
                <a:gd name="T18" fmla="*/ 11 w 22"/>
                <a:gd name="T19" fmla="*/ 25 h 30"/>
                <a:gd name="T20" fmla="*/ 11 w 22"/>
                <a:gd name="T21" fmla="*/ 15 h 30"/>
                <a:gd name="T22" fmla="*/ 12 w 22"/>
                <a:gd name="T23" fmla="*/ 12 h 30"/>
                <a:gd name="T24" fmla="*/ 12 w 22"/>
                <a:gd name="T25" fmla="*/ 12 h 30"/>
                <a:gd name="T26" fmla="*/ 12 w 22"/>
                <a:gd name="T27" fmla="*/ 12 h 30"/>
                <a:gd name="T28" fmla="*/ 12 w 22"/>
                <a:gd name="T29" fmla="*/ 12 h 30"/>
                <a:gd name="T30" fmla="*/ 12 w 22"/>
                <a:gd name="T31" fmla="*/ 12 h 30"/>
                <a:gd name="T32" fmla="*/ 13 w 22"/>
                <a:gd name="T33" fmla="*/ 13 h 30"/>
                <a:gd name="T34" fmla="*/ 17 w 22"/>
                <a:gd name="T35" fmla="*/ 28 h 30"/>
                <a:gd name="T36" fmla="*/ 21 w 22"/>
                <a:gd name="T37" fmla="*/ 26 h 30"/>
                <a:gd name="T38" fmla="*/ 21 w 22"/>
                <a:gd name="T39" fmla="*/ 26 h 30"/>
                <a:gd name="T40" fmla="*/ 12 w 22"/>
                <a:gd name="T41" fmla="*/ 8 h 30"/>
                <a:gd name="T42" fmla="*/ 7 w 22"/>
                <a:gd name="T43" fmla="*/ 12 h 30"/>
                <a:gd name="T44" fmla="*/ 4 w 22"/>
                <a:gd name="T45" fmla="*/ 1 h 30"/>
                <a:gd name="T46" fmla="*/ 2 w 22"/>
                <a:gd name="T47" fmla="*/ 0 h 30"/>
                <a:gd name="T48" fmla="*/ 0 w 22"/>
                <a:gd name="T4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30">
                  <a:moveTo>
                    <a:pt x="12" y="12"/>
                  </a:moveTo>
                  <a:cubicBezTo>
                    <a:pt x="13" y="12"/>
                    <a:pt x="13" y="12"/>
                    <a:pt x="13" y="12"/>
                  </a:cubicBezTo>
                  <a:cubicBezTo>
                    <a:pt x="13" y="12"/>
                    <a:pt x="13" y="12"/>
                    <a:pt x="12" y="12"/>
                  </a:cubicBezTo>
                  <a:moveTo>
                    <a:pt x="12" y="11"/>
                  </a:moveTo>
                  <a:cubicBezTo>
                    <a:pt x="12" y="11"/>
                    <a:pt x="12" y="11"/>
                    <a:pt x="12" y="11"/>
                  </a:cubicBezTo>
                  <a:cubicBezTo>
                    <a:pt x="12" y="11"/>
                    <a:pt x="12" y="11"/>
                    <a:pt x="12" y="11"/>
                  </a:cubicBezTo>
                  <a:moveTo>
                    <a:pt x="0" y="2"/>
                  </a:moveTo>
                  <a:cubicBezTo>
                    <a:pt x="3" y="10"/>
                    <a:pt x="5" y="18"/>
                    <a:pt x="7" y="26"/>
                  </a:cubicBezTo>
                  <a:cubicBezTo>
                    <a:pt x="7" y="29"/>
                    <a:pt x="11" y="28"/>
                    <a:pt x="11" y="25"/>
                  </a:cubicBezTo>
                  <a:cubicBezTo>
                    <a:pt x="11" y="25"/>
                    <a:pt x="11" y="25"/>
                    <a:pt x="11" y="25"/>
                  </a:cubicBezTo>
                  <a:cubicBezTo>
                    <a:pt x="10" y="22"/>
                    <a:pt x="10" y="18"/>
                    <a:pt x="11" y="15"/>
                  </a:cubicBezTo>
                  <a:cubicBezTo>
                    <a:pt x="11" y="14"/>
                    <a:pt x="11"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3" y="12"/>
                    <a:pt x="13" y="13"/>
                    <a:pt x="13" y="13"/>
                  </a:cubicBezTo>
                  <a:cubicBezTo>
                    <a:pt x="15" y="18"/>
                    <a:pt x="15" y="23"/>
                    <a:pt x="17" y="28"/>
                  </a:cubicBezTo>
                  <a:cubicBezTo>
                    <a:pt x="18" y="30"/>
                    <a:pt x="22" y="28"/>
                    <a:pt x="21" y="26"/>
                  </a:cubicBezTo>
                  <a:cubicBezTo>
                    <a:pt x="21" y="26"/>
                    <a:pt x="21" y="26"/>
                    <a:pt x="21" y="26"/>
                  </a:cubicBezTo>
                  <a:cubicBezTo>
                    <a:pt x="19" y="21"/>
                    <a:pt x="19" y="7"/>
                    <a:pt x="12" y="8"/>
                  </a:cubicBezTo>
                  <a:cubicBezTo>
                    <a:pt x="10" y="8"/>
                    <a:pt x="8" y="9"/>
                    <a:pt x="7" y="12"/>
                  </a:cubicBezTo>
                  <a:cubicBezTo>
                    <a:pt x="6" y="8"/>
                    <a:pt x="5" y="5"/>
                    <a:pt x="4" y="1"/>
                  </a:cubicBezTo>
                  <a:cubicBezTo>
                    <a:pt x="4" y="0"/>
                    <a:pt x="3" y="0"/>
                    <a:pt x="2" y="0"/>
                  </a:cubicBezTo>
                  <a:cubicBezTo>
                    <a:pt x="1"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09" name="Freeform 339"/>
            <p:cNvSpPr>
              <a:spLocks/>
            </p:cNvSpPr>
            <p:nvPr/>
          </p:nvSpPr>
          <p:spPr bwMode="auto">
            <a:xfrm>
              <a:off x="3617" y="2188"/>
              <a:ext cx="27" cy="52"/>
            </a:xfrm>
            <a:custGeom>
              <a:avLst/>
              <a:gdLst>
                <a:gd name="T0" fmla="*/ 1 w 11"/>
                <a:gd name="T1" fmla="*/ 3 h 22"/>
                <a:gd name="T2" fmla="*/ 4 w 11"/>
                <a:gd name="T3" fmla="*/ 8 h 22"/>
                <a:gd name="T4" fmla="*/ 6 w 11"/>
                <a:gd name="T5" fmla="*/ 16 h 22"/>
                <a:gd name="T6" fmla="*/ 6 w 11"/>
                <a:gd name="T7" fmla="*/ 17 h 22"/>
                <a:gd name="T8" fmla="*/ 7 w 11"/>
                <a:gd name="T9" fmla="*/ 19 h 22"/>
                <a:gd name="T10" fmla="*/ 11 w 11"/>
                <a:gd name="T11" fmla="*/ 18 h 22"/>
                <a:gd name="T12" fmla="*/ 5 w 11"/>
                <a:gd name="T13" fmla="*/ 1 h 22"/>
                <a:gd name="T14" fmla="*/ 2 w 11"/>
                <a:gd name="T15" fmla="*/ 0 h 22"/>
                <a:gd name="T16" fmla="*/ 1 w 11"/>
                <a:gd name="T17"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2">
                  <a:moveTo>
                    <a:pt x="1" y="3"/>
                  </a:moveTo>
                  <a:cubicBezTo>
                    <a:pt x="2" y="4"/>
                    <a:pt x="3" y="6"/>
                    <a:pt x="4" y="8"/>
                  </a:cubicBezTo>
                  <a:cubicBezTo>
                    <a:pt x="5" y="10"/>
                    <a:pt x="5" y="13"/>
                    <a:pt x="6" y="16"/>
                  </a:cubicBezTo>
                  <a:cubicBezTo>
                    <a:pt x="6" y="16"/>
                    <a:pt x="6" y="16"/>
                    <a:pt x="6" y="17"/>
                  </a:cubicBezTo>
                  <a:cubicBezTo>
                    <a:pt x="6" y="18"/>
                    <a:pt x="6" y="18"/>
                    <a:pt x="7" y="19"/>
                  </a:cubicBezTo>
                  <a:cubicBezTo>
                    <a:pt x="7" y="22"/>
                    <a:pt x="11" y="21"/>
                    <a:pt x="11" y="18"/>
                  </a:cubicBezTo>
                  <a:cubicBezTo>
                    <a:pt x="9" y="12"/>
                    <a:pt x="8" y="6"/>
                    <a:pt x="5" y="1"/>
                  </a:cubicBezTo>
                  <a:cubicBezTo>
                    <a:pt x="4" y="0"/>
                    <a:pt x="3" y="0"/>
                    <a:pt x="2" y="0"/>
                  </a:cubicBezTo>
                  <a:cubicBezTo>
                    <a:pt x="1" y="0"/>
                    <a:pt x="0" y="2"/>
                    <a:pt x="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10" name="Freeform 340"/>
            <p:cNvSpPr>
              <a:spLocks/>
            </p:cNvSpPr>
            <p:nvPr/>
          </p:nvSpPr>
          <p:spPr bwMode="auto">
            <a:xfrm>
              <a:off x="3610" y="2166"/>
              <a:ext cx="15" cy="12"/>
            </a:xfrm>
            <a:custGeom>
              <a:avLst/>
              <a:gdLst>
                <a:gd name="T0" fmla="*/ 3 w 6"/>
                <a:gd name="T1" fmla="*/ 4 h 5"/>
                <a:gd name="T2" fmla="*/ 2 w 6"/>
                <a:gd name="T3" fmla="*/ 0 h 5"/>
                <a:gd name="T4" fmla="*/ 3 w 6"/>
                <a:gd name="T5" fmla="*/ 4 h 5"/>
              </a:gdLst>
              <a:ahLst/>
              <a:cxnLst>
                <a:cxn ang="0">
                  <a:pos x="T0" y="T1"/>
                </a:cxn>
                <a:cxn ang="0">
                  <a:pos x="T2" y="T3"/>
                </a:cxn>
                <a:cxn ang="0">
                  <a:pos x="T4" y="T5"/>
                </a:cxn>
              </a:cxnLst>
              <a:rect l="0" t="0" r="r" b="b"/>
              <a:pathLst>
                <a:path w="6" h="5">
                  <a:moveTo>
                    <a:pt x="3" y="4"/>
                  </a:moveTo>
                  <a:cubicBezTo>
                    <a:pt x="6" y="3"/>
                    <a:pt x="5" y="0"/>
                    <a:pt x="2" y="0"/>
                  </a:cubicBezTo>
                  <a:cubicBezTo>
                    <a:pt x="0" y="1"/>
                    <a:pt x="1" y="5"/>
                    <a:pt x="3"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11" name="Freeform 341"/>
            <p:cNvSpPr>
              <a:spLocks/>
            </p:cNvSpPr>
            <p:nvPr/>
          </p:nvSpPr>
          <p:spPr bwMode="auto">
            <a:xfrm>
              <a:off x="3644" y="2180"/>
              <a:ext cx="28" cy="77"/>
            </a:xfrm>
            <a:custGeom>
              <a:avLst/>
              <a:gdLst>
                <a:gd name="T0" fmla="*/ 0 w 12"/>
                <a:gd name="T1" fmla="*/ 2 h 32"/>
                <a:gd name="T2" fmla="*/ 8 w 12"/>
                <a:gd name="T3" fmla="*/ 30 h 32"/>
                <a:gd name="T4" fmla="*/ 12 w 12"/>
                <a:gd name="T5" fmla="*/ 29 h 32"/>
                <a:gd name="T6" fmla="*/ 4 w 12"/>
                <a:gd name="T7" fmla="*/ 1 h 32"/>
                <a:gd name="T8" fmla="*/ 2 w 12"/>
                <a:gd name="T9" fmla="*/ 0 h 32"/>
                <a:gd name="T10" fmla="*/ 0 w 12"/>
                <a:gd name="T11" fmla="*/ 2 h 32"/>
              </a:gdLst>
              <a:ahLst/>
              <a:cxnLst>
                <a:cxn ang="0">
                  <a:pos x="T0" y="T1"/>
                </a:cxn>
                <a:cxn ang="0">
                  <a:pos x="T2" y="T3"/>
                </a:cxn>
                <a:cxn ang="0">
                  <a:pos x="T4" y="T5"/>
                </a:cxn>
                <a:cxn ang="0">
                  <a:pos x="T6" y="T7"/>
                </a:cxn>
                <a:cxn ang="0">
                  <a:pos x="T8" y="T9"/>
                </a:cxn>
                <a:cxn ang="0">
                  <a:pos x="T10" y="T11"/>
                </a:cxn>
              </a:cxnLst>
              <a:rect l="0" t="0" r="r" b="b"/>
              <a:pathLst>
                <a:path w="12" h="32">
                  <a:moveTo>
                    <a:pt x="0" y="2"/>
                  </a:moveTo>
                  <a:cubicBezTo>
                    <a:pt x="4" y="11"/>
                    <a:pt x="6" y="20"/>
                    <a:pt x="8" y="30"/>
                  </a:cubicBezTo>
                  <a:cubicBezTo>
                    <a:pt x="8" y="32"/>
                    <a:pt x="12" y="31"/>
                    <a:pt x="12" y="29"/>
                  </a:cubicBezTo>
                  <a:cubicBezTo>
                    <a:pt x="9" y="19"/>
                    <a:pt x="8" y="10"/>
                    <a:pt x="4" y="1"/>
                  </a:cubicBezTo>
                  <a:cubicBezTo>
                    <a:pt x="4" y="0"/>
                    <a:pt x="3" y="0"/>
                    <a:pt x="2" y="0"/>
                  </a:cubicBezTo>
                  <a:cubicBezTo>
                    <a:pt x="1"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12" name="Freeform 342"/>
            <p:cNvSpPr>
              <a:spLocks noEditPoints="1"/>
            </p:cNvSpPr>
            <p:nvPr/>
          </p:nvSpPr>
          <p:spPr bwMode="auto">
            <a:xfrm>
              <a:off x="3639" y="2168"/>
              <a:ext cx="62" cy="55"/>
            </a:xfrm>
            <a:custGeom>
              <a:avLst/>
              <a:gdLst>
                <a:gd name="T0" fmla="*/ 10 w 26"/>
                <a:gd name="T1" fmla="*/ 18 h 23"/>
                <a:gd name="T2" fmla="*/ 10 w 26"/>
                <a:gd name="T3" fmla="*/ 18 h 23"/>
                <a:gd name="T4" fmla="*/ 10 w 26"/>
                <a:gd name="T5" fmla="*/ 18 h 23"/>
                <a:gd name="T6" fmla="*/ 5 w 26"/>
                <a:gd name="T7" fmla="*/ 8 h 23"/>
                <a:gd name="T8" fmla="*/ 5 w 26"/>
                <a:gd name="T9" fmla="*/ 8 h 23"/>
                <a:gd name="T10" fmla="*/ 5 w 26"/>
                <a:gd name="T11" fmla="*/ 8 h 23"/>
                <a:gd name="T12" fmla="*/ 1 w 26"/>
                <a:gd name="T13" fmla="*/ 7 h 23"/>
                <a:gd name="T14" fmla="*/ 4 w 26"/>
                <a:gd name="T15" fmla="*/ 9 h 23"/>
                <a:gd name="T16" fmla="*/ 5 w 26"/>
                <a:gd name="T17" fmla="*/ 8 h 23"/>
                <a:gd name="T18" fmla="*/ 7 w 26"/>
                <a:gd name="T19" fmla="*/ 6 h 23"/>
                <a:gd name="T20" fmla="*/ 9 w 26"/>
                <a:gd name="T21" fmla="*/ 5 h 23"/>
                <a:gd name="T22" fmla="*/ 12 w 26"/>
                <a:gd name="T23" fmla="*/ 5 h 23"/>
                <a:gd name="T24" fmla="*/ 13 w 26"/>
                <a:gd name="T25" fmla="*/ 5 h 23"/>
                <a:gd name="T26" fmla="*/ 15 w 26"/>
                <a:gd name="T27" fmla="*/ 5 h 23"/>
                <a:gd name="T28" fmla="*/ 15 w 26"/>
                <a:gd name="T29" fmla="*/ 6 h 23"/>
                <a:gd name="T30" fmla="*/ 16 w 26"/>
                <a:gd name="T31" fmla="*/ 7 h 23"/>
                <a:gd name="T32" fmla="*/ 17 w 26"/>
                <a:gd name="T33" fmla="*/ 8 h 23"/>
                <a:gd name="T34" fmla="*/ 18 w 26"/>
                <a:gd name="T35" fmla="*/ 10 h 23"/>
                <a:gd name="T36" fmla="*/ 17 w 26"/>
                <a:gd name="T37" fmla="*/ 9 h 23"/>
                <a:gd name="T38" fmla="*/ 18 w 26"/>
                <a:gd name="T39" fmla="*/ 11 h 23"/>
                <a:gd name="T40" fmla="*/ 18 w 26"/>
                <a:gd name="T41" fmla="*/ 11 h 23"/>
                <a:gd name="T42" fmla="*/ 17 w 26"/>
                <a:gd name="T43" fmla="*/ 12 h 23"/>
                <a:gd name="T44" fmla="*/ 16 w 26"/>
                <a:gd name="T45" fmla="*/ 14 h 23"/>
                <a:gd name="T46" fmla="*/ 14 w 26"/>
                <a:gd name="T47" fmla="*/ 16 h 23"/>
                <a:gd name="T48" fmla="*/ 10 w 26"/>
                <a:gd name="T49" fmla="*/ 18 h 23"/>
                <a:gd name="T50" fmla="*/ 8 w 26"/>
                <a:gd name="T51" fmla="*/ 18 h 23"/>
                <a:gd name="T52" fmla="*/ 9 w 26"/>
                <a:gd name="T53" fmla="*/ 22 h 23"/>
                <a:gd name="T54" fmla="*/ 20 w 26"/>
                <a:gd name="T55" fmla="*/ 4 h 23"/>
                <a:gd name="T56" fmla="*/ 10 w 26"/>
                <a:gd name="T57" fmla="*/ 1 h 23"/>
                <a:gd name="T58" fmla="*/ 1 w 26"/>
                <a:gd name="T59"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6" h="23">
                  <a:moveTo>
                    <a:pt x="10" y="18"/>
                  </a:moveTo>
                  <a:cubicBezTo>
                    <a:pt x="10" y="18"/>
                    <a:pt x="10" y="18"/>
                    <a:pt x="10" y="18"/>
                  </a:cubicBezTo>
                  <a:cubicBezTo>
                    <a:pt x="10" y="18"/>
                    <a:pt x="10" y="18"/>
                    <a:pt x="10" y="18"/>
                  </a:cubicBezTo>
                  <a:moveTo>
                    <a:pt x="5" y="8"/>
                  </a:moveTo>
                  <a:cubicBezTo>
                    <a:pt x="5" y="8"/>
                    <a:pt x="5" y="8"/>
                    <a:pt x="5" y="8"/>
                  </a:cubicBezTo>
                  <a:cubicBezTo>
                    <a:pt x="5" y="8"/>
                    <a:pt x="5" y="8"/>
                    <a:pt x="5" y="8"/>
                  </a:cubicBezTo>
                  <a:moveTo>
                    <a:pt x="1" y="7"/>
                  </a:moveTo>
                  <a:cubicBezTo>
                    <a:pt x="0" y="10"/>
                    <a:pt x="3" y="12"/>
                    <a:pt x="4" y="9"/>
                  </a:cubicBezTo>
                  <a:cubicBezTo>
                    <a:pt x="5" y="9"/>
                    <a:pt x="5" y="9"/>
                    <a:pt x="5" y="8"/>
                  </a:cubicBezTo>
                  <a:cubicBezTo>
                    <a:pt x="6" y="7"/>
                    <a:pt x="6" y="7"/>
                    <a:pt x="7" y="6"/>
                  </a:cubicBezTo>
                  <a:cubicBezTo>
                    <a:pt x="8" y="6"/>
                    <a:pt x="9" y="5"/>
                    <a:pt x="9" y="5"/>
                  </a:cubicBezTo>
                  <a:cubicBezTo>
                    <a:pt x="10" y="5"/>
                    <a:pt x="11" y="5"/>
                    <a:pt x="12" y="5"/>
                  </a:cubicBezTo>
                  <a:cubicBezTo>
                    <a:pt x="12" y="5"/>
                    <a:pt x="13" y="5"/>
                    <a:pt x="13" y="5"/>
                  </a:cubicBezTo>
                  <a:cubicBezTo>
                    <a:pt x="14" y="5"/>
                    <a:pt x="14" y="5"/>
                    <a:pt x="15" y="5"/>
                  </a:cubicBezTo>
                  <a:cubicBezTo>
                    <a:pt x="15" y="5"/>
                    <a:pt x="15" y="5"/>
                    <a:pt x="15" y="6"/>
                  </a:cubicBezTo>
                  <a:cubicBezTo>
                    <a:pt x="16" y="6"/>
                    <a:pt x="16" y="6"/>
                    <a:pt x="16" y="7"/>
                  </a:cubicBezTo>
                  <a:cubicBezTo>
                    <a:pt x="17" y="7"/>
                    <a:pt x="17" y="7"/>
                    <a:pt x="17" y="8"/>
                  </a:cubicBezTo>
                  <a:cubicBezTo>
                    <a:pt x="17" y="8"/>
                    <a:pt x="17" y="9"/>
                    <a:pt x="18" y="10"/>
                  </a:cubicBezTo>
                  <a:cubicBezTo>
                    <a:pt x="18" y="10"/>
                    <a:pt x="18" y="10"/>
                    <a:pt x="17" y="9"/>
                  </a:cubicBezTo>
                  <a:cubicBezTo>
                    <a:pt x="18" y="10"/>
                    <a:pt x="18" y="11"/>
                    <a:pt x="18" y="11"/>
                  </a:cubicBezTo>
                  <a:cubicBezTo>
                    <a:pt x="18" y="11"/>
                    <a:pt x="18" y="11"/>
                    <a:pt x="18" y="11"/>
                  </a:cubicBezTo>
                  <a:cubicBezTo>
                    <a:pt x="18" y="11"/>
                    <a:pt x="17" y="12"/>
                    <a:pt x="17" y="12"/>
                  </a:cubicBezTo>
                  <a:cubicBezTo>
                    <a:pt x="17" y="13"/>
                    <a:pt x="17" y="13"/>
                    <a:pt x="16" y="14"/>
                  </a:cubicBezTo>
                  <a:cubicBezTo>
                    <a:pt x="16" y="14"/>
                    <a:pt x="15" y="15"/>
                    <a:pt x="14" y="16"/>
                  </a:cubicBezTo>
                  <a:cubicBezTo>
                    <a:pt x="13" y="17"/>
                    <a:pt x="11" y="17"/>
                    <a:pt x="10" y="18"/>
                  </a:cubicBezTo>
                  <a:cubicBezTo>
                    <a:pt x="9" y="18"/>
                    <a:pt x="9" y="18"/>
                    <a:pt x="8" y="18"/>
                  </a:cubicBezTo>
                  <a:cubicBezTo>
                    <a:pt x="6" y="19"/>
                    <a:pt x="7" y="23"/>
                    <a:pt x="9" y="22"/>
                  </a:cubicBezTo>
                  <a:cubicBezTo>
                    <a:pt x="17" y="20"/>
                    <a:pt x="26" y="13"/>
                    <a:pt x="20" y="4"/>
                  </a:cubicBezTo>
                  <a:cubicBezTo>
                    <a:pt x="17" y="1"/>
                    <a:pt x="13" y="0"/>
                    <a:pt x="10" y="1"/>
                  </a:cubicBezTo>
                  <a:cubicBezTo>
                    <a:pt x="6" y="2"/>
                    <a:pt x="3" y="4"/>
                    <a:pt x="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1314" name="Group 345"/>
          <p:cNvGrpSpPr>
            <a:grpSpLocks noChangeAspect="1"/>
          </p:cNvGrpSpPr>
          <p:nvPr/>
        </p:nvGrpSpPr>
        <p:grpSpPr bwMode="auto">
          <a:xfrm>
            <a:off x="3426945" y="1939196"/>
            <a:ext cx="530818" cy="490701"/>
            <a:chOff x="2739" y="1669"/>
            <a:chExt cx="741" cy="685"/>
          </a:xfrm>
          <a:solidFill>
            <a:srgbClr val="175BBE"/>
          </a:solidFill>
        </p:grpSpPr>
        <p:sp>
          <p:nvSpPr>
            <p:cNvPr id="1316" name="Freeform 347"/>
            <p:cNvSpPr>
              <a:spLocks/>
            </p:cNvSpPr>
            <p:nvPr/>
          </p:nvSpPr>
          <p:spPr bwMode="auto">
            <a:xfrm>
              <a:off x="3272" y="177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17" name="Freeform 348"/>
            <p:cNvSpPr>
              <a:spLocks/>
            </p:cNvSpPr>
            <p:nvPr/>
          </p:nvSpPr>
          <p:spPr bwMode="auto">
            <a:xfrm>
              <a:off x="3272" y="1773"/>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18" name="Freeform 349"/>
            <p:cNvSpPr>
              <a:spLocks/>
            </p:cNvSpPr>
            <p:nvPr/>
          </p:nvSpPr>
          <p:spPr bwMode="auto">
            <a:xfrm>
              <a:off x="3272" y="1773"/>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19" name="Freeform 350"/>
            <p:cNvSpPr>
              <a:spLocks/>
            </p:cNvSpPr>
            <p:nvPr/>
          </p:nvSpPr>
          <p:spPr bwMode="auto">
            <a:xfrm>
              <a:off x="3272" y="1773"/>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20" name="Freeform 351"/>
            <p:cNvSpPr>
              <a:spLocks/>
            </p:cNvSpPr>
            <p:nvPr/>
          </p:nvSpPr>
          <p:spPr bwMode="auto">
            <a:xfrm>
              <a:off x="3039" y="1838"/>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21" name="Freeform 352"/>
            <p:cNvSpPr>
              <a:spLocks/>
            </p:cNvSpPr>
            <p:nvPr/>
          </p:nvSpPr>
          <p:spPr bwMode="auto">
            <a:xfrm>
              <a:off x="3039" y="1838"/>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22" name="Line 353"/>
            <p:cNvSpPr>
              <a:spLocks noChangeShapeType="1"/>
            </p:cNvSpPr>
            <p:nvPr/>
          </p:nvSpPr>
          <p:spPr bwMode="auto">
            <a:xfrm>
              <a:off x="2957" y="194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23" name="Line 354"/>
            <p:cNvSpPr>
              <a:spLocks noChangeShapeType="1"/>
            </p:cNvSpPr>
            <p:nvPr/>
          </p:nvSpPr>
          <p:spPr bwMode="auto">
            <a:xfrm>
              <a:off x="2957" y="1945"/>
              <a:ext cx="0" cy="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24" name="Freeform 355"/>
            <p:cNvSpPr>
              <a:spLocks/>
            </p:cNvSpPr>
            <p:nvPr/>
          </p:nvSpPr>
          <p:spPr bwMode="auto">
            <a:xfrm>
              <a:off x="2940" y="2057"/>
              <a:ext cx="2"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25" name="Freeform 356"/>
            <p:cNvSpPr>
              <a:spLocks/>
            </p:cNvSpPr>
            <p:nvPr/>
          </p:nvSpPr>
          <p:spPr bwMode="auto">
            <a:xfrm>
              <a:off x="2940" y="2057"/>
              <a:ext cx="2" cy="0"/>
            </a:xfrm>
            <a:custGeom>
              <a:avLst/>
              <a:gdLst>
                <a:gd name="T0" fmla="*/ 0 w 2"/>
                <a:gd name="T1" fmla="*/ 2 w 2"/>
                <a:gd name="T2" fmla="*/ 0 w 2"/>
                <a:gd name="T3" fmla="*/ 0 w 2"/>
              </a:gdLst>
              <a:ahLst/>
              <a:cxnLst>
                <a:cxn ang="0">
                  <a:pos x="T0" y="0"/>
                </a:cxn>
                <a:cxn ang="0">
                  <a:pos x="T1" y="0"/>
                </a:cxn>
                <a:cxn ang="0">
                  <a:pos x="T2" y="0"/>
                </a:cxn>
                <a:cxn ang="0">
                  <a:pos x="T3" y="0"/>
                </a:cxn>
              </a:cxnLst>
              <a:rect l="0" t="0" r="r" b="b"/>
              <a:pathLst>
                <a:path w="2">
                  <a:moveTo>
                    <a:pt x="0" y="0"/>
                  </a:moveTo>
                  <a:lnTo>
                    <a:pt x="2"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26" name="Rectangle 357"/>
            <p:cNvSpPr>
              <a:spLocks noChangeArrowheads="1"/>
            </p:cNvSpPr>
            <p:nvPr/>
          </p:nvSpPr>
          <p:spPr bwMode="auto">
            <a:xfrm>
              <a:off x="3184" y="2007"/>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27" name="Freeform 358"/>
            <p:cNvSpPr>
              <a:spLocks/>
            </p:cNvSpPr>
            <p:nvPr/>
          </p:nvSpPr>
          <p:spPr bwMode="auto">
            <a:xfrm>
              <a:off x="3184" y="20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28" name="Freeform 359"/>
            <p:cNvSpPr>
              <a:spLocks/>
            </p:cNvSpPr>
            <p:nvPr/>
          </p:nvSpPr>
          <p:spPr bwMode="auto">
            <a:xfrm>
              <a:off x="3182" y="2002"/>
              <a:ext cx="2" cy="0"/>
            </a:xfrm>
            <a:custGeom>
              <a:avLst/>
              <a:gdLst>
                <a:gd name="T0" fmla="*/ 0 w 2"/>
                <a:gd name="T1" fmla="*/ 0 w 2"/>
                <a:gd name="T2" fmla="*/ 2 w 2"/>
                <a:gd name="T3" fmla="*/ 2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2"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29" name="Freeform 360"/>
            <p:cNvSpPr>
              <a:spLocks/>
            </p:cNvSpPr>
            <p:nvPr/>
          </p:nvSpPr>
          <p:spPr bwMode="auto">
            <a:xfrm>
              <a:off x="3182" y="2002"/>
              <a:ext cx="2" cy="0"/>
            </a:xfrm>
            <a:custGeom>
              <a:avLst/>
              <a:gdLst>
                <a:gd name="T0" fmla="*/ 0 w 2"/>
                <a:gd name="T1" fmla="*/ 0 w 2"/>
                <a:gd name="T2" fmla="*/ 2 w 2"/>
                <a:gd name="T3" fmla="*/ 2 w 2"/>
                <a:gd name="T4" fmla="*/ 2 w 2"/>
                <a:gd name="T5" fmla="*/ 0 w 2"/>
              </a:gdLst>
              <a:ahLst/>
              <a:cxnLst>
                <a:cxn ang="0">
                  <a:pos x="T0" y="0"/>
                </a:cxn>
                <a:cxn ang="0">
                  <a:pos x="T1" y="0"/>
                </a:cxn>
                <a:cxn ang="0">
                  <a:pos x="T2" y="0"/>
                </a:cxn>
                <a:cxn ang="0">
                  <a:pos x="T3" y="0"/>
                </a:cxn>
                <a:cxn ang="0">
                  <a:pos x="T4" y="0"/>
                </a:cxn>
                <a:cxn ang="0">
                  <a:pos x="T5" y="0"/>
                </a:cxn>
              </a:cxnLst>
              <a:rect l="0" t="0" r="r" b="b"/>
              <a:pathLst>
                <a:path w="2">
                  <a:moveTo>
                    <a:pt x="0" y="0"/>
                  </a:moveTo>
                  <a:lnTo>
                    <a:pt x="0" y="0"/>
                  </a:lnTo>
                  <a:lnTo>
                    <a:pt x="2" y="0"/>
                  </a:lnTo>
                  <a:lnTo>
                    <a:pt x="2" y="0"/>
                  </a:lnTo>
                  <a:lnTo>
                    <a:pt x="2"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30" name="Rectangle 361"/>
            <p:cNvSpPr>
              <a:spLocks noChangeArrowheads="1"/>
            </p:cNvSpPr>
            <p:nvPr/>
          </p:nvSpPr>
          <p:spPr bwMode="auto">
            <a:xfrm>
              <a:off x="3184" y="2007"/>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31" name="Freeform 362"/>
            <p:cNvSpPr>
              <a:spLocks/>
            </p:cNvSpPr>
            <p:nvPr/>
          </p:nvSpPr>
          <p:spPr bwMode="auto">
            <a:xfrm>
              <a:off x="3184" y="20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32" name="Freeform 363"/>
            <p:cNvSpPr>
              <a:spLocks/>
            </p:cNvSpPr>
            <p:nvPr/>
          </p:nvSpPr>
          <p:spPr bwMode="auto">
            <a:xfrm>
              <a:off x="2978" y="2161"/>
              <a:ext cx="61" cy="60"/>
            </a:xfrm>
            <a:custGeom>
              <a:avLst/>
              <a:gdLst>
                <a:gd name="T0" fmla="*/ 0 w 26"/>
                <a:gd name="T1" fmla="*/ 1 h 25"/>
                <a:gd name="T2" fmla="*/ 1 w 26"/>
                <a:gd name="T3" fmla="*/ 1 h 25"/>
                <a:gd name="T4" fmla="*/ 11 w 26"/>
                <a:gd name="T5" fmla="*/ 13 h 25"/>
                <a:gd name="T6" fmla="*/ 23 w 26"/>
                <a:gd name="T7" fmla="*/ 25 h 25"/>
                <a:gd name="T8" fmla="*/ 25 w 26"/>
                <a:gd name="T9" fmla="*/ 23 h 25"/>
                <a:gd name="T10" fmla="*/ 14 w 26"/>
                <a:gd name="T11" fmla="*/ 14 h 25"/>
                <a:gd name="T12" fmla="*/ 5 w 26"/>
                <a:gd name="T13" fmla="*/ 4 h 25"/>
                <a:gd name="T14" fmla="*/ 2 w 26"/>
                <a:gd name="T15" fmla="*/ 0 h 25"/>
                <a:gd name="T16" fmla="*/ 2 w 26"/>
                <a:gd name="T17" fmla="*/ 0 h 25"/>
                <a:gd name="T18" fmla="*/ 0 w 26"/>
                <a:gd name="T19"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5">
                  <a:moveTo>
                    <a:pt x="0" y="1"/>
                  </a:moveTo>
                  <a:cubicBezTo>
                    <a:pt x="1" y="1"/>
                    <a:pt x="1" y="1"/>
                    <a:pt x="1" y="1"/>
                  </a:cubicBezTo>
                  <a:cubicBezTo>
                    <a:pt x="3" y="6"/>
                    <a:pt x="7" y="10"/>
                    <a:pt x="11" y="13"/>
                  </a:cubicBezTo>
                  <a:cubicBezTo>
                    <a:pt x="15" y="17"/>
                    <a:pt x="19" y="21"/>
                    <a:pt x="23" y="25"/>
                  </a:cubicBezTo>
                  <a:cubicBezTo>
                    <a:pt x="24" y="25"/>
                    <a:pt x="26" y="24"/>
                    <a:pt x="25" y="23"/>
                  </a:cubicBezTo>
                  <a:cubicBezTo>
                    <a:pt x="21" y="20"/>
                    <a:pt x="18" y="17"/>
                    <a:pt x="14" y="14"/>
                  </a:cubicBezTo>
                  <a:cubicBezTo>
                    <a:pt x="11" y="11"/>
                    <a:pt x="8" y="8"/>
                    <a:pt x="5" y="4"/>
                  </a:cubicBezTo>
                  <a:cubicBezTo>
                    <a:pt x="4" y="3"/>
                    <a:pt x="3" y="2"/>
                    <a:pt x="2" y="0"/>
                  </a:cubicBezTo>
                  <a:cubicBezTo>
                    <a:pt x="2" y="0"/>
                    <a:pt x="2" y="0"/>
                    <a:pt x="2" y="0"/>
                  </a:cubicBezTo>
                  <a:cubicBezTo>
                    <a:pt x="1" y="0"/>
                    <a:pt x="1"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33" name="Freeform 364"/>
            <p:cNvSpPr>
              <a:spLocks/>
            </p:cNvSpPr>
            <p:nvPr/>
          </p:nvSpPr>
          <p:spPr bwMode="auto">
            <a:xfrm>
              <a:off x="3397" y="1833"/>
              <a:ext cx="40" cy="74"/>
            </a:xfrm>
            <a:custGeom>
              <a:avLst/>
              <a:gdLst>
                <a:gd name="T0" fmla="*/ 1 w 17"/>
                <a:gd name="T1" fmla="*/ 2 h 31"/>
                <a:gd name="T2" fmla="*/ 6 w 17"/>
                <a:gd name="T3" fmla="*/ 9 h 31"/>
                <a:gd name="T4" fmla="*/ 11 w 17"/>
                <a:gd name="T5" fmla="*/ 18 h 31"/>
                <a:gd name="T6" fmla="*/ 15 w 17"/>
                <a:gd name="T7" fmla="*/ 29 h 31"/>
                <a:gd name="T8" fmla="*/ 17 w 17"/>
                <a:gd name="T9" fmla="*/ 29 h 31"/>
                <a:gd name="T10" fmla="*/ 11 w 17"/>
                <a:gd name="T11" fmla="*/ 13 h 31"/>
                <a:gd name="T12" fmla="*/ 3 w 17"/>
                <a:gd name="T13" fmla="*/ 1 h 31"/>
                <a:gd name="T14" fmla="*/ 2 w 17"/>
                <a:gd name="T15" fmla="*/ 0 h 31"/>
                <a:gd name="T16" fmla="*/ 1 w 17"/>
                <a:gd name="T17"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1">
                  <a:moveTo>
                    <a:pt x="1" y="2"/>
                  </a:moveTo>
                  <a:cubicBezTo>
                    <a:pt x="3" y="4"/>
                    <a:pt x="5" y="7"/>
                    <a:pt x="6" y="9"/>
                  </a:cubicBezTo>
                  <a:cubicBezTo>
                    <a:pt x="8" y="12"/>
                    <a:pt x="10" y="15"/>
                    <a:pt x="11" y="18"/>
                  </a:cubicBezTo>
                  <a:cubicBezTo>
                    <a:pt x="13" y="22"/>
                    <a:pt x="14" y="26"/>
                    <a:pt x="15" y="29"/>
                  </a:cubicBezTo>
                  <a:cubicBezTo>
                    <a:pt x="15" y="31"/>
                    <a:pt x="17" y="30"/>
                    <a:pt x="17" y="29"/>
                  </a:cubicBezTo>
                  <a:cubicBezTo>
                    <a:pt x="16" y="23"/>
                    <a:pt x="14" y="18"/>
                    <a:pt x="11" y="13"/>
                  </a:cubicBezTo>
                  <a:cubicBezTo>
                    <a:pt x="9" y="9"/>
                    <a:pt x="5" y="5"/>
                    <a:pt x="3" y="1"/>
                  </a:cubicBezTo>
                  <a:cubicBezTo>
                    <a:pt x="3" y="0"/>
                    <a:pt x="2" y="0"/>
                    <a:pt x="2" y="0"/>
                  </a:cubicBezTo>
                  <a:cubicBezTo>
                    <a:pt x="1" y="0"/>
                    <a:pt x="0" y="1"/>
                    <a:pt x="1"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34" name="Freeform 365"/>
            <p:cNvSpPr>
              <a:spLocks/>
            </p:cNvSpPr>
            <p:nvPr/>
          </p:nvSpPr>
          <p:spPr bwMode="auto">
            <a:xfrm>
              <a:off x="3203" y="1992"/>
              <a:ext cx="24" cy="10"/>
            </a:xfrm>
            <a:custGeom>
              <a:avLst/>
              <a:gdLst>
                <a:gd name="T0" fmla="*/ 8 w 10"/>
                <a:gd name="T1" fmla="*/ 0 h 4"/>
                <a:gd name="T2" fmla="*/ 7 w 10"/>
                <a:gd name="T3" fmla="*/ 0 h 4"/>
                <a:gd name="T4" fmla="*/ 4 w 10"/>
                <a:gd name="T5" fmla="*/ 1 h 4"/>
                <a:gd name="T6" fmla="*/ 0 w 10"/>
                <a:gd name="T7" fmla="*/ 2 h 4"/>
                <a:gd name="T8" fmla="*/ 0 w 10"/>
                <a:gd name="T9" fmla="*/ 2 h 4"/>
                <a:gd name="T10" fmla="*/ 1 w 10"/>
                <a:gd name="T11" fmla="*/ 4 h 4"/>
                <a:gd name="T12" fmla="*/ 1 w 10"/>
                <a:gd name="T13" fmla="*/ 4 h 4"/>
                <a:gd name="T14" fmla="*/ 3 w 10"/>
                <a:gd name="T15" fmla="*/ 3 h 4"/>
                <a:gd name="T16" fmla="*/ 9 w 10"/>
                <a:gd name="T17" fmla="*/ 2 h 4"/>
                <a:gd name="T18" fmla="*/ 8 w 10"/>
                <a:gd name="T19" fmla="*/ 0 h 4"/>
                <a:gd name="T20" fmla="*/ 8 w 10"/>
                <a:gd name="T21"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4">
                  <a:moveTo>
                    <a:pt x="8" y="0"/>
                  </a:moveTo>
                  <a:cubicBezTo>
                    <a:pt x="7" y="0"/>
                    <a:pt x="7" y="0"/>
                    <a:pt x="7" y="0"/>
                  </a:cubicBezTo>
                  <a:cubicBezTo>
                    <a:pt x="6" y="1"/>
                    <a:pt x="5" y="1"/>
                    <a:pt x="4" y="1"/>
                  </a:cubicBezTo>
                  <a:cubicBezTo>
                    <a:pt x="2" y="1"/>
                    <a:pt x="1" y="2"/>
                    <a:pt x="0" y="2"/>
                  </a:cubicBezTo>
                  <a:cubicBezTo>
                    <a:pt x="0" y="2"/>
                    <a:pt x="0" y="2"/>
                    <a:pt x="0" y="2"/>
                  </a:cubicBezTo>
                  <a:cubicBezTo>
                    <a:pt x="1" y="3"/>
                    <a:pt x="1" y="3"/>
                    <a:pt x="1" y="4"/>
                  </a:cubicBezTo>
                  <a:cubicBezTo>
                    <a:pt x="1" y="4"/>
                    <a:pt x="1" y="4"/>
                    <a:pt x="1" y="4"/>
                  </a:cubicBezTo>
                  <a:cubicBezTo>
                    <a:pt x="2" y="4"/>
                    <a:pt x="3" y="4"/>
                    <a:pt x="3" y="3"/>
                  </a:cubicBezTo>
                  <a:cubicBezTo>
                    <a:pt x="5" y="3"/>
                    <a:pt x="7" y="3"/>
                    <a:pt x="9" y="2"/>
                  </a:cubicBezTo>
                  <a:cubicBezTo>
                    <a:pt x="10" y="2"/>
                    <a:pt x="9" y="0"/>
                    <a:pt x="8" y="0"/>
                  </a:cubicBezTo>
                  <a:cubicBezTo>
                    <a:pt x="8" y="0"/>
                    <a:pt x="8" y="0"/>
                    <a:pt x="8"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35" name="Freeform 366"/>
            <p:cNvSpPr>
              <a:spLocks noEditPoints="1"/>
            </p:cNvSpPr>
            <p:nvPr/>
          </p:nvSpPr>
          <p:spPr bwMode="auto">
            <a:xfrm>
              <a:off x="3196" y="2019"/>
              <a:ext cx="7" cy="4"/>
            </a:xfrm>
            <a:custGeom>
              <a:avLst/>
              <a:gdLst>
                <a:gd name="T0" fmla="*/ 2 w 3"/>
                <a:gd name="T1" fmla="*/ 0 h 2"/>
                <a:gd name="T2" fmla="*/ 1 w 3"/>
                <a:gd name="T3" fmla="*/ 1 h 2"/>
                <a:gd name="T4" fmla="*/ 1 w 3"/>
                <a:gd name="T5" fmla="*/ 1 h 2"/>
                <a:gd name="T6" fmla="*/ 1 w 3"/>
                <a:gd name="T7" fmla="*/ 1 h 2"/>
                <a:gd name="T8" fmla="*/ 1 w 3"/>
                <a:gd name="T9" fmla="*/ 2 h 2"/>
                <a:gd name="T10" fmla="*/ 1 w 3"/>
                <a:gd name="T11" fmla="*/ 2 h 2"/>
                <a:gd name="T12" fmla="*/ 0 w 3"/>
                <a:gd name="T13" fmla="*/ 2 h 2"/>
                <a:gd name="T14" fmla="*/ 0 w 3"/>
                <a:gd name="T15" fmla="*/ 2 h 2"/>
                <a:gd name="T16" fmla="*/ 0 w 3"/>
                <a:gd name="T17" fmla="*/ 2 h 2"/>
                <a:gd name="T18" fmla="*/ 0 w 3"/>
                <a:gd name="T19" fmla="*/ 2 h 2"/>
                <a:gd name="T20" fmla="*/ 0 w 3"/>
                <a:gd name="T21" fmla="*/ 2 h 2"/>
                <a:gd name="T22" fmla="*/ 0 w 3"/>
                <a:gd name="T23" fmla="*/ 2 h 2"/>
                <a:gd name="T24" fmla="*/ 3 w 3"/>
                <a:gd name="T25" fmla="*/ 0 h 2"/>
                <a:gd name="T26" fmla="*/ 3 w 3"/>
                <a:gd name="T27" fmla="*/ 0 h 2"/>
                <a:gd name="T28" fmla="*/ 2 w 3"/>
                <a:gd name="T29" fmla="*/ 0 h 2"/>
                <a:gd name="T30" fmla="*/ 2 w 3"/>
                <a:gd name="T31" fmla="*/ 0 h 2"/>
                <a:gd name="T32" fmla="*/ 3 w 3"/>
                <a:gd name="T33" fmla="*/ 0 h 2"/>
                <a:gd name="T34" fmla="*/ 2 w 3"/>
                <a:gd name="T35" fmla="*/ 0 h 2"/>
                <a:gd name="T36" fmla="*/ 2 w 3"/>
                <a:gd name="T37" fmla="*/ 0 h 2"/>
                <a:gd name="T38" fmla="*/ 2 w 3"/>
                <a:gd name="T39" fmla="*/ 0 h 2"/>
                <a:gd name="T40" fmla="*/ 2 w 3"/>
                <a:gd name="T41" fmla="*/ 1 h 2"/>
                <a:gd name="T42" fmla="*/ 2 w 3"/>
                <a:gd name="T43" fmla="*/ 0 h 2"/>
                <a:gd name="T44" fmla="*/ 2 w 3"/>
                <a:gd name="T45" fmla="*/ 0 h 2"/>
                <a:gd name="T46" fmla="*/ 0 w 3"/>
                <a:gd name="T47" fmla="*/ 2 h 2"/>
                <a:gd name="T48" fmla="*/ 0 w 3"/>
                <a:gd name="T49" fmla="*/ 2 h 2"/>
                <a:gd name="T50" fmla="*/ 0 w 3"/>
                <a:gd name="T51" fmla="*/ 2 h 2"/>
                <a:gd name="T52" fmla="*/ 0 w 3"/>
                <a:gd name="T53" fmla="*/ 2 h 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 h="2">
                  <a:moveTo>
                    <a:pt x="2" y="0"/>
                  </a:moveTo>
                  <a:cubicBezTo>
                    <a:pt x="2" y="0"/>
                    <a:pt x="1" y="1"/>
                    <a:pt x="1" y="1"/>
                  </a:cubicBezTo>
                  <a:cubicBezTo>
                    <a:pt x="1" y="1"/>
                    <a:pt x="1" y="1"/>
                    <a:pt x="1" y="1"/>
                  </a:cubicBezTo>
                  <a:cubicBezTo>
                    <a:pt x="1" y="1"/>
                    <a:pt x="1" y="1"/>
                    <a:pt x="1" y="1"/>
                  </a:cubicBezTo>
                  <a:cubicBezTo>
                    <a:pt x="1" y="2"/>
                    <a:pt x="1" y="2"/>
                    <a:pt x="1" y="2"/>
                  </a:cubicBezTo>
                  <a:cubicBezTo>
                    <a:pt x="1" y="2"/>
                    <a:pt x="1" y="2"/>
                    <a:pt x="1"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0" y="2"/>
                    <a:pt x="0" y="2"/>
                    <a:pt x="0" y="2"/>
                  </a:cubicBezTo>
                  <a:cubicBezTo>
                    <a:pt x="1" y="2"/>
                    <a:pt x="2" y="1"/>
                    <a:pt x="3" y="0"/>
                  </a:cubicBezTo>
                  <a:cubicBezTo>
                    <a:pt x="3" y="0"/>
                    <a:pt x="3" y="0"/>
                    <a:pt x="3" y="0"/>
                  </a:cubicBezTo>
                  <a:cubicBezTo>
                    <a:pt x="2" y="0"/>
                    <a:pt x="2" y="0"/>
                    <a:pt x="2" y="0"/>
                  </a:cubicBezTo>
                  <a:cubicBezTo>
                    <a:pt x="2" y="0"/>
                    <a:pt x="2" y="0"/>
                    <a:pt x="2" y="0"/>
                  </a:cubicBezTo>
                  <a:cubicBezTo>
                    <a:pt x="3" y="0"/>
                    <a:pt x="3" y="0"/>
                    <a:pt x="3" y="0"/>
                  </a:cubicBezTo>
                  <a:cubicBezTo>
                    <a:pt x="2" y="0"/>
                    <a:pt x="2" y="0"/>
                    <a:pt x="2" y="0"/>
                  </a:cubicBezTo>
                  <a:cubicBezTo>
                    <a:pt x="2" y="0"/>
                    <a:pt x="2" y="0"/>
                    <a:pt x="2" y="0"/>
                  </a:cubicBezTo>
                  <a:moveTo>
                    <a:pt x="2" y="0"/>
                  </a:moveTo>
                  <a:cubicBezTo>
                    <a:pt x="2" y="1"/>
                    <a:pt x="2" y="1"/>
                    <a:pt x="2" y="1"/>
                  </a:cubicBezTo>
                  <a:cubicBezTo>
                    <a:pt x="2" y="0"/>
                    <a:pt x="2" y="0"/>
                    <a:pt x="2" y="0"/>
                  </a:cubicBezTo>
                  <a:cubicBezTo>
                    <a:pt x="2" y="0"/>
                    <a:pt x="2" y="0"/>
                    <a:pt x="2" y="0"/>
                  </a:cubicBezTo>
                  <a:moveTo>
                    <a:pt x="0" y="2"/>
                  </a:moveTo>
                  <a:cubicBezTo>
                    <a:pt x="0" y="2"/>
                    <a:pt x="0" y="2"/>
                    <a:pt x="0" y="2"/>
                  </a:cubicBezTo>
                  <a:cubicBezTo>
                    <a:pt x="0" y="2"/>
                    <a:pt x="0" y="2"/>
                    <a:pt x="0" y="2"/>
                  </a:cubicBezTo>
                  <a:cubicBezTo>
                    <a:pt x="0" y="2"/>
                    <a:pt x="0" y="2"/>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36" name="Freeform 367"/>
            <p:cNvSpPr>
              <a:spLocks/>
            </p:cNvSpPr>
            <p:nvPr/>
          </p:nvSpPr>
          <p:spPr bwMode="auto">
            <a:xfrm>
              <a:off x="3196" y="2014"/>
              <a:ext cx="21" cy="12"/>
            </a:xfrm>
            <a:custGeom>
              <a:avLst/>
              <a:gdLst>
                <a:gd name="T0" fmla="*/ 9 w 9"/>
                <a:gd name="T1" fmla="*/ 0 h 5"/>
                <a:gd name="T2" fmla="*/ 5 w 9"/>
                <a:gd name="T3" fmla="*/ 1 h 5"/>
                <a:gd name="T4" fmla="*/ 4 w 9"/>
                <a:gd name="T5" fmla="*/ 2 h 5"/>
                <a:gd name="T6" fmla="*/ 4 w 9"/>
                <a:gd name="T7" fmla="*/ 2 h 5"/>
                <a:gd name="T8" fmla="*/ 4 w 9"/>
                <a:gd name="T9" fmla="*/ 2 h 5"/>
                <a:gd name="T10" fmla="*/ 3 w 9"/>
                <a:gd name="T11" fmla="*/ 1 h 5"/>
                <a:gd name="T12" fmla="*/ 3 w 9"/>
                <a:gd name="T13" fmla="*/ 2 h 5"/>
                <a:gd name="T14" fmla="*/ 2 w 9"/>
                <a:gd name="T15" fmla="*/ 2 h 5"/>
                <a:gd name="T16" fmla="*/ 1 w 9"/>
                <a:gd name="T17" fmla="*/ 3 h 5"/>
                <a:gd name="T18" fmla="*/ 1 w 9"/>
                <a:gd name="T19" fmla="*/ 3 h 5"/>
                <a:gd name="T20" fmla="*/ 0 w 9"/>
                <a:gd name="T21" fmla="*/ 4 h 5"/>
                <a:gd name="T22" fmla="*/ 0 w 9"/>
                <a:gd name="T23" fmla="*/ 5 h 5"/>
                <a:gd name="T24" fmla="*/ 1 w 9"/>
                <a:gd name="T25" fmla="*/ 5 h 5"/>
                <a:gd name="T26" fmla="*/ 4 w 9"/>
                <a:gd name="T27" fmla="*/ 3 h 5"/>
                <a:gd name="T28" fmla="*/ 6 w 9"/>
                <a:gd name="T29" fmla="*/ 2 h 5"/>
                <a:gd name="T30" fmla="*/ 6 w 9"/>
                <a:gd name="T31" fmla="*/ 2 h 5"/>
                <a:gd name="T32" fmla="*/ 9 w 9"/>
                <a:gd name="T33" fmla="*/ 1 h 5"/>
                <a:gd name="T34" fmla="*/ 9 w 9"/>
                <a:gd name="T35" fmla="*/ 0 h 5"/>
                <a:gd name="T36" fmla="*/ 9 w 9"/>
                <a:gd name="T3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 h="5">
                  <a:moveTo>
                    <a:pt x="9" y="0"/>
                  </a:moveTo>
                  <a:cubicBezTo>
                    <a:pt x="8" y="1"/>
                    <a:pt x="7" y="1"/>
                    <a:pt x="5" y="1"/>
                  </a:cubicBezTo>
                  <a:cubicBezTo>
                    <a:pt x="5" y="1"/>
                    <a:pt x="5" y="1"/>
                    <a:pt x="4" y="2"/>
                  </a:cubicBezTo>
                  <a:cubicBezTo>
                    <a:pt x="4" y="2"/>
                    <a:pt x="4" y="2"/>
                    <a:pt x="4" y="2"/>
                  </a:cubicBezTo>
                  <a:cubicBezTo>
                    <a:pt x="4" y="2"/>
                    <a:pt x="4" y="2"/>
                    <a:pt x="4" y="2"/>
                  </a:cubicBezTo>
                  <a:cubicBezTo>
                    <a:pt x="3" y="1"/>
                    <a:pt x="3" y="1"/>
                    <a:pt x="3" y="1"/>
                  </a:cubicBezTo>
                  <a:cubicBezTo>
                    <a:pt x="3" y="2"/>
                    <a:pt x="3" y="2"/>
                    <a:pt x="3" y="2"/>
                  </a:cubicBezTo>
                  <a:cubicBezTo>
                    <a:pt x="2" y="2"/>
                    <a:pt x="2" y="2"/>
                    <a:pt x="2" y="2"/>
                  </a:cubicBezTo>
                  <a:cubicBezTo>
                    <a:pt x="2" y="2"/>
                    <a:pt x="1" y="3"/>
                    <a:pt x="1" y="3"/>
                  </a:cubicBezTo>
                  <a:cubicBezTo>
                    <a:pt x="1" y="3"/>
                    <a:pt x="1" y="3"/>
                    <a:pt x="1" y="3"/>
                  </a:cubicBezTo>
                  <a:cubicBezTo>
                    <a:pt x="0" y="4"/>
                    <a:pt x="0" y="4"/>
                    <a:pt x="0" y="4"/>
                  </a:cubicBezTo>
                  <a:cubicBezTo>
                    <a:pt x="0" y="5"/>
                    <a:pt x="0" y="5"/>
                    <a:pt x="0" y="5"/>
                  </a:cubicBezTo>
                  <a:cubicBezTo>
                    <a:pt x="1" y="5"/>
                    <a:pt x="1" y="5"/>
                    <a:pt x="1" y="5"/>
                  </a:cubicBezTo>
                  <a:cubicBezTo>
                    <a:pt x="2" y="4"/>
                    <a:pt x="3" y="4"/>
                    <a:pt x="4" y="3"/>
                  </a:cubicBezTo>
                  <a:cubicBezTo>
                    <a:pt x="5" y="3"/>
                    <a:pt x="5" y="3"/>
                    <a:pt x="6" y="2"/>
                  </a:cubicBezTo>
                  <a:cubicBezTo>
                    <a:pt x="6" y="2"/>
                    <a:pt x="6" y="2"/>
                    <a:pt x="6" y="2"/>
                  </a:cubicBezTo>
                  <a:cubicBezTo>
                    <a:pt x="7" y="2"/>
                    <a:pt x="8" y="1"/>
                    <a:pt x="9" y="1"/>
                  </a:cubicBezTo>
                  <a:cubicBezTo>
                    <a:pt x="9" y="1"/>
                    <a:pt x="9" y="0"/>
                    <a:pt x="9" y="0"/>
                  </a:cubicBezTo>
                  <a:cubicBezTo>
                    <a:pt x="9" y="0"/>
                    <a:pt x="9" y="0"/>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37" name="Freeform 368"/>
            <p:cNvSpPr>
              <a:spLocks/>
            </p:cNvSpPr>
            <p:nvPr/>
          </p:nvSpPr>
          <p:spPr bwMode="auto">
            <a:xfrm>
              <a:off x="3177" y="1997"/>
              <a:ext cx="9" cy="12"/>
            </a:xfrm>
            <a:custGeom>
              <a:avLst/>
              <a:gdLst>
                <a:gd name="T0" fmla="*/ 0 w 4"/>
                <a:gd name="T1" fmla="*/ 1 h 5"/>
                <a:gd name="T2" fmla="*/ 2 w 4"/>
                <a:gd name="T3" fmla="*/ 4 h 5"/>
                <a:gd name="T4" fmla="*/ 3 w 4"/>
                <a:gd name="T5" fmla="*/ 5 h 5"/>
                <a:gd name="T6" fmla="*/ 3 w 4"/>
                <a:gd name="T7" fmla="*/ 5 h 5"/>
                <a:gd name="T8" fmla="*/ 4 w 4"/>
                <a:gd name="T9" fmla="*/ 4 h 5"/>
                <a:gd name="T10" fmla="*/ 4 w 4"/>
                <a:gd name="T11" fmla="*/ 4 h 5"/>
                <a:gd name="T12" fmla="*/ 2 w 4"/>
                <a:gd name="T13" fmla="*/ 1 h 5"/>
                <a:gd name="T14" fmla="*/ 2 w 4"/>
                <a:gd name="T15" fmla="*/ 1 h 5"/>
                <a:gd name="T16" fmla="*/ 2 w 4"/>
                <a:gd name="T17" fmla="*/ 1 h 5"/>
                <a:gd name="T18" fmla="*/ 2 w 4"/>
                <a:gd name="T19" fmla="*/ 0 h 5"/>
                <a:gd name="T20" fmla="*/ 1 w 4"/>
                <a:gd name="T21" fmla="*/ 0 h 5"/>
                <a:gd name="T22" fmla="*/ 0 w 4"/>
                <a:gd name="T23"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5">
                  <a:moveTo>
                    <a:pt x="0" y="1"/>
                  </a:moveTo>
                  <a:cubicBezTo>
                    <a:pt x="1" y="2"/>
                    <a:pt x="2" y="3"/>
                    <a:pt x="2" y="4"/>
                  </a:cubicBezTo>
                  <a:cubicBezTo>
                    <a:pt x="2" y="5"/>
                    <a:pt x="3" y="5"/>
                    <a:pt x="3" y="5"/>
                  </a:cubicBezTo>
                  <a:cubicBezTo>
                    <a:pt x="3" y="5"/>
                    <a:pt x="3" y="5"/>
                    <a:pt x="3" y="5"/>
                  </a:cubicBezTo>
                  <a:cubicBezTo>
                    <a:pt x="4" y="4"/>
                    <a:pt x="4" y="4"/>
                    <a:pt x="4" y="4"/>
                  </a:cubicBezTo>
                  <a:cubicBezTo>
                    <a:pt x="4" y="4"/>
                    <a:pt x="4" y="4"/>
                    <a:pt x="4" y="4"/>
                  </a:cubicBezTo>
                  <a:cubicBezTo>
                    <a:pt x="3" y="3"/>
                    <a:pt x="3" y="2"/>
                    <a:pt x="2" y="1"/>
                  </a:cubicBezTo>
                  <a:cubicBezTo>
                    <a:pt x="2" y="1"/>
                    <a:pt x="2" y="1"/>
                    <a:pt x="2" y="1"/>
                  </a:cubicBezTo>
                  <a:cubicBezTo>
                    <a:pt x="2" y="1"/>
                    <a:pt x="2" y="1"/>
                    <a:pt x="2" y="1"/>
                  </a:cubicBezTo>
                  <a:cubicBezTo>
                    <a:pt x="2" y="0"/>
                    <a:pt x="2" y="0"/>
                    <a:pt x="2" y="0"/>
                  </a:cubicBezTo>
                  <a:cubicBezTo>
                    <a:pt x="1" y="0"/>
                    <a:pt x="1" y="0"/>
                    <a:pt x="1" y="0"/>
                  </a:cubicBezTo>
                  <a:cubicBezTo>
                    <a:pt x="1"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38" name="Freeform 369"/>
            <p:cNvSpPr>
              <a:spLocks/>
            </p:cNvSpPr>
            <p:nvPr/>
          </p:nvSpPr>
          <p:spPr bwMode="auto">
            <a:xfrm>
              <a:off x="2933" y="1807"/>
              <a:ext cx="253" cy="323"/>
            </a:xfrm>
            <a:custGeom>
              <a:avLst/>
              <a:gdLst>
                <a:gd name="T0" fmla="*/ 106 w 107"/>
                <a:gd name="T1" fmla="*/ 83 h 136"/>
                <a:gd name="T2" fmla="*/ 106 w 107"/>
                <a:gd name="T3" fmla="*/ 83 h 136"/>
                <a:gd name="T4" fmla="*/ 105 w 107"/>
                <a:gd name="T5" fmla="*/ 83 h 136"/>
                <a:gd name="T6" fmla="*/ 105 w 107"/>
                <a:gd name="T7" fmla="*/ 83 h 136"/>
                <a:gd name="T8" fmla="*/ 100 w 107"/>
                <a:gd name="T9" fmla="*/ 86 h 136"/>
                <a:gd name="T10" fmla="*/ 83 w 107"/>
                <a:gd name="T11" fmla="*/ 95 h 136"/>
                <a:gd name="T12" fmla="*/ 65 w 107"/>
                <a:gd name="T13" fmla="*/ 104 h 136"/>
                <a:gd name="T14" fmla="*/ 31 w 107"/>
                <a:gd name="T15" fmla="*/ 123 h 136"/>
                <a:gd name="T16" fmla="*/ 15 w 107"/>
                <a:gd name="T17" fmla="*/ 132 h 136"/>
                <a:gd name="T18" fmla="*/ 12 w 107"/>
                <a:gd name="T19" fmla="*/ 133 h 136"/>
                <a:gd name="T20" fmla="*/ 10 w 107"/>
                <a:gd name="T21" fmla="*/ 129 h 136"/>
                <a:gd name="T22" fmla="*/ 4 w 107"/>
                <a:gd name="T23" fmla="*/ 105 h 136"/>
                <a:gd name="T24" fmla="*/ 3 w 107"/>
                <a:gd name="T25" fmla="*/ 105 h 136"/>
                <a:gd name="T26" fmla="*/ 3 w 107"/>
                <a:gd name="T27" fmla="*/ 104 h 136"/>
                <a:gd name="T28" fmla="*/ 3 w 107"/>
                <a:gd name="T29" fmla="*/ 105 h 136"/>
                <a:gd name="T30" fmla="*/ 3 w 107"/>
                <a:gd name="T31" fmla="*/ 81 h 136"/>
                <a:gd name="T32" fmla="*/ 10 w 107"/>
                <a:gd name="T33" fmla="*/ 58 h 136"/>
                <a:gd name="T34" fmla="*/ 10 w 107"/>
                <a:gd name="T35" fmla="*/ 58 h 136"/>
                <a:gd name="T36" fmla="*/ 24 w 107"/>
                <a:gd name="T37" fmla="*/ 35 h 136"/>
                <a:gd name="T38" fmla="*/ 45 w 107"/>
                <a:gd name="T39" fmla="*/ 13 h 136"/>
                <a:gd name="T40" fmla="*/ 45 w 107"/>
                <a:gd name="T41" fmla="*/ 13 h 136"/>
                <a:gd name="T42" fmla="*/ 61 w 107"/>
                <a:gd name="T43" fmla="*/ 3 h 136"/>
                <a:gd name="T44" fmla="*/ 99 w 107"/>
                <a:gd name="T45" fmla="*/ 75 h 136"/>
                <a:gd name="T46" fmla="*/ 104 w 107"/>
                <a:gd name="T47" fmla="*/ 83 h 136"/>
                <a:gd name="T48" fmla="*/ 106 w 107"/>
                <a:gd name="T49" fmla="*/ 82 h 136"/>
                <a:gd name="T50" fmla="*/ 106 w 107"/>
                <a:gd name="T51" fmla="*/ 82 h 136"/>
                <a:gd name="T52" fmla="*/ 105 w 107"/>
                <a:gd name="T53" fmla="*/ 80 h 136"/>
                <a:gd name="T54" fmla="*/ 67 w 107"/>
                <a:gd name="T55" fmla="*/ 9 h 136"/>
                <a:gd name="T56" fmla="*/ 62 w 107"/>
                <a:gd name="T57" fmla="*/ 0 h 136"/>
                <a:gd name="T58" fmla="*/ 62 w 107"/>
                <a:gd name="T59" fmla="*/ 0 h 136"/>
                <a:gd name="T60" fmla="*/ 60 w 107"/>
                <a:gd name="T61" fmla="*/ 1 h 136"/>
                <a:gd name="T62" fmla="*/ 60 w 107"/>
                <a:gd name="T63" fmla="*/ 1 h 136"/>
                <a:gd name="T64" fmla="*/ 20 w 107"/>
                <a:gd name="T65" fmla="*/ 36 h 136"/>
                <a:gd name="T66" fmla="*/ 4 w 107"/>
                <a:gd name="T67" fmla="*/ 69 h 136"/>
                <a:gd name="T68" fmla="*/ 1 w 107"/>
                <a:gd name="T69" fmla="*/ 104 h 136"/>
                <a:gd name="T70" fmla="*/ 10 w 107"/>
                <a:gd name="T71" fmla="*/ 134 h 136"/>
                <a:gd name="T72" fmla="*/ 10 w 107"/>
                <a:gd name="T73" fmla="*/ 134 h 136"/>
                <a:gd name="T74" fmla="*/ 11 w 107"/>
                <a:gd name="T75" fmla="*/ 136 h 136"/>
                <a:gd name="T76" fmla="*/ 27 w 107"/>
                <a:gd name="T77" fmla="*/ 128 h 136"/>
                <a:gd name="T78" fmla="*/ 43 w 107"/>
                <a:gd name="T79" fmla="*/ 119 h 136"/>
                <a:gd name="T80" fmla="*/ 78 w 107"/>
                <a:gd name="T81" fmla="*/ 99 h 136"/>
                <a:gd name="T82" fmla="*/ 100 w 107"/>
                <a:gd name="T83" fmla="*/ 88 h 136"/>
                <a:gd name="T84" fmla="*/ 107 w 107"/>
                <a:gd name="T85" fmla="*/ 84 h 136"/>
                <a:gd name="T86" fmla="*/ 107 w 107"/>
                <a:gd name="T87" fmla="*/ 84 h 136"/>
                <a:gd name="T88" fmla="*/ 106 w 107"/>
                <a:gd name="T89" fmla="*/ 8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7" h="136">
                  <a:moveTo>
                    <a:pt x="106" y="83"/>
                  </a:moveTo>
                  <a:cubicBezTo>
                    <a:pt x="106" y="83"/>
                    <a:pt x="106" y="83"/>
                    <a:pt x="106" y="83"/>
                  </a:cubicBezTo>
                  <a:cubicBezTo>
                    <a:pt x="105" y="83"/>
                    <a:pt x="105" y="83"/>
                    <a:pt x="105" y="83"/>
                  </a:cubicBezTo>
                  <a:cubicBezTo>
                    <a:pt x="105" y="83"/>
                    <a:pt x="105" y="83"/>
                    <a:pt x="105" y="83"/>
                  </a:cubicBezTo>
                  <a:cubicBezTo>
                    <a:pt x="104" y="84"/>
                    <a:pt x="102" y="85"/>
                    <a:pt x="100" y="86"/>
                  </a:cubicBezTo>
                  <a:cubicBezTo>
                    <a:pt x="94" y="88"/>
                    <a:pt x="89" y="92"/>
                    <a:pt x="83" y="95"/>
                  </a:cubicBezTo>
                  <a:cubicBezTo>
                    <a:pt x="77" y="98"/>
                    <a:pt x="71" y="101"/>
                    <a:pt x="65" y="104"/>
                  </a:cubicBezTo>
                  <a:cubicBezTo>
                    <a:pt x="54" y="110"/>
                    <a:pt x="42" y="117"/>
                    <a:pt x="31" y="123"/>
                  </a:cubicBezTo>
                  <a:cubicBezTo>
                    <a:pt x="26" y="126"/>
                    <a:pt x="21" y="130"/>
                    <a:pt x="15" y="132"/>
                  </a:cubicBezTo>
                  <a:cubicBezTo>
                    <a:pt x="14" y="132"/>
                    <a:pt x="13" y="133"/>
                    <a:pt x="12" y="133"/>
                  </a:cubicBezTo>
                  <a:cubicBezTo>
                    <a:pt x="11" y="132"/>
                    <a:pt x="11" y="130"/>
                    <a:pt x="10" y="129"/>
                  </a:cubicBezTo>
                  <a:cubicBezTo>
                    <a:pt x="7" y="121"/>
                    <a:pt x="5" y="113"/>
                    <a:pt x="4" y="105"/>
                  </a:cubicBezTo>
                  <a:cubicBezTo>
                    <a:pt x="3" y="105"/>
                    <a:pt x="3" y="105"/>
                    <a:pt x="3" y="105"/>
                  </a:cubicBezTo>
                  <a:cubicBezTo>
                    <a:pt x="3" y="104"/>
                    <a:pt x="3" y="104"/>
                    <a:pt x="3" y="104"/>
                  </a:cubicBezTo>
                  <a:cubicBezTo>
                    <a:pt x="3" y="105"/>
                    <a:pt x="3" y="105"/>
                    <a:pt x="3" y="105"/>
                  </a:cubicBezTo>
                  <a:cubicBezTo>
                    <a:pt x="2" y="97"/>
                    <a:pt x="2" y="89"/>
                    <a:pt x="3" y="81"/>
                  </a:cubicBezTo>
                  <a:cubicBezTo>
                    <a:pt x="5" y="73"/>
                    <a:pt x="7" y="66"/>
                    <a:pt x="10" y="58"/>
                  </a:cubicBezTo>
                  <a:cubicBezTo>
                    <a:pt x="10" y="58"/>
                    <a:pt x="10" y="58"/>
                    <a:pt x="10" y="58"/>
                  </a:cubicBezTo>
                  <a:cubicBezTo>
                    <a:pt x="13" y="50"/>
                    <a:pt x="18" y="42"/>
                    <a:pt x="24" y="35"/>
                  </a:cubicBezTo>
                  <a:cubicBezTo>
                    <a:pt x="30" y="27"/>
                    <a:pt x="37" y="19"/>
                    <a:pt x="45" y="13"/>
                  </a:cubicBezTo>
                  <a:cubicBezTo>
                    <a:pt x="45" y="13"/>
                    <a:pt x="45" y="13"/>
                    <a:pt x="45" y="13"/>
                  </a:cubicBezTo>
                  <a:cubicBezTo>
                    <a:pt x="50" y="9"/>
                    <a:pt x="55" y="6"/>
                    <a:pt x="61" y="3"/>
                  </a:cubicBezTo>
                  <a:cubicBezTo>
                    <a:pt x="74" y="27"/>
                    <a:pt x="85" y="52"/>
                    <a:pt x="99" y="75"/>
                  </a:cubicBezTo>
                  <a:cubicBezTo>
                    <a:pt x="101" y="78"/>
                    <a:pt x="103" y="81"/>
                    <a:pt x="104" y="83"/>
                  </a:cubicBezTo>
                  <a:cubicBezTo>
                    <a:pt x="105" y="83"/>
                    <a:pt x="105" y="83"/>
                    <a:pt x="106" y="82"/>
                  </a:cubicBezTo>
                  <a:cubicBezTo>
                    <a:pt x="106" y="82"/>
                    <a:pt x="106" y="82"/>
                    <a:pt x="106" y="82"/>
                  </a:cubicBezTo>
                  <a:cubicBezTo>
                    <a:pt x="106" y="82"/>
                    <a:pt x="105" y="81"/>
                    <a:pt x="105" y="80"/>
                  </a:cubicBezTo>
                  <a:cubicBezTo>
                    <a:pt x="91" y="58"/>
                    <a:pt x="79" y="33"/>
                    <a:pt x="67" y="9"/>
                  </a:cubicBezTo>
                  <a:cubicBezTo>
                    <a:pt x="65" y="6"/>
                    <a:pt x="63" y="3"/>
                    <a:pt x="62" y="0"/>
                  </a:cubicBezTo>
                  <a:cubicBezTo>
                    <a:pt x="62" y="0"/>
                    <a:pt x="62" y="0"/>
                    <a:pt x="62" y="0"/>
                  </a:cubicBezTo>
                  <a:cubicBezTo>
                    <a:pt x="61" y="0"/>
                    <a:pt x="60" y="0"/>
                    <a:pt x="60" y="1"/>
                  </a:cubicBezTo>
                  <a:cubicBezTo>
                    <a:pt x="60" y="1"/>
                    <a:pt x="60" y="1"/>
                    <a:pt x="60" y="1"/>
                  </a:cubicBezTo>
                  <a:cubicBezTo>
                    <a:pt x="44" y="10"/>
                    <a:pt x="31" y="21"/>
                    <a:pt x="20" y="36"/>
                  </a:cubicBezTo>
                  <a:cubicBezTo>
                    <a:pt x="13" y="46"/>
                    <a:pt x="7" y="57"/>
                    <a:pt x="4" y="69"/>
                  </a:cubicBezTo>
                  <a:cubicBezTo>
                    <a:pt x="1" y="80"/>
                    <a:pt x="0" y="92"/>
                    <a:pt x="1" y="104"/>
                  </a:cubicBezTo>
                  <a:cubicBezTo>
                    <a:pt x="3" y="114"/>
                    <a:pt x="6" y="124"/>
                    <a:pt x="10" y="134"/>
                  </a:cubicBezTo>
                  <a:cubicBezTo>
                    <a:pt x="10" y="134"/>
                    <a:pt x="10" y="134"/>
                    <a:pt x="10" y="134"/>
                  </a:cubicBezTo>
                  <a:cubicBezTo>
                    <a:pt x="10" y="134"/>
                    <a:pt x="11" y="135"/>
                    <a:pt x="11" y="136"/>
                  </a:cubicBezTo>
                  <a:cubicBezTo>
                    <a:pt x="17" y="134"/>
                    <a:pt x="22" y="131"/>
                    <a:pt x="27" y="128"/>
                  </a:cubicBezTo>
                  <a:cubicBezTo>
                    <a:pt x="33" y="125"/>
                    <a:pt x="38" y="122"/>
                    <a:pt x="43" y="119"/>
                  </a:cubicBezTo>
                  <a:cubicBezTo>
                    <a:pt x="55" y="112"/>
                    <a:pt x="67" y="106"/>
                    <a:pt x="78" y="99"/>
                  </a:cubicBezTo>
                  <a:cubicBezTo>
                    <a:pt x="86" y="95"/>
                    <a:pt x="93" y="91"/>
                    <a:pt x="100" y="88"/>
                  </a:cubicBezTo>
                  <a:cubicBezTo>
                    <a:pt x="102" y="87"/>
                    <a:pt x="105" y="86"/>
                    <a:pt x="107" y="84"/>
                  </a:cubicBezTo>
                  <a:cubicBezTo>
                    <a:pt x="107" y="84"/>
                    <a:pt x="107" y="84"/>
                    <a:pt x="107" y="84"/>
                  </a:cubicBezTo>
                  <a:cubicBezTo>
                    <a:pt x="107" y="84"/>
                    <a:pt x="107" y="83"/>
                    <a:pt x="106"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39" name="Freeform 370"/>
            <p:cNvSpPr>
              <a:spLocks/>
            </p:cNvSpPr>
            <p:nvPr/>
          </p:nvSpPr>
          <p:spPr bwMode="auto">
            <a:xfrm>
              <a:off x="3170" y="201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40" name="Freeform 371"/>
            <p:cNvSpPr>
              <a:spLocks/>
            </p:cNvSpPr>
            <p:nvPr/>
          </p:nvSpPr>
          <p:spPr bwMode="auto">
            <a:xfrm>
              <a:off x="3170" y="2011"/>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41" name="Freeform 372"/>
            <p:cNvSpPr>
              <a:spLocks/>
            </p:cNvSpPr>
            <p:nvPr/>
          </p:nvSpPr>
          <p:spPr bwMode="auto">
            <a:xfrm>
              <a:off x="3170" y="201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42" name="Freeform 373"/>
            <p:cNvSpPr>
              <a:spLocks/>
            </p:cNvSpPr>
            <p:nvPr/>
          </p:nvSpPr>
          <p:spPr bwMode="auto">
            <a:xfrm>
              <a:off x="3170" y="2011"/>
              <a:ext cx="0" cy="0"/>
            </a:xfrm>
            <a:custGeom>
              <a:avLst/>
              <a:gdLst/>
              <a:ahLst/>
              <a:cxnLst>
                <a:cxn ang="0">
                  <a:pos x="0" y="0"/>
                </a:cxn>
                <a:cxn ang="0">
                  <a:pos x="0" y="0"/>
                </a:cxn>
                <a:cxn ang="0">
                  <a:pos x="0" y="0"/>
                </a:cxn>
              </a:cxnLst>
              <a:rect l="0" t="0" r="r" b="b"/>
              <a:pathLst>
                <a:path>
                  <a:moveTo>
                    <a:pt x="0" y="0"/>
                  </a:moveTo>
                  <a:lnTo>
                    <a:pt x="0" y="0"/>
                  </a:lnTo>
                  <a:lnTo>
                    <a:pt x="0"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43" name="Freeform 374"/>
            <p:cNvSpPr>
              <a:spLocks/>
            </p:cNvSpPr>
            <p:nvPr/>
          </p:nvSpPr>
          <p:spPr bwMode="auto">
            <a:xfrm>
              <a:off x="3122" y="1766"/>
              <a:ext cx="315" cy="236"/>
            </a:xfrm>
            <a:custGeom>
              <a:avLst/>
              <a:gdLst>
                <a:gd name="T0" fmla="*/ 132 w 133"/>
                <a:gd name="T1" fmla="*/ 56 h 99"/>
                <a:gd name="T2" fmla="*/ 132 w 133"/>
                <a:gd name="T3" fmla="*/ 56 h 99"/>
                <a:gd name="T4" fmla="*/ 114 w 133"/>
                <a:gd name="T5" fmla="*/ 65 h 99"/>
                <a:gd name="T6" fmla="*/ 95 w 133"/>
                <a:gd name="T7" fmla="*/ 74 h 99"/>
                <a:gd name="T8" fmla="*/ 95 w 133"/>
                <a:gd name="T9" fmla="*/ 74 h 99"/>
                <a:gd name="T10" fmla="*/ 73 w 133"/>
                <a:gd name="T11" fmla="*/ 82 h 99"/>
                <a:gd name="T12" fmla="*/ 53 w 133"/>
                <a:gd name="T13" fmla="*/ 91 h 99"/>
                <a:gd name="T14" fmla="*/ 53 w 133"/>
                <a:gd name="T15" fmla="*/ 91 h 99"/>
                <a:gd name="T16" fmla="*/ 36 w 133"/>
                <a:gd name="T17" fmla="*/ 97 h 99"/>
                <a:gd name="T18" fmla="*/ 35 w 133"/>
                <a:gd name="T19" fmla="*/ 97 h 99"/>
                <a:gd name="T20" fmla="*/ 33 w 133"/>
                <a:gd name="T21" fmla="*/ 91 h 99"/>
                <a:gd name="T22" fmla="*/ 30 w 133"/>
                <a:gd name="T23" fmla="*/ 83 h 99"/>
                <a:gd name="T24" fmla="*/ 24 w 133"/>
                <a:gd name="T25" fmla="*/ 66 h 99"/>
                <a:gd name="T26" fmla="*/ 19 w 133"/>
                <a:gd name="T27" fmla="*/ 50 h 99"/>
                <a:gd name="T28" fmla="*/ 12 w 133"/>
                <a:gd name="T29" fmla="*/ 34 h 99"/>
                <a:gd name="T30" fmla="*/ 3 w 133"/>
                <a:gd name="T31" fmla="*/ 10 h 99"/>
                <a:gd name="T32" fmla="*/ 30 w 133"/>
                <a:gd name="T33" fmla="*/ 4 h 99"/>
                <a:gd name="T34" fmla="*/ 63 w 133"/>
                <a:gd name="T35" fmla="*/ 3 h 99"/>
                <a:gd name="T36" fmla="*/ 63 w 133"/>
                <a:gd name="T37" fmla="*/ 3 h 99"/>
                <a:gd name="T38" fmla="*/ 63 w 133"/>
                <a:gd name="T39" fmla="*/ 3 h 99"/>
                <a:gd name="T40" fmla="*/ 87 w 133"/>
                <a:gd name="T41" fmla="*/ 10 h 99"/>
                <a:gd name="T42" fmla="*/ 107 w 133"/>
                <a:gd name="T43" fmla="*/ 22 h 99"/>
                <a:gd name="T44" fmla="*/ 119 w 133"/>
                <a:gd name="T45" fmla="*/ 32 h 99"/>
                <a:gd name="T46" fmla="*/ 121 w 133"/>
                <a:gd name="T47" fmla="*/ 31 h 99"/>
                <a:gd name="T48" fmla="*/ 67 w 133"/>
                <a:gd name="T49" fmla="*/ 2 h 99"/>
                <a:gd name="T50" fmla="*/ 47 w 133"/>
                <a:gd name="T51" fmla="*/ 0 h 99"/>
                <a:gd name="T52" fmla="*/ 2 w 133"/>
                <a:gd name="T53" fmla="*/ 8 h 99"/>
                <a:gd name="T54" fmla="*/ 2 w 133"/>
                <a:gd name="T55" fmla="*/ 8 h 99"/>
                <a:gd name="T56" fmla="*/ 2 w 133"/>
                <a:gd name="T57" fmla="*/ 8 h 99"/>
                <a:gd name="T58" fmla="*/ 2 w 133"/>
                <a:gd name="T59" fmla="*/ 8 h 99"/>
                <a:gd name="T60" fmla="*/ 1 w 133"/>
                <a:gd name="T61" fmla="*/ 8 h 99"/>
                <a:gd name="T62" fmla="*/ 0 w 133"/>
                <a:gd name="T63" fmla="*/ 9 h 99"/>
                <a:gd name="T64" fmla="*/ 1 w 133"/>
                <a:gd name="T65" fmla="*/ 11 h 99"/>
                <a:gd name="T66" fmla="*/ 8 w 133"/>
                <a:gd name="T67" fmla="*/ 28 h 99"/>
                <a:gd name="T68" fmla="*/ 15 w 133"/>
                <a:gd name="T69" fmla="*/ 45 h 99"/>
                <a:gd name="T70" fmla="*/ 19 w 133"/>
                <a:gd name="T71" fmla="*/ 58 h 99"/>
                <a:gd name="T72" fmla="*/ 24 w 133"/>
                <a:gd name="T73" fmla="*/ 72 h 99"/>
                <a:gd name="T74" fmla="*/ 29 w 133"/>
                <a:gd name="T75" fmla="*/ 86 h 99"/>
                <a:gd name="T76" fmla="*/ 31 w 133"/>
                <a:gd name="T77" fmla="*/ 92 h 99"/>
                <a:gd name="T78" fmla="*/ 33 w 133"/>
                <a:gd name="T79" fmla="*/ 98 h 99"/>
                <a:gd name="T80" fmla="*/ 33 w 133"/>
                <a:gd name="T81" fmla="*/ 98 h 99"/>
                <a:gd name="T82" fmla="*/ 34 w 133"/>
                <a:gd name="T83" fmla="*/ 99 h 99"/>
                <a:gd name="T84" fmla="*/ 35 w 133"/>
                <a:gd name="T85" fmla="*/ 99 h 99"/>
                <a:gd name="T86" fmla="*/ 35 w 133"/>
                <a:gd name="T87" fmla="*/ 99 h 99"/>
                <a:gd name="T88" fmla="*/ 35 w 133"/>
                <a:gd name="T89" fmla="*/ 99 h 99"/>
                <a:gd name="T90" fmla="*/ 36 w 133"/>
                <a:gd name="T91" fmla="*/ 99 h 99"/>
                <a:gd name="T92" fmla="*/ 70 w 133"/>
                <a:gd name="T93" fmla="*/ 86 h 99"/>
                <a:gd name="T94" fmla="*/ 100 w 133"/>
                <a:gd name="T95" fmla="*/ 74 h 99"/>
                <a:gd name="T96" fmla="*/ 114 w 133"/>
                <a:gd name="T97" fmla="*/ 67 h 99"/>
                <a:gd name="T98" fmla="*/ 128 w 133"/>
                <a:gd name="T99" fmla="*/ 60 h 99"/>
                <a:gd name="T100" fmla="*/ 128 w 133"/>
                <a:gd name="T101" fmla="*/ 60 h 99"/>
                <a:gd name="T102" fmla="*/ 132 w 133"/>
                <a:gd name="T103" fmla="*/ 58 h 99"/>
                <a:gd name="T104" fmla="*/ 132 w 133"/>
                <a:gd name="T105" fmla="*/ 56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3" h="99">
                  <a:moveTo>
                    <a:pt x="132" y="56"/>
                  </a:moveTo>
                  <a:cubicBezTo>
                    <a:pt x="132" y="56"/>
                    <a:pt x="132" y="56"/>
                    <a:pt x="132" y="56"/>
                  </a:cubicBezTo>
                  <a:cubicBezTo>
                    <a:pt x="125" y="58"/>
                    <a:pt x="120" y="62"/>
                    <a:pt x="114" y="65"/>
                  </a:cubicBezTo>
                  <a:cubicBezTo>
                    <a:pt x="108" y="68"/>
                    <a:pt x="101" y="71"/>
                    <a:pt x="95" y="74"/>
                  </a:cubicBezTo>
                  <a:cubicBezTo>
                    <a:pt x="95" y="74"/>
                    <a:pt x="95" y="74"/>
                    <a:pt x="95" y="74"/>
                  </a:cubicBezTo>
                  <a:cubicBezTo>
                    <a:pt x="88" y="77"/>
                    <a:pt x="80" y="80"/>
                    <a:pt x="73" y="82"/>
                  </a:cubicBezTo>
                  <a:cubicBezTo>
                    <a:pt x="66" y="85"/>
                    <a:pt x="59" y="88"/>
                    <a:pt x="53" y="91"/>
                  </a:cubicBezTo>
                  <a:cubicBezTo>
                    <a:pt x="53" y="91"/>
                    <a:pt x="53" y="91"/>
                    <a:pt x="53" y="91"/>
                  </a:cubicBezTo>
                  <a:cubicBezTo>
                    <a:pt x="47" y="94"/>
                    <a:pt x="42" y="96"/>
                    <a:pt x="36" y="97"/>
                  </a:cubicBezTo>
                  <a:cubicBezTo>
                    <a:pt x="35" y="97"/>
                    <a:pt x="35" y="97"/>
                    <a:pt x="35" y="97"/>
                  </a:cubicBezTo>
                  <a:cubicBezTo>
                    <a:pt x="35" y="95"/>
                    <a:pt x="34" y="93"/>
                    <a:pt x="33" y="91"/>
                  </a:cubicBezTo>
                  <a:cubicBezTo>
                    <a:pt x="32" y="89"/>
                    <a:pt x="31" y="86"/>
                    <a:pt x="30" y="83"/>
                  </a:cubicBezTo>
                  <a:cubicBezTo>
                    <a:pt x="29" y="78"/>
                    <a:pt x="27" y="72"/>
                    <a:pt x="24" y="66"/>
                  </a:cubicBezTo>
                  <a:cubicBezTo>
                    <a:pt x="22" y="61"/>
                    <a:pt x="21" y="55"/>
                    <a:pt x="19" y="50"/>
                  </a:cubicBezTo>
                  <a:cubicBezTo>
                    <a:pt x="17" y="44"/>
                    <a:pt x="14" y="39"/>
                    <a:pt x="12" y="34"/>
                  </a:cubicBezTo>
                  <a:cubicBezTo>
                    <a:pt x="9" y="26"/>
                    <a:pt x="6" y="18"/>
                    <a:pt x="3" y="10"/>
                  </a:cubicBezTo>
                  <a:cubicBezTo>
                    <a:pt x="12" y="7"/>
                    <a:pt x="21" y="5"/>
                    <a:pt x="30" y="4"/>
                  </a:cubicBezTo>
                  <a:cubicBezTo>
                    <a:pt x="41" y="2"/>
                    <a:pt x="52" y="2"/>
                    <a:pt x="63" y="3"/>
                  </a:cubicBezTo>
                  <a:cubicBezTo>
                    <a:pt x="63" y="3"/>
                    <a:pt x="63" y="3"/>
                    <a:pt x="63" y="3"/>
                  </a:cubicBezTo>
                  <a:cubicBezTo>
                    <a:pt x="63" y="3"/>
                    <a:pt x="63" y="3"/>
                    <a:pt x="63" y="3"/>
                  </a:cubicBezTo>
                  <a:cubicBezTo>
                    <a:pt x="71" y="5"/>
                    <a:pt x="79" y="7"/>
                    <a:pt x="87" y="10"/>
                  </a:cubicBezTo>
                  <a:cubicBezTo>
                    <a:pt x="94" y="13"/>
                    <a:pt x="101" y="17"/>
                    <a:pt x="107" y="22"/>
                  </a:cubicBezTo>
                  <a:cubicBezTo>
                    <a:pt x="111" y="25"/>
                    <a:pt x="115" y="28"/>
                    <a:pt x="119" y="32"/>
                  </a:cubicBezTo>
                  <a:cubicBezTo>
                    <a:pt x="119" y="32"/>
                    <a:pt x="120" y="31"/>
                    <a:pt x="121" y="31"/>
                  </a:cubicBezTo>
                  <a:cubicBezTo>
                    <a:pt x="106" y="16"/>
                    <a:pt x="87" y="5"/>
                    <a:pt x="67" y="2"/>
                  </a:cubicBezTo>
                  <a:cubicBezTo>
                    <a:pt x="60" y="1"/>
                    <a:pt x="54" y="0"/>
                    <a:pt x="47" y="0"/>
                  </a:cubicBezTo>
                  <a:cubicBezTo>
                    <a:pt x="32" y="0"/>
                    <a:pt x="17" y="3"/>
                    <a:pt x="2" y="8"/>
                  </a:cubicBezTo>
                  <a:cubicBezTo>
                    <a:pt x="2" y="8"/>
                    <a:pt x="2" y="8"/>
                    <a:pt x="2" y="8"/>
                  </a:cubicBezTo>
                  <a:cubicBezTo>
                    <a:pt x="2" y="8"/>
                    <a:pt x="2" y="8"/>
                    <a:pt x="2" y="8"/>
                  </a:cubicBezTo>
                  <a:cubicBezTo>
                    <a:pt x="2" y="8"/>
                    <a:pt x="2" y="8"/>
                    <a:pt x="2" y="8"/>
                  </a:cubicBezTo>
                  <a:cubicBezTo>
                    <a:pt x="1" y="8"/>
                    <a:pt x="1" y="8"/>
                    <a:pt x="1" y="8"/>
                  </a:cubicBezTo>
                  <a:cubicBezTo>
                    <a:pt x="0" y="9"/>
                    <a:pt x="0" y="9"/>
                    <a:pt x="0" y="9"/>
                  </a:cubicBezTo>
                  <a:cubicBezTo>
                    <a:pt x="0" y="10"/>
                    <a:pt x="1" y="10"/>
                    <a:pt x="1" y="11"/>
                  </a:cubicBezTo>
                  <a:cubicBezTo>
                    <a:pt x="3" y="17"/>
                    <a:pt x="5" y="22"/>
                    <a:pt x="8" y="28"/>
                  </a:cubicBezTo>
                  <a:cubicBezTo>
                    <a:pt x="10" y="34"/>
                    <a:pt x="12" y="40"/>
                    <a:pt x="15" y="45"/>
                  </a:cubicBezTo>
                  <a:cubicBezTo>
                    <a:pt x="17" y="50"/>
                    <a:pt x="18" y="54"/>
                    <a:pt x="19" y="58"/>
                  </a:cubicBezTo>
                  <a:cubicBezTo>
                    <a:pt x="21" y="63"/>
                    <a:pt x="22" y="68"/>
                    <a:pt x="24" y="72"/>
                  </a:cubicBezTo>
                  <a:cubicBezTo>
                    <a:pt x="26" y="77"/>
                    <a:pt x="27" y="81"/>
                    <a:pt x="29" y="86"/>
                  </a:cubicBezTo>
                  <a:cubicBezTo>
                    <a:pt x="30" y="88"/>
                    <a:pt x="30" y="90"/>
                    <a:pt x="31" y="92"/>
                  </a:cubicBezTo>
                  <a:cubicBezTo>
                    <a:pt x="32" y="94"/>
                    <a:pt x="33" y="96"/>
                    <a:pt x="33" y="98"/>
                  </a:cubicBezTo>
                  <a:cubicBezTo>
                    <a:pt x="33" y="98"/>
                    <a:pt x="33" y="98"/>
                    <a:pt x="33" y="98"/>
                  </a:cubicBezTo>
                  <a:cubicBezTo>
                    <a:pt x="34" y="99"/>
                    <a:pt x="34" y="99"/>
                    <a:pt x="34" y="99"/>
                  </a:cubicBezTo>
                  <a:cubicBezTo>
                    <a:pt x="34" y="99"/>
                    <a:pt x="35" y="99"/>
                    <a:pt x="35" y="99"/>
                  </a:cubicBezTo>
                  <a:cubicBezTo>
                    <a:pt x="35" y="99"/>
                    <a:pt x="35" y="99"/>
                    <a:pt x="35" y="99"/>
                  </a:cubicBezTo>
                  <a:cubicBezTo>
                    <a:pt x="35" y="99"/>
                    <a:pt x="35" y="99"/>
                    <a:pt x="35" y="99"/>
                  </a:cubicBezTo>
                  <a:cubicBezTo>
                    <a:pt x="36" y="99"/>
                    <a:pt x="36" y="99"/>
                    <a:pt x="36" y="99"/>
                  </a:cubicBezTo>
                  <a:cubicBezTo>
                    <a:pt x="48" y="96"/>
                    <a:pt x="59" y="91"/>
                    <a:pt x="70" y="86"/>
                  </a:cubicBezTo>
                  <a:cubicBezTo>
                    <a:pt x="80" y="82"/>
                    <a:pt x="90" y="78"/>
                    <a:pt x="100" y="74"/>
                  </a:cubicBezTo>
                  <a:cubicBezTo>
                    <a:pt x="105" y="72"/>
                    <a:pt x="109" y="70"/>
                    <a:pt x="114" y="67"/>
                  </a:cubicBezTo>
                  <a:cubicBezTo>
                    <a:pt x="119" y="65"/>
                    <a:pt x="123" y="62"/>
                    <a:pt x="128" y="60"/>
                  </a:cubicBezTo>
                  <a:cubicBezTo>
                    <a:pt x="128" y="60"/>
                    <a:pt x="128" y="60"/>
                    <a:pt x="128" y="60"/>
                  </a:cubicBezTo>
                  <a:cubicBezTo>
                    <a:pt x="129" y="59"/>
                    <a:pt x="131" y="59"/>
                    <a:pt x="132" y="58"/>
                  </a:cubicBezTo>
                  <a:cubicBezTo>
                    <a:pt x="133" y="58"/>
                    <a:pt x="133" y="56"/>
                    <a:pt x="13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44" name="Freeform 375"/>
            <p:cNvSpPr>
              <a:spLocks/>
            </p:cNvSpPr>
            <p:nvPr/>
          </p:nvSpPr>
          <p:spPr bwMode="auto">
            <a:xfrm>
              <a:off x="2978" y="1959"/>
              <a:ext cx="502" cy="305"/>
            </a:xfrm>
            <a:custGeom>
              <a:avLst/>
              <a:gdLst>
                <a:gd name="T0" fmla="*/ 209 w 212"/>
                <a:gd name="T1" fmla="*/ 2 h 128"/>
                <a:gd name="T2" fmla="*/ 209 w 212"/>
                <a:gd name="T3" fmla="*/ 2 h 128"/>
                <a:gd name="T4" fmla="*/ 209 w 212"/>
                <a:gd name="T5" fmla="*/ 2 h 128"/>
                <a:gd name="T6" fmla="*/ 209 w 212"/>
                <a:gd name="T7" fmla="*/ 2 h 128"/>
                <a:gd name="T8" fmla="*/ 208 w 212"/>
                <a:gd name="T9" fmla="*/ 0 h 128"/>
                <a:gd name="T10" fmla="*/ 169 w 212"/>
                <a:gd name="T11" fmla="*/ 10 h 128"/>
                <a:gd name="T12" fmla="*/ 125 w 212"/>
                <a:gd name="T13" fmla="*/ 17 h 128"/>
                <a:gd name="T14" fmla="*/ 109 w 212"/>
                <a:gd name="T15" fmla="*/ 21 h 128"/>
                <a:gd name="T16" fmla="*/ 101 w 212"/>
                <a:gd name="T17" fmla="*/ 23 h 128"/>
                <a:gd name="T18" fmla="*/ 94 w 212"/>
                <a:gd name="T19" fmla="*/ 25 h 128"/>
                <a:gd name="T20" fmla="*/ 94 w 212"/>
                <a:gd name="T21" fmla="*/ 25 h 128"/>
                <a:gd name="T22" fmla="*/ 93 w 212"/>
                <a:gd name="T23" fmla="*/ 26 h 128"/>
                <a:gd name="T24" fmla="*/ 82 w 212"/>
                <a:gd name="T25" fmla="*/ 35 h 128"/>
                <a:gd name="T26" fmla="*/ 15 w 212"/>
                <a:gd name="T27" fmla="*/ 76 h 128"/>
                <a:gd name="T28" fmla="*/ 2 w 212"/>
                <a:gd name="T29" fmla="*/ 85 h 128"/>
                <a:gd name="T30" fmla="*/ 0 w 212"/>
                <a:gd name="T31" fmla="*/ 86 h 128"/>
                <a:gd name="T32" fmla="*/ 0 w 212"/>
                <a:gd name="T33" fmla="*/ 86 h 128"/>
                <a:gd name="T34" fmla="*/ 0 w 212"/>
                <a:gd name="T35" fmla="*/ 86 h 128"/>
                <a:gd name="T36" fmla="*/ 1 w 212"/>
                <a:gd name="T37" fmla="*/ 87 h 128"/>
                <a:gd name="T38" fmla="*/ 2 w 212"/>
                <a:gd name="T39" fmla="*/ 87 h 128"/>
                <a:gd name="T40" fmla="*/ 69 w 212"/>
                <a:gd name="T41" fmla="*/ 47 h 128"/>
                <a:gd name="T42" fmla="*/ 95 w 212"/>
                <a:gd name="T43" fmla="*/ 27 h 128"/>
                <a:gd name="T44" fmla="*/ 95 w 212"/>
                <a:gd name="T45" fmla="*/ 27 h 128"/>
                <a:gd name="T46" fmla="*/ 95 w 212"/>
                <a:gd name="T47" fmla="*/ 26 h 128"/>
                <a:gd name="T48" fmla="*/ 96 w 212"/>
                <a:gd name="T49" fmla="*/ 26 h 128"/>
                <a:gd name="T50" fmla="*/ 105 w 212"/>
                <a:gd name="T51" fmla="*/ 24 h 128"/>
                <a:gd name="T52" fmla="*/ 115 w 212"/>
                <a:gd name="T53" fmla="*/ 22 h 128"/>
                <a:gd name="T54" fmla="*/ 137 w 212"/>
                <a:gd name="T55" fmla="*/ 17 h 128"/>
                <a:gd name="T56" fmla="*/ 159 w 212"/>
                <a:gd name="T57" fmla="*/ 14 h 128"/>
                <a:gd name="T58" fmla="*/ 180 w 212"/>
                <a:gd name="T59" fmla="*/ 10 h 128"/>
                <a:gd name="T60" fmla="*/ 207 w 212"/>
                <a:gd name="T61" fmla="*/ 3 h 128"/>
                <a:gd name="T62" fmla="*/ 209 w 212"/>
                <a:gd name="T63" fmla="*/ 13 h 128"/>
                <a:gd name="T64" fmla="*/ 209 w 212"/>
                <a:gd name="T65" fmla="*/ 39 h 128"/>
                <a:gd name="T66" fmla="*/ 203 w 212"/>
                <a:gd name="T67" fmla="*/ 61 h 128"/>
                <a:gd name="T68" fmla="*/ 191 w 212"/>
                <a:gd name="T69" fmla="*/ 81 h 128"/>
                <a:gd name="T70" fmla="*/ 172 w 212"/>
                <a:gd name="T71" fmla="*/ 99 h 128"/>
                <a:gd name="T72" fmla="*/ 144 w 212"/>
                <a:gd name="T73" fmla="*/ 116 h 128"/>
                <a:gd name="T74" fmla="*/ 110 w 212"/>
                <a:gd name="T75" fmla="*/ 125 h 128"/>
                <a:gd name="T76" fmla="*/ 88 w 212"/>
                <a:gd name="T77" fmla="*/ 126 h 128"/>
                <a:gd name="T78" fmla="*/ 66 w 212"/>
                <a:gd name="T79" fmla="*/ 125 h 128"/>
                <a:gd name="T80" fmla="*/ 41 w 212"/>
                <a:gd name="T81" fmla="*/ 118 h 128"/>
                <a:gd name="T82" fmla="*/ 26 w 212"/>
                <a:gd name="T83" fmla="*/ 110 h 128"/>
                <a:gd name="T84" fmla="*/ 23 w 212"/>
                <a:gd name="T85" fmla="*/ 107 h 128"/>
                <a:gd name="T86" fmla="*/ 21 w 212"/>
                <a:gd name="T87" fmla="*/ 108 h 128"/>
                <a:gd name="T88" fmla="*/ 26 w 212"/>
                <a:gd name="T89" fmla="*/ 112 h 128"/>
                <a:gd name="T90" fmla="*/ 57 w 212"/>
                <a:gd name="T91" fmla="*/ 125 h 128"/>
                <a:gd name="T92" fmla="*/ 92 w 212"/>
                <a:gd name="T93" fmla="*/ 128 h 128"/>
                <a:gd name="T94" fmla="*/ 125 w 212"/>
                <a:gd name="T95" fmla="*/ 124 h 128"/>
                <a:gd name="T96" fmla="*/ 184 w 212"/>
                <a:gd name="T97" fmla="*/ 92 h 128"/>
                <a:gd name="T98" fmla="*/ 204 w 212"/>
                <a:gd name="T99" fmla="*/ 65 h 128"/>
                <a:gd name="T100" fmla="*/ 212 w 212"/>
                <a:gd name="T101" fmla="*/ 28 h 128"/>
                <a:gd name="T102" fmla="*/ 209 w 212"/>
                <a:gd name="T103" fmla="*/ 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2" h="128">
                  <a:moveTo>
                    <a:pt x="209" y="2"/>
                  </a:moveTo>
                  <a:cubicBezTo>
                    <a:pt x="209" y="2"/>
                    <a:pt x="209" y="2"/>
                    <a:pt x="209" y="2"/>
                  </a:cubicBezTo>
                  <a:cubicBezTo>
                    <a:pt x="209" y="2"/>
                    <a:pt x="209" y="2"/>
                    <a:pt x="209" y="2"/>
                  </a:cubicBezTo>
                  <a:cubicBezTo>
                    <a:pt x="209" y="2"/>
                    <a:pt x="209" y="2"/>
                    <a:pt x="209" y="2"/>
                  </a:cubicBezTo>
                  <a:cubicBezTo>
                    <a:pt x="209" y="1"/>
                    <a:pt x="208" y="1"/>
                    <a:pt x="208" y="0"/>
                  </a:cubicBezTo>
                  <a:cubicBezTo>
                    <a:pt x="195" y="5"/>
                    <a:pt x="182" y="7"/>
                    <a:pt x="169" y="10"/>
                  </a:cubicBezTo>
                  <a:cubicBezTo>
                    <a:pt x="154" y="13"/>
                    <a:pt x="140" y="14"/>
                    <a:pt x="125" y="17"/>
                  </a:cubicBezTo>
                  <a:cubicBezTo>
                    <a:pt x="120" y="18"/>
                    <a:pt x="114" y="20"/>
                    <a:pt x="109" y="21"/>
                  </a:cubicBezTo>
                  <a:cubicBezTo>
                    <a:pt x="106" y="22"/>
                    <a:pt x="104" y="22"/>
                    <a:pt x="101" y="23"/>
                  </a:cubicBezTo>
                  <a:cubicBezTo>
                    <a:pt x="99" y="23"/>
                    <a:pt x="96" y="24"/>
                    <a:pt x="94" y="25"/>
                  </a:cubicBezTo>
                  <a:cubicBezTo>
                    <a:pt x="94" y="25"/>
                    <a:pt x="94" y="25"/>
                    <a:pt x="94" y="25"/>
                  </a:cubicBezTo>
                  <a:cubicBezTo>
                    <a:pt x="93" y="26"/>
                    <a:pt x="93" y="26"/>
                    <a:pt x="93" y="26"/>
                  </a:cubicBezTo>
                  <a:cubicBezTo>
                    <a:pt x="89" y="29"/>
                    <a:pt x="86" y="32"/>
                    <a:pt x="82" y="35"/>
                  </a:cubicBezTo>
                  <a:cubicBezTo>
                    <a:pt x="61" y="51"/>
                    <a:pt x="38" y="63"/>
                    <a:pt x="15" y="76"/>
                  </a:cubicBezTo>
                  <a:cubicBezTo>
                    <a:pt x="11" y="79"/>
                    <a:pt x="6" y="82"/>
                    <a:pt x="2" y="85"/>
                  </a:cubicBezTo>
                  <a:cubicBezTo>
                    <a:pt x="1" y="85"/>
                    <a:pt x="1" y="86"/>
                    <a:pt x="0" y="86"/>
                  </a:cubicBezTo>
                  <a:cubicBezTo>
                    <a:pt x="0" y="86"/>
                    <a:pt x="0" y="86"/>
                    <a:pt x="0" y="86"/>
                  </a:cubicBezTo>
                  <a:cubicBezTo>
                    <a:pt x="0" y="86"/>
                    <a:pt x="0" y="86"/>
                    <a:pt x="0" y="86"/>
                  </a:cubicBezTo>
                  <a:cubicBezTo>
                    <a:pt x="1" y="87"/>
                    <a:pt x="1" y="87"/>
                    <a:pt x="1" y="87"/>
                  </a:cubicBezTo>
                  <a:cubicBezTo>
                    <a:pt x="2" y="87"/>
                    <a:pt x="2" y="87"/>
                    <a:pt x="2" y="87"/>
                  </a:cubicBezTo>
                  <a:cubicBezTo>
                    <a:pt x="24" y="73"/>
                    <a:pt x="47" y="61"/>
                    <a:pt x="69" y="47"/>
                  </a:cubicBezTo>
                  <a:cubicBezTo>
                    <a:pt x="78" y="41"/>
                    <a:pt x="87" y="34"/>
                    <a:pt x="95" y="27"/>
                  </a:cubicBezTo>
                  <a:cubicBezTo>
                    <a:pt x="95" y="27"/>
                    <a:pt x="95" y="27"/>
                    <a:pt x="95" y="27"/>
                  </a:cubicBezTo>
                  <a:cubicBezTo>
                    <a:pt x="95" y="26"/>
                    <a:pt x="95" y="26"/>
                    <a:pt x="95" y="26"/>
                  </a:cubicBezTo>
                  <a:cubicBezTo>
                    <a:pt x="96" y="26"/>
                    <a:pt x="96" y="26"/>
                    <a:pt x="96" y="26"/>
                  </a:cubicBezTo>
                  <a:cubicBezTo>
                    <a:pt x="98" y="25"/>
                    <a:pt x="102" y="25"/>
                    <a:pt x="105" y="24"/>
                  </a:cubicBezTo>
                  <a:cubicBezTo>
                    <a:pt x="108" y="24"/>
                    <a:pt x="112" y="23"/>
                    <a:pt x="115" y="22"/>
                  </a:cubicBezTo>
                  <a:cubicBezTo>
                    <a:pt x="123" y="20"/>
                    <a:pt x="130" y="18"/>
                    <a:pt x="137" y="17"/>
                  </a:cubicBezTo>
                  <a:cubicBezTo>
                    <a:pt x="144" y="16"/>
                    <a:pt x="152" y="15"/>
                    <a:pt x="159" y="14"/>
                  </a:cubicBezTo>
                  <a:cubicBezTo>
                    <a:pt x="166" y="13"/>
                    <a:pt x="173" y="11"/>
                    <a:pt x="180" y="10"/>
                  </a:cubicBezTo>
                  <a:cubicBezTo>
                    <a:pt x="189" y="8"/>
                    <a:pt x="198" y="6"/>
                    <a:pt x="207" y="3"/>
                  </a:cubicBezTo>
                  <a:cubicBezTo>
                    <a:pt x="208" y="6"/>
                    <a:pt x="208" y="10"/>
                    <a:pt x="209" y="13"/>
                  </a:cubicBezTo>
                  <a:cubicBezTo>
                    <a:pt x="210" y="22"/>
                    <a:pt x="210" y="30"/>
                    <a:pt x="209" y="39"/>
                  </a:cubicBezTo>
                  <a:cubicBezTo>
                    <a:pt x="208" y="46"/>
                    <a:pt x="206" y="54"/>
                    <a:pt x="203" y="61"/>
                  </a:cubicBezTo>
                  <a:cubicBezTo>
                    <a:pt x="200" y="68"/>
                    <a:pt x="196" y="74"/>
                    <a:pt x="191" y="81"/>
                  </a:cubicBezTo>
                  <a:cubicBezTo>
                    <a:pt x="186" y="88"/>
                    <a:pt x="179" y="94"/>
                    <a:pt x="172" y="99"/>
                  </a:cubicBezTo>
                  <a:cubicBezTo>
                    <a:pt x="164" y="106"/>
                    <a:pt x="154" y="111"/>
                    <a:pt x="144" y="116"/>
                  </a:cubicBezTo>
                  <a:cubicBezTo>
                    <a:pt x="133" y="120"/>
                    <a:pt x="122" y="123"/>
                    <a:pt x="110" y="125"/>
                  </a:cubicBezTo>
                  <a:cubicBezTo>
                    <a:pt x="103" y="126"/>
                    <a:pt x="96" y="126"/>
                    <a:pt x="88" y="126"/>
                  </a:cubicBezTo>
                  <a:cubicBezTo>
                    <a:pt x="81" y="126"/>
                    <a:pt x="73" y="126"/>
                    <a:pt x="66" y="125"/>
                  </a:cubicBezTo>
                  <a:cubicBezTo>
                    <a:pt x="57" y="123"/>
                    <a:pt x="49" y="121"/>
                    <a:pt x="41" y="118"/>
                  </a:cubicBezTo>
                  <a:cubicBezTo>
                    <a:pt x="36" y="116"/>
                    <a:pt x="31" y="113"/>
                    <a:pt x="26" y="110"/>
                  </a:cubicBezTo>
                  <a:cubicBezTo>
                    <a:pt x="25" y="109"/>
                    <a:pt x="24" y="108"/>
                    <a:pt x="23" y="107"/>
                  </a:cubicBezTo>
                  <a:cubicBezTo>
                    <a:pt x="22" y="107"/>
                    <a:pt x="22" y="108"/>
                    <a:pt x="21" y="108"/>
                  </a:cubicBezTo>
                  <a:cubicBezTo>
                    <a:pt x="23" y="110"/>
                    <a:pt x="24" y="111"/>
                    <a:pt x="26" y="112"/>
                  </a:cubicBezTo>
                  <a:cubicBezTo>
                    <a:pt x="35" y="119"/>
                    <a:pt x="46" y="123"/>
                    <a:pt x="57" y="125"/>
                  </a:cubicBezTo>
                  <a:cubicBezTo>
                    <a:pt x="68" y="128"/>
                    <a:pt x="80" y="128"/>
                    <a:pt x="92" y="128"/>
                  </a:cubicBezTo>
                  <a:cubicBezTo>
                    <a:pt x="103" y="128"/>
                    <a:pt x="114" y="127"/>
                    <a:pt x="125" y="124"/>
                  </a:cubicBezTo>
                  <a:cubicBezTo>
                    <a:pt x="147" y="119"/>
                    <a:pt x="168" y="108"/>
                    <a:pt x="184" y="92"/>
                  </a:cubicBezTo>
                  <a:cubicBezTo>
                    <a:pt x="192" y="84"/>
                    <a:pt x="199" y="75"/>
                    <a:pt x="204" y="65"/>
                  </a:cubicBezTo>
                  <a:cubicBezTo>
                    <a:pt x="209" y="53"/>
                    <a:pt x="212" y="41"/>
                    <a:pt x="212" y="28"/>
                  </a:cubicBezTo>
                  <a:cubicBezTo>
                    <a:pt x="212" y="20"/>
                    <a:pt x="211" y="11"/>
                    <a:pt x="20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45" name="Freeform 376"/>
            <p:cNvSpPr>
              <a:spLocks/>
            </p:cNvSpPr>
            <p:nvPr/>
          </p:nvSpPr>
          <p:spPr bwMode="auto">
            <a:xfrm>
              <a:off x="3061" y="2019"/>
              <a:ext cx="144" cy="218"/>
            </a:xfrm>
            <a:custGeom>
              <a:avLst/>
              <a:gdLst>
                <a:gd name="T0" fmla="*/ 60 w 61"/>
                <a:gd name="T1" fmla="*/ 0 h 92"/>
                <a:gd name="T2" fmla="*/ 56 w 61"/>
                <a:gd name="T3" fmla="*/ 7 h 92"/>
                <a:gd name="T4" fmla="*/ 56 w 61"/>
                <a:gd name="T5" fmla="*/ 7 h 92"/>
                <a:gd name="T6" fmla="*/ 33 w 61"/>
                <a:gd name="T7" fmla="*/ 38 h 92"/>
                <a:gd name="T8" fmla="*/ 12 w 61"/>
                <a:gd name="T9" fmla="*/ 70 h 92"/>
                <a:gd name="T10" fmla="*/ 0 w 61"/>
                <a:gd name="T11" fmla="*/ 91 h 92"/>
                <a:gd name="T12" fmla="*/ 1 w 61"/>
                <a:gd name="T13" fmla="*/ 92 h 92"/>
                <a:gd name="T14" fmla="*/ 10 w 61"/>
                <a:gd name="T15" fmla="*/ 76 h 92"/>
                <a:gd name="T16" fmla="*/ 20 w 61"/>
                <a:gd name="T17" fmla="*/ 60 h 92"/>
                <a:gd name="T18" fmla="*/ 42 w 61"/>
                <a:gd name="T19" fmla="*/ 27 h 92"/>
                <a:gd name="T20" fmla="*/ 53 w 61"/>
                <a:gd name="T21" fmla="*/ 12 h 92"/>
                <a:gd name="T22" fmla="*/ 61 w 61"/>
                <a:gd name="T23" fmla="*/ 1 h 92"/>
                <a:gd name="T24" fmla="*/ 60 w 61"/>
                <a:gd name="T25" fmla="*/ 0 h 92"/>
                <a:gd name="T26" fmla="*/ 60 w 61"/>
                <a:gd name="T2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92">
                  <a:moveTo>
                    <a:pt x="60" y="0"/>
                  </a:moveTo>
                  <a:cubicBezTo>
                    <a:pt x="59" y="3"/>
                    <a:pt x="57" y="5"/>
                    <a:pt x="56" y="7"/>
                  </a:cubicBezTo>
                  <a:cubicBezTo>
                    <a:pt x="56" y="7"/>
                    <a:pt x="56" y="7"/>
                    <a:pt x="56" y="7"/>
                  </a:cubicBezTo>
                  <a:cubicBezTo>
                    <a:pt x="48" y="17"/>
                    <a:pt x="41" y="27"/>
                    <a:pt x="33" y="38"/>
                  </a:cubicBezTo>
                  <a:cubicBezTo>
                    <a:pt x="26" y="48"/>
                    <a:pt x="18" y="59"/>
                    <a:pt x="12" y="70"/>
                  </a:cubicBezTo>
                  <a:cubicBezTo>
                    <a:pt x="8" y="77"/>
                    <a:pt x="5" y="85"/>
                    <a:pt x="0" y="91"/>
                  </a:cubicBezTo>
                  <a:cubicBezTo>
                    <a:pt x="0" y="92"/>
                    <a:pt x="1" y="92"/>
                    <a:pt x="1" y="92"/>
                  </a:cubicBezTo>
                  <a:cubicBezTo>
                    <a:pt x="5" y="87"/>
                    <a:pt x="7" y="81"/>
                    <a:pt x="10" y="76"/>
                  </a:cubicBezTo>
                  <a:cubicBezTo>
                    <a:pt x="13" y="70"/>
                    <a:pt x="16" y="65"/>
                    <a:pt x="20" y="60"/>
                  </a:cubicBezTo>
                  <a:cubicBezTo>
                    <a:pt x="27" y="49"/>
                    <a:pt x="34" y="38"/>
                    <a:pt x="42" y="27"/>
                  </a:cubicBezTo>
                  <a:cubicBezTo>
                    <a:pt x="46" y="22"/>
                    <a:pt x="49" y="17"/>
                    <a:pt x="53" y="12"/>
                  </a:cubicBezTo>
                  <a:cubicBezTo>
                    <a:pt x="56" y="8"/>
                    <a:pt x="59" y="5"/>
                    <a:pt x="61" y="1"/>
                  </a:cubicBezTo>
                  <a:cubicBezTo>
                    <a:pt x="61" y="1"/>
                    <a:pt x="61" y="0"/>
                    <a:pt x="60" y="0"/>
                  </a:cubicBezTo>
                  <a:cubicBezTo>
                    <a:pt x="60" y="0"/>
                    <a:pt x="60" y="0"/>
                    <a:pt x="6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46" name="Freeform 377"/>
            <p:cNvSpPr>
              <a:spLocks/>
            </p:cNvSpPr>
            <p:nvPr/>
          </p:nvSpPr>
          <p:spPr bwMode="auto">
            <a:xfrm>
              <a:off x="3191" y="2023"/>
              <a:ext cx="14" cy="238"/>
            </a:xfrm>
            <a:custGeom>
              <a:avLst/>
              <a:gdLst>
                <a:gd name="T0" fmla="*/ 5 w 6"/>
                <a:gd name="T1" fmla="*/ 1 h 100"/>
                <a:gd name="T2" fmla="*/ 1 w 6"/>
                <a:gd name="T3" fmla="*/ 79 h 100"/>
                <a:gd name="T4" fmla="*/ 3 w 6"/>
                <a:gd name="T5" fmla="*/ 100 h 100"/>
                <a:gd name="T6" fmla="*/ 4 w 6"/>
                <a:gd name="T7" fmla="*/ 99 h 100"/>
                <a:gd name="T8" fmla="*/ 3 w 6"/>
                <a:gd name="T9" fmla="*/ 97 h 100"/>
                <a:gd name="T10" fmla="*/ 3 w 6"/>
                <a:gd name="T11" fmla="*/ 97 h 100"/>
                <a:gd name="T12" fmla="*/ 6 w 6"/>
                <a:gd name="T13" fmla="*/ 18 h 100"/>
                <a:gd name="T14" fmla="*/ 6 w 6"/>
                <a:gd name="T15" fmla="*/ 1 h 100"/>
                <a:gd name="T16" fmla="*/ 6 w 6"/>
                <a:gd name="T17" fmla="*/ 0 h 100"/>
                <a:gd name="T18" fmla="*/ 5 w 6"/>
                <a:gd name="T19" fmla="*/ 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100">
                  <a:moveTo>
                    <a:pt x="5" y="1"/>
                  </a:moveTo>
                  <a:cubicBezTo>
                    <a:pt x="5" y="27"/>
                    <a:pt x="0" y="53"/>
                    <a:pt x="1" y="79"/>
                  </a:cubicBezTo>
                  <a:cubicBezTo>
                    <a:pt x="1" y="86"/>
                    <a:pt x="2" y="93"/>
                    <a:pt x="3" y="100"/>
                  </a:cubicBezTo>
                  <a:cubicBezTo>
                    <a:pt x="3" y="100"/>
                    <a:pt x="4" y="100"/>
                    <a:pt x="4" y="99"/>
                  </a:cubicBezTo>
                  <a:cubicBezTo>
                    <a:pt x="4" y="98"/>
                    <a:pt x="3" y="97"/>
                    <a:pt x="3" y="97"/>
                  </a:cubicBezTo>
                  <a:cubicBezTo>
                    <a:pt x="3" y="97"/>
                    <a:pt x="3" y="97"/>
                    <a:pt x="3" y="97"/>
                  </a:cubicBezTo>
                  <a:cubicBezTo>
                    <a:pt x="0" y="71"/>
                    <a:pt x="4" y="44"/>
                    <a:pt x="6" y="18"/>
                  </a:cubicBezTo>
                  <a:cubicBezTo>
                    <a:pt x="6" y="12"/>
                    <a:pt x="6" y="7"/>
                    <a:pt x="6" y="1"/>
                  </a:cubicBezTo>
                  <a:cubicBezTo>
                    <a:pt x="6" y="0"/>
                    <a:pt x="6" y="0"/>
                    <a:pt x="6" y="0"/>
                  </a:cubicBezTo>
                  <a:cubicBezTo>
                    <a:pt x="5" y="1"/>
                    <a:pt x="5" y="1"/>
                    <a:pt x="5"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47" name="Freeform 378"/>
            <p:cNvSpPr>
              <a:spLocks/>
            </p:cNvSpPr>
            <p:nvPr/>
          </p:nvSpPr>
          <p:spPr bwMode="auto">
            <a:xfrm>
              <a:off x="3200" y="2019"/>
              <a:ext cx="159" cy="197"/>
            </a:xfrm>
            <a:custGeom>
              <a:avLst/>
              <a:gdLst>
                <a:gd name="T0" fmla="*/ 0 w 67"/>
                <a:gd name="T1" fmla="*/ 1 h 83"/>
                <a:gd name="T2" fmla="*/ 23 w 67"/>
                <a:gd name="T3" fmla="*/ 27 h 83"/>
                <a:gd name="T4" fmla="*/ 23 w 67"/>
                <a:gd name="T5" fmla="*/ 27 h 83"/>
                <a:gd name="T6" fmla="*/ 53 w 67"/>
                <a:gd name="T7" fmla="*/ 67 h 83"/>
                <a:gd name="T8" fmla="*/ 54 w 67"/>
                <a:gd name="T9" fmla="*/ 67 h 83"/>
                <a:gd name="T10" fmla="*/ 54 w 67"/>
                <a:gd name="T11" fmla="*/ 67 h 83"/>
                <a:gd name="T12" fmla="*/ 66 w 67"/>
                <a:gd name="T13" fmla="*/ 83 h 83"/>
                <a:gd name="T14" fmla="*/ 67 w 67"/>
                <a:gd name="T15" fmla="*/ 82 h 83"/>
                <a:gd name="T16" fmla="*/ 54 w 67"/>
                <a:gd name="T17" fmla="*/ 66 h 83"/>
                <a:gd name="T18" fmla="*/ 54 w 67"/>
                <a:gd name="T19" fmla="*/ 66 h 83"/>
                <a:gd name="T20" fmla="*/ 48 w 67"/>
                <a:gd name="T21" fmla="*/ 58 h 83"/>
                <a:gd name="T22" fmla="*/ 24 w 67"/>
                <a:gd name="T23" fmla="*/ 26 h 83"/>
                <a:gd name="T24" fmla="*/ 1 w 67"/>
                <a:gd name="T25" fmla="*/ 1 h 83"/>
                <a:gd name="T26" fmla="*/ 1 w 67"/>
                <a:gd name="T27" fmla="*/ 0 h 83"/>
                <a:gd name="T28" fmla="*/ 0 w 67"/>
                <a:gd name="T29"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7" h="83">
                  <a:moveTo>
                    <a:pt x="0" y="1"/>
                  </a:moveTo>
                  <a:cubicBezTo>
                    <a:pt x="8" y="10"/>
                    <a:pt x="16" y="18"/>
                    <a:pt x="23" y="27"/>
                  </a:cubicBezTo>
                  <a:cubicBezTo>
                    <a:pt x="23" y="27"/>
                    <a:pt x="23" y="27"/>
                    <a:pt x="23" y="27"/>
                  </a:cubicBezTo>
                  <a:cubicBezTo>
                    <a:pt x="33" y="40"/>
                    <a:pt x="43" y="54"/>
                    <a:pt x="53" y="67"/>
                  </a:cubicBezTo>
                  <a:cubicBezTo>
                    <a:pt x="54" y="67"/>
                    <a:pt x="54" y="67"/>
                    <a:pt x="54" y="67"/>
                  </a:cubicBezTo>
                  <a:cubicBezTo>
                    <a:pt x="54" y="67"/>
                    <a:pt x="54" y="67"/>
                    <a:pt x="54" y="67"/>
                  </a:cubicBezTo>
                  <a:cubicBezTo>
                    <a:pt x="58" y="73"/>
                    <a:pt x="62" y="78"/>
                    <a:pt x="66" y="83"/>
                  </a:cubicBezTo>
                  <a:cubicBezTo>
                    <a:pt x="66" y="83"/>
                    <a:pt x="67" y="83"/>
                    <a:pt x="67" y="82"/>
                  </a:cubicBezTo>
                  <a:cubicBezTo>
                    <a:pt x="63" y="77"/>
                    <a:pt x="58" y="72"/>
                    <a:pt x="54" y="66"/>
                  </a:cubicBezTo>
                  <a:cubicBezTo>
                    <a:pt x="54" y="66"/>
                    <a:pt x="54" y="66"/>
                    <a:pt x="54" y="66"/>
                  </a:cubicBezTo>
                  <a:cubicBezTo>
                    <a:pt x="52" y="63"/>
                    <a:pt x="50" y="60"/>
                    <a:pt x="48" y="58"/>
                  </a:cubicBezTo>
                  <a:cubicBezTo>
                    <a:pt x="40" y="47"/>
                    <a:pt x="32" y="36"/>
                    <a:pt x="24" y="26"/>
                  </a:cubicBezTo>
                  <a:cubicBezTo>
                    <a:pt x="17" y="17"/>
                    <a:pt x="8" y="9"/>
                    <a:pt x="1" y="1"/>
                  </a:cubicBezTo>
                  <a:cubicBezTo>
                    <a:pt x="1" y="0"/>
                    <a:pt x="1" y="0"/>
                    <a:pt x="1" y="0"/>
                  </a:cubicBezTo>
                  <a:cubicBezTo>
                    <a:pt x="0" y="0"/>
                    <a:pt x="0" y="1"/>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48" name="Freeform 379"/>
            <p:cNvSpPr>
              <a:spLocks/>
            </p:cNvSpPr>
            <p:nvPr/>
          </p:nvSpPr>
          <p:spPr bwMode="auto">
            <a:xfrm>
              <a:off x="3203" y="2021"/>
              <a:ext cx="253" cy="88"/>
            </a:xfrm>
            <a:custGeom>
              <a:avLst/>
              <a:gdLst>
                <a:gd name="T0" fmla="*/ 1 w 107"/>
                <a:gd name="T1" fmla="*/ 1 h 37"/>
                <a:gd name="T2" fmla="*/ 77 w 107"/>
                <a:gd name="T3" fmla="*/ 26 h 37"/>
                <a:gd name="T4" fmla="*/ 101 w 107"/>
                <a:gd name="T5" fmla="*/ 34 h 37"/>
                <a:gd name="T6" fmla="*/ 101 w 107"/>
                <a:gd name="T7" fmla="*/ 34 h 37"/>
                <a:gd name="T8" fmla="*/ 106 w 107"/>
                <a:gd name="T9" fmla="*/ 37 h 37"/>
                <a:gd name="T10" fmla="*/ 106 w 107"/>
                <a:gd name="T11" fmla="*/ 36 h 37"/>
                <a:gd name="T12" fmla="*/ 91 w 107"/>
                <a:gd name="T13" fmla="*/ 29 h 37"/>
                <a:gd name="T14" fmla="*/ 73 w 107"/>
                <a:gd name="T15" fmla="*/ 23 h 37"/>
                <a:gd name="T16" fmla="*/ 35 w 107"/>
                <a:gd name="T17" fmla="*/ 10 h 37"/>
                <a:gd name="T18" fmla="*/ 1 w 107"/>
                <a:gd name="T19" fmla="*/ 0 h 37"/>
                <a:gd name="T20" fmla="*/ 1 w 107"/>
                <a:gd name="T21" fmla="*/ 0 h 37"/>
                <a:gd name="T22" fmla="*/ 1 w 107"/>
                <a:gd name="T23"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7" h="37">
                  <a:moveTo>
                    <a:pt x="1" y="1"/>
                  </a:moveTo>
                  <a:cubicBezTo>
                    <a:pt x="27" y="8"/>
                    <a:pt x="52" y="17"/>
                    <a:pt x="77" y="26"/>
                  </a:cubicBezTo>
                  <a:cubicBezTo>
                    <a:pt x="85" y="29"/>
                    <a:pt x="93" y="31"/>
                    <a:pt x="101" y="34"/>
                  </a:cubicBezTo>
                  <a:cubicBezTo>
                    <a:pt x="101" y="34"/>
                    <a:pt x="101" y="34"/>
                    <a:pt x="101" y="34"/>
                  </a:cubicBezTo>
                  <a:cubicBezTo>
                    <a:pt x="102" y="35"/>
                    <a:pt x="104" y="36"/>
                    <a:pt x="106" y="37"/>
                  </a:cubicBezTo>
                  <a:cubicBezTo>
                    <a:pt x="106" y="37"/>
                    <a:pt x="107" y="36"/>
                    <a:pt x="106" y="36"/>
                  </a:cubicBezTo>
                  <a:cubicBezTo>
                    <a:pt x="102" y="33"/>
                    <a:pt x="96" y="31"/>
                    <a:pt x="91" y="29"/>
                  </a:cubicBezTo>
                  <a:cubicBezTo>
                    <a:pt x="85" y="27"/>
                    <a:pt x="79" y="25"/>
                    <a:pt x="73" y="23"/>
                  </a:cubicBezTo>
                  <a:cubicBezTo>
                    <a:pt x="60" y="19"/>
                    <a:pt x="48" y="15"/>
                    <a:pt x="35" y="10"/>
                  </a:cubicBezTo>
                  <a:cubicBezTo>
                    <a:pt x="24" y="7"/>
                    <a:pt x="13" y="3"/>
                    <a:pt x="1" y="0"/>
                  </a:cubicBezTo>
                  <a:cubicBezTo>
                    <a:pt x="1" y="0"/>
                    <a:pt x="1" y="0"/>
                    <a:pt x="1" y="0"/>
                  </a:cubicBezTo>
                  <a:cubicBezTo>
                    <a:pt x="0" y="0"/>
                    <a:pt x="0" y="1"/>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49" name="Freeform 380"/>
            <p:cNvSpPr>
              <a:spLocks/>
            </p:cNvSpPr>
            <p:nvPr/>
          </p:nvSpPr>
          <p:spPr bwMode="auto">
            <a:xfrm>
              <a:off x="3222" y="2276"/>
              <a:ext cx="128" cy="57"/>
            </a:xfrm>
            <a:custGeom>
              <a:avLst/>
              <a:gdLst>
                <a:gd name="T0" fmla="*/ 54 w 54"/>
                <a:gd name="T1" fmla="*/ 22 h 24"/>
                <a:gd name="T2" fmla="*/ 48 w 54"/>
                <a:gd name="T3" fmla="*/ 22 h 24"/>
                <a:gd name="T4" fmla="*/ 48 w 54"/>
                <a:gd name="T5" fmla="*/ 22 h 24"/>
                <a:gd name="T6" fmla="*/ 37 w 54"/>
                <a:gd name="T7" fmla="*/ 22 h 24"/>
                <a:gd name="T8" fmla="*/ 12 w 54"/>
                <a:gd name="T9" fmla="*/ 22 h 24"/>
                <a:gd name="T10" fmla="*/ 12 w 54"/>
                <a:gd name="T11" fmla="*/ 22 h 24"/>
                <a:gd name="T12" fmla="*/ 1 w 54"/>
                <a:gd name="T13" fmla="*/ 0 h 24"/>
                <a:gd name="T14" fmla="*/ 1 w 54"/>
                <a:gd name="T15" fmla="*/ 0 h 24"/>
                <a:gd name="T16" fmla="*/ 0 w 54"/>
                <a:gd name="T17" fmla="*/ 1 h 24"/>
                <a:gd name="T18" fmla="*/ 11 w 54"/>
                <a:gd name="T19" fmla="*/ 23 h 24"/>
                <a:gd name="T20" fmla="*/ 11 w 54"/>
                <a:gd name="T21" fmla="*/ 23 h 24"/>
                <a:gd name="T22" fmla="*/ 11 w 54"/>
                <a:gd name="T23" fmla="*/ 23 h 24"/>
                <a:gd name="T24" fmla="*/ 35 w 54"/>
                <a:gd name="T25" fmla="*/ 23 h 24"/>
                <a:gd name="T26" fmla="*/ 54 w 54"/>
                <a:gd name="T27" fmla="*/ 23 h 24"/>
                <a:gd name="T28" fmla="*/ 54 w 54"/>
                <a:gd name="T2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24">
                  <a:moveTo>
                    <a:pt x="54" y="22"/>
                  </a:moveTo>
                  <a:cubicBezTo>
                    <a:pt x="52" y="22"/>
                    <a:pt x="50" y="22"/>
                    <a:pt x="48" y="22"/>
                  </a:cubicBezTo>
                  <a:cubicBezTo>
                    <a:pt x="48" y="22"/>
                    <a:pt x="48" y="22"/>
                    <a:pt x="48" y="22"/>
                  </a:cubicBezTo>
                  <a:cubicBezTo>
                    <a:pt x="44" y="22"/>
                    <a:pt x="41" y="22"/>
                    <a:pt x="37" y="22"/>
                  </a:cubicBezTo>
                  <a:cubicBezTo>
                    <a:pt x="29" y="22"/>
                    <a:pt x="20" y="23"/>
                    <a:pt x="12" y="22"/>
                  </a:cubicBezTo>
                  <a:cubicBezTo>
                    <a:pt x="12" y="22"/>
                    <a:pt x="12" y="22"/>
                    <a:pt x="12" y="22"/>
                  </a:cubicBezTo>
                  <a:cubicBezTo>
                    <a:pt x="8" y="15"/>
                    <a:pt x="4" y="8"/>
                    <a:pt x="1" y="0"/>
                  </a:cubicBezTo>
                  <a:cubicBezTo>
                    <a:pt x="1" y="0"/>
                    <a:pt x="1" y="0"/>
                    <a:pt x="1" y="0"/>
                  </a:cubicBezTo>
                  <a:cubicBezTo>
                    <a:pt x="1" y="0"/>
                    <a:pt x="0" y="0"/>
                    <a:pt x="0" y="1"/>
                  </a:cubicBezTo>
                  <a:cubicBezTo>
                    <a:pt x="4" y="8"/>
                    <a:pt x="7" y="16"/>
                    <a:pt x="11" y="23"/>
                  </a:cubicBezTo>
                  <a:cubicBezTo>
                    <a:pt x="11" y="23"/>
                    <a:pt x="11" y="23"/>
                    <a:pt x="11" y="23"/>
                  </a:cubicBezTo>
                  <a:cubicBezTo>
                    <a:pt x="11" y="23"/>
                    <a:pt x="11" y="23"/>
                    <a:pt x="11" y="23"/>
                  </a:cubicBezTo>
                  <a:cubicBezTo>
                    <a:pt x="19" y="24"/>
                    <a:pt x="27" y="23"/>
                    <a:pt x="35" y="23"/>
                  </a:cubicBezTo>
                  <a:cubicBezTo>
                    <a:pt x="41" y="23"/>
                    <a:pt x="48" y="23"/>
                    <a:pt x="54" y="23"/>
                  </a:cubicBezTo>
                  <a:cubicBezTo>
                    <a:pt x="54" y="23"/>
                    <a:pt x="54" y="23"/>
                    <a:pt x="54"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50" name="Freeform 381"/>
            <p:cNvSpPr>
              <a:spLocks noEditPoints="1"/>
            </p:cNvSpPr>
            <p:nvPr/>
          </p:nvSpPr>
          <p:spPr bwMode="auto">
            <a:xfrm>
              <a:off x="3354" y="2304"/>
              <a:ext cx="48" cy="50"/>
            </a:xfrm>
            <a:custGeom>
              <a:avLst/>
              <a:gdLst>
                <a:gd name="T0" fmla="*/ 6 w 20"/>
                <a:gd name="T1" fmla="*/ 1 h 21"/>
                <a:gd name="T2" fmla="*/ 6 w 20"/>
                <a:gd name="T3" fmla="*/ 2 h 21"/>
                <a:gd name="T4" fmla="*/ 3 w 20"/>
                <a:gd name="T5" fmla="*/ 4 h 21"/>
                <a:gd name="T6" fmla="*/ 1 w 20"/>
                <a:gd name="T7" fmla="*/ 13 h 21"/>
                <a:gd name="T8" fmla="*/ 12 w 20"/>
                <a:gd name="T9" fmla="*/ 20 h 21"/>
                <a:gd name="T10" fmla="*/ 19 w 20"/>
                <a:gd name="T11" fmla="*/ 8 h 21"/>
                <a:gd name="T12" fmla="*/ 14 w 20"/>
                <a:gd name="T13" fmla="*/ 2 h 21"/>
                <a:gd name="T14" fmla="*/ 9 w 20"/>
                <a:gd name="T15" fmla="*/ 0 h 21"/>
                <a:gd name="T16" fmla="*/ 6 w 20"/>
                <a:gd name="T17" fmla="*/ 1 h 21"/>
                <a:gd name="T18" fmla="*/ 9 w 20"/>
                <a:gd name="T19" fmla="*/ 2 h 21"/>
                <a:gd name="T20" fmla="*/ 10 w 20"/>
                <a:gd name="T21" fmla="*/ 2 h 21"/>
                <a:gd name="T22" fmla="*/ 10 w 20"/>
                <a:gd name="T23" fmla="*/ 2 h 21"/>
                <a:gd name="T24" fmla="*/ 13 w 20"/>
                <a:gd name="T25" fmla="*/ 2 h 21"/>
                <a:gd name="T26" fmla="*/ 15 w 20"/>
                <a:gd name="T27" fmla="*/ 4 h 21"/>
                <a:gd name="T28" fmla="*/ 16 w 20"/>
                <a:gd name="T29" fmla="*/ 5 h 21"/>
                <a:gd name="T30" fmla="*/ 17 w 20"/>
                <a:gd name="T31" fmla="*/ 6 h 21"/>
                <a:gd name="T32" fmla="*/ 18 w 20"/>
                <a:gd name="T33" fmla="*/ 9 h 21"/>
                <a:gd name="T34" fmla="*/ 18 w 20"/>
                <a:gd name="T35" fmla="*/ 12 h 21"/>
                <a:gd name="T36" fmla="*/ 17 w 20"/>
                <a:gd name="T37" fmla="*/ 15 h 21"/>
                <a:gd name="T38" fmla="*/ 16 w 20"/>
                <a:gd name="T39" fmla="*/ 16 h 21"/>
                <a:gd name="T40" fmla="*/ 15 w 20"/>
                <a:gd name="T41" fmla="*/ 18 h 21"/>
                <a:gd name="T42" fmla="*/ 14 w 20"/>
                <a:gd name="T43" fmla="*/ 18 h 21"/>
                <a:gd name="T44" fmla="*/ 11 w 20"/>
                <a:gd name="T45" fmla="*/ 19 h 21"/>
                <a:gd name="T46" fmla="*/ 9 w 20"/>
                <a:gd name="T47" fmla="*/ 19 h 21"/>
                <a:gd name="T48" fmla="*/ 6 w 20"/>
                <a:gd name="T49" fmla="*/ 18 h 21"/>
                <a:gd name="T50" fmla="*/ 4 w 20"/>
                <a:gd name="T51" fmla="*/ 17 h 21"/>
                <a:gd name="T52" fmla="*/ 3 w 20"/>
                <a:gd name="T53" fmla="*/ 16 h 21"/>
                <a:gd name="T54" fmla="*/ 2 w 20"/>
                <a:gd name="T55" fmla="*/ 14 h 21"/>
                <a:gd name="T56" fmla="*/ 2 w 20"/>
                <a:gd name="T57" fmla="*/ 13 h 21"/>
                <a:gd name="T58" fmla="*/ 2 w 20"/>
                <a:gd name="T59" fmla="*/ 10 h 21"/>
                <a:gd name="T60" fmla="*/ 3 w 20"/>
                <a:gd name="T61" fmla="*/ 6 h 21"/>
                <a:gd name="T62" fmla="*/ 4 w 20"/>
                <a:gd name="T63" fmla="*/ 4 h 21"/>
                <a:gd name="T64" fmla="*/ 5 w 20"/>
                <a:gd name="T65" fmla="*/ 3 h 21"/>
                <a:gd name="T66" fmla="*/ 6 w 20"/>
                <a:gd name="T67" fmla="*/ 3 h 21"/>
                <a:gd name="T68" fmla="*/ 7 w 20"/>
                <a:gd name="T69" fmla="*/ 2 h 21"/>
                <a:gd name="T70" fmla="*/ 9 w 20"/>
                <a:gd name="T71" fmla="*/ 2 h 21"/>
                <a:gd name="T72" fmla="*/ 8 w 20"/>
                <a:gd name="T73" fmla="*/ 2 h 21"/>
                <a:gd name="T74" fmla="*/ 7 w 20"/>
                <a:gd name="T75" fmla="*/ 2 h 21"/>
                <a:gd name="T76" fmla="*/ 8 w 20"/>
                <a:gd name="T77" fmla="*/ 2 h 21"/>
                <a:gd name="T78" fmla="*/ 11 w 20"/>
                <a:gd name="T79" fmla="*/ 19 h 21"/>
                <a:gd name="T80" fmla="*/ 11 w 20"/>
                <a:gd name="T81" fmla="*/ 19 h 21"/>
                <a:gd name="T82" fmla="*/ 11 w 20"/>
                <a:gd name="T8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21">
                  <a:moveTo>
                    <a:pt x="6" y="1"/>
                  </a:moveTo>
                  <a:cubicBezTo>
                    <a:pt x="6" y="2"/>
                    <a:pt x="6" y="2"/>
                    <a:pt x="6" y="2"/>
                  </a:cubicBezTo>
                  <a:cubicBezTo>
                    <a:pt x="5" y="2"/>
                    <a:pt x="4" y="3"/>
                    <a:pt x="3" y="4"/>
                  </a:cubicBezTo>
                  <a:cubicBezTo>
                    <a:pt x="1" y="7"/>
                    <a:pt x="0" y="10"/>
                    <a:pt x="1" y="13"/>
                  </a:cubicBezTo>
                  <a:cubicBezTo>
                    <a:pt x="2" y="18"/>
                    <a:pt x="8" y="21"/>
                    <a:pt x="12" y="20"/>
                  </a:cubicBezTo>
                  <a:cubicBezTo>
                    <a:pt x="18" y="19"/>
                    <a:pt x="20" y="13"/>
                    <a:pt x="19" y="8"/>
                  </a:cubicBezTo>
                  <a:cubicBezTo>
                    <a:pt x="18" y="5"/>
                    <a:pt x="17" y="3"/>
                    <a:pt x="14" y="2"/>
                  </a:cubicBezTo>
                  <a:cubicBezTo>
                    <a:pt x="13" y="1"/>
                    <a:pt x="11" y="0"/>
                    <a:pt x="9" y="0"/>
                  </a:cubicBezTo>
                  <a:cubicBezTo>
                    <a:pt x="8" y="0"/>
                    <a:pt x="7" y="1"/>
                    <a:pt x="6" y="1"/>
                  </a:cubicBezTo>
                  <a:moveTo>
                    <a:pt x="9" y="2"/>
                  </a:moveTo>
                  <a:cubicBezTo>
                    <a:pt x="10" y="2"/>
                    <a:pt x="10" y="2"/>
                    <a:pt x="10" y="2"/>
                  </a:cubicBezTo>
                  <a:cubicBezTo>
                    <a:pt x="10" y="2"/>
                    <a:pt x="10" y="2"/>
                    <a:pt x="10" y="2"/>
                  </a:cubicBezTo>
                  <a:cubicBezTo>
                    <a:pt x="11" y="2"/>
                    <a:pt x="12" y="2"/>
                    <a:pt x="13" y="2"/>
                  </a:cubicBezTo>
                  <a:cubicBezTo>
                    <a:pt x="14" y="3"/>
                    <a:pt x="15" y="3"/>
                    <a:pt x="15" y="4"/>
                  </a:cubicBezTo>
                  <a:cubicBezTo>
                    <a:pt x="16" y="4"/>
                    <a:pt x="16" y="4"/>
                    <a:pt x="16" y="5"/>
                  </a:cubicBezTo>
                  <a:cubicBezTo>
                    <a:pt x="17" y="5"/>
                    <a:pt x="17" y="6"/>
                    <a:pt x="17" y="6"/>
                  </a:cubicBezTo>
                  <a:cubicBezTo>
                    <a:pt x="18" y="7"/>
                    <a:pt x="18" y="8"/>
                    <a:pt x="18" y="9"/>
                  </a:cubicBezTo>
                  <a:cubicBezTo>
                    <a:pt x="18" y="10"/>
                    <a:pt x="18" y="11"/>
                    <a:pt x="18" y="12"/>
                  </a:cubicBezTo>
                  <a:cubicBezTo>
                    <a:pt x="18" y="13"/>
                    <a:pt x="18" y="14"/>
                    <a:pt x="17" y="15"/>
                  </a:cubicBezTo>
                  <a:cubicBezTo>
                    <a:pt x="17" y="15"/>
                    <a:pt x="17" y="16"/>
                    <a:pt x="16" y="16"/>
                  </a:cubicBezTo>
                  <a:cubicBezTo>
                    <a:pt x="16" y="17"/>
                    <a:pt x="15" y="17"/>
                    <a:pt x="15" y="18"/>
                  </a:cubicBezTo>
                  <a:cubicBezTo>
                    <a:pt x="15" y="18"/>
                    <a:pt x="14" y="18"/>
                    <a:pt x="14" y="18"/>
                  </a:cubicBezTo>
                  <a:cubicBezTo>
                    <a:pt x="13" y="19"/>
                    <a:pt x="12" y="19"/>
                    <a:pt x="11" y="19"/>
                  </a:cubicBezTo>
                  <a:cubicBezTo>
                    <a:pt x="11" y="19"/>
                    <a:pt x="10" y="19"/>
                    <a:pt x="9" y="19"/>
                  </a:cubicBezTo>
                  <a:cubicBezTo>
                    <a:pt x="8" y="19"/>
                    <a:pt x="7" y="19"/>
                    <a:pt x="6" y="18"/>
                  </a:cubicBezTo>
                  <a:cubicBezTo>
                    <a:pt x="6" y="18"/>
                    <a:pt x="5" y="17"/>
                    <a:pt x="4" y="17"/>
                  </a:cubicBezTo>
                  <a:cubicBezTo>
                    <a:pt x="4" y="17"/>
                    <a:pt x="3" y="16"/>
                    <a:pt x="3" y="16"/>
                  </a:cubicBezTo>
                  <a:cubicBezTo>
                    <a:pt x="3" y="15"/>
                    <a:pt x="2" y="15"/>
                    <a:pt x="2" y="14"/>
                  </a:cubicBezTo>
                  <a:cubicBezTo>
                    <a:pt x="2" y="14"/>
                    <a:pt x="2" y="13"/>
                    <a:pt x="2" y="13"/>
                  </a:cubicBezTo>
                  <a:cubicBezTo>
                    <a:pt x="2" y="12"/>
                    <a:pt x="2" y="11"/>
                    <a:pt x="2" y="10"/>
                  </a:cubicBezTo>
                  <a:cubicBezTo>
                    <a:pt x="2" y="9"/>
                    <a:pt x="2" y="8"/>
                    <a:pt x="3" y="6"/>
                  </a:cubicBezTo>
                  <a:cubicBezTo>
                    <a:pt x="3" y="6"/>
                    <a:pt x="3" y="5"/>
                    <a:pt x="4" y="4"/>
                  </a:cubicBezTo>
                  <a:cubicBezTo>
                    <a:pt x="4" y="4"/>
                    <a:pt x="5" y="4"/>
                    <a:pt x="5" y="3"/>
                  </a:cubicBezTo>
                  <a:cubicBezTo>
                    <a:pt x="6" y="3"/>
                    <a:pt x="6" y="3"/>
                    <a:pt x="6" y="3"/>
                  </a:cubicBezTo>
                  <a:cubicBezTo>
                    <a:pt x="6" y="2"/>
                    <a:pt x="7" y="2"/>
                    <a:pt x="7" y="2"/>
                  </a:cubicBezTo>
                  <a:cubicBezTo>
                    <a:pt x="8" y="2"/>
                    <a:pt x="9" y="2"/>
                    <a:pt x="9" y="2"/>
                  </a:cubicBezTo>
                  <a:moveTo>
                    <a:pt x="8" y="2"/>
                  </a:moveTo>
                  <a:cubicBezTo>
                    <a:pt x="7" y="2"/>
                    <a:pt x="7" y="2"/>
                    <a:pt x="7" y="2"/>
                  </a:cubicBezTo>
                  <a:cubicBezTo>
                    <a:pt x="8" y="2"/>
                    <a:pt x="8" y="2"/>
                    <a:pt x="8" y="2"/>
                  </a:cubicBezTo>
                  <a:moveTo>
                    <a:pt x="11" y="19"/>
                  </a:moveTo>
                  <a:cubicBezTo>
                    <a:pt x="11" y="19"/>
                    <a:pt x="11" y="19"/>
                    <a:pt x="11" y="19"/>
                  </a:cubicBezTo>
                  <a:cubicBezTo>
                    <a:pt x="11" y="19"/>
                    <a:pt x="11" y="19"/>
                    <a:pt x="11" y="1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51" name="Freeform 382"/>
            <p:cNvSpPr>
              <a:spLocks/>
            </p:cNvSpPr>
            <p:nvPr/>
          </p:nvSpPr>
          <p:spPr bwMode="auto">
            <a:xfrm>
              <a:off x="2793" y="1928"/>
              <a:ext cx="135" cy="52"/>
            </a:xfrm>
            <a:custGeom>
              <a:avLst/>
              <a:gdLst>
                <a:gd name="T0" fmla="*/ 57 w 57"/>
                <a:gd name="T1" fmla="*/ 21 h 22"/>
                <a:gd name="T2" fmla="*/ 47 w 57"/>
                <a:gd name="T3" fmla="*/ 4 h 22"/>
                <a:gd name="T4" fmla="*/ 46 w 57"/>
                <a:gd name="T5" fmla="*/ 4 h 22"/>
                <a:gd name="T6" fmla="*/ 7 w 57"/>
                <a:gd name="T7" fmla="*/ 1 h 22"/>
                <a:gd name="T8" fmla="*/ 0 w 57"/>
                <a:gd name="T9" fmla="*/ 0 h 22"/>
                <a:gd name="T10" fmla="*/ 0 w 57"/>
                <a:gd name="T11" fmla="*/ 1 h 22"/>
                <a:gd name="T12" fmla="*/ 0 w 57"/>
                <a:gd name="T13" fmla="*/ 1 h 22"/>
                <a:gd name="T14" fmla="*/ 39 w 57"/>
                <a:gd name="T15" fmla="*/ 4 h 22"/>
                <a:gd name="T16" fmla="*/ 46 w 57"/>
                <a:gd name="T17" fmla="*/ 5 h 22"/>
                <a:gd name="T18" fmla="*/ 56 w 57"/>
                <a:gd name="T19" fmla="*/ 21 h 22"/>
                <a:gd name="T20" fmla="*/ 57 w 57"/>
                <a:gd name="T2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22">
                  <a:moveTo>
                    <a:pt x="57" y="21"/>
                  </a:moveTo>
                  <a:cubicBezTo>
                    <a:pt x="54" y="15"/>
                    <a:pt x="50" y="9"/>
                    <a:pt x="47" y="4"/>
                  </a:cubicBezTo>
                  <a:cubicBezTo>
                    <a:pt x="46" y="4"/>
                    <a:pt x="46" y="4"/>
                    <a:pt x="46" y="4"/>
                  </a:cubicBezTo>
                  <a:cubicBezTo>
                    <a:pt x="33" y="2"/>
                    <a:pt x="20" y="2"/>
                    <a:pt x="7" y="1"/>
                  </a:cubicBezTo>
                  <a:cubicBezTo>
                    <a:pt x="4" y="1"/>
                    <a:pt x="2" y="1"/>
                    <a:pt x="0" y="0"/>
                  </a:cubicBezTo>
                  <a:cubicBezTo>
                    <a:pt x="0" y="1"/>
                    <a:pt x="0" y="1"/>
                    <a:pt x="0" y="1"/>
                  </a:cubicBezTo>
                  <a:cubicBezTo>
                    <a:pt x="0" y="1"/>
                    <a:pt x="0" y="1"/>
                    <a:pt x="0" y="1"/>
                  </a:cubicBezTo>
                  <a:cubicBezTo>
                    <a:pt x="13" y="3"/>
                    <a:pt x="26" y="3"/>
                    <a:pt x="39" y="4"/>
                  </a:cubicBezTo>
                  <a:cubicBezTo>
                    <a:pt x="42" y="4"/>
                    <a:pt x="44" y="4"/>
                    <a:pt x="46" y="5"/>
                  </a:cubicBezTo>
                  <a:cubicBezTo>
                    <a:pt x="49" y="10"/>
                    <a:pt x="53" y="15"/>
                    <a:pt x="56" y="21"/>
                  </a:cubicBezTo>
                  <a:cubicBezTo>
                    <a:pt x="57" y="22"/>
                    <a:pt x="57" y="21"/>
                    <a:pt x="57"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52" name="Freeform 383"/>
            <p:cNvSpPr>
              <a:spLocks noEditPoints="1"/>
            </p:cNvSpPr>
            <p:nvPr/>
          </p:nvSpPr>
          <p:spPr bwMode="auto">
            <a:xfrm>
              <a:off x="2739" y="1909"/>
              <a:ext cx="49" cy="45"/>
            </a:xfrm>
            <a:custGeom>
              <a:avLst/>
              <a:gdLst>
                <a:gd name="T0" fmla="*/ 0 w 21"/>
                <a:gd name="T1" fmla="*/ 9 h 19"/>
                <a:gd name="T2" fmla="*/ 12 w 21"/>
                <a:gd name="T3" fmla="*/ 18 h 19"/>
                <a:gd name="T4" fmla="*/ 11 w 21"/>
                <a:gd name="T5" fmla="*/ 0 h 19"/>
                <a:gd name="T6" fmla="*/ 11 w 21"/>
                <a:gd name="T7" fmla="*/ 0 h 19"/>
                <a:gd name="T8" fmla="*/ 10 w 21"/>
                <a:gd name="T9" fmla="*/ 0 h 19"/>
                <a:gd name="T10" fmla="*/ 0 w 21"/>
                <a:gd name="T11" fmla="*/ 9 h 19"/>
                <a:gd name="T12" fmla="*/ 10 w 21"/>
                <a:gd name="T13" fmla="*/ 1 h 19"/>
                <a:gd name="T14" fmla="*/ 10 w 21"/>
                <a:gd name="T15" fmla="*/ 1 h 19"/>
                <a:gd name="T16" fmla="*/ 11 w 21"/>
                <a:gd name="T17" fmla="*/ 1 h 19"/>
                <a:gd name="T18" fmla="*/ 11 w 21"/>
                <a:gd name="T19" fmla="*/ 1 h 19"/>
                <a:gd name="T20" fmla="*/ 12 w 21"/>
                <a:gd name="T21" fmla="*/ 1 h 19"/>
                <a:gd name="T22" fmla="*/ 14 w 21"/>
                <a:gd name="T23" fmla="*/ 1 h 19"/>
                <a:gd name="T24" fmla="*/ 15 w 21"/>
                <a:gd name="T25" fmla="*/ 2 h 19"/>
                <a:gd name="T26" fmla="*/ 16 w 21"/>
                <a:gd name="T27" fmla="*/ 3 h 19"/>
                <a:gd name="T28" fmla="*/ 17 w 21"/>
                <a:gd name="T29" fmla="*/ 5 h 19"/>
                <a:gd name="T30" fmla="*/ 18 w 21"/>
                <a:gd name="T31" fmla="*/ 7 h 19"/>
                <a:gd name="T32" fmla="*/ 18 w 21"/>
                <a:gd name="T33" fmla="*/ 9 h 19"/>
                <a:gd name="T34" fmla="*/ 17 w 21"/>
                <a:gd name="T35" fmla="*/ 12 h 19"/>
                <a:gd name="T36" fmla="*/ 16 w 21"/>
                <a:gd name="T37" fmla="*/ 14 h 19"/>
                <a:gd name="T38" fmla="*/ 14 w 21"/>
                <a:gd name="T39" fmla="*/ 16 h 19"/>
                <a:gd name="T40" fmla="*/ 13 w 21"/>
                <a:gd name="T41" fmla="*/ 17 h 19"/>
                <a:gd name="T42" fmla="*/ 11 w 21"/>
                <a:gd name="T43" fmla="*/ 17 h 19"/>
                <a:gd name="T44" fmla="*/ 9 w 21"/>
                <a:gd name="T45" fmla="*/ 17 h 19"/>
                <a:gd name="T46" fmla="*/ 6 w 21"/>
                <a:gd name="T47" fmla="*/ 17 h 19"/>
                <a:gd name="T48" fmla="*/ 4 w 21"/>
                <a:gd name="T49" fmla="*/ 15 h 19"/>
                <a:gd name="T50" fmla="*/ 3 w 21"/>
                <a:gd name="T51" fmla="*/ 14 h 19"/>
                <a:gd name="T52" fmla="*/ 2 w 21"/>
                <a:gd name="T53" fmla="*/ 12 h 19"/>
                <a:gd name="T54" fmla="*/ 1 w 21"/>
                <a:gd name="T55" fmla="*/ 11 h 19"/>
                <a:gd name="T56" fmla="*/ 1 w 21"/>
                <a:gd name="T57" fmla="*/ 9 h 19"/>
                <a:gd name="T58" fmla="*/ 2 w 21"/>
                <a:gd name="T59" fmla="*/ 7 h 19"/>
                <a:gd name="T60" fmla="*/ 3 w 21"/>
                <a:gd name="T61" fmla="*/ 5 h 19"/>
                <a:gd name="T62" fmla="*/ 5 w 21"/>
                <a:gd name="T63" fmla="*/ 3 h 19"/>
                <a:gd name="T64" fmla="*/ 7 w 21"/>
                <a:gd name="T65" fmla="*/ 1 h 19"/>
                <a:gd name="T66" fmla="*/ 9 w 21"/>
                <a:gd name="T67" fmla="*/ 1 h 19"/>
                <a:gd name="T68" fmla="*/ 10 w 21"/>
                <a:gd name="T69" fmla="*/ 1 h 19"/>
                <a:gd name="T70" fmla="*/ 3 w 21"/>
                <a:gd name="T71" fmla="*/ 5 h 19"/>
                <a:gd name="T72" fmla="*/ 3 w 21"/>
                <a:gd name="T73" fmla="*/ 5 h 19"/>
                <a:gd name="T74" fmla="*/ 3 w 21"/>
                <a:gd name="T75"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 h="19">
                  <a:moveTo>
                    <a:pt x="0" y="9"/>
                  </a:moveTo>
                  <a:cubicBezTo>
                    <a:pt x="0" y="15"/>
                    <a:pt x="6" y="19"/>
                    <a:pt x="12" y="18"/>
                  </a:cubicBezTo>
                  <a:cubicBezTo>
                    <a:pt x="21" y="16"/>
                    <a:pt x="21" y="0"/>
                    <a:pt x="11" y="0"/>
                  </a:cubicBezTo>
                  <a:cubicBezTo>
                    <a:pt x="11" y="0"/>
                    <a:pt x="11" y="0"/>
                    <a:pt x="11" y="0"/>
                  </a:cubicBezTo>
                  <a:cubicBezTo>
                    <a:pt x="10" y="0"/>
                    <a:pt x="10" y="0"/>
                    <a:pt x="10" y="0"/>
                  </a:cubicBezTo>
                  <a:cubicBezTo>
                    <a:pt x="5" y="0"/>
                    <a:pt x="0" y="4"/>
                    <a:pt x="0" y="9"/>
                  </a:cubicBezTo>
                  <a:moveTo>
                    <a:pt x="10" y="1"/>
                  </a:moveTo>
                  <a:cubicBezTo>
                    <a:pt x="10" y="1"/>
                    <a:pt x="10" y="1"/>
                    <a:pt x="10" y="1"/>
                  </a:cubicBezTo>
                  <a:cubicBezTo>
                    <a:pt x="11" y="1"/>
                    <a:pt x="11" y="1"/>
                    <a:pt x="11" y="1"/>
                  </a:cubicBezTo>
                  <a:cubicBezTo>
                    <a:pt x="11" y="1"/>
                    <a:pt x="11" y="1"/>
                    <a:pt x="11" y="1"/>
                  </a:cubicBezTo>
                  <a:cubicBezTo>
                    <a:pt x="11" y="1"/>
                    <a:pt x="12" y="1"/>
                    <a:pt x="12" y="1"/>
                  </a:cubicBezTo>
                  <a:cubicBezTo>
                    <a:pt x="13" y="1"/>
                    <a:pt x="14" y="1"/>
                    <a:pt x="14" y="1"/>
                  </a:cubicBezTo>
                  <a:cubicBezTo>
                    <a:pt x="14" y="1"/>
                    <a:pt x="15" y="2"/>
                    <a:pt x="15" y="2"/>
                  </a:cubicBezTo>
                  <a:cubicBezTo>
                    <a:pt x="16" y="2"/>
                    <a:pt x="16" y="3"/>
                    <a:pt x="16" y="3"/>
                  </a:cubicBezTo>
                  <a:cubicBezTo>
                    <a:pt x="17" y="3"/>
                    <a:pt x="17" y="4"/>
                    <a:pt x="17" y="5"/>
                  </a:cubicBezTo>
                  <a:cubicBezTo>
                    <a:pt x="17" y="5"/>
                    <a:pt x="18" y="6"/>
                    <a:pt x="18" y="7"/>
                  </a:cubicBezTo>
                  <a:cubicBezTo>
                    <a:pt x="18" y="8"/>
                    <a:pt x="18" y="9"/>
                    <a:pt x="18" y="9"/>
                  </a:cubicBezTo>
                  <a:cubicBezTo>
                    <a:pt x="18" y="10"/>
                    <a:pt x="17" y="11"/>
                    <a:pt x="17" y="12"/>
                  </a:cubicBezTo>
                  <a:cubicBezTo>
                    <a:pt x="17" y="13"/>
                    <a:pt x="16" y="14"/>
                    <a:pt x="16" y="14"/>
                  </a:cubicBezTo>
                  <a:cubicBezTo>
                    <a:pt x="15" y="15"/>
                    <a:pt x="15" y="15"/>
                    <a:pt x="14" y="16"/>
                  </a:cubicBezTo>
                  <a:cubicBezTo>
                    <a:pt x="14" y="16"/>
                    <a:pt x="13" y="16"/>
                    <a:pt x="13" y="17"/>
                  </a:cubicBezTo>
                  <a:cubicBezTo>
                    <a:pt x="12" y="17"/>
                    <a:pt x="12" y="17"/>
                    <a:pt x="11" y="17"/>
                  </a:cubicBezTo>
                  <a:cubicBezTo>
                    <a:pt x="10" y="17"/>
                    <a:pt x="9" y="17"/>
                    <a:pt x="9" y="17"/>
                  </a:cubicBezTo>
                  <a:cubicBezTo>
                    <a:pt x="8" y="17"/>
                    <a:pt x="7" y="17"/>
                    <a:pt x="6" y="17"/>
                  </a:cubicBezTo>
                  <a:cubicBezTo>
                    <a:pt x="5" y="16"/>
                    <a:pt x="5" y="16"/>
                    <a:pt x="4" y="15"/>
                  </a:cubicBezTo>
                  <a:cubicBezTo>
                    <a:pt x="4" y="15"/>
                    <a:pt x="3" y="14"/>
                    <a:pt x="3" y="14"/>
                  </a:cubicBezTo>
                  <a:cubicBezTo>
                    <a:pt x="2" y="13"/>
                    <a:pt x="2" y="13"/>
                    <a:pt x="2" y="12"/>
                  </a:cubicBezTo>
                  <a:cubicBezTo>
                    <a:pt x="1" y="12"/>
                    <a:pt x="1" y="11"/>
                    <a:pt x="1" y="11"/>
                  </a:cubicBezTo>
                  <a:cubicBezTo>
                    <a:pt x="1" y="10"/>
                    <a:pt x="1" y="9"/>
                    <a:pt x="1" y="9"/>
                  </a:cubicBezTo>
                  <a:cubicBezTo>
                    <a:pt x="1" y="8"/>
                    <a:pt x="1" y="7"/>
                    <a:pt x="2" y="7"/>
                  </a:cubicBezTo>
                  <a:cubicBezTo>
                    <a:pt x="2" y="6"/>
                    <a:pt x="2" y="5"/>
                    <a:pt x="3" y="5"/>
                  </a:cubicBezTo>
                  <a:cubicBezTo>
                    <a:pt x="4" y="4"/>
                    <a:pt x="4" y="3"/>
                    <a:pt x="5" y="3"/>
                  </a:cubicBezTo>
                  <a:cubicBezTo>
                    <a:pt x="6" y="2"/>
                    <a:pt x="6" y="2"/>
                    <a:pt x="7" y="1"/>
                  </a:cubicBezTo>
                  <a:cubicBezTo>
                    <a:pt x="8" y="1"/>
                    <a:pt x="9" y="1"/>
                    <a:pt x="9" y="1"/>
                  </a:cubicBezTo>
                  <a:cubicBezTo>
                    <a:pt x="10" y="1"/>
                    <a:pt x="10" y="1"/>
                    <a:pt x="10" y="1"/>
                  </a:cubicBezTo>
                  <a:moveTo>
                    <a:pt x="3" y="5"/>
                  </a:moveTo>
                  <a:cubicBezTo>
                    <a:pt x="3" y="5"/>
                    <a:pt x="3" y="5"/>
                    <a:pt x="3" y="5"/>
                  </a:cubicBezTo>
                  <a:cubicBezTo>
                    <a:pt x="3" y="5"/>
                    <a:pt x="3" y="5"/>
                    <a:pt x="3"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53" name="Freeform 384"/>
            <p:cNvSpPr>
              <a:spLocks noEditPoints="1"/>
            </p:cNvSpPr>
            <p:nvPr/>
          </p:nvSpPr>
          <p:spPr bwMode="auto">
            <a:xfrm>
              <a:off x="3279" y="1716"/>
              <a:ext cx="130" cy="50"/>
            </a:xfrm>
            <a:custGeom>
              <a:avLst/>
              <a:gdLst>
                <a:gd name="T0" fmla="*/ 11 w 55"/>
                <a:gd name="T1" fmla="*/ 1 h 21"/>
                <a:gd name="T2" fmla="*/ 11 w 55"/>
                <a:gd name="T3" fmla="*/ 1 h 21"/>
                <a:gd name="T4" fmla="*/ 10 w 55"/>
                <a:gd name="T5" fmla="*/ 3 h 21"/>
                <a:gd name="T6" fmla="*/ 1 w 55"/>
                <a:gd name="T7" fmla="*/ 20 h 21"/>
                <a:gd name="T8" fmla="*/ 2 w 55"/>
                <a:gd name="T9" fmla="*/ 21 h 21"/>
                <a:gd name="T10" fmla="*/ 11 w 55"/>
                <a:gd name="T11" fmla="*/ 2 h 21"/>
                <a:gd name="T12" fmla="*/ 55 w 55"/>
                <a:gd name="T13" fmla="*/ 1 h 21"/>
                <a:gd name="T14" fmla="*/ 55 w 55"/>
                <a:gd name="T15" fmla="*/ 0 h 21"/>
                <a:gd name="T16" fmla="*/ 47 w 55"/>
                <a:gd name="T17" fmla="*/ 0 h 21"/>
                <a:gd name="T18" fmla="*/ 11 w 55"/>
                <a:gd name="T19" fmla="*/ 1 h 21"/>
                <a:gd name="T20" fmla="*/ 10 w 55"/>
                <a:gd name="T21" fmla="*/ 3 h 21"/>
                <a:gd name="T22" fmla="*/ 10 w 55"/>
                <a:gd name="T23" fmla="*/ 3 h 21"/>
                <a:gd name="T24" fmla="*/ 10 w 55"/>
                <a:gd name="T25"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21">
                  <a:moveTo>
                    <a:pt x="11" y="1"/>
                  </a:moveTo>
                  <a:cubicBezTo>
                    <a:pt x="11" y="1"/>
                    <a:pt x="11" y="1"/>
                    <a:pt x="11" y="1"/>
                  </a:cubicBezTo>
                  <a:cubicBezTo>
                    <a:pt x="10" y="2"/>
                    <a:pt x="10" y="2"/>
                    <a:pt x="10" y="3"/>
                  </a:cubicBezTo>
                  <a:cubicBezTo>
                    <a:pt x="7" y="9"/>
                    <a:pt x="4" y="14"/>
                    <a:pt x="1" y="20"/>
                  </a:cubicBezTo>
                  <a:cubicBezTo>
                    <a:pt x="0" y="21"/>
                    <a:pt x="1" y="21"/>
                    <a:pt x="2" y="21"/>
                  </a:cubicBezTo>
                  <a:cubicBezTo>
                    <a:pt x="5" y="14"/>
                    <a:pt x="9" y="8"/>
                    <a:pt x="11" y="2"/>
                  </a:cubicBezTo>
                  <a:cubicBezTo>
                    <a:pt x="26" y="2"/>
                    <a:pt x="41" y="1"/>
                    <a:pt x="55" y="1"/>
                  </a:cubicBezTo>
                  <a:cubicBezTo>
                    <a:pt x="55" y="0"/>
                    <a:pt x="55" y="0"/>
                    <a:pt x="55" y="0"/>
                  </a:cubicBezTo>
                  <a:cubicBezTo>
                    <a:pt x="53" y="0"/>
                    <a:pt x="50" y="0"/>
                    <a:pt x="47" y="0"/>
                  </a:cubicBezTo>
                  <a:cubicBezTo>
                    <a:pt x="35" y="0"/>
                    <a:pt x="23" y="1"/>
                    <a:pt x="11" y="1"/>
                  </a:cubicBezTo>
                  <a:moveTo>
                    <a:pt x="10" y="3"/>
                  </a:moveTo>
                  <a:cubicBezTo>
                    <a:pt x="10" y="3"/>
                    <a:pt x="10" y="3"/>
                    <a:pt x="10" y="3"/>
                  </a:cubicBezTo>
                  <a:cubicBezTo>
                    <a:pt x="10" y="3"/>
                    <a:pt x="10" y="3"/>
                    <a:pt x="10"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54" name="Freeform 385"/>
            <p:cNvSpPr>
              <a:spLocks noEditPoints="1"/>
            </p:cNvSpPr>
            <p:nvPr/>
          </p:nvSpPr>
          <p:spPr bwMode="auto">
            <a:xfrm>
              <a:off x="3418" y="1700"/>
              <a:ext cx="41" cy="33"/>
            </a:xfrm>
            <a:custGeom>
              <a:avLst/>
              <a:gdLst>
                <a:gd name="T0" fmla="*/ 9 w 17"/>
                <a:gd name="T1" fmla="*/ 0 h 14"/>
                <a:gd name="T2" fmla="*/ 1 w 17"/>
                <a:gd name="T3" fmla="*/ 6 h 14"/>
                <a:gd name="T4" fmla="*/ 8 w 17"/>
                <a:gd name="T5" fmla="*/ 14 h 14"/>
                <a:gd name="T6" fmla="*/ 16 w 17"/>
                <a:gd name="T7" fmla="*/ 7 h 14"/>
                <a:gd name="T8" fmla="*/ 9 w 17"/>
                <a:gd name="T9" fmla="*/ 0 h 14"/>
                <a:gd name="T10" fmla="*/ 9 w 17"/>
                <a:gd name="T11" fmla="*/ 0 h 14"/>
                <a:gd name="T12" fmla="*/ 9 w 17"/>
                <a:gd name="T13" fmla="*/ 0 h 14"/>
                <a:gd name="T14" fmla="*/ 10 w 17"/>
                <a:gd name="T15" fmla="*/ 1 h 14"/>
                <a:gd name="T16" fmla="*/ 11 w 17"/>
                <a:gd name="T17" fmla="*/ 1 h 14"/>
                <a:gd name="T18" fmla="*/ 13 w 17"/>
                <a:gd name="T19" fmla="*/ 2 h 14"/>
                <a:gd name="T20" fmla="*/ 14 w 17"/>
                <a:gd name="T21" fmla="*/ 3 h 14"/>
                <a:gd name="T22" fmla="*/ 15 w 17"/>
                <a:gd name="T23" fmla="*/ 5 h 14"/>
                <a:gd name="T24" fmla="*/ 15 w 17"/>
                <a:gd name="T25" fmla="*/ 6 h 14"/>
                <a:gd name="T26" fmla="*/ 15 w 17"/>
                <a:gd name="T27" fmla="*/ 8 h 14"/>
                <a:gd name="T28" fmla="*/ 15 w 17"/>
                <a:gd name="T29" fmla="*/ 9 h 14"/>
                <a:gd name="T30" fmla="*/ 14 w 17"/>
                <a:gd name="T31" fmla="*/ 11 h 14"/>
                <a:gd name="T32" fmla="*/ 13 w 17"/>
                <a:gd name="T33" fmla="*/ 12 h 14"/>
                <a:gd name="T34" fmla="*/ 12 w 17"/>
                <a:gd name="T35" fmla="*/ 13 h 14"/>
                <a:gd name="T36" fmla="*/ 10 w 17"/>
                <a:gd name="T37" fmla="*/ 13 h 14"/>
                <a:gd name="T38" fmla="*/ 8 w 17"/>
                <a:gd name="T39" fmla="*/ 13 h 14"/>
                <a:gd name="T40" fmla="*/ 6 w 17"/>
                <a:gd name="T41" fmla="*/ 12 h 14"/>
                <a:gd name="T42" fmla="*/ 4 w 17"/>
                <a:gd name="T43" fmla="*/ 11 h 14"/>
                <a:gd name="T44" fmla="*/ 3 w 17"/>
                <a:gd name="T45" fmla="*/ 10 h 14"/>
                <a:gd name="T46" fmla="*/ 2 w 17"/>
                <a:gd name="T47" fmla="*/ 9 h 14"/>
                <a:gd name="T48" fmla="*/ 2 w 17"/>
                <a:gd name="T49" fmla="*/ 7 h 14"/>
                <a:gd name="T50" fmla="*/ 2 w 17"/>
                <a:gd name="T51" fmla="*/ 6 h 14"/>
                <a:gd name="T52" fmla="*/ 2 w 17"/>
                <a:gd name="T53" fmla="*/ 5 h 14"/>
                <a:gd name="T54" fmla="*/ 3 w 17"/>
                <a:gd name="T55" fmla="*/ 4 h 14"/>
                <a:gd name="T56" fmla="*/ 4 w 17"/>
                <a:gd name="T57" fmla="*/ 3 h 14"/>
                <a:gd name="T58" fmla="*/ 6 w 17"/>
                <a:gd name="T59" fmla="*/ 2 h 14"/>
                <a:gd name="T60" fmla="*/ 7 w 17"/>
                <a:gd name="T61" fmla="*/ 1 h 14"/>
                <a:gd name="T62" fmla="*/ 9 w 17"/>
                <a:gd name="T63" fmla="*/ 1 h 14"/>
                <a:gd name="T64" fmla="*/ 9 w 17"/>
                <a:gd name="T65" fmla="*/ 1 h 14"/>
                <a:gd name="T66" fmla="*/ 10 w 17"/>
                <a:gd name="T67" fmla="*/ 1 h 14"/>
                <a:gd name="T68" fmla="*/ 10 w 17"/>
                <a:gd name="T69" fmla="*/ 13 h 14"/>
                <a:gd name="T70" fmla="*/ 10 w 17"/>
                <a:gd name="T71" fmla="*/ 13 h 14"/>
                <a:gd name="T72" fmla="*/ 10 w 17"/>
                <a:gd name="T73" fmla="*/ 1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 h="14">
                  <a:moveTo>
                    <a:pt x="9" y="0"/>
                  </a:moveTo>
                  <a:cubicBezTo>
                    <a:pt x="5" y="0"/>
                    <a:pt x="1" y="2"/>
                    <a:pt x="1" y="6"/>
                  </a:cubicBezTo>
                  <a:cubicBezTo>
                    <a:pt x="0" y="10"/>
                    <a:pt x="4" y="14"/>
                    <a:pt x="8" y="14"/>
                  </a:cubicBezTo>
                  <a:cubicBezTo>
                    <a:pt x="12" y="14"/>
                    <a:pt x="16" y="12"/>
                    <a:pt x="16" y="7"/>
                  </a:cubicBezTo>
                  <a:cubicBezTo>
                    <a:pt x="17" y="3"/>
                    <a:pt x="13" y="0"/>
                    <a:pt x="9" y="0"/>
                  </a:cubicBezTo>
                  <a:cubicBezTo>
                    <a:pt x="9" y="0"/>
                    <a:pt x="9" y="0"/>
                    <a:pt x="9" y="0"/>
                  </a:cubicBezTo>
                  <a:cubicBezTo>
                    <a:pt x="9" y="0"/>
                    <a:pt x="9" y="0"/>
                    <a:pt x="9" y="0"/>
                  </a:cubicBezTo>
                  <a:moveTo>
                    <a:pt x="10" y="1"/>
                  </a:moveTo>
                  <a:cubicBezTo>
                    <a:pt x="10" y="1"/>
                    <a:pt x="11" y="1"/>
                    <a:pt x="11" y="1"/>
                  </a:cubicBezTo>
                  <a:cubicBezTo>
                    <a:pt x="12" y="2"/>
                    <a:pt x="12" y="2"/>
                    <a:pt x="13" y="2"/>
                  </a:cubicBezTo>
                  <a:cubicBezTo>
                    <a:pt x="13" y="3"/>
                    <a:pt x="14" y="3"/>
                    <a:pt x="14" y="3"/>
                  </a:cubicBezTo>
                  <a:cubicBezTo>
                    <a:pt x="14" y="4"/>
                    <a:pt x="15" y="4"/>
                    <a:pt x="15" y="5"/>
                  </a:cubicBezTo>
                  <a:cubicBezTo>
                    <a:pt x="15" y="5"/>
                    <a:pt x="15" y="6"/>
                    <a:pt x="15" y="6"/>
                  </a:cubicBezTo>
                  <a:cubicBezTo>
                    <a:pt x="15" y="7"/>
                    <a:pt x="15" y="7"/>
                    <a:pt x="15" y="8"/>
                  </a:cubicBezTo>
                  <a:cubicBezTo>
                    <a:pt x="15" y="8"/>
                    <a:pt x="15" y="9"/>
                    <a:pt x="15" y="9"/>
                  </a:cubicBezTo>
                  <a:cubicBezTo>
                    <a:pt x="14" y="10"/>
                    <a:pt x="14" y="10"/>
                    <a:pt x="14" y="11"/>
                  </a:cubicBezTo>
                  <a:cubicBezTo>
                    <a:pt x="13" y="12"/>
                    <a:pt x="13" y="12"/>
                    <a:pt x="13" y="12"/>
                  </a:cubicBezTo>
                  <a:cubicBezTo>
                    <a:pt x="13" y="12"/>
                    <a:pt x="12" y="12"/>
                    <a:pt x="12" y="13"/>
                  </a:cubicBezTo>
                  <a:cubicBezTo>
                    <a:pt x="11" y="13"/>
                    <a:pt x="11" y="13"/>
                    <a:pt x="10" y="13"/>
                  </a:cubicBezTo>
                  <a:cubicBezTo>
                    <a:pt x="9" y="13"/>
                    <a:pt x="9" y="13"/>
                    <a:pt x="8" y="13"/>
                  </a:cubicBezTo>
                  <a:cubicBezTo>
                    <a:pt x="7" y="13"/>
                    <a:pt x="7" y="13"/>
                    <a:pt x="6" y="12"/>
                  </a:cubicBezTo>
                  <a:cubicBezTo>
                    <a:pt x="5" y="12"/>
                    <a:pt x="5" y="12"/>
                    <a:pt x="4" y="11"/>
                  </a:cubicBezTo>
                  <a:cubicBezTo>
                    <a:pt x="4" y="11"/>
                    <a:pt x="4" y="11"/>
                    <a:pt x="3" y="10"/>
                  </a:cubicBezTo>
                  <a:cubicBezTo>
                    <a:pt x="3" y="10"/>
                    <a:pt x="3" y="9"/>
                    <a:pt x="2" y="9"/>
                  </a:cubicBezTo>
                  <a:cubicBezTo>
                    <a:pt x="2" y="8"/>
                    <a:pt x="2" y="8"/>
                    <a:pt x="2" y="7"/>
                  </a:cubicBezTo>
                  <a:cubicBezTo>
                    <a:pt x="2" y="7"/>
                    <a:pt x="2" y="7"/>
                    <a:pt x="2" y="6"/>
                  </a:cubicBezTo>
                  <a:cubicBezTo>
                    <a:pt x="2" y="6"/>
                    <a:pt x="2" y="5"/>
                    <a:pt x="2" y="5"/>
                  </a:cubicBezTo>
                  <a:cubicBezTo>
                    <a:pt x="2" y="4"/>
                    <a:pt x="3" y="4"/>
                    <a:pt x="3" y="4"/>
                  </a:cubicBezTo>
                  <a:cubicBezTo>
                    <a:pt x="3" y="3"/>
                    <a:pt x="4" y="3"/>
                    <a:pt x="4" y="3"/>
                  </a:cubicBezTo>
                  <a:cubicBezTo>
                    <a:pt x="5" y="2"/>
                    <a:pt x="5" y="2"/>
                    <a:pt x="6" y="2"/>
                  </a:cubicBezTo>
                  <a:cubicBezTo>
                    <a:pt x="6" y="1"/>
                    <a:pt x="7" y="1"/>
                    <a:pt x="7" y="1"/>
                  </a:cubicBezTo>
                  <a:cubicBezTo>
                    <a:pt x="8" y="1"/>
                    <a:pt x="9" y="1"/>
                    <a:pt x="9" y="1"/>
                  </a:cubicBezTo>
                  <a:cubicBezTo>
                    <a:pt x="9" y="1"/>
                    <a:pt x="9" y="1"/>
                    <a:pt x="9" y="1"/>
                  </a:cubicBezTo>
                  <a:cubicBezTo>
                    <a:pt x="10" y="1"/>
                    <a:pt x="10" y="1"/>
                    <a:pt x="10" y="1"/>
                  </a:cubicBezTo>
                  <a:moveTo>
                    <a:pt x="10" y="13"/>
                  </a:moveTo>
                  <a:cubicBezTo>
                    <a:pt x="10" y="13"/>
                    <a:pt x="10" y="13"/>
                    <a:pt x="10" y="13"/>
                  </a:cubicBezTo>
                  <a:cubicBezTo>
                    <a:pt x="10" y="13"/>
                    <a:pt x="10" y="13"/>
                    <a:pt x="10"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55" name="Freeform 386"/>
            <p:cNvSpPr>
              <a:spLocks noEditPoints="1"/>
            </p:cNvSpPr>
            <p:nvPr/>
          </p:nvSpPr>
          <p:spPr bwMode="auto">
            <a:xfrm>
              <a:off x="2760" y="1685"/>
              <a:ext cx="43" cy="72"/>
            </a:xfrm>
            <a:custGeom>
              <a:avLst/>
              <a:gdLst>
                <a:gd name="T0" fmla="*/ 12 w 18"/>
                <a:gd name="T1" fmla="*/ 8 h 30"/>
                <a:gd name="T2" fmla="*/ 12 w 18"/>
                <a:gd name="T3" fmla="*/ 8 h 30"/>
                <a:gd name="T4" fmla="*/ 12 w 18"/>
                <a:gd name="T5" fmla="*/ 9 h 30"/>
                <a:gd name="T6" fmla="*/ 12 w 18"/>
                <a:gd name="T7" fmla="*/ 8 h 30"/>
                <a:gd name="T8" fmla="*/ 11 w 18"/>
                <a:gd name="T9" fmla="*/ 8 h 30"/>
                <a:gd name="T10" fmla="*/ 12 w 18"/>
                <a:gd name="T11" fmla="*/ 8 h 30"/>
                <a:gd name="T12" fmla="*/ 11 w 18"/>
                <a:gd name="T13" fmla="*/ 8 h 30"/>
                <a:gd name="T14" fmla="*/ 13 w 18"/>
                <a:gd name="T15" fmla="*/ 8 h 30"/>
                <a:gd name="T16" fmla="*/ 12 w 18"/>
                <a:gd name="T17" fmla="*/ 8 h 30"/>
                <a:gd name="T18" fmla="*/ 13 w 18"/>
                <a:gd name="T19" fmla="*/ 8 h 30"/>
                <a:gd name="T20" fmla="*/ 0 w 18"/>
                <a:gd name="T21" fmla="*/ 5 h 30"/>
                <a:gd name="T22" fmla="*/ 4 w 18"/>
                <a:gd name="T23" fmla="*/ 27 h 30"/>
                <a:gd name="T24" fmla="*/ 8 w 18"/>
                <a:gd name="T25" fmla="*/ 27 h 30"/>
                <a:gd name="T26" fmla="*/ 9 w 18"/>
                <a:gd name="T27" fmla="*/ 19 h 30"/>
                <a:gd name="T28" fmla="*/ 11 w 18"/>
                <a:gd name="T29" fmla="*/ 10 h 30"/>
                <a:gd name="T30" fmla="*/ 12 w 18"/>
                <a:gd name="T31" fmla="*/ 8 h 30"/>
                <a:gd name="T32" fmla="*/ 13 w 18"/>
                <a:gd name="T33" fmla="*/ 9 h 30"/>
                <a:gd name="T34" fmla="*/ 16 w 18"/>
                <a:gd name="T35" fmla="*/ 6 h 30"/>
                <a:gd name="T36" fmla="*/ 6 w 18"/>
                <a:gd name="T37" fmla="*/ 11 h 30"/>
                <a:gd name="T38" fmla="*/ 5 w 18"/>
                <a:gd name="T39" fmla="*/ 5 h 30"/>
                <a:gd name="T40" fmla="*/ 3 w 18"/>
                <a:gd name="T41" fmla="*/ 2 h 30"/>
                <a:gd name="T42" fmla="*/ 0 w 18"/>
                <a:gd name="T43"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30">
                  <a:moveTo>
                    <a:pt x="12" y="8"/>
                  </a:moveTo>
                  <a:cubicBezTo>
                    <a:pt x="12" y="8"/>
                    <a:pt x="12" y="8"/>
                    <a:pt x="12" y="8"/>
                  </a:cubicBezTo>
                  <a:cubicBezTo>
                    <a:pt x="12" y="9"/>
                    <a:pt x="12" y="9"/>
                    <a:pt x="12" y="9"/>
                  </a:cubicBezTo>
                  <a:cubicBezTo>
                    <a:pt x="12" y="8"/>
                    <a:pt x="12" y="8"/>
                    <a:pt x="12" y="8"/>
                  </a:cubicBezTo>
                  <a:moveTo>
                    <a:pt x="11" y="8"/>
                  </a:moveTo>
                  <a:cubicBezTo>
                    <a:pt x="12" y="8"/>
                    <a:pt x="12" y="8"/>
                    <a:pt x="12" y="8"/>
                  </a:cubicBezTo>
                  <a:cubicBezTo>
                    <a:pt x="11" y="8"/>
                    <a:pt x="11" y="8"/>
                    <a:pt x="11" y="8"/>
                  </a:cubicBezTo>
                  <a:moveTo>
                    <a:pt x="13" y="8"/>
                  </a:moveTo>
                  <a:cubicBezTo>
                    <a:pt x="12" y="8"/>
                    <a:pt x="12" y="8"/>
                    <a:pt x="12" y="8"/>
                  </a:cubicBezTo>
                  <a:cubicBezTo>
                    <a:pt x="13" y="8"/>
                    <a:pt x="13" y="8"/>
                    <a:pt x="13" y="8"/>
                  </a:cubicBezTo>
                  <a:moveTo>
                    <a:pt x="0" y="5"/>
                  </a:moveTo>
                  <a:cubicBezTo>
                    <a:pt x="1" y="12"/>
                    <a:pt x="2" y="20"/>
                    <a:pt x="4" y="27"/>
                  </a:cubicBezTo>
                  <a:cubicBezTo>
                    <a:pt x="4" y="30"/>
                    <a:pt x="8" y="29"/>
                    <a:pt x="8" y="27"/>
                  </a:cubicBezTo>
                  <a:cubicBezTo>
                    <a:pt x="8" y="24"/>
                    <a:pt x="9" y="22"/>
                    <a:pt x="9" y="19"/>
                  </a:cubicBezTo>
                  <a:cubicBezTo>
                    <a:pt x="9" y="16"/>
                    <a:pt x="10" y="13"/>
                    <a:pt x="11" y="10"/>
                  </a:cubicBezTo>
                  <a:cubicBezTo>
                    <a:pt x="11" y="9"/>
                    <a:pt x="12" y="9"/>
                    <a:pt x="12" y="8"/>
                  </a:cubicBezTo>
                  <a:cubicBezTo>
                    <a:pt x="13" y="9"/>
                    <a:pt x="13" y="9"/>
                    <a:pt x="13" y="9"/>
                  </a:cubicBezTo>
                  <a:cubicBezTo>
                    <a:pt x="15" y="11"/>
                    <a:pt x="18" y="8"/>
                    <a:pt x="16" y="6"/>
                  </a:cubicBezTo>
                  <a:cubicBezTo>
                    <a:pt x="11" y="0"/>
                    <a:pt x="8" y="5"/>
                    <a:pt x="6" y="11"/>
                  </a:cubicBezTo>
                  <a:cubicBezTo>
                    <a:pt x="6" y="9"/>
                    <a:pt x="5" y="7"/>
                    <a:pt x="5" y="5"/>
                  </a:cubicBezTo>
                  <a:cubicBezTo>
                    <a:pt x="5" y="3"/>
                    <a:pt x="4" y="2"/>
                    <a:pt x="3" y="2"/>
                  </a:cubicBezTo>
                  <a:cubicBezTo>
                    <a:pt x="2" y="2"/>
                    <a:pt x="0" y="3"/>
                    <a:pt x="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56" name="Freeform 387"/>
            <p:cNvSpPr>
              <a:spLocks noEditPoints="1"/>
            </p:cNvSpPr>
            <p:nvPr/>
          </p:nvSpPr>
          <p:spPr bwMode="auto">
            <a:xfrm>
              <a:off x="2798" y="1692"/>
              <a:ext cx="47" cy="70"/>
            </a:xfrm>
            <a:custGeom>
              <a:avLst/>
              <a:gdLst>
                <a:gd name="T0" fmla="*/ 11 w 20"/>
                <a:gd name="T1" fmla="*/ 19 h 29"/>
                <a:gd name="T2" fmla="*/ 12 w 20"/>
                <a:gd name="T3" fmla="*/ 19 h 29"/>
                <a:gd name="T4" fmla="*/ 12 w 20"/>
                <a:gd name="T5" fmla="*/ 19 h 29"/>
                <a:gd name="T6" fmla="*/ 12 w 20"/>
                <a:gd name="T7" fmla="*/ 19 h 29"/>
                <a:gd name="T8" fmla="*/ 9 w 20"/>
                <a:gd name="T9" fmla="*/ 19 h 29"/>
                <a:gd name="T10" fmla="*/ 9 w 20"/>
                <a:gd name="T11" fmla="*/ 18 h 29"/>
                <a:gd name="T12" fmla="*/ 9 w 20"/>
                <a:gd name="T13" fmla="*/ 18 h 29"/>
                <a:gd name="T14" fmla="*/ 6 w 20"/>
                <a:gd name="T15" fmla="*/ 14 h 29"/>
                <a:gd name="T16" fmla="*/ 14 w 20"/>
                <a:gd name="T17" fmla="*/ 6 h 29"/>
                <a:gd name="T18" fmla="*/ 14 w 20"/>
                <a:gd name="T19" fmla="*/ 6 h 29"/>
                <a:gd name="T20" fmla="*/ 8 w 20"/>
                <a:gd name="T21" fmla="*/ 6 h 29"/>
                <a:gd name="T22" fmla="*/ 8 w 20"/>
                <a:gd name="T23" fmla="*/ 6 h 29"/>
                <a:gd name="T24" fmla="*/ 10 w 20"/>
                <a:gd name="T25" fmla="*/ 5 h 29"/>
                <a:gd name="T26" fmla="*/ 11 w 20"/>
                <a:gd name="T27" fmla="*/ 4 h 29"/>
                <a:gd name="T28" fmla="*/ 12 w 20"/>
                <a:gd name="T29" fmla="*/ 4 h 29"/>
                <a:gd name="T30" fmla="*/ 13 w 20"/>
                <a:gd name="T31" fmla="*/ 5 h 29"/>
                <a:gd name="T32" fmla="*/ 13 w 20"/>
                <a:gd name="T33" fmla="*/ 5 h 29"/>
                <a:gd name="T34" fmla="*/ 14 w 20"/>
                <a:gd name="T35" fmla="*/ 7 h 29"/>
                <a:gd name="T36" fmla="*/ 11 w 20"/>
                <a:gd name="T37" fmla="*/ 7 h 29"/>
                <a:gd name="T38" fmla="*/ 10 w 20"/>
                <a:gd name="T39" fmla="*/ 5 h 29"/>
                <a:gd name="T40" fmla="*/ 10 w 20"/>
                <a:gd name="T41" fmla="*/ 5 h 29"/>
                <a:gd name="T42" fmla="*/ 12 w 20"/>
                <a:gd name="T43" fmla="*/ 4 h 29"/>
                <a:gd name="T44" fmla="*/ 11 w 20"/>
                <a:gd name="T45" fmla="*/ 4 h 29"/>
                <a:gd name="T46" fmla="*/ 1 w 20"/>
                <a:gd name="T47" fmla="*/ 11 h 29"/>
                <a:gd name="T48" fmla="*/ 14 w 20"/>
                <a:gd name="T49" fmla="*/ 17 h 29"/>
                <a:gd name="T50" fmla="*/ 13 w 20"/>
                <a:gd name="T51" fmla="*/ 19 h 29"/>
                <a:gd name="T52" fmla="*/ 12 w 20"/>
                <a:gd name="T53" fmla="*/ 19 h 29"/>
                <a:gd name="T54" fmla="*/ 11 w 20"/>
                <a:gd name="T55" fmla="*/ 19 h 29"/>
                <a:gd name="T56" fmla="*/ 11 w 20"/>
                <a:gd name="T57" fmla="*/ 19 h 29"/>
                <a:gd name="T58" fmla="*/ 12 w 20"/>
                <a:gd name="T59" fmla="*/ 19 h 29"/>
                <a:gd name="T60" fmla="*/ 9 w 20"/>
                <a:gd name="T61" fmla="*/ 18 h 29"/>
                <a:gd name="T62" fmla="*/ 6 w 20"/>
                <a:gd name="T63" fmla="*/ 15 h 29"/>
                <a:gd name="T64" fmla="*/ 6 w 20"/>
                <a:gd name="T65" fmla="*/ 11 h 29"/>
                <a:gd name="T66" fmla="*/ 16 w 20"/>
                <a:gd name="T67" fmla="*/ 12 h 29"/>
                <a:gd name="T68" fmla="*/ 12 w 20"/>
                <a:gd name="T6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29">
                  <a:moveTo>
                    <a:pt x="12" y="19"/>
                  </a:moveTo>
                  <a:cubicBezTo>
                    <a:pt x="11" y="19"/>
                    <a:pt x="11" y="19"/>
                    <a:pt x="11" y="19"/>
                  </a:cubicBezTo>
                  <a:cubicBezTo>
                    <a:pt x="12" y="19"/>
                    <a:pt x="12" y="19"/>
                    <a:pt x="12" y="19"/>
                  </a:cubicBezTo>
                  <a:cubicBezTo>
                    <a:pt x="12" y="19"/>
                    <a:pt x="12" y="19"/>
                    <a:pt x="12" y="19"/>
                  </a:cubicBezTo>
                  <a:moveTo>
                    <a:pt x="12" y="19"/>
                  </a:moveTo>
                  <a:cubicBezTo>
                    <a:pt x="12" y="19"/>
                    <a:pt x="12" y="19"/>
                    <a:pt x="12" y="19"/>
                  </a:cubicBezTo>
                  <a:cubicBezTo>
                    <a:pt x="12" y="19"/>
                    <a:pt x="12" y="19"/>
                    <a:pt x="12" y="19"/>
                  </a:cubicBezTo>
                  <a:cubicBezTo>
                    <a:pt x="12" y="19"/>
                    <a:pt x="12" y="19"/>
                    <a:pt x="12" y="19"/>
                  </a:cubicBezTo>
                  <a:moveTo>
                    <a:pt x="9" y="19"/>
                  </a:moveTo>
                  <a:cubicBezTo>
                    <a:pt x="9" y="19"/>
                    <a:pt x="9" y="19"/>
                    <a:pt x="9" y="19"/>
                  </a:cubicBezTo>
                  <a:cubicBezTo>
                    <a:pt x="9" y="19"/>
                    <a:pt x="9" y="19"/>
                    <a:pt x="9" y="19"/>
                  </a:cubicBezTo>
                  <a:moveTo>
                    <a:pt x="9" y="18"/>
                  </a:moveTo>
                  <a:cubicBezTo>
                    <a:pt x="9" y="18"/>
                    <a:pt x="9" y="18"/>
                    <a:pt x="9" y="18"/>
                  </a:cubicBezTo>
                  <a:cubicBezTo>
                    <a:pt x="9" y="18"/>
                    <a:pt x="9" y="18"/>
                    <a:pt x="9" y="18"/>
                  </a:cubicBezTo>
                  <a:moveTo>
                    <a:pt x="6" y="13"/>
                  </a:moveTo>
                  <a:cubicBezTo>
                    <a:pt x="6" y="14"/>
                    <a:pt x="6" y="14"/>
                    <a:pt x="6" y="14"/>
                  </a:cubicBezTo>
                  <a:cubicBezTo>
                    <a:pt x="6" y="13"/>
                    <a:pt x="6" y="13"/>
                    <a:pt x="6" y="13"/>
                  </a:cubicBezTo>
                  <a:moveTo>
                    <a:pt x="14" y="6"/>
                  </a:moveTo>
                  <a:cubicBezTo>
                    <a:pt x="14" y="6"/>
                    <a:pt x="14" y="6"/>
                    <a:pt x="14" y="6"/>
                  </a:cubicBezTo>
                  <a:cubicBezTo>
                    <a:pt x="14" y="6"/>
                    <a:pt x="14" y="6"/>
                    <a:pt x="14" y="6"/>
                  </a:cubicBezTo>
                  <a:moveTo>
                    <a:pt x="8" y="6"/>
                  </a:moveTo>
                  <a:cubicBezTo>
                    <a:pt x="8" y="6"/>
                    <a:pt x="8" y="6"/>
                    <a:pt x="8" y="6"/>
                  </a:cubicBezTo>
                  <a:cubicBezTo>
                    <a:pt x="8" y="6"/>
                    <a:pt x="8" y="6"/>
                    <a:pt x="8" y="6"/>
                  </a:cubicBezTo>
                  <a:cubicBezTo>
                    <a:pt x="8" y="6"/>
                    <a:pt x="8" y="6"/>
                    <a:pt x="8" y="6"/>
                  </a:cubicBezTo>
                  <a:moveTo>
                    <a:pt x="10" y="5"/>
                  </a:moveTo>
                  <a:cubicBezTo>
                    <a:pt x="10" y="5"/>
                    <a:pt x="10" y="5"/>
                    <a:pt x="10" y="5"/>
                  </a:cubicBezTo>
                  <a:cubicBezTo>
                    <a:pt x="10" y="5"/>
                    <a:pt x="10" y="5"/>
                    <a:pt x="10" y="5"/>
                  </a:cubicBezTo>
                  <a:moveTo>
                    <a:pt x="11" y="4"/>
                  </a:moveTo>
                  <a:cubicBezTo>
                    <a:pt x="12" y="4"/>
                    <a:pt x="12" y="4"/>
                    <a:pt x="12" y="4"/>
                  </a:cubicBezTo>
                  <a:cubicBezTo>
                    <a:pt x="12" y="4"/>
                    <a:pt x="12" y="4"/>
                    <a:pt x="12" y="4"/>
                  </a:cubicBezTo>
                  <a:cubicBezTo>
                    <a:pt x="13" y="4"/>
                    <a:pt x="13" y="4"/>
                    <a:pt x="13" y="4"/>
                  </a:cubicBezTo>
                  <a:cubicBezTo>
                    <a:pt x="13" y="5"/>
                    <a:pt x="13" y="5"/>
                    <a:pt x="13" y="5"/>
                  </a:cubicBezTo>
                  <a:cubicBezTo>
                    <a:pt x="13" y="5"/>
                    <a:pt x="13" y="5"/>
                    <a:pt x="13" y="5"/>
                  </a:cubicBezTo>
                  <a:cubicBezTo>
                    <a:pt x="13" y="5"/>
                    <a:pt x="13" y="5"/>
                    <a:pt x="13" y="5"/>
                  </a:cubicBezTo>
                  <a:cubicBezTo>
                    <a:pt x="13" y="5"/>
                    <a:pt x="14" y="6"/>
                    <a:pt x="14" y="7"/>
                  </a:cubicBezTo>
                  <a:cubicBezTo>
                    <a:pt x="14" y="7"/>
                    <a:pt x="14" y="7"/>
                    <a:pt x="14" y="7"/>
                  </a:cubicBezTo>
                  <a:cubicBezTo>
                    <a:pt x="12" y="7"/>
                    <a:pt x="11" y="7"/>
                    <a:pt x="10" y="7"/>
                  </a:cubicBezTo>
                  <a:cubicBezTo>
                    <a:pt x="11" y="7"/>
                    <a:pt x="11" y="7"/>
                    <a:pt x="11" y="7"/>
                  </a:cubicBezTo>
                  <a:cubicBezTo>
                    <a:pt x="10" y="7"/>
                    <a:pt x="9" y="7"/>
                    <a:pt x="8" y="6"/>
                  </a:cubicBezTo>
                  <a:cubicBezTo>
                    <a:pt x="8" y="6"/>
                    <a:pt x="9" y="5"/>
                    <a:pt x="10" y="5"/>
                  </a:cubicBezTo>
                  <a:cubicBezTo>
                    <a:pt x="11" y="4"/>
                    <a:pt x="11" y="4"/>
                    <a:pt x="11" y="4"/>
                  </a:cubicBezTo>
                  <a:cubicBezTo>
                    <a:pt x="10" y="5"/>
                    <a:pt x="10" y="5"/>
                    <a:pt x="10" y="5"/>
                  </a:cubicBezTo>
                  <a:cubicBezTo>
                    <a:pt x="10" y="4"/>
                    <a:pt x="11" y="4"/>
                    <a:pt x="11" y="4"/>
                  </a:cubicBezTo>
                  <a:moveTo>
                    <a:pt x="12" y="4"/>
                  </a:moveTo>
                  <a:cubicBezTo>
                    <a:pt x="12" y="4"/>
                    <a:pt x="12" y="4"/>
                    <a:pt x="12" y="4"/>
                  </a:cubicBezTo>
                  <a:cubicBezTo>
                    <a:pt x="11" y="4"/>
                    <a:pt x="11" y="4"/>
                    <a:pt x="11" y="4"/>
                  </a:cubicBezTo>
                  <a:cubicBezTo>
                    <a:pt x="12" y="4"/>
                    <a:pt x="12" y="4"/>
                    <a:pt x="12" y="4"/>
                  </a:cubicBezTo>
                  <a:moveTo>
                    <a:pt x="1" y="11"/>
                  </a:moveTo>
                  <a:cubicBezTo>
                    <a:pt x="0" y="20"/>
                    <a:pt x="11" y="29"/>
                    <a:pt x="18" y="20"/>
                  </a:cubicBezTo>
                  <a:cubicBezTo>
                    <a:pt x="20" y="17"/>
                    <a:pt x="16" y="15"/>
                    <a:pt x="14" y="17"/>
                  </a:cubicBezTo>
                  <a:cubicBezTo>
                    <a:pt x="13" y="18"/>
                    <a:pt x="13" y="18"/>
                    <a:pt x="13" y="18"/>
                  </a:cubicBezTo>
                  <a:cubicBezTo>
                    <a:pt x="13" y="19"/>
                    <a:pt x="13" y="19"/>
                    <a:pt x="13" y="19"/>
                  </a:cubicBezTo>
                  <a:cubicBezTo>
                    <a:pt x="13" y="18"/>
                    <a:pt x="13" y="18"/>
                    <a:pt x="13" y="18"/>
                  </a:cubicBezTo>
                  <a:cubicBezTo>
                    <a:pt x="13" y="19"/>
                    <a:pt x="12" y="19"/>
                    <a:pt x="12"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2" y="19"/>
                    <a:pt x="12" y="19"/>
                    <a:pt x="12" y="19"/>
                  </a:cubicBezTo>
                  <a:cubicBezTo>
                    <a:pt x="11" y="19"/>
                    <a:pt x="10" y="19"/>
                    <a:pt x="10" y="19"/>
                  </a:cubicBezTo>
                  <a:cubicBezTo>
                    <a:pt x="10" y="19"/>
                    <a:pt x="9" y="19"/>
                    <a:pt x="9" y="18"/>
                  </a:cubicBezTo>
                  <a:cubicBezTo>
                    <a:pt x="8" y="18"/>
                    <a:pt x="8" y="18"/>
                    <a:pt x="8" y="17"/>
                  </a:cubicBezTo>
                  <a:cubicBezTo>
                    <a:pt x="7" y="17"/>
                    <a:pt x="7" y="16"/>
                    <a:pt x="6" y="15"/>
                  </a:cubicBezTo>
                  <a:cubicBezTo>
                    <a:pt x="6" y="14"/>
                    <a:pt x="6" y="14"/>
                    <a:pt x="6" y="13"/>
                  </a:cubicBezTo>
                  <a:cubicBezTo>
                    <a:pt x="6" y="12"/>
                    <a:pt x="6" y="12"/>
                    <a:pt x="6" y="11"/>
                  </a:cubicBezTo>
                  <a:cubicBezTo>
                    <a:pt x="6" y="11"/>
                    <a:pt x="6" y="11"/>
                    <a:pt x="6" y="11"/>
                  </a:cubicBezTo>
                  <a:cubicBezTo>
                    <a:pt x="9" y="11"/>
                    <a:pt x="13" y="12"/>
                    <a:pt x="16" y="12"/>
                  </a:cubicBezTo>
                  <a:cubicBezTo>
                    <a:pt x="17" y="12"/>
                    <a:pt x="18" y="11"/>
                    <a:pt x="19" y="9"/>
                  </a:cubicBezTo>
                  <a:cubicBezTo>
                    <a:pt x="19" y="3"/>
                    <a:pt x="16" y="0"/>
                    <a:pt x="12" y="0"/>
                  </a:cubicBezTo>
                  <a:cubicBezTo>
                    <a:pt x="7" y="0"/>
                    <a:pt x="2" y="4"/>
                    <a:pt x="1"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57" name="Freeform 388"/>
            <p:cNvSpPr>
              <a:spLocks noEditPoints="1"/>
            </p:cNvSpPr>
            <p:nvPr/>
          </p:nvSpPr>
          <p:spPr bwMode="auto">
            <a:xfrm>
              <a:off x="2843" y="1695"/>
              <a:ext cx="50" cy="64"/>
            </a:xfrm>
            <a:custGeom>
              <a:avLst/>
              <a:gdLst>
                <a:gd name="T0" fmla="*/ 15 w 21"/>
                <a:gd name="T1" fmla="*/ 16 h 27"/>
                <a:gd name="T2" fmla="*/ 15 w 21"/>
                <a:gd name="T3" fmla="*/ 16 h 27"/>
                <a:gd name="T4" fmla="*/ 8 w 21"/>
                <a:gd name="T5" fmla="*/ 20 h 27"/>
                <a:gd name="T6" fmla="*/ 8 w 21"/>
                <a:gd name="T7" fmla="*/ 20 h 27"/>
                <a:gd name="T8" fmla="*/ 8 w 21"/>
                <a:gd name="T9" fmla="*/ 20 h 27"/>
                <a:gd name="T10" fmla="*/ 7 w 21"/>
                <a:gd name="T11" fmla="*/ 19 h 27"/>
                <a:gd name="T12" fmla="*/ 15 w 21"/>
                <a:gd name="T13" fmla="*/ 18 h 27"/>
                <a:gd name="T14" fmla="*/ 15 w 21"/>
                <a:gd name="T15" fmla="*/ 18 h 27"/>
                <a:gd name="T16" fmla="*/ 15 w 21"/>
                <a:gd name="T17" fmla="*/ 18 h 27"/>
                <a:gd name="T18" fmla="*/ 15 w 21"/>
                <a:gd name="T19" fmla="*/ 17 h 27"/>
                <a:gd name="T20" fmla="*/ 15 w 21"/>
                <a:gd name="T21" fmla="*/ 14 h 27"/>
                <a:gd name="T22" fmla="*/ 10 w 21"/>
                <a:gd name="T23" fmla="*/ 9 h 27"/>
                <a:gd name="T24" fmla="*/ 10 w 21"/>
                <a:gd name="T25" fmla="*/ 9 h 27"/>
                <a:gd name="T26" fmla="*/ 9 w 21"/>
                <a:gd name="T27" fmla="*/ 9 h 27"/>
                <a:gd name="T28" fmla="*/ 8 w 21"/>
                <a:gd name="T29" fmla="*/ 7 h 27"/>
                <a:gd name="T30" fmla="*/ 8 w 21"/>
                <a:gd name="T31" fmla="*/ 8 h 27"/>
                <a:gd name="T32" fmla="*/ 8 w 21"/>
                <a:gd name="T33" fmla="*/ 8 h 27"/>
                <a:gd name="T34" fmla="*/ 8 w 21"/>
                <a:gd name="T35" fmla="*/ 7 h 27"/>
                <a:gd name="T36" fmla="*/ 8 w 21"/>
                <a:gd name="T37" fmla="*/ 7 h 27"/>
                <a:gd name="T38" fmla="*/ 8 w 21"/>
                <a:gd name="T39" fmla="*/ 7 h 27"/>
                <a:gd name="T40" fmla="*/ 8 w 21"/>
                <a:gd name="T41" fmla="*/ 7 h 27"/>
                <a:gd name="T42" fmla="*/ 9 w 21"/>
                <a:gd name="T43" fmla="*/ 7 h 27"/>
                <a:gd name="T44" fmla="*/ 8 w 21"/>
                <a:gd name="T45" fmla="*/ 7 h 27"/>
                <a:gd name="T46" fmla="*/ 9 w 21"/>
                <a:gd name="T47" fmla="*/ 6 h 27"/>
                <a:gd name="T48" fmla="*/ 9 w 21"/>
                <a:gd name="T49" fmla="*/ 6 h 27"/>
                <a:gd name="T50" fmla="*/ 13 w 21"/>
                <a:gd name="T51" fmla="*/ 14 h 27"/>
                <a:gd name="T52" fmla="*/ 14 w 21"/>
                <a:gd name="T53" fmla="*/ 14 h 27"/>
                <a:gd name="T54" fmla="*/ 15 w 21"/>
                <a:gd name="T55" fmla="*/ 16 h 27"/>
                <a:gd name="T56" fmla="*/ 15 w 21"/>
                <a:gd name="T57" fmla="*/ 16 h 27"/>
                <a:gd name="T58" fmla="*/ 15 w 21"/>
                <a:gd name="T59" fmla="*/ 16 h 27"/>
                <a:gd name="T60" fmla="*/ 15 w 21"/>
                <a:gd name="T61" fmla="*/ 16 h 27"/>
                <a:gd name="T62" fmla="*/ 15 w 21"/>
                <a:gd name="T63" fmla="*/ 16 h 27"/>
                <a:gd name="T64" fmla="*/ 15 w 21"/>
                <a:gd name="T65" fmla="*/ 17 h 27"/>
                <a:gd name="T66" fmla="*/ 14 w 21"/>
                <a:gd name="T67" fmla="*/ 19 h 27"/>
                <a:gd name="T68" fmla="*/ 11 w 21"/>
                <a:gd name="T69" fmla="*/ 20 h 27"/>
                <a:gd name="T70" fmla="*/ 8 w 21"/>
                <a:gd name="T71" fmla="*/ 20 h 27"/>
                <a:gd name="T72" fmla="*/ 8 w 21"/>
                <a:gd name="T73" fmla="*/ 20 h 27"/>
                <a:gd name="T74" fmla="*/ 8 w 21"/>
                <a:gd name="T75" fmla="*/ 19 h 27"/>
                <a:gd name="T76" fmla="*/ 18 w 21"/>
                <a:gd name="T77" fmla="*/ 22 h 27"/>
                <a:gd name="T78" fmla="*/ 10 w 21"/>
                <a:gd name="T79" fmla="*/ 9 h 27"/>
                <a:gd name="T80" fmla="*/ 9 w 21"/>
                <a:gd name="T81" fmla="*/ 8 h 27"/>
                <a:gd name="T82" fmla="*/ 8 w 21"/>
                <a:gd name="T83" fmla="*/ 8 h 27"/>
                <a:gd name="T84" fmla="*/ 8 w 21"/>
                <a:gd name="T85" fmla="*/ 7 h 27"/>
                <a:gd name="T86" fmla="*/ 9 w 21"/>
                <a:gd name="T87" fmla="*/ 7 h 27"/>
                <a:gd name="T88" fmla="*/ 10 w 21"/>
                <a:gd name="T89" fmla="*/ 6 h 27"/>
                <a:gd name="T90" fmla="*/ 16 w 21"/>
                <a:gd name="T91" fmla="*/ 5 h 27"/>
                <a:gd name="T92" fmla="*/ 17 w 21"/>
                <a:gd name="T93" fmla="*/ 0 h 27"/>
                <a:gd name="T94" fmla="*/ 4 w 21"/>
                <a:gd name="T9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 h="27">
                  <a:moveTo>
                    <a:pt x="15" y="16"/>
                  </a:moveTo>
                  <a:cubicBezTo>
                    <a:pt x="15" y="16"/>
                    <a:pt x="15" y="16"/>
                    <a:pt x="15" y="16"/>
                  </a:cubicBezTo>
                  <a:cubicBezTo>
                    <a:pt x="15" y="16"/>
                    <a:pt x="15" y="16"/>
                    <a:pt x="15" y="16"/>
                  </a:cubicBezTo>
                  <a:cubicBezTo>
                    <a:pt x="15" y="16"/>
                    <a:pt x="15" y="16"/>
                    <a:pt x="15" y="16"/>
                  </a:cubicBezTo>
                  <a:cubicBezTo>
                    <a:pt x="15" y="16"/>
                    <a:pt x="15" y="16"/>
                    <a:pt x="15" y="16"/>
                  </a:cubicBezTo>
                  <a:moveTo>
                    <a:pt x="8" y="20"/>
                  </a:moveTo>
                  <a:cubicBezTo>
                    <a:pt x="8" y="20"/>
                    <a:pt x="8" y="20"/>
                    <a:pt x="8" y="20"/>
                  </a:cubicBezTo>
                  <a:cubicBezTo>
                    <a:pt x="8" y="20"/>
                    <a:pt x="8" y="20"/>
                    <a:pt x="8" y="20"/>
                  </a:cubicBezTo>
                  <a:moveTo>
                    <a:pt x="7" y="19"/>
                  </a:moveTo>
                  <a:cubicBezTo>
                    <a:pt x="8" y="20"/>
                    <a:pt x="8" y="20"/>
                    <a:pt x="8" y="20"/>
                  </a:cubicBezTo>
                  <a:cubicBezTo>
                    <a:pt x="8" y="20"/>
                    <a:pt x="8" y="20"/>
                    <a:pt x="8" y="20"/>
                  </a:cubicBezTo>
                  <a:cubicBezTo>
                    <a:pt x="7" y="19"/>
                    <a:pt x="7" y="19"/>
                    <a:pt x="7" y="19"/>
                  </a:cubicBezTo>
                  <a:moveTo>
                    <a:pt x="15" y="18"/>
                  </a:moveTo>
                  <a:cubicBezTo>
                    <a:pt x="15" y="18"/>
                    <a:pt x="15" y="18"/>
                    <a:pt x="15" y="18"/>
                  </a:cubicBezTo>
                  <a:cubicBezTo>
                    <a:pt x="15" y="18"/>
                    <a:pt x="15" y="18"/>
                    <a:pt x="15" y="18"/>
                  </a:cubicBezTo>
                  <a:cubicBezTo>
                    <a:pt x="15" y="18"/>
                    <a:pt x="15" y="18"/>
                    <a:pt x="15" y="18"/>
                  </a:cubicBezTo>
                  <a:moveTo>
                    <a:pt x="15" y="17"/>
                  </a:moveTo>
                  <a:cubicBezTo>
                    <a:pt x="15" y="18"/>
                    <a:pt x="15" y="18"/>
                    <a:pt x="15" y="18"/>
                  </a:cubicBezTo>
                  <a:cubicBezTo>
                    <a:pt x="15" y="18"/>
                    <a:pt x="15" y="18"/>
                    <a:pt x="15" y="18"/>
                  </a:cubicBezTo>
                  <a:cubicBezTo>
                    <a:pt x="15" y="17"/>
                    <a:pt x="15" y="17"/>
                    <a:pt x="15" y="17"/>
                  </a:cubicBezTo>
                  <a:moveTo>
                    <a:pt x="15" y="14"/>
                  </a:moveTo>
                  <a:cubicBezTo>
                    <a:pt x="15" y="14"/>
                    <a:pt x="15" y="14"/>
                    <a:pt x="15" y="14"/>
                  </a:cubicBezTo>
                  <a:cubicBezTo>
                    <a:pt x="15" y="14"/>
                    <a:pt x="15" y="14"/>
                    <a:pt x="15" y="14"/>
                  </a:cubicBezTo>
                  <a:moveTo>
                    <a:pt x="10" y="9"/>
                  </a:moveTo>
                  <a:cubicBezTo>
                    <a:pt x="10" y="9"/>
                    <a:pt x="10" y="9"/>
                    <a:pt x="10" y="9"/>
                  </a:cubicBezTo>
                  <a:cubicBezTo>
                    <a:pt x="10" y="9"/>
                    <a:pt x="10" y="9"/>
                    <a:pt x="10" y="9"/>
                  </a:cubicBezTo>
                  <a:moveTo>
                    <a:pt x="8" y="8"/>
                  </a:moveTo>
                  <a:cubicBezTo>
                    <a:pt x="9" y="9"/>
                    <a:pt x="9" y="9"/>
                    <a:pt x="9" y="9"/>
                  </a:cubicBezTo>
                  <a:cubicBezTo>
                    <a:pt x="8" y="8"/>
                    <a:pt x="8" y="8"/>
                    <a:pt x="8" y="8"/>
                  </a:cubicBezTo>
                  <a:moveTo>
                    <a:pt x="8" y="7"/>
                  </a:moveTo>
                  <a:cubicBezTo>
                    <a:pt x="8" y="7"/>
                    <a:pt x="8" y="7"/>
                    <a:pt x="8" y="7"/>
                  </a:cubicBezTo>
                  <a:cubicBezTo>
                    <a:pt x="8" y="8"/>
                    <a:pt x="8" y="8"/>
                    <a:pt x="8" y="8"/>
                  </a:cubicBezTo>
                  <a:cubicBezTo>
                    <a:pt x="8" y="8"/>
                    <a:pt x="8" y="8"/>
                    <a:pt x="8" y="8"/>
                  </a:cubicBezTo>
                  <a:cubicBezTo>
                    <a:pt x="8" y="8"/>
                    <a:pt x="8" y="8"/>
                    <a:pt x="8" y="8"/>
                  </a:cubicBezTo>
                  <a:cubicBezTo>
                    <a:pt x="8" y="8"/>
                    <a:pt x="8" y="8"/>
                    <a:pt x="8" y="8"/>
                  </a:cubicBezTo>
                  <a:cubicBezTo>
                    <a:pt x="8" y="7"/>
                    <a:pt x="8" y="7"/>
                    <a:pt x="8" y="7"/>
                  </a:cubicBezTo>
                  <a:moveTo>
                    <a:pt x="8" y="7"/>
                  </a:moveTo>
                  <a:cubicBezTo>
                    <a:pt x="8" y="7"/>
                    <a:pt x="8" y="7"/>
                    <a:pt x="8" y="7"/>
                  </a:cubicBezTo>
                  <a:cubicBezTo>
                    <a:pt x="8" y="7"/>
                    <a:pt x="8" y="7"/>
                    <a:pt x="8" y="7"/>
                  </a:cubicBezTo>
                  <a:moveTo>
                    <a:pt x="8" y="7"/>
                  </a:moveTo>
                  <a:cubicBezTo>
                    <a:pt x="8" y="7"/>
                    <a:pt x="8" y="7"/>
                    <a:pt x="8" y="7"/>
                  </a:cubicBezTo>
                  <a:cubicBezTo>
                    <a:pt x="8" y="7"/>
                    <a:pt x="8" y="7"/>
                    <a:pt x="8" y="7"/>
                  </a:cubicBezTo>
                  <a:cubicBezTo>
                    <a:pt x="8" y="7"/>
                    <a:pt x="8" y="7"/>
                    <a:pt x="8" y="7"/>
                  </a:cubicBezTo>
                  <a:moveTo>
                    <a:pt x="9" y="7"/>
                  </a:moveTo>
                  <a:cubicBezTo>
                    <a:pt x="8" y="7"/>
                    <a:pt x="8" y="7"/>
                    <a:pt x="8" y="7"/>
                  </a:cubicBezTo>
                  <a:cubicBezTo>
                    <a:pt x="8" y="7"/>
                    <a:pt x="8" y="7"/>
                    <a:pt x="8" y="7"/>
                  </a:cubicBezTo>
                  <a:cubicBezTo>
                    <a:pt x="9" y="7"/>
                    <a:pt x="9" y="7"/>
                    <a:pt x="9" y="7"/>
                  </a:cubicBezTo>
                  <a:moveTo>
                    <a:pt x="9" y="6"/>
                  </a:moveTo>
                  <a:cubicBezTo>
                    <a:pt x="9" y="6"/>
                    <a:pt x="9" y="6"/>
                    <a:pt x="9" y="6"/>
                  </a:cubicBezTo>
                  <a:cubicBezTo>
                    <a:pt x="9" y="6"/>
                    <a:pt x="9" y="6"/>
                    <a:pt x="9" y="6"/>
                  </a:cubicBezTo>
                  <a:moveTo>
                    <a:pt x="4" y="5"/>
                  </a:moveTo>
                  <a:cubicBezTo>
                    <a:pt x="0" y="11"/>
                    <a:pt x="9" y="13"/>
                    <a:pt x="13" y="14"/>
                  </a:cubicBezTo>
                  <a:cubicBezTo>
                    <a:pt x="14" y="14"/>
                    <a:pt x="14" y="14"/>
                    <a:pt x="14" y="14"/>
                  </a:cubicBezTo>
                  <a:cubicBezTo>
                    <a:pt x="14" y="14"/>
                    <a:pt x="14" y="14"/>
                    <a:pt x="14" y="14"/>
                  </a:cubicBezTo>
                  <a:cubicBezTo>
                    <a:pt x="15" y="15"/>
                    <a:pt x="15" y="15"/>
                    <a:pt x="15" y="15"/>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6"/>
                    <a:pt x="15" y="16"/>
                    <a:pt x="15" y="16"/>
                  </a:cubicBezTo>
                  <a:cubicBezTo>
                    <a:pt x="15" y="15"/>
                    <a:pt x="15" y="15"/>
                    <a:pt x="15" y="15"/>
                  </a:cubicBezTo>
                  <a:cubicBezTo>
                    <a:pt x="15" y="16"/>
                    <a:pt x="15" y="16"/>
                    <a:pt x="15" y="16"/>
                  </a:cubicBezTo>
                  <a:cubicBezTo>
                    <a:pt x="15" y="17"/>
                    <a:pt x="15" y="17"/>
                    <a:pt x="15" y="17"/>
                  </a:cubicBezTo>
                  <a:cubicBezTo>
                    <a:pt x="15" y="17"/>
                    <a:pt x="15" y="17"/>
                    <a:pt x="15" y="17"/>
                  </a:cubicBezTo>
                  <a:cubicBezTo>
                    <a:pt x="15" y="18"/>
                    <a:pt x="15" y="18"/>
                    <a:pt x="15" y="18"/>
                  </a:cubicBezTo>
                  <a:cubicBezTo>
                    <a:pt x="14" y="19"/>
                    <a:pt x="14" y="19"/>
                    <a:pt x="14" y="19"/>
                  </a:cubicBezTo>
                  <a:cubicBezTo>
                    <a:pt x="14" y="19"/>
                    <a:pt x="13" y="19"/>
                    <a:pt x="13" y="19"/>
                  </a:cubicBezTo>
                  <a:cubicBezTo>
                    <a:pt x="12" y="20"/>
                    <a:pt x="12" y="20"/>
                    <a:pt x="11" y="20"/>
                  </a:cubicBezTo>
                  <a:cubicBezTo>
                    <a:pt x="10" y="20"/>
                    <a:pt x="10" y="20"/>
                    <a:pt x="9" y="20"/>
                  </a:cubicBezTo>
                  <a:cubicBezTo>
                    <a:pt x="8" y="20"/>
                    <a:pt x="8" y="20"/>
                    <a:pt x="8" y="20"/>
                  </a:cubicBezTo>
                  <a:cubicBezTo>
                    <a:pt x="8" y="20"/>
                    <a:pt x="8" y="20"/>
                    <a:pt x="8" y="20"/>
                  </a:cubicBezTo>
                  <a:cubicBezTo>
                    <a:pt x="8" y="20"/>
                    <a:pt x="8" y="20"/>
                    <a:pt x="8" y="20"/>
                  </a:cubicBezTo>
                  <a:cubicBezTo>
                    <a:pt x="8" y="19"/>
                    <a:pt x="8" y="19"/>
                    <a:pt x="8" y="19"/>
                  </a:cubicBezTo>
                  <a:cubicBezTo>
                    <a:pt x="8" y="19"/>
                    <a:pt x="8" y="19"/>
                    <a:pt x="8" y="19"/>
                  </a:cubicBezTo>
                  <a:cubicBezTo>
                    <a:pt x="7" y="16"/>
                    <a:pt x="2" y="18"/>
                    <a:pt x="3" y="21"/>
                  </a:cubicBezTo>
                  <a:cubicBezTo>
                    <a:pt x="5" y="27"/>
                    <a:pt x="14" y="25"/>
                    <a:pt x="18" y="22"/>
                  </a:cubicBezTo>
                  <a:cubicBezTo>
                    <a:pt x="20" y="20"/>
                    <a:pt x="21" y="16"/>
                    <a:pt x="20" y="14"/>
                  </a:cubicBezTo>
                  <a:cubicBezTo>
                    <a:pt x="18" y="9"/>
                    <a:pt x="14" y="9"/>
                    <a:pt x="10" y="9"/>
                  </a:cubicBezTo>
                  <a:cubicBezTo>
                    <a:pt x="9" y="9"/>
                    <a:pt x="9" y="9"/>
                    <a:pt x="9" y="9"/>
                  </a:cubicBezTo>
                  <a:cubicBezTo>
                    <a:pt x="9" y="8"/>
                    <a:pt x="9" y="8"/>
                    <a:pt x="9" y="8"/>
                  </a:cubicBezTo>
                  <a:cubicBezTo>
                    <a:pt x="9" y="8"/>
                    <a:pt x="9" y="8"/>
                    <a:pt x="9" y="8"/>
                  </a:cubicBezTo>
                  <a:cubicBezTo>
                    <a:pt x="8" y="8"/>
                    <a:pt x="8" y="8"/>
                    <a:pt x="8" y="8"/>
                  </a:cubicBezTo>
                  <a:cubicBezTo>
                    <a:pt x="8" y="8"/>
                    <a:pt x="8" y="8"/>
                    <a:pt x="8" y="8"/>
                  </a:cubicBezTo>
                  <a:cubicBezTo>
                    <a:pt x="8" y="7"/>
                    <a:pt x="8" y="7"/>
                    <a:pt x="8" y="7"/>
                  </a:cubicBezTo>
                  <a:cubicBezTo>
                    <a:pt x="8" y="7"/>
                    <a:pt x="8" y="7"/>
                    <a:pt x="8" y="7"/>
                  </a:cubicBezTo>
                  <a:cubicBezTo>
                    <a:pt x="9" y="7"/>
                    <a:pt x="9" y="7"/>
                    <a:pt x="9" y="7"/>
                  </a:cubicBezTo>
                  <a:cubicBezTo>
                    <a:pt x="9" y="6"/>
                    <a:pt x="9" y="6"/>
                    <a:pt x="9" y="6"/>
                  </a:cubicBezTo>
                  <a:cubicBezTo>
                    <a:pt x="9" y="6"/>
                    <a:pt x="10" y="6"/>
                    <a:pt x="10" y="6"/>
                  </a:cubicBezTo>
                  <a:cubicBezTo>
                    <a:pt x="11" y="5"/>
                    <a:pt x="12" y="5"/>
                    <a:pt x="14" y="5"/>
                  </a:cubicBezTo>
                  <a:cubicBezTo>
                    <a:pt x="14" y="5"/>
                    <a:pt x="15" y="5"/>
                    <a:pt x="16" y="5"/>
                  </a:cubicBezTo>
                  <a:cubicBezTo>
                    <a:pt x="16" y="5"/>
                    <a:pt x="16" y="5"/>
                    <a:pt x="16" y="5"/>
                  </a:cubicBezTo>
                  <a:cubicBezTo>
                    <a:pt x="19" y="5"/>
                    <a:pt x="20" y="1"/>
                    <a:pt x="17" y="0"/>
                  </a:cubicBezTo>
                  <a:cubicBezTo>
                    <a:pt x="16" y="0"/>
                    <a:pt x="16" y="0"/>
                    <a:pt x="15" y="0"/>
                  </a:cubicBezTo>
                  <a:cubicBezTo>
                    <a:pt x="11" y="0"/>
                    <a:pt x="6" y="2"/>
                    <a:pt x="4"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58" name="Freeform 389"/>
            <p:cNvSpPr>
              <a:spLocks noEditPoints="1"/>
            </p:cNvSpPr>
            <p:nvPr/>
          </p:nvSpPr>
          <p:spPr bwMode="auto">
            <a:xfrm>
              <a:off x="2895" y="1692"/>
              <a:ext cx="45" cy="70"/>
            </a:xfrm>
            <a:custGeom>
              <a:avLst/>
              <a:gdLst>
                <a:gd name="T0" fmla="*/ 9 w 19"/>
                <a:gd name="T1" fmla="*/ 18 h 29"/>
                <a:gd name="T2" fmla="*/ 9 w 19"/>
                <a:gd name="T3" fmla="*/ 18 h 29"/>
                <a:gd name="T4" fmla="*/ 9 w 19"/>
                <a:gd name="T5" fmla="*/ 18 h 29"/>
                <a:gd name="T6" fmla="*/ 9 w 19"/>
                <a:gd name="T7" fmla="*/ 18 h 29"/>
                <a:gd name="T8" fmla="*/ 9 w 19"/>
                <a:gd name="T9" fmla="*/ 18 h 29"/>
                <a:gd name="T10" fmla="*/ 9 w 19"/>
                <a:gd name="T11" fmla="*/ 18 h 29"/>
                <a:gd name="T12" fmla="*/ 9 w 19"/>
                <a:gd name="T13" fmla="*/ 18 h 29"/>
                <a:gd name="T14" fmla="*/ 12 w 19"/>
                <a:gd name="T15" fmla="*/ 5 h 29"/>
                <a:gd name="T16" fmla="*/ 12 w 19"/>
                <a:gd name="T17" fmla="*/ 5 h 29"/>
                <a:gd name="T18" fmla="*/ 12 w 19"/>
                <a:gd name="T19" fmla="*/ 5 h 29"/>
                <a:gd name="T20" fmla="*/ 10 w 19"/>
                <a:gd name="T21" fmla="*/ 5 h 29"/>
                <a:gd name="T22" fmla="*/ 9 w 19"/>
                <a:gd name="T23" fmla="*/ 5 h 29"/>
                <a:gd name="T24" fmla="*/ 10 w 19"/>
                <a:gd name="T25" fmla="*/ 5 h 29"/>
                <a:gd name="T26" fmla="*/ 10 w 19"/>
                <a:gd name="T27" fmla="*/ 5 h 29"/>
                <a:gd name="T28" fmla="*/ 10 w 19"/>
                <a:gd name="T29" fmla="*/ 5 h 29"/>
                <a:gd name="T30" fmla="*/ 10 w 19"/>
                <a:gd name="T31" fmla="*/ 5 h 29"/>
                <a:gd name="T32" fmla="*/ 10 w 19"/>
                <a:gd name="T33" fmla="*/ 5 h 29"/>
                <a:gd name="T34" fmla="*/ 10 w 19"/>
                <a:gd name="T35" fmla="*/ 5 h 29"/>
                <a:gd name="T36" fmla="*/ 11 w 19"/>
                <a:gd name="T37" fmla="*/ 5 h 29"/>
                <a:gd name="T38" fmla="*/ 10 w 19"/>
                <a:gd name="T39" fmla="*/ 5 h 29"/>
                <a:gd name="T40" fmla="*/ 12 w 19"/>
                <a:gd name="T41" fmla="*/ 5 h 29"/>
                <a:gd name="T42" fmla="*/ 12 w 19"/>
                <a:gd name="T43" fmla="*/ 5 h 29"/>
                <a:gd name="T44" fmla="*/ 12 w 19"/>
                <a:gd name="T45" fmla="*/ 5 h 29"/>
                <a:gd name="T46" fmla="*/ 13 w 19"/>
                <a:gd name="T47" fmla="*/ 6 h 29"/>
                <a:gd name="T48" fmla="*/ 12 w 19"/>
                <a:gd name="T49" fmla="*/ 5 h 29"/>
                <a:gd name="T50" fmla="*/ 13 w 19"/>
                <a:gd name="T51" fmla="*/ 7 h 29"/>
                <a:gd name="T52" fmla="*/ 13 w 19"/>
                <a:gd name="T53" fmla="*/ 7 h 29"/>
                <a:gd name="T54" fmla="*/ 13 w 19"/>
                <a:gd name="T55" fmla="*/ 7 h 29"/>
                <a:gd name="T56" fmla="*/ 13 w 19"/>
                <a:gd name="T57" fmla="*/ 7 h 29"/>
                <a:gd name="T58" fmla="*/ 7 w 19"/>
                <a:gd name="T59" fmla="*/ 7 h 29"/>
                <a:gd name="T60" fmla="*/ 8 w 19"/>
                <a:gd name="T61" fmla="*/ 6 h 29"/>
                <a:gd name="T62" fmla="*/ 8 w 19"/>
                <a:gd name="T63" fmla="*/ 6 h 29"/>
                <a:gd name="T64" fmla="*/ 8 w 19"/>
                <a:gd name="T65" fmla="*/ 6 h 29"/>
                <a:gd name="T66" fmla="*/ 8 w 19"/>
                <a:gd name="T67" fmla="*/ 6 h 29"/>
                <a:gd name="T68" fmla="*/ 9 w 19"/>
                <a:gd name="T69" fmla="*/ 5 h 29"/>
                <a:gd name="T70" fmla="*/ 10 w 19"/>
                <a:gd name="T71" fmla="*/ 5 h 29"/>
                <a:gd name="T72" fmla="*/ 11 w 19"/>
                <a:gd name="T73" fmla="*/ 5 h 29"/>
                <a:gd name="T74" fmla="*/ 2 w 19"/>
                <a:gd name="T75" fmla="*/ 8 h 29"/>
                <a:gd name="T76" fmla="*/ 1 w 19"/>
                <a:gd name="T77" fmla="*/ 10 h 29"/>
                <a:gd name="T78" fmla="*/ 17 w 19"/>
                <a:gd name="T79" fmla="*/ 18 h 29"/>
                <a:gd name="T80" fmla="*/ 12 w 19"/>
                <a:gd name="T81" fmla="*/ 15 h 29"/>
                <a:gd name="T82" fmla="*/ 11 w 19"/>
                <a:gd name="T83" fmla="*/ 18 h 29"/>
                <a:gd name="T84" fmla="*/ 11 w 19"/>
                <a:gd name="T85" fmla="*/ 18 h 29"/>
                <a:gd name="T86" fmla="*/ 11 w 19"/>
                <a:gd name="T87" fmla="*/ 18 h 29"/>
                <a:gd name="T88" fmla="*/ 11 w 19"/>
                <a:gd name="T89" fmla="*/ 17 h 29"/>
                <a:gd name="T90" fmla="*/ 11 w 19"/>
                <a:gd name="T91" fmla="*/ 18 h 29"/>
                <a:gd name="T92" fmla="*/ 10 w 19"/>
                <a:gd name="T93" fmla="*/ 18 h 29"/>
                <a:gd name="T94" fmla="*/ 10 w 19"/>
                <a:gd name="T95" fmla="*/ 18 h 29"/>
                <a:gd name="T96" fmla="*/ 11 w 19"/>
                <a:gd name="T97" fmla="*/ 18 h 29"/>
                <a:gd name="T98" fmla="*/ 9 w 19"/>
                <a:gd name="T99" fmla="*/ 18 h 29"/>
                <a:gd name="T100" fmla="*/ 10 w 19"/>
                <a:gd name="T101" fmla="*/ 18 h 29"/>
                <a:gd name="T102" fmla="*/ 9 w 19"/>
                <a:gd name="T103" fmla="*/ 18 h 29"/>
                <a:gd name="T104" fmla="*/ 9 w 19"/>
                <a:gd name="T105" fmla="*/ 18 h 29"/>
                <a:gd name="T106" fmla="*/ 8 w 19"/>
                <a:gd name="T107" fmla="*/ 17 h 29"/>
                <a:gd name="T108" fmla="*/ 7 w 19"/>
                <a:gd name="T109" fmla="*/ 15 h 29"/>
                <a:gd name="T110" fmla="*/ 6 w 19"/>
                <a:gd name="T111" fmla="*/ 13 h 29"/>
                <a:gd name="T112" fmla="*/ 6 w 19"/>
                <a:gd name="T113" fmla="*/ 12 h 29"/>
                <a:gd name="T114" fmla="*/ 15 w 19"/>
                <a:gd name="T115" fmla="*/ 12 h 29"/>
                <a:gd name="T116" fmla="*/ 17 w 19"/>
                <a:gd name="T117" fmla="*/ 10 h 29"/>
                <a:gd name="T118" fmla="*/ 11 w 19"/>
                <a:gd name="T119" fmla="*/ 0 h 29"/>
                <a:gd name="T120" fmla="*/ 2 w 19"/>
                <a:gd name="T121" fmla="*/ 8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 h="29">
                  <a:moveTo>
                    <a:pt x="9" y="18"/>
                  </a:moveTo>
                  <a:cubicBezTo>
                    <a:pt x="9" y="18"/>
                    <a:pt x="9" y="18"/>
                    <a:pt x="9" y="18"/>
                  </a:cubicBezTo>
                  <a:cubicBezTo>
                    <a:pt x="9" y="18"/>
                    <a:pt x="9" y="18"/>
                    <a:pt x="9" y="18"/>
                  </a:cubicBezTo>
                  <a:cubicBezTo>
                    <a:pt x="9" y="18"/>
                    <a:pt x="9" y="18"/>
                    <a:pt x="9" y="18"/>
                  </a:cubicBezTo>
                  <a:moveTo>
                    <a:pt x="9" y="18"/>
                  </a:moveTo>
                  <a:cubicBezTo>
                    <a:pt x="9" y="18"/>
                    <a:pt x="9" y="18"/>
                    <a:pt x="9" y="18"/>
                  </a:cubicBezTo>
                  <a:cubicBezTo>
                    <a:pt x="9" y="18"/>
                    <a:pt x="9" y="18"/>
                    <a:pt x="9" y="18"/>
                  </a:cubicBezTo>
                  <a:moveTo>
                    <a:pt x="12" y="5"/>
                  </a:moveTo>
                  <a:cubicBezTo>
                    <a:pt x="12" y="5"/>
                    <a:pt x="12" y="5"/>
                    <a:pt x="12" y="5"/>
                  </a:cubicBezTo>
                  <a:cubicBezTo>
                    <a:pt x="12" y="5"/>
                    <a:pt x="12" y="5"/>
                    <a:pt x="12" y="5"/>
                  </a:cubicBezTo>
                  <a:moveTo>
                    <a:pt x="10" y="5"/>
                  </a:moveTo>
                  <a:cubicBezTo>
                    <a:pt x="9" y="5"/>
                    <a:pt x="9" y="5"/>
                    <a:pt x="9" y="5"/>
                  </a:cubicBezTo>
                  <a:cubicBezTo>
                    <a:pt x="10" y="5"/>
                    <a:pt x="10" y="5"/>
                    <a:pt x="10" y="5"/>
                  </a:cubicBezTo>
                  <a:cubicBezTo>
                    <a:pt x="10" y="5"/>
                    <a:pt x="10" y="5"/>
                    <a:pt x="10" y="5"/>
                  </a:cubicBezTo>
                  <a:moveTo>
                    <a:pt x="10" y="5"/>
                  </a:moveTo>
                  <a:cubicBezTo>
                    <a:pt x="10" y="5"/>
                    <a:pt x="10" y="5"/>
                    <a:pt x="10" y="5"/>
                  </a:cubicBezTo>
                  <a:cubicBezTo>
                    <a:pt x="10" y="5"/>
                    <a:pt x="10" y="5"/>
                    <a:pt x="10" y="5"/>
                  </a:cubicBezTo>
                  <a:cubicBezTo>
                    <a:pt x="10" y="5"/>
                    <a:pt x="10" y="5"/>
                    <a:pt x="10" y="5"/>
                  </a:cubicBezTo>
                  <a:moveTo>
                    <a:pt x="11" y="5"/>
                  </a:moveTo>
                  <a:cubicBezTo>
                    <a:pt x="10" y="5"/>
                    <a:pt x="10" y="5"/>
                    <a:pt x="10" y="5"/>
                  </a:cubicBezTo>
                  <a:cubicBezTo>
                    <a:pt x="11" y="5"/>
                    <a:pt x="11" y="5"/>
                    <a:pt x="12" y="5"/>
                  </a:cubicBezTo>
                  <a:cubicBezTo>
                    <a:pt x="12" y="5"/>
                    <a:pt x="12" y="5"/>
                    <a:pt x="12" y="5"/>
                  </a:cubicBezTo>
                  <a:cubicBezTo>
                    <a:pt x="12" y="5"/>
                    <a:pt x="12" y="5"/>
                    <a:pt x="12" y="5"/>
                  </a:cubicBezTo>
                  <a:cubicBezTo>
                    <a:pt x="13" y="6"/>
                    <a:pt x="13" y="6"/>
                    <a:pt x="13" y="6"/>
                  </a:cubicBezTo>
                  <a:cubicBezTo>
                    <a:pt x="12" y="5"/>
                    <a:pt x="12" y="5"/>
                    <a:pt x="12" y="5"/>
                  </a:cubicBezTo>
                  <a:cubicBezTo>
                    <a:pt x="13" y="6"/>
                    <a:pt x="13" y="7"/>
                    <a:pt x="13" y="7"/>
                  </a:cubicBezTo>
                  <a:cubicBezTo>
                    <a:pt x="13" y="7"/>
                    <a:pt x="13" y="7"/>
                    <a:pt x="13" y="7"/>
                  </a:cubicBezTo>
                  <a:cubicBezTo>
                    <a:pt x="13" y="7"/>
                    <a:pt x="13" y="7"/>
                    <a:pt x="13" y="7"/>
                  </a:cubicBezTo>
                  <a:cubicBezTo>
                    <a:pt x="13" y="7"/>
                    <a:pt x="13" y="7"/>
                    <a:pt x="13" y="7"/>
                  </a:cubicBezTo>
                  <a:cubicBezTo>
                    <a:pt x="11" y="7"/>
                    <a:pt x="9" y="7"/>
                    <a:pt x="7" y="7"/>
                  </a:cubicBezTo>
                  <a:cubicBezTo>
                    <a:pt x="8" y="6"/>
                    <a:pt x="8" y="6"/>
                    <a:pt x="8" y="6"/>
                  </a:cubicBezTo>
                  <a:cubicBezTo>
                    <a:pt x="8" y="6"/>
                    <a:pt x="8" y="6"/>
                    <a:pt x="8" y="6"/>
                  </a:cubicBezTo>
                  <a:cubicBezTo>
                    <a:pt x="8" y="6"/>
                    <a:pt x="8" y="6"/>
                    <a:pt x="8" y="6"/>
                  </a:cubicBezTo>
                  <a:cubicBezTo>
                    <a:pt x="8" y="6"/>
                    <a:pt x="8" y="6"/>
                    <a:pt x="8" y="6"/>
                  </a:cubicBezTo>
                  <a:cubicBezTo>
                    <a:pt x="8" y="6"/>
                    <a:pt x="9" y="5"/>
                    <a:pt x="9" y="5"/>
                  </a:cubicBezTo>
                  <a:cubicBezTo>
                    <a:pt x="10" y="5"/>
                    <a:pt x="10" y="5"/>
                    <a:pt x="10" y="5"/>
                  </a:cubicBezTo>
                  <a:cubicBezTo>
                    <a:pt x="11" y="5"/>
                    <a:pt x="11" y="5"/>
                    <a:pt x="11" y="5"/>
                  </a:cubicBezTo>
                  <a:moveTo>
                    <a:pt x="2" y="8"/>
                  </a:moveTo>
                  <a:cubicBezTo>
                    <a:pt x="1" y="8"/>
                    <a:pt x="1" y="9"/>
                    <a:pt x="1" y="10"/>
                  </a:cubicBezTo>
                  <a:cubicBezTo>
                    <a:pt x="0" y="19"/>
                    <a:pt x="11" y="29"/>
                    <a:pt x="17" y="18"/>
                  </a:cubicBezTo>
                  <a:cubicBezTo>
                    <a:pt x="18" y="15"/>
                    <a:pt x="14" y="13"/>
                    <a:pt x="12" y="15"/>
                  </a:cubicBezTo>
                  <a:cubicBezTo>
                    <a:pt x="12" y="16"/>
                    <a:pt x="12" y="17"/>
                    <a:pt x="11" y="18"/>
                  </a:cubicBezTo>
                  <a:cubicBezTo>
                    <a:pt x="11" y="18"/>
                    <a:pt x="11" y="18"/>
                    <a:pt x="11" y="18"/>
                  </a:cubicBezTo>
                  <a:cubicBezTo>
                    <a:pt x="11" y="18"/>
                    <a:pt x="11" y="18"/>
                    <a:pt x="11" y="18"/>
                  </a:cubicBezTo>
                  <a:cubicBezTo>
                    <a:pt x="11" y="17"/>
                    <a:pt x="11" y="17"/>
                    <a:pt x="11" y="17"/>
                  </a:cubicBezTo>
                  <a:cubicBezTo>
                    <a:pt x="11" y="18"/>
                    <a:pt x="11" y="18"/>
                    <a:pt x="11" y="18"/>
                  </a:cubicBezTo>
                  <a:cubicBezTo>
                    <a:pt x="10" y="18"/>
                    <a:pt x="10" y="18"/>
                    <a:pt x="10" y="18"/>
                  </a:cubicBezTo>
                  <a:cubicBezTo>
                    <a:pt x="10" y="18"/>
                    <a:pt x="10" y="18"/>
                    <a:pt x="10" y="18"/>
                  </a:cubicBezTo>
                  <a:cubicBezTo>
                    <a:pt x="11" y="18"/>
                    <a:pt x="11" y="18"/>
                    <a:pt x="11" y="18"/>
                  </a:cubicBezTo>
                  <a:cubicBezTo>
                    <a:pt x="10" y="18"/>
                    <a:pt x="9" y="18"/>
                    <a:pt x="9" y="18"/>
                  </a:cubicBezTo>
                  <a:cubicBezTo>
                    <a:pt x="10" y="18"/>
                    <a:pt x="10" y="18"/>
                    <a:pt x="10" y="18"/>
                  </a:cubicBezTo>
                  <a:cubicBezTo>
                    <a:pt x="9" y="18"/>
                    <a:pt x="9" y="18"/>
                    <a:pt x="9" y="18"/>
                  </a:cubicBezTo>
                  <a:cubicBezTo>
                    <a:pt x="9" y="18"/>
                    <a:pt x="9" y="18"/>
                    <a:pt x="9" y="18"/>
                  </a:cubicBezTo>
                  <a:cubicBezTo>
                    <a:pt x="8" y="17"/>
                    <a:pt x="8" y="17"/>
                    <a:pt x="8" y="17"/>
                  </a:cubicBezTo>
                  <a:cubicBezTo>
                    <a:pt x="7" y="16"/>
                    <a:pt x="7" y="16"/>
                    <a:pt x="7" y="15"/>
                  </a:cubicBezTo>
                  <a:cubicBezTo>
                    <a:pt x="6" y="14"/>
                    <a:pt x="6" y="13"/>
                    <a:pt x="6" y="13"/>
                  </a:cubicBezTo>
                  <a:cubicBezTo>
                    <a:pt x="6" y="12"/>
                    <a:pt x="6" y="12"/>
                    <a:pt x="6" y="12"/>
                  </a:cubicBezTo>
                  <a:cubicBezTo>
                    <a:pt x="9" y="12"/>
                    <a:pt x="12" y="12"/>
                    <a:pt x="15" y="12"/>
                  </a:cubicBezTo>
                  <a:cubicBezTo>
                    <a:pt x="16" y="12"/>
                    <a:pt x="17" y="11"/>
                    <a:pt x="17" y="10"/>
                  </a:cubicBezTo>
                  <a:cubicBezTo>
                    <a:pt x="19" y="4"/>
                    <a:pt x="15" y="0"/>
                    <a:pt x="11" y="0"/>
                  </a:cubicBezTo>
                  <a:cubicBezTo>
                    <a:pt x="7" y="0"/>
                    <a:pt x="3" y="3"/>
                    <a:pt x="2"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59" name="Freeform 390"/>
            <p:cNvSpPr>
              <a:spLocks noEditPoints="1"/>
            </p:cNvSpPr>
            <p:nvPr/>
          </p:nvSpPr>
          <p:spPr bwMode="auto">
            <a:xfrm>
              <a:off x="2928" y="1692"/>
              <a:ext cx="57" cy="65"/>
            </a:xfrm>
            <a:custGeom>
              <a:avLst/>
              <a:gdLst>
                <a:gd name="T0" fmla="*/ 10 w 24"/>
                <a:gd name="T1" fmla="*/ 21 h 27"/>
                <a:gd name="T2" fmla="*/ 10 w 24"/>
                <a:gd name="T3" fmla="*/ 21 h 27"/>
                <a:gd name="T4" fmla="*/ 10 w 24"/>
                <a:gd name="T5" fmla="*/ 21 h 27"/>
                <a:gd name="T6" fmla="*/ 10 w 24"/>
                <a:gd name="T7" fmla="*/ 21 h 27"/>
                <a:gd name="T8" fmla="*/ 10 w 24"/>
                <a:gd name="T9" fmla="*/ 21 h 27"/>
                <a:gd name="T10" fmla="*/ 10 w 24"/>
                <a:gd name="T11" fmla="*/ 21 h 27"/>
                <a:gd name="T12" fmla="*/ 10 w 24"/>
                <a:gd name="T13" fmla="*/ 22 h 27"/>
                <a:gd name="T14" fmla="*/ 10 w 24"/>
                <a:gd name="T15" fmla="*/ 21 h 27"/>
                <a:gd name="T16" fmla="*/ 10 w 24"/>
                <a:gd name="T17" fmla="*/ 21 h 27"/>
                <a:gd name="T18" fmla="*/ 10 w 24"/>
                <a:gd name="T19" fmla="*/ 21 h 27"/>
                <a:gd name="T20" fmla="*/ 10 w 24"/>
                <a:gd name="T21" fmla="*/ 21 h 27"/>
                <a:gd name="T22" fmla="*/ 11 w 24"/>
                <a:gd name="T23" fmla="*/ 21 h 27"/>
                <a:gd name="T24" fmla="*/ 11 w 24"/>
                <a:gd name="T25" fmla="*/ 21 h 27"/>
                <a:gd name="T26" fmla="*/ 9 w 24"/>
                <a:gd name="T27" fmla="*/ 21 h 27"/>
                <a:gd name="T28" fmla="*/ 9 w 24"/>
                <a:gd name="T29" fmla="*/ 21 h 27"/>
                <a:gd name="T30" fmla="*/ 21 w 24"/>
                <a:gd name="T31" fmla="*/ 18 h 27"/>
                <a:gd name="T32" fmla="*/ 15 w 24"/>
                <a:gd name="T33" fmla="*/ 7 h 27"/>
                <a:gd name="T34" fmla="*/ 15 w 24"/>
                <a:gd name="T35" fmla="*/ 7 h 27"/>
                <a:gd name="T36" fmla="*/ 15 w 24"/>
                <a:gd name="T37" fmla="*/ 7 h 27"/>
                <a:gd name="T38" fmla="*/ 15 w 24"/>
                <a:gd name="T39" fmla="*/ 10 h 27"/>
                <a:gd name="T40" fmla="*/ 12 w 24"/>
                <a:gd name="T41" fmla="*/ 20 h 27"/>
                <a:gd name="T42" fmla="*/ 11 w 24"/>
                <a:gd name="T43" fmla="*/ 21 h 27"/>
                <a:gd name="T44" fmla="*/ 10 w 24"/>
                <a:gd name="T45" fmla="*/ 21 h 27"/>
                <a:gd name="T46" fmla="*/ 9 w 24"/>
                <a:gd name="T47" fmla="*/ 21 h 27"/>
                <a:gd name="T48" fmla="*/ 9 w 24"/>
                <a:gd name="T49" fmla="*/ 21 h 27"/>
                <a:gd name="T50" fmla="*/ 8 w 24"/>
                <a:gd name="T51" fmla="*/ 18 h 27"/>
                <a:gd name="T52" fmla="*/ 9 w 24"/>
                <a:gd name="T53" fmla="*/ 10 h 27"/>
                <a:gd name="T54" fmla="*/ 11 w 24"/>
                <a:gd name="T55" fmla="*/ 7 h 27"/>
                <a:gd name="T56" fmla="*/ 13 w 24"/>
                <a:gd name="T57" fmla="*/ 7 h 27"/>
                <a:gd name="T58" fmla="*/ 13 w 24"/>
                <a:gd name="T59" fmla="*/ 6 h 27"/>
                <a:gd name="T60" fmla="*/ 13 w 24"/>
                <a:gd name="T61" fmla="*/ 6 h 27"/>
                <a:gd name="T62" fmla="*/ 4 w 24"/>
                <a:gd name="T63" fmla="*/ 23 h 27"/>
                <a:gd name="T64" fmla="*/ 17 w 24"/>
                <a:gd name="T65" fmla="*/ 21 h 27"/>
                <a:gd name="T66" fmla="*/ 22 w 24"/>
                <a:gd name="T67" fmla="*/ 19 h 27"/>
                <a:gd name="T68" fmla="*/ 21 w 24"/>
                <a:gd name="T69" fmla="*/ 15 h 27"/>
                <a:gd name="T70" fmla="*/ 20 w 24"/>
                <a:gd name="T71" fmla="*/ 4 h 27"/>
                <a:gd name="T72" fmla="*/ 16 w 24"/>
                <a:gd name="T73"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 h="27">
                  <a:moveTo>
                    <a:pt x="10" y="21"/>
                  </a:moveTo>
                  <a:cubicBezTo>
                    <a:pt x="10" y="21"/>
                    <a:pt x="10" y="21"/>
                    <a:pt x="10" y="21"/>
                  </a:cubicBezTo>
                  <a:cubicBezTo>
                    <a:pt x="10" y="21"/>
                    <a:pt x="10" y="21"/>
                    <a:pt x="10" y="21"/>
                  </a:cubicBezTo>
                  <a:cubicBezTo>
                    <a:pt x="10" y="21"/>
                    <a:pt x="10" y="21"/>
                    <a:pt x="10" y="21"/>
                  </a:cubicBezTo>
                  <a:cubicBezTo>
                    <a:pt x="10" y="21"/>
                    <a:pt x="10" y="21"/>
                    <a:pt x="10" y="21"/>
                  </a:cubicBezTo>
                  <a:moveTo>
                    <a:pt x="10" y="21"/>
                  </a:moveTo>
                  <a:cubicBezTo>
                    <a:pt x="10" y="21"/>
                    <a:pt x="10" y="21"/>
                    <a:pt x="10" y="21"/>
                  </a:cubicBezTo>
                  <a:cubicBezTo>
                    <a:pt x="10" y="21"/>
                    <a:pt x="10" y="21"/>
                    <a:pt x="10" y="21"/>
                  </a:cubicBezTo>
                  <a:cubicBezTo>
                    <a:pt x="10" y="21"/>
                    <a:pt x="10" y="21"/>
                    <a:pt x="10" y="21"/>
                  </a:cubicBezTo>
                  <a:moveTo>
                    <a:pt x="10" y="21"/>
                  </a:moveTo>
                  <a:cubicBezTo>
                    <a:pt x="10" y="21"/>
                    <a:pt x="10" y="21"/>
                    <a:pt x="10" y="21"/>
                  </a:cubicBezTo>
                  <a:cubicBezTo>
                    <a:pt x="10" y="21"/>
                    <a:pt x="10" y="21"/>
                    <a:pt x="10" y="21"/>
                  </a:cubicBezTo>
                  <a:cubicBezTo>
                    <a:pt x="10" y="21"/>
                    <a:pt x="10" y="21"/>
                    <a:pt x="10" y="21"/>
                  </a:cubicBezTo>
                  <a:cubicBezTo>
                    <a:pt x="10" y="22"/>
                    <a:pt x="10" y="22"/>
                    <a:pt x="10" y="22"/>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cubicBezTo>
                    <a:pt x="10" y="21"/>
                    <a:pt x="10" y="21"/>
                    <a:pt x="10" y="21"/>
                  </a:cubicBezTo>
                  <a:moveTo>
                    <a:pt x="11" y="21"/>
                  </a:moveTo>
                  <a:cubicBezTo>
                    <a:pt x="10" y="21"/>
                    <a:pt x="10" y="21"/>
                    <a:pt x="10" y="21"/>
                  </a:cubicBezTo>
                  <a:cubicBezTo>
                    <a:pt x="10" y="21"/>
                    <a:pt x="10" y="21"/>
                    <a:pt x="10" y="21"/>
                  </a:cubicBezTo>
                  <a:cubicBezTo>
                    <a:pt x="11" y="21"/>
                    <a:pt x="11" y="21"/>
                    <a:pt x="11" y="21"/>
                  </a:cubicBezTo>
                  <a:moveTo>
                    <a:pt x="11" y="21"/>
                  </a:moveTo>
                  <a:cubicBezTo>
                    <a:pt x="11" y="21"/>
                    <a:pt x="11" y="21"/>
                    <a:pt x="11" y="21"/>
                  </a:cubicBezTo>
                  <a:cubicBezTo>
                    <a:pt x="11" y="21"/>
                    <a:pt x="11" y="21"/>
                    <a:pt x="11" y="21"/>
                  </a:cubicBezTo>
                  <a:moveTo>
                    <a:pt x="9" y="21"/>
                  </a:moveTo>
                  <a:cubicBezTo>
                    <a:pt x="9" y="21"/>
                    <a:pt x="9" y="21"/>
                    <a:pt x="9" y="21"/>
                  </a:cubicBezTo>
                  <a:cubicBezTo>
                    <a:pt x="9" y="21"/>
                    <a:pt x="9" y="21"/>
                    <a:pt x="9" y="21"/>
                  </a:cubicBezTo>
                  <a:moveTo>
                    <a:pt x="21" y="17"/>
                  </a:moveTo>
                  <a:cubicBezTo>
                    <a:pt x="21" y="18"/>
                    <a:pt x="21" y="18"/>
                    <a:pt x="21" y="18"/>
                  </a:cubicBezTo>
                  <a:cubicBezTo>
                    <a:pt x="21" y="17"/>
                    <a:pt x="21" y="17"/>
                    <a:pt x="21" y="17"/>
                  </a:cubicBezTo>
                  <a:moveTo>
                    <a:pt x="15" y="7"/>
                  </a:moveTo>
                  <a:cubicBezTo>
                    <a:pt x="15" y="7"/>
                    <a:pt x="15" y="7"/>
                    <a:pt x="15" y="7"/>
                  </a:cubicBezTo>
                  <a:cubicBezTo>
                    <a:pt x="15" y="7"/>
                    <a:pt x="15" y="7"/>
                    <a:pt x="15" y="7"/>
                  </a:cubicBezTo>
                  <a:moveTo>
                    <a:pt x="14" y="7"/>
                  </a:moveTo>
                  <a:cubicBezTo>
                    <a:pt x="14" y="7"/>
                    <a:pt x="15" y="7"/>
                    <a:pt x="15" y="7"/>
                  </a:cubicBezTo>
                  <a:cubicBezTo>
                    <a:pt x="15" y="7"/>
                    <a:pt x="15" y="7"/>
                    <a:pt x="15" y="7"/>
                  </a:cubicBezTo>
                  <a:cubicBezTo>
                    <a:pt x="15" y="8"/>
                    <a:pt x="15" y="9"/>
                    <a:pt x="15" y="10"/>
                  </a:cubicBezTo>
                  <a:cubicBezTo>
                    <a:pt x="15" y="12"/>
                    <a:pt x="14" y="15"/>
                    <a:pt x="13" y="18"/>
                  </a:cubicBezTo>
                  <a:cubicBezTo>
                    <a:pt x="13" y="19"/>
                    <a:pt x="12" y="19"/>
                    <a:pt x="12" y="20"/>
                  </a:cubicBezTo>
                  <a:cubicBezTo>
                    <a:pt x="11" y="21"/>
                    <a:pt x="11" y="21"/>
                    <a:pt x="11" y="21"/>
                  </a:cubicBezTo>
                  <a:cubicBezTo>
                    <a:pt x="11" y="21"/>
                    <a:pt x="11" y="21"/>
                    <a:pt x="11" y="21"/>
                  </a:cubicBezTo>
                  <a:cubicBezTo>
                    <a:pt x="10" y="21"/>
                    <a:pt x="10" y="21"/>
                    <a:pt x="10" y="21"/>
                  </a:cubicBezTo>
                  <a:cubicBezTo>
                    <a:pt x="10" y="21"/>
                    <a:pt x="10" y="21"/>
                    <a:pt x="10" y="21"/>
                  </a:cubicBezTo>
                  <a:cubicBezTo>
                    <a:pt x="9" y="21"/>
                    <a:pt x="9" y="21"/>
                    <a:pt x="9" y="21"/>
                  </a:cubicBezTo>
                  <a:cubicBezTo>
                    <a:pt x="9" y="21"/>
                    <a:pt x="9" y="21"/>
                    <a:pt x="9" y="21"/>
                  </a:cubicBezTo>
                  <a:cubicBezTo>
                    <a:pt x="8" y="20"/>
                    <a:pt x="8" y="20"/>
                    <a:pt x="8" y="20"/>
                  </a:cubicBezTo>
                  <a:cubicBezTo>
                    <a:pt x="9" y="21"/>
                    <a:pt x="9" y="21"/>
                    <a:pt x="9" y="21"/>
                  </a:cubicBezTo>
                  <a:cubicBezTo>
                    <a:pt x="8" y="20"/>
                    <a:pt x="8" y="20"/>
                    <a:pt x="8" y="20"/>
                  </a:cubicBezTo>
                  <a:cubicBezTo>
                    <a:pt x="8" y="19"/>
                    <a:pt x="8" y="18"/>
                    <a:pt x="8" y="18"/>
                  </a:cubicBezTo>
                  <a:cubicBezTo>
                    <a:pt x="7" y="16"/>
                    <a:pt x="7" y="15"/>
                    <a:pt x="8" y="14"/>
                  </a:cubicBezTo>
                  <a:cubicBezTo>
                    <a:pt x="8" y="13"/>
                    <a:pt x="8" y="12"/>
                    <a:pt x="9" y="10"/>
                  </a:cubicBezTo>
                  <a:cubicBezTo>
                    <a:pt x="9" y="10"/>
                    <a:pt x="9" y="9"/>
                    <a:pt x="10" y="8"/>
                  </a:cubicBezTo>
                  <a:cubicBezTo>
                    <a:pt x="11" y="7"/>
                    <a:pt x="11" y="7"/>
                    <a:pt x="11" y="7"/>
                  </a:cubicBezTo>
                  <a:cubicBezTo>
                    <a:pt x="11" y="7"/>
                    <a:pt x="11" y="7"/>
                    <a:pt x="12" y="7"/>
                  </a:cubicBezTo>
                  <a:cubicBezTo>
                    <a:pt x="13" y="7"/>
                    <a:pt x="13" y="7"/>
                    <a:pt x="13" y="7"/>
                  </a:cubicBezTo>
                  <a:cubicBezTo>
                    <a:pt x="13" y="7"/>
                    <a:pt x="13" y="7"/>
                    <a:pt x="14" y="7"/>
                  </a:cubicBezTo>
                  <a:moveTo>
                    <a:pt x="13" y="6"/>
                  </a:moveTo>
                  <a:cubicBezTo>
                    <a:pt x="13" y="7"/>
                    <a:pt x="13" y="7"/>
                    <a:pt x="13" y="7"/>
                  </a:cubicBezTo>
                  <a:cubicBezTo>
                    <a:pt x="13" y="6"/>
                    <a:pt x="13" y="6"/>
                    <a:pt x="13" y="6"/>
                  </a:cubicBezTo>
                  <a:moveTo>
                    <a:pt x="16" y="2"/>
                  </a:moveTo>
                  <a:cubicBezTo>
                    <a:pt x="5" y="0"/>
                    <a:pt x="0" y="13"/>
                    <a:pt x="4" y="23"/>
                  </a:cubicBezTo>
                  <a:cubicBezTo>
                    <a:pt x="6" y="27"/>
                    <a:pt x="13" y="27"/>
                    <a:pt x="16" y="23"/>
                  </a:cubicBezTo>
                  <a:cubicBezTo>
                    <a:pt x="16" y="22"/>
                    <a:pt x="17" y="21"/>
                    <a:pt x="17" y="21"/>
                  </a:cubicBezTo>
                  <a:cubicBezTo>
                    <a:pt x="18" y="21"/>
                    <a:pt x="18" y="21"/>
                    <a:pt x="18" y="21"/>
                  </a:cubicBezTo>
                  <a:cubicBezTo>
                    <a:pt x="20" y="24"/>
                    <a:pt x="24" y="21"/>
                    <a:pt x="22" y="19"/>
                  </a:cubicBezTo>
                  <a:cubicBezTo>
                    <a:pt x="21" y="18"/>
                    <a:pt x="21" y="18"/>
                    <a:pt x="21" y="18"/>
                  </a:cubicBezTo>
                  <a:cubicBezTo>
                    <a:pt x="21" y="17"/>
                    <a:pt x="21" y="16"/>
                    <a:pt x="21" y="15"/>
                  </a:cubicBezTo>
                  <a:cubicBezTo>
                    <a:pt x="20" y="12"/>
                    <a:pt x="20" y="10"/>
                    <a:pt x="20" y="7"/>
                  </a:cubicBezTo>
                  <a:cubicBezTo>
                    <a:pt x="20" y="6"/>
                    <a:pt x="20" y="5"/>
                    <a:pt x="20" y="4"/>
                  </a:cubicBezTo>
                  <a:cubicBezTo>
                    <a:pt x="20" y="2"/>
                    <a:pt x="19" y="2"/>
                    <a:pt x="18" y="2"/>
                  </a:cubicBezTo>
                  <a:cubicBezTo>
                    <a:pt x="17" y="2"/>
                    <a:pt x="17" y="2"/>
                    <a:pt x="16"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60" name="Freeform 391"/>
            <p:cNvSpPr>
              <a:spLocks noEditPoints="1"/>
            </p:cNvSpPr>
            <p:nvPr/>
          </p:nvSpPr>
          <p:spPr bwMode="auto">
            <a:xfrm>
              <a:off x="2978" y="1692"/>
              <a:ext cx="52" cy="62"/>
            </a:xfrm>
            <a:custGeom>
              <a:avLst/>
              <a:gdLst>
                <a:gd name="T0" fmla="*/ 11 w 22"/>
                <a:gd name="T1" fmla="*/ 21 h 26"/>
                <a:gd name="T2" fmla="*/ 11 w 22"/>
                <a:gd name="T3" fmla="*/ 21 h 26"/>
                <a:gd name="T4" fmla="*/ 11 w 22"/>
                <a:gd name="T5" fmla="*/ 21 h 26"/>
                <a:gd name="T6" fmla="*/ 16 w 22"/>
                <a:gd name="T7" fmla="*/ 6 h 26"/>
                <a:gd name="T8" fmla="*/ 16 w 22"/>
                <a:gd name="T9" fmla="*/ 6 h 26"/>
                <a:gd name="T10" fmla="*/ 16 w 22"/>
                <a:gd name="T11" fmla="*/ 6 h 26"/>
                <a:gd name="T12" fmla="*/ 16 w 22"/>
                <a:gd name="T13" fmla="*/ 6 h 26"/>
                <a:gd name="T14" fmla="*/ 16 w 22"/>
                <a:gd name="T15" fmla="*/ 6 h 26"/>
                <a:gd name="T16" fmla="*/ 16 w 22"/>
                <a:gd name="T17" fmla="*/ 6 h 26"/>
                <a:gd name="T18" fmla="*/ 16 w 22"/>
                <a:gd name="T19" fmla="*/ 6 h 26"/>
                <a:gd name="T20" fmla="*/ 16 w 22"/>
                <a:gd name="T21" fmla="*/ 5 h 26"/>
                <a:gd name="T22" fmla="*/ 16 w 22"/>
                <a:gd name="T23" fmla="*/ 5 h 26"/>
                <a:gd name="T24" fmla="*/ 9 w 22"/>
                <a:gd name="T25" fmla="*/ 11 h 26"/>
                <a:gd name="T26" fmla="*/ 6 w 22"/>
                <a:gd name="T27" fmla="*/ 4 h 26"/>
                <a:gd name="T28" fmla="*/ 2 w 22"/>
                <a:gd name="T29" fmla="*/ 5 h 26"/>
                <a:gd name="T30" fmla="*/ 6 w 22"/>
                <a:gd name="T31" fmla="*/ 21 h 26"/>
                <a:gd name="T32" fmla="*/ 6 w 22"/>
                <a:gd name="T33" fmla="*/ 23 h 26"/>
                <a:gd name="T34" fmla="*/ 11 w 22"/>
                <a:gd name="T35" fmla="*/ 23 h 26"/>
                <a:gd name="T36" fmla="*/ 11 w 22"/>
                <a:gd name="T37" fmla="*/ 22 h 26"/>
                <a:gd name="T38" fmla="*/ 15 w 22"/>
                <a:gd name="T39" fmla="*/ 8 h 26"/>
                <a:gd name="T40" fmla="*/ 16 w 22"/>
                <a:gd name="T41" fmla="*/ 6 h 26"/>
                <a:gd name="T42" fmla="*/ 16 w 22"/>
                <a:gd name="T43" fmla="*/ 6 h 26"/>
                <a:gd name="T44" fmla="*/ 20 w 22"/>
                <a:gd name="T45" fmla="*/ 3 h 26"/>
                <a:gd name="T46" fmla="*/ 16 w 22"/>
                <a:gd name="T47" fmla="*/ 0 h 26"/>
                <a:gd name="T48" fmla="*/ 9 w 22"/>
                <a:gd name="T49" fmla="*/ 1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 h="26">
                  <a:moveTo>
                    <a:pt x="11" y="21"/>
                  </a:moveTo>
                  <a:cubicBezTo>
                    <a:pt x="11" y="21"/>
                    <a:pt x="11" y="21"/>
                    <a:pt x="11" y="21"/>
                  </a:cubicBezTo>
                  <a:cubicBezTo>
                    <a:pt x="11" y="21"/>
                    <a:pt x="11" y="21"/>
                    <a:pt x="11" y="21"/>
                  </a:cubicBezTo>
                  <a:moveTo>
                    <a:pt x="16" y="6"/>
                  </a:moveTo>
                  <a:cubicBezTo>
                    <a:pt x="16" y="6"/>
                    <a:pt x="16" y="6"/>
                    <a:pt x="16" y="6"/>
                  </a:cubicBezTo>
                  <a:cubicBezTo>
                    <a:pt x="16" y="6"/>
                    <a:pt x="16" y="6"/>
                    <a:pt x="16" y="6"/>
                  </a:cubicBezTo>
                  <a:cubicBezTo>
                    <a:pt x="16" y="6"/>
                    <a:pt x="16" y="6"/>
                    <a:pt x="16" y="6"/>
                  </a:cubicBezTo>
                  <a:moveTo>
                    <a:pt x="16" y="6"/>
                  </a:moveTo>
                  <a:cubicBezTo>
                    <a:pt x="16" y="6"/>
                    <a:pt x="16" y="6"/>
                    <a:pt x="16" y="6"/>
                  </a:cubicBezTo>
                  <a:cubicBezTo>
                    <a:pt x="16" y="6"/>
                    <a:pt x="16" y="6"/>
                    <a:pt x="16" y="6"/>
                  </a:cubicBezTo>
                  <a:moveTo>
                    <a:pt x="16" y="5"/>
                  </a:moveTo>
                  <a:cubicBezTo>
                    <a:pt x="16" y="5"/>
                    <a:pt x="16" y="5"/>
                    <a:pt x="16" y="5"/>
                  </a:cubicBezTo>
                  <a:moveTo>
                    <a:pt x="9" y="11"/>
                  </a:moveTo>
                  <a:cubicBezTo>
                    <a:pt x="8" y="8"/>
                    <a:pt x="7" y="6"/>
                    <a:pt x="6" y="4"/>
                  </a:cubicBezTo>
                  <a:cubicBezTo>
                    <a:pt x="5" y="1"/>
                    <a:pt x="0" y="2"/>
                    <a:pt x="2" y="5"/>
                  </a:cubicBezTo>
                  <a:cubicBezTo>
                    <a:pt x="4" y="10"/>
                    <a:pt x="5" y="16"/>
                    <a:pt x="6" y="21"/>
                  </a:cubicBezTo>
                  <a:cubicBezTo>
                    <a:pt x="6" y="22"/>
                    <a:pt x="6" y="22"/>
                    <a:pt x="6" y="23"/>
                  </a:cubicBezTo>
                  <a:cubicBezTo>
                    <a:pt x="7" y="26"/>
                    <a:pt x="11" y="26"/>
                    <a:pt x="11" y="23"/>
                  </a:cubicBezTo>
                  <a:cubicBezTo>
                    <a:pt x="11" y="22"/>
                    <a:pt x="11" y="22"/>
                    <a:pt x="11" y="22"/>
                  </a:cubicBezTo>
                  <a:cubicBezTo>
                    <a:pt x="12" y="17"/>
                    <a:pt x="13" y="12"/>
                    <a:pt x="15" y="8"/>
                  </a:cubicBezTo>
                  <a:cubicBezTo>
                    <a:pt x="15" y="7"/>
                    <a:pt x="16" y="6"/>
                    <a:pt x="16" y="6"/>
                  </a:cubicBezTo>
                  <a:cubicBezTo>
                    <a:pt x="16" y="6"/>
                    <a:pt x="16" y="6"/>
                    <a:pt x="16" y="6"/>
                  </a:cubicBezTo>
                  <a:cubicBezTo>
                    <a:pt x="18" y="8"/>
                    <a:pt x="22" y="6"/>
                    <a:pt x="20" y="3"/>
                  </a:cubicBezTo>
                  <a:cubicBezTo>
                    <a:pt x="19" y="1"/>
                    <a:pt x="18" y="0"/>
                    <a:pt x="16" y="0"/>
                  </a:cubicBezTo>
                  <a:cubicBezTo>
                    <a:pt x="13" y="0"/>
                    <a:pt x="11" y="5"/>
                    <a:pt x="9"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61" name="Freeform 392"/>
            <p:cNvSpPr>
              <a:spLocks noEditPoints="1"/>
            </p:cNvSpPr>
            <p:nvPr/>
          </p:nvSpPr>
          <p:spPr bwMode="auto">
            <a:xfrm>
              <a:off x="3028" y="1697"/>
              <a:ext cx="49" cy="60"/>
            </a:xfrm>
            <a:custGeom>
              <a:avLst/>
              <a:gdLst>
                <a:gd name="T0" fmla="*/ 13 w 21"/>
                <a:gd name="T1" fmla="*/ 17 h 25"/>
                <a:gd name="T2" fmla="*/ 13 w 21"/>
                <a:gd name="T3" fmla="*/ 17 h 25"/>
                <a:gd name="T4" fmla="*/ 13 w 21"/>
                <a:gd name="T5" fmla="*/ 17 h 25"/>
                <a:gd name="T6" fmla="*/ 8 w 21"/>
                <a:gd name="T7" fmla="*/ 6 h 25"/>
                <a:gd name="T8" fmla="*/ 8 w 21"/>
                <a:gd name="T9" fmla="*/ 6 h 25"/>
                <a:gd name="T10" fmla="*/ 8 w 21"/>
                <a:gd name="T11" fmla="*/ 6 h 25"/>
                <a:gd name="T12" fmla="*/ 9 w 21"/>
                <a:gd name="T13" fmla="*/ 5 h 25"/>
                <a:gd name="T14" fmla="*/ 9 w 21"/>
                <a:gd name="T15" fmla="*/ 6 h 25"/>
                <a:gd name="T16" fmla="*/ 9 w 21"/>
                <a:gd name="T17" fmla="*/ 5 h 25"/>
                <a:gd name="T18" fmla="*/ 10 w 21"/>
                <a:gd name="T19" fmla="*/ 5 h 25"/>
                <a:gd name="T20" fmla="*/ 10 w 21"/>
                <a:gd name="T21" fmla="*/ 5 h 25"/>
                <a:gd name="T22" fmla="*/ 10 w 21"/>
                <a:gd name="T23" fmla="*/ 5 h 25"/>
                <a:gd name="T24" fmla="*/ 11 w 21"/>
                <a:gd name="T25" fmla="*/ 5 h 25"/>
                <a:gd name="T26" fmla="*/ 12 w 21"/>
                <a:gd name="T27" fmla="*/ 5 h 25"/>
                <a:gd name="T28" fmla="*/ 11 w 21"/>
                <a:gd name="T29" fmla="*/ 5 h 25"/>
                <a:gd name="T30" fmla="*/ 1 w 21"/>
                <a:gd name="T31" fmla="*/ 13 h 25"/>
                <a:gd name="T32" fmla="*/ 8 w 21"/>
                <a:gd name="T33" fmla="*/ 24 h 25"/>
                <a:gd name="T34" fmla="*/ 19 w 21"/>
                <a:gd name="T35" fmla="*/ 16 h 25"/>
                <a:gd name="T36" fmla="*/ 15 w 21"/>
                <a:gd name="T37" fmla="*/ 14 h 25"/>
                <a:gd name="T38" fmla="*/ 14 w 21"/>
                <a:gd name="T39" fmla="*/ 15 h 25"/>
                <a:gd name="T40" fmla="*/ 13 w 21"/>
                <a:gd name="T41" fmla="*/ 17 h 25"/>
                <a:gd name="T42" fmla="*/ 12 w 21"/>
                <a:gd name="T43" fmla="*/ 18 h 25"/>
                <a:gd name="T44" fmla="*/ 11 w 21"/>
                <a:gd name="T45" fmla="*/ 19 h 25"/>
                <a:gd name="T46" fmla="*/ 11 w 21"/>
                <a:gd name="T47" fmla="*/ 19 h 25"/>
                <a:gd name="T48" fmla="*/ 10 w 21"/>
                <a:gd name="T49" fmla="*/ 19 h 25"/>
                <a:gd name="T50" fmla="*/ 10 w 21"/>
                <a:gd name="T51" fmla="*/ 19 h 25"/>
                <a:gd name="T52" fmla="*/ 9 w 21"/>
                <a:gd name="T53" fmla="*/ 18 h 25"/>
                <a:gd name="T54" fmla="*/ 9 w 21"/>
                <a:gd name="T55" fmla="*/ 19 h 25"/>
                <a:gd name="T56" fmla="*/ 7 w 21"/>
                <a:gd name="T57" fmla="*/ 17 h 25"/>
                <a:gd name="T58" fmla="*/ 6 w 21"/>
                <a:gd name="T59" fmla="*/ 15 h 25"/>
                <a:gd name="T60" fmla="*/ 6 w 21"/>
                <a:gd name="T61" fmla="*/ 13 h 25"/>
                <a:gd name="T62" fmla="*/ 6 w 21"/>
                <a:gd name="T63" fmla="*/ 11 h 25"/>
                <a:gd name="T64" fmla="*/ 6 w 21"/>
                <a:gd name="T65" fmla="*/ 9 h 25"/>
                <a:gd name="T66" fmla="*/ 7 w 21"/>
                <a:gd name="T67" fmla="*/ 7 h 25"/>
                <a:gd name="T68" fmla="*/ 8 w 21"/>
                <a:gd name="T69" fmla="*/ 6 h 25"/>
                <a:gd name="T70" fmla="*/ 9 w 21"/>
                <a:gd name="T71" fmla="*/ 5 h 25"/>
                <a:gd name="T72" fmla="*/ 11 w 21"/>
                <a:gd name="T73" fmla="*/ 5 h 25"/>
                <a:gd name="T74" fmla="*/ 12 w 21"/>
                <a:gd name="T75" fmla="*/ 5 h 25"/>
                <a:gd name="T76" fmla="*/ 13 w 21"/>
                <a:gd name="T77" fmla="*/ 5 h 25"/>
                <a:gd name="T78" fmla="*/ 14 w 21"/>
                <a:gd name="T79" fmla="*/ 6 h 25"/>
                <a:gd name="T80" fmla="*/ 16 w 21"/>
                <a:gd name="T81" fmla="*/ 1 h 25"/>
                <a:gd name="T82" fmla="*/ 11 w 21"/>
                <a:gd name="T83" fmla="*/ 0 h 25"/>
                <a:gd name="T84" fmla="*/ 1 w 21"/>
                <a:gd name="T85"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 h="25">
                  <a:moveTo>
                    <a:pt x="13" y="17"/>
                  </a:moveTo>
                  <a:cubicBezTo>
                    <a:pt x="13" y="17"/>
                    <a:pt x="13" y="17"/>
                    <a:pt x="13" y="17"/>
                  </a:cubicBezTo>
                  <a:cubicBezTo>
                    <a:pt x="13" y="17"/>
                    <a:pt x="13" y="17"/>
                    <a:pt x="13" y="17"/>
                  </a:cubicBezTo>
                  <a:moveTo>
                    <a:pt x="8" y="6"/>
                  </a:moveTo>
                  <a:cubicBezTo>
                    <a:pt x="8" y="6"/>
                    <a:pt x="8" y="6"/>
                    <a:pt x="8" y="6"/>
                  </a:cubicBezTo>
                  <a:cubicBezTo>
                    <a:pt x="8" y="6"/>
                    <a:pt x="8" y="6"/>
                    <a:pt x="8" y="6"/>
                  </a:cubicBezTo>
                  <a:moveTo>
                    <a:pt x="9" y="5"/>
                  </a:moveTo>
                  <a:cubicBezTo>
                    <a:pt x="9" y="6"/>
                    <a:pt x="9" y="6"/>
                    <a:pt x="9" y="6"/>
                  </a:cubicBezTo>
                  <a:cubicBezTo>
                    <a:pt x="9" y="5"/>
                    <a:pt x="9" y="5"/>
                    <a:pt x="9" y="5"/>
                  </a:cubicBezTo>
                  <a:moveTo>
                    <a:pt x="10" y="5"/>
                  </a:moveTo>
                  <a:cubicBezTo>
                    <a:pt x="10" y="5"/>
                    <a:pt x="10" y="5"/>
                    <a:pt x="10" y="5"/>
                  </a:cubicBezTo>
                  <a:cubicBezTo>
                    <a:pt x="10" y="5"/>
                    <a:pt x="10" y="5"/>
                    <a:pt x="10" y="5"/>
                  </a:cubicBezTo>
                  <a:moveTo>
                    <a:pt x="11" y="5"/>
                  </a:moveTo>
                  <a:cubicBezTo>
                    <a:pt x="12" y="5"/>
                    <a:pt x="12" y="5"/>
                    <a:pt x="12" y="5"/>
                  </a:cubicBezTo>
                  <a:cubicBezTo>
                    <a:pt x="11" y="5"/>
                    <a:pt x="11" y="5"/>
                    <a:pt x="11" y="5"/>
                  </a:cubicBezTo>
                  <a:moveTo>
                    <a:pt x="1" y="13"/>
                  </a:moveTo>
                  <a:cubicBezTo>
                    <a:pt x="1" y="17"/>
                    <a:pt x="4" y="23"/>
                    <a:pt x="8" y="24"/>
                  </a:cubicBezTo>
                  <a:cubicBezTo>
                    <a:pt x="14" y="25"/>
                    <a:pt x="17" y="21"/>
                    <a:pt x="19" y="16"/>
                  </a:cubicBezTo>
                  <a:cubicBezTo>
                    <a:pt x="21" y="13"/>
                    <a:pt x="16" y="11"/>
                    <a:pt x="15" y="14"/>
                  </a:cubicBezTo>
                  <a:cubicBezTo>
                    <a:pt x="14" y="15"/>
                    <a:pt x="14" y="15"/>
                    <a:pt x="14" y="15"/>
                  </a:cubicBezTo>
                  <a:cubicBezTo>
                    <a:pt x="14" y="16"/>
                    <a:pt x="14" y="17"/>
                    <a:pt x="13" y="17"/>
                  </a:cubicBezTo>
                  <a:cubicBezTo>
                    <a:pt x="12" y="18"/>
                    <a:pt x="12" y="18"/>
                    <a:pt x="12" y="18"/>
                  </a:cubicBezTo>
                  <a:cubicBezTo>
                    <a:pt x="11" y="19"/>
                    <a:pt x="11" y="19"/>
                    <a:pt x="11" y="19"/>
                  </a:cubicBezTo>
                  <a:cubicBezTo>
                    <a:pt x="11" y="19"/>
                    <a:pt x="11" y="19"/>
                    <a:pt x="11" y="19"/>
                  </a:cubicBezTo>
                  <a:cubicBezTo>
                    <a:pt x="10" y="19"/>
                    <a:pt x="10" y="19"/>
                    <a:pt x="10" y="19"/>
                  </a:cubicBezTo>
                  <a:cubicBezTo>
                    <a:pt x="10" y="19"/>
                    <a:pt x="10" y="19"/>
                    <a:pt x="10" y="19"/>
                  </a:cubicBezTo>
                  <a:cubicBezTo>
                    <a:pt x="9" y="18"/>
                    <a:pt x="9" y="18"/>
                    <a:pt x="9" y="18"/>
                  </a:cubicBezTo>
                  <a:cubicBezTo>
                    <a:pt x="9" y="19"/>
                    <a:pt x="9" y="19"/>
                    <a:pt x="9" y="19"/>
                  </a:cubicBezTo>
                  <a:cubicBezTo>
                    <a:pt x="9" y="18"/>
                    <a:pt x="8" y="18"/>
                    <a:pt x="7" y="17"/>
                  </a:cubicBezTo>
                  <a:cubicBezTo>
                    <a:pt x="7" y="17"/>
                    <a:pt x="7" y="16"/>
                    <a:pt x="6" y="15"/>
                  </a:cubicBezTo>
                  <a:cubicBezTo>
                    <a:pt x="6" y="15"/>
                    <a:pt x="6" y="14"/>
                    <a:pt x="6" y="13"/>
                  </a:cubicBezTo>
                  <a:cubicBezTo>
                    <a:pt x="6" y="12"/>
                    <a:pt x="6" y="12"/>
                    <a:pt x="6" y="11"/>
                  </a:cubicBezTo>
                  <a:cubicBezTo>
                    <a:pt x="6" y="10"/>
                    <a:pt x="6" y="9"/>
                    <a:pt x="6" y="9"/>
                  </a:cubicBezTo>
                  <a:cubicBezTo>
                    <a:pt x="7" y="8"/>
                    <a:pt x="7" y="7"/>
                    <a:pt x="7" y="7"/>
                  </a:cubicBezTo>
                  <a:cubicBezTo>
                    <a:pt x="8" y="6"/>
                    <a:pt x="8" y="6"/>
                    <a:pt x="8" y="6"/>
                  </a:cubicBezTo>
                  <a:cubicBezTo>
                    <a:pt x="9" y="5"/>
                    <a:pt x="9" y="5"/>
                    <a:pt x="9" y="5"/>
                  </a:cubicBezTo>
                  <a:cubicBezTo>
                    <a:pt x="11" y="5"/>
                    <a:pt x="11" y="5"/>
                    <a:pt x="11" y="5"/>
                  </a:cubicBezTo>
                  <a:cubicBezTo>
                    <a:pt x="11" y="5"/>
                    <a:pt x="11" y="5"/>
                    <a:pt x="12" y="5"/>
                  </a:cubicBezTo>
                  <a:cubicBezTo>
                    <a:pt x="12" y="5"/>
                    <a:pt x="13" y="5"/>
                    <a:pt x="13" y="5"/>
                  </a:cubicBezTo>
                  <a:cubicBezTo>
                    <a:pt x="14" y="6"/>
                    <a:pt x="14" y="6"/>
                    <a:pt x="14" y="6"/>
                  </a:cubicBezTo>
                  <a:cubicBezTo>
                    <a:pt x="17" y="7"/>
                    <a:pt x="19" y="3"/>
                    <a:pt x="16" y="1"/>
                  </a:cubicBezTo>
                  <a:cubicBezTo>
                    <a:pt x="15" y="1"/>
                    <a:pt x="13" y="0"/>
                    <a:pt x="11" y="0"/>
                  </a:cubicBezTo>
                  <a:cubicBezTo>
                    <a:pt x="5" y="0"/>
                    <a:pt x="0" y="6"/>
                    <a:pt x="1"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362" name="Freeform 393"/>
            <p:cNvSpPr>
              <a:spLocks noEditPoints="1"/>
            </p:cNvSpPr>
            <p:nvPr/>
          </p:nvSpPr>
          <p:spPr bwMode="auto">
            <a:xfrm>
              <a:off x="3075" y="1669"/>
              <a:ext cx="54" cy="90"/>
            </a:xfrm>
            <a:custGeom>
              <a:avLst/>
              <a:gdLst>
                <a:gd name="T0" fmla="*/ 14 w 23"/>
                <a:gd name="T1" fmla="*/ 15 h 38"/>
                <a:gd name="T2" fmla="*/ 14 w 23"/>
                <a:gd name="T3" fmla="*/ 15 h 38"/>
                <a:gd name="T4" fmla="*/ 8 w 23"/>
                <a:gd name="T5" fmla="*/ 31 h 38"/>
                <a:gd name="T6" fmla="*/ 10 w 23"/>
                <a:gd name="T7" fmla="*/ 20 h 38"/>
                <a:gd name="T8" fmla="*/ 10 w 23"/>
                <a:gd name="T9" fmla="*/ 20 h 38"/>
                <a:gd name="T10" fmla="*/ 15 w 23"/>
                <a:gd name="T11" fmla="*/ 17 h 38"/>
                <a:gd name="T12" fmla="*/ 13 w 23"/>
                <a:gd name="T13" fmla="*/ 16 h 38"/>
                <a:gd name="T14" fmla="*/ 13 w 23"/>
                <a:gd name="T15" fmla="*/ 16 h 38"/>
                <a:gd name="T16" fmla="*/ 15 w 23"/>
                <a:gd name="T17" fmla="*/ 16 h 38"/>
                <a:gd name="T18" fmla="*/ 14 w 23"/>
                <a:gd name="T19" fmla="*/ 16 h 38"/>
                <a:gd name="T20" fmla="*/ 14 w 23"/>
                <a:gd name="T21" fmla="*/ 16 h 38"/>
                <a:gd name="T22" fmla="*/ 14 w 23"/>
                <a:gd name="T23" fmla="*/ 15 h 38"/>
                <a:gd name="T24" fmla="*/ 14 w 23"/>
                <a:gd name="T25" fmla="*/ 15 h 38"/>
                <a:gd name="T26" fmla="*/ 14 w 23"/>
                <a:gd name="T27" fmla="*/ 15 h 38"/>
                <a:gd name="T28" fmla="*/ 14 w 23"/>
                <a:gd name="T29" fmla="*/ 16 h 38"/>
                <a:gd name="T30" fmla="*/ 14 w 23"/>
                <a:gd name="T31" fmla="*/ 15 h 38"/>
                <a:gd name="T32" fmla="*/ 14 w 23"/>
                <a:gd name="T33" fmla="*/ 15 h 38"/>
                <a:gd name="T34" fmla="*/ 14 w 23"/>
                <a:gd name="T35" fmla="*/ 15 h 38"/>
                <a:gd name="T36" fmla="*/ 14 w 23"/>
                <a:gd name="T37" fmla="*/ 15 h 38"/>
                <a:gd name="T38" fmla="*/ 14 w 23"/>
                <a:gd name="T39" fmla="*/ 15 h 38"/>
                <a:gd name="T40" fmla="*/ 14 w 23"/>
                <a:gd name="T41" fmla="*/ 15 h 38"/>
                <a:gd name="T42" fmla="*/ 14 w 23"/>
                <a:gd name="T43" fmla="*/ 15 h 38"/>
                <a:gd name="T44" fmla="*/ 14 w 23"/>
                <a:gd name="T45" fmla="*/ 15 h 38"/>
                <a:gd name="T46" fmla="*/ 14 w 23"/>
                <a:gd name="T47" fmla="*/ 15 h 38"/>
                <a:gd name="T48" fmla="*/ 3 w 23"/>
                <a:gd name="T49" fmla="*/ 35 h 38"/>
                <a:gd name="T50" fmla="*/ 8 w 23"/>
                <a:gd name="T51" fmla="*/ 31 h 38"/>
                <a:gd name="T52" fmla="*/ 13 w 23"/>
                <a:gd name="T53" fmla="*/ 16 h 38"/>
                <a:gd name="T54" fmla="*/ 14 w 23"/>
                <a:gd name="T55" fmla="*/ 16 h 38"/>
                <a:gd name="T56" fmla="*/ 14 w 23"/>
                <a:gd name="T57" fmla="*/ 16 h 38"/>
                <a:gd name="T58" fmla="*/ 14 w 23"/>
                <a:gd name="T59" fmla="*/ 16 h 38"/>
                <a:gd name="T60" fmla="*/ 14 w 23"/>
                <a:gd name="T61" fmla="*/ 16 h 38"/>
                <a:gd name="T62" fmla="*/ 15 w 23"/>
                <a:gd name="T63" fmla="*/ 17 h 38"/>
                <a:gd name="T64" fmla="*/ 16 w 23"/>
                <a:gd name="T65" fmla="*/ 35 h 38"/>
                <a:gd name="T66" fmla="*/ 14 w 23"/>
                <a:gd name="T67" fmla="*/ 11 h 38"/>
                <a:gd name="T68" fmla="*/ 6 w 23"/>
                <a:gd name="T69" fmla="*/ 3 h 38"/>
                <a:gd name="T70" fmla="*/ 1 w 23"/>
                <a:gd name="T71"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 h="38">
                  <a:moveTo>
                    <a:pt x="14" y="15"/>
                  </a:moveTo>
                  <a:cubicBezTo>
                    <a:pt x="14" y="15"/>
                    <a:pt x="14" y="15"/>
                    <a:pt x="14" y="15"/>
                  </a:cubicBezTo>
                  <a:cubicBezTo>
                    <a:pt x="14" y="15"/>
                    <a:pt x="14" y="15"/>
                    <a:pt x="14" y="15"/>
                  </a:cubicBezTo>
                  <a:cubicBezTo>
                    <a:pt x="14" y="15"/>
                    <a:pt x="14" y="15"/>
                    <a:pt x="14" y="15"/>
                  </a:cubicBezTo>
                  <a:moveTo>
                    <a:pt x="8" y="31"/>
                  </a:moveTo>
                  <a:cubicBezTo>
                    <a:pt x="8" y="31"/>
                    <a:pt x="8" y="31"/>
                    <a:pt x="8" y="31"/>
                  </a:cubicBezTo>
                  <a:cubicBezTo>
                    <a:pt x="8" y="31"/>
                    <a:pt x="8" y="31"/>
                    <a:pt x="8" y="31"/>
                  </a:cubicBezTo>
                  <a:moveTo>
                    <a:pt x="10" y="20"/>
                  </a:moveTo>
                  <a:cubicBezTo>
                    <a:pt x="10" y="20"/>
                    <a:pt x="10" y="20"/>
                    <a:pt x="10" y="20"/>
                  </a:cubicBezTo>
                  <a:cubicBezTo>
                    <a:pt x="10" y="20"/>
                    <a:pt x="10" y="20"/>
                    <a:pt x="10" y="20"/>
                  </a:cubicBezTo>
                  <a:moveTo>
                    <a:pt x="15" y="17"/>
                  </a:moveTo>
                  <a:cubicBezTo>
                    <a:pt x="15" y="17"/>
                    <a:pt x="15" y="17"/>
                    <a:pt x="15" y="17"/>
                  </a:cubicBezTo>
                  <a:cubicBezTo>
                    <a:pt x="15" y="17"/>
                    <a:pt x="15" y="17"/>
                    <a:pt x="15" y="17"/>
                  </a:cubicBezTo>
                  <a:moveTo>
                    <a:pt x="13" y="16"/>
                  </a:moveTo>
                  <a:cubicBezTo>
                    <a:pt x="13" y="16"/>
                    <a:pt x="13" y="16"/>
                    <a:pt x="13" y="16"/>
                  </a:cubicBezTo>
                  <a:cubicBezTo>
                    <a:pt x="13" y="16"/>
                    <a:pt x="13" y="16"/>
                    <a:pt x="13" y="16"/>
                  </a:cubicBezTo>
                  <a:moveTo>
                    <a:pt x="15" y="16"/>
                  </a:moveTo>
                  <a:cubicBezTo>
                    <a:pt x="15" y="16"/>
                    <a:pt x="15" y="16"/>
                    <a:pt x="15" y="16"/>
                  </a:cubicBezTo>
                  <a:cubicBezTo>
                    <a:pt x="15" y="16"/>
                    <a:pt x="15" y="16"/>
                    <a:pt x="15" y="16"/>
                  </a:cubicBezTo>
                  <a:moveTo>
                    <a:pt x="14" y="16"/>
                  </a:moveTo>
                  <a:cubicBezTo>
                    <a:pt x="14" y="16"/>
                    <a:pt x="14" y="16"/>
                    <a:pt x="14" y="16"/>
                  </a:cubicBezTo>
                  <a:cubicBezTo>
                    <a:pt x="14" y="16"/>
                    <a:pt x="14" y="16"/>
                    <a:pt x="14" y="16"/>
                  </a:cubicBezTo>
                  <a:moveTo>
                    <a:pt x="14" y="15"/>
                  </a:moveTo>
                  <a:cubicBezTo>
                    <a:pt x="14" y="15"/>
                    <a:pt x="14" y="15"/>
                    <a:pt x="14" y="15"/>
                  </a:cubicBezTo>
                  <a:cubicBezTo>
                    <a:pt x="14" y="15"/>
                    <a:pt x="14" y="15"/>
                    <a:pt x="14" y="15"/>
                  </a:cubicBezTo>
                  <a:cubicBezTo>
                    <a:pt x="14" y="15"/>
                    <a:pt x="14" y="15"/>
                    <a:pt x="14" y="15"/>
                  </a:cubicBezTo>
                  <a:cubicBezTo>
                    <a:pt x="14" y="15"/>
                    <a:pt x="14" y="15"/>
                    <a:pt x="14" y="15"/>
                  </a:cubicBezTo>
                  <a:moveTo>
                    <a:pt x="14" y="15"/>
                  </a:moveTo>
                  <a:cubicBezTo>
                    <a:pt x="14" y="16"/>
                    <a:pt x="14" y="16"/>
                    <a:pt x="14" y="16"/>
                  </a:cubicBezTo>
                  <a:cubicBezTo>
                    <a:pt x="14" y="16"/>
                    <a:pt x="14" y="16"/>
                    <a:pt x="14" y="16"/>
                  </a:cubicBezTo>
                  <a:cubicBezTo>
                    <a:pt x="14" y="15"/>
                    <a:pt x="14" y="15"/>
                    <a:pt x="14" y="15"/>
                  </a:cubicBezTo>
                  <a:cubicBezTo>
                    <a:pt x="14" y="15"/>
                    <a:pt x="14" y="15"/>
                    <a:pt x="14" y="15"/>
                  </a:cubicBezTo>
                  <a:moveTo>
                    <a:pt x="14" y="15"/>
                  </a:moveTo>
                  <a:cubicBezTo>
                    <a:pt x="14" y="15"/>
                    <a:pt x="14" y="15"/>
                    <a:pt x="14" y="15"/>
                  </a:cubicBezTo>
                  <a:cubicBezTo>
                    <a:pt x="14" y="15"/>
                    <a:pt x="14" y="15"/>
                    <a:pt x="14" y="15"/>
                  </a:cubicBezTo>
                  <a:cubicBezTo>
                    <a:pt x="14" y="15"/>
                    <a:pt x="14" y="15"/>
                    <a:pt x="14" y="15"/>
                  </a:cubicBezTo>
                  <a:cubicBezTo>
                    <a:pt x="14" y="15"/>
                    <a:pt x="14" y="15"/>
                    <a:pt x="14" y="15"/>
                  </a:cubicBezTo>
                  <a:moveTo>
                    <a:pt x="14" y="15"/>
                  </a:move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cubicBezTo>
                    <a:pt x="14" y="15"/>
                    <a:pt x="14" y="15"/>
                    <a:pt x="14" y="15"/>
                  </a:cubicBezTo>
                  <a:moveTo>
                    <a:pt x="1" y="3"/>
                  </a:moveTo>
                  <a:cubicBezTo>
                    <a:pt x="2" y="14"/>
                    <a:pt x="0" y="25"/>
                    <a:pt x="3" y="35"/>
                  </a:cubicBezTo>
                  <a:cubicBezTo>
                    <a:pt x="3" y="38"/>
                    <a:pt x="7" y="38"/>
                    <a:pt x="7" y="35"/>
                  </a:cubicBezTo>
                  <a:cubicBezTo>
                    <a:pt x="7" y="34"/>
                    <a:pt x="8" y="32"/>
                    <a:pt x="8" y="31"/>
                  </a:cubicBezTo>
                  <a:cubicBezTo>
                    <a:pt x="8" y="27"/>
                    <a:pt x="9" y="24"/>
                    <a:pt x="11" y="20"/>
                  </a:cubicBezTo>
                  <a:cubicBezTo>
                    <a:pt x="11" y="19"/>
                    <a:pt x="12" y="18"/>
                    <a:pt x="13" y="16"/>
                  </a:cubicBezTo>
                  <a:cubicBezTo>
                    <a:pt x="13" y="16"/>
                    <a:pt x="13" y="16"/>
                    <a:pt x="13"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4" y="16"/>
                    <a:pt x="14" y="16"/>
                    <a:pt x="14" y="16"/>
                  </a:cubicBezTo>
                  <a:cubicBezTo>
                    <a:pt x="15" y="17"/>
                    <a:pt x="15" y="17"/>
                    <a:pt x="15" y="17"/>
                  </a:cubicBezTo>
                  <a:cubicBezTo>
                    <a:pt x="15" y="18"/>
                    <a:pt x="16" y="20"/>
                    <a:pt x="16" y="21"/>
                  </a:cubicBezTo>
                  <a:cubicBezTo>
                    <a:pt x="16" y="26"/>
                    <a:pt x="16" y="30"/>
                    <a:pt x="16" y="35"/>
                  </a:cubicBezTo>
                  <a:cubicBezTo>
                    <a:pt x="16" y="38"/>
                    <a:pt x="21" y="38"/>
                    <a:pt x="21" y="35"/>
                  </a:cubicBezTo>
                  <a:cubicBezTo>
                    <a:pt x="21" y="29"/>
                    <a:pt x="23" y="11"/>
                    <a:pt x="14" y="11"/>
                  </a:cubicBezTo>
                  <a:cubicBezTo>
                    <a:pt x="10" y="11"/>
                    <a:pt x="8" y="13"/>
                    <a:pt x="6" y="17"/>
                  </a:cubicBezTo>
                  <a:cubicBezTo>
                    <a:pt x="6" y="12"/>
                    <a:pt x="6" y="7"/>
                    <a:pt x="6" y="3"/>
                  </a:cubicBezTo>
                  <a:cubicBezTo>
                    <a:pt x="6" y="1"/>
                    <a:pt x="4" y="0"/>
                    <a:pt x="3" y="0"/>
                  </a:cubicBezTo>
                  <a:cubicBezTo>
                    <a:pt x="2" y="0"/>
                    <a:pt x="1" y="1"/>
                    <a:pt x="1"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grpSp>
        <p:nvGrpSpPr>
          <p:cNvPr id="404" name="组合 403"/>
          <p:cNvGrpSpPr/>
          <p:nvPr/>
        </p:nvGrpSpPr>
        <p:grpSpPr>
          <a:xfrm>
            <a:off x="4316582" y="1577337"/>
            <a:ext cx="269993" cy="269993"/>
            <a:chOff x="2387600" y="2311381"/>
            <a:chExt cx="1219603" cy="1219603"/>
          </a:xfrm>
        </p:grpSpPr>
        <p:sp>
          <p:nvSpPr>
            <p:cNvPr id="405" name="泪滴形 404"/>
            <p:cNvSpPr/>
            <p:nvPr/>
          </p:nvSpPr>
          <p:spPr>
            <a:xfrm rot="18900000" flipH="1" flipV="1">
              <a:off x="2387600" y="2311381"/>
              <a:ext cx="1219603" cy="1219603"/>
            </a:xfrm>
            <a:prstGeom prst="teardrop">
              <a:avLst/>
            </a:prstGeom>
            <a:gradFill flip="none" rotWithShape="0">
              <a:gsLst>
                <a:gs pos="0">
                  <a:srgbClr val="175BBE"/>
                </a:gs>
                <a:gs pos="100000">
                  <a:srgbClr val="1D8FE7"/>
                </a:gs>
              </a:gsLst>
              <a:lin ang="2700000" scaled="1"/>
              <a:tileRect/>
            </a:gradFill>
            <a:ln w="12700">
              <a:noFill/>
            </a:ln>
            <a:effectLst>
              <a:outerShdw blurRad="1778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06" name="椭圆 405"/>
            <p:cNvSpPr/>
            <p:nvPr/>
          </p:nvSpPr>
          <p:spPr>
            <a:xfrm>
              <a:off x="2565783" y="2489564"/>
              <a:ext cx="863236" cy="863236"/>
            </a:xfrm>
            <a:prstGeom prst="ellipse">
              <a:avLst/>
            </a:prstGeom>
            <a:solidFill>
              <a:schemeClr val="bg1"/>
            </a:solidFill>
            <a:ln w="95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grpSp>
      <p:grpSp>
        <p:nvGrpSpPr>
          <p:cNvPr id="407" name="组合 406"/>
          <p:cNvGrpSpPr/>
          <p:nvPr/>
        </p:nvGrpSpPr>
        <p:grpSpPr>
          <a:xfrm>
            <a:off x="6461844" y="2697125"/>
            <a:ext cx="269993" cy="269993"/>
            <a:chOff x="2387600" y="2311381"/>
            <a:chExt cx="1219603" cy="1219603"/>
          </a:xfrm>
        </p:grpSpPr>
        <p:sp>
          <p:nvSpPr>
            <p:cNvPr id="408" name="泪滴形 407"/>
            <p:cNvSpPr/>
            <p:nvPr/>
          </p:nvSpPr>
          <p:spPr>
            <a:xfrm rot="18900000" flipH="1" flipV="1">
              <a:off x="2387600" y="2311381"/>
              <a:ext cx="1219603" cy="1219603"/>
            </a:xfrm>
            <a:prstGeom prst="teardrop">
              <a:avLst/>
            </a:prstGeom>
            <a:gradFill flip="none" rotWithShape="0">
              <a:gsLst>
                <a:gs pos="0">
                  <a:srgbClr val="175BBE"/>
                </a:gs>
                <a:gs pos="100000">
                  <a:srgbClr val="1D8FE7"/>
                </a:gs>
              </a:gsLst>
              <a:lin ang="2700000" scaled="1"/>
              <a:tileRect/>
            </a:gradFill>
            <a:ln w="12700">
              <a:noFill/>
            </a:ln>
            <a:effectLst>
              <a:outerShdw blurRad="1778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09" name="椭圆 408"/>
            <p:cNvSpPr/>
            <p:nvPr/>
          </p:nvSpPr>
          <p:spPr>
            <a:xfrm>
              <a:off x="2565782" y="2489563"/>
              <a:ext cx="863235" cy="863235"/>
            </a:xfrm>
            <a:prstGeom prst="ellipse">
              <a:avLst/>
            </a:prstGeom>
            <a:solidFill>
              <a:schemeClr val="bg1"/>
            </a:solidFill>
            <a:ln w="95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E87071"/>
                </a:solidFill>
                <a:effectLst/>
                <a:uLnTx/>
                <a:uFillTx/>
                <a:latin typeface="Calibri" panose="020F0502020204030204"/>
                <a:ea typeface="宋体" panose="02010600030101010101" pitchFamily="2" charset="-122"/>
                <a:cs typeface="+mn-cs"/>
              </a:endParaRPr>
            </a:p>
          </p:txBody>
        </p:sp>
      </p:grpSp>
      <p:grpSp>
        <p:nvGrpSpPr>
          <p:cNvPr id="4" name="组合 3"/>
          <p:cNvGrpSpPr/>
          <p:nvPr/>
        </p:nvGrpSpPr>
        <p:grpSpPr>
          <a:xfrm>
            <a:off x="1752143" y="2426875"/>
            <a:ext cx="1620724" cy="1423836"/>
            <a:chOff x="3457882" y="1392263"/>
            <a:chExt cx="2160965" cy="1898449"/>
          </a:xfrm>
        </p:grpSpPr>
        <p:grpSp>
          <p:nvGrpSpPr>
            <p:cNvPr id="410" name="组合 409"/>
            <p:cNvGrpSpPr/>
            <p:nvPr/>
          </p:nvGrpSpPr>
          <p:grpSpPr>
            <a:xfrm>
              <a:off x="3457882" y="1936537"/>
              <a:ext cx="2160965" cy="1354175"/>
              <a:chOff x="8053445" y="2253085"/>
              <a:chExt cx="2160965" cy="1354175"/>
            </a:xfrm>
          </p:grpSpPr>
          <p:sp>
            <p:nvSpPr>
              <p:cNvPr id="411" name="文本框 410"/>
              <p:cNvSpPr txBox="1"/>
              <p:nvPr/>
            </p:nvSpPr>
            <p:spPr>
              <a:xfrm>
                <a:off x="8291288" y="2253085"/>
                <a:ext cx="1923122" cy="49244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Arial" panose="020B0604020202020204" pitchFamily="34" charset="0"/>
                  </a:rPr>
                  <a:t>在此添加标题</a:t>
                </a:r>
              </a:p>
            </p:txBody>
          </p:sp>
          <p:sp>
            <p:nvSpPr>
              <p:cNvPr id="412" name="文本框 411"/>
              <p:cNvSpPr txBox="1"/>
              <p:nvPr/>
            </p:nvSpPr>
            <p:spPr>
              <a:xfrm>
                <a:off x="8053445" y="2653152"/>
                <a:ext cx="1979276" cy="95410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点击添加文字说明或复制文本黏贴自此内容要言简意赅</a:t>
                </a:r>
              </a:p>
            </p:txBody>
          </p:sp>
        </p:grpSp>
        <p:sp>
          <p:nvSpPr>
            <p:cNvPr id="413" name="文本框 412"/>
            <p:cNvSpPr txBox="1"/>
            <p:nvPr/>
          </p:nvSpPr>
          <p:spPr>
            <a:xfrm>
              <a:off x="3956783" y="1392263"/>
              <a:ext cx="750203" cy="7386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01</a:t>
              </a:r>
              <a:endParaRPr kumimoji="0" lang="zh-CN" altLang="en-US" sz="20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grpSp>
      <p:grpSp>
        <p:nvGrpSpPr>
          <p:cNvPr id="1363" name="组合 1362"/>
          <p:cNvGrpSpPr/>
          <p:nvPr/>
        </p:nvGrpSpPr>
        <p:grpSpPr>
          <a:xfrm>
            <a:off x="3747931" y="1837582"/>
            <a:ext cx="1634982" cy="1458165"/>
            <a:chOff x="5035631" y="1886084"/>
            <a:chExt cx="2179976" cy="1944221"/>
          </a:xfrm>
        </p:grpSpPr>
        <p:grpSp>
          <p:nvGrpSpPr>
            <p:cNvPr id="414" name="组合 413"/>
            <p:cNvGrpSpPr/>
            <p:nvPr/>
          </p:nvGrpSpPr>
          <p:grpSpPr>
            <a:xfrm>
              <a:off x="5035631" y="2452853"/>
              <a:ext cx="2179976" cy="1377452"/>
              <a:chOff x="6962911" y="2871001"/>
              <a:chExt cx="2179976" cy="1377452"/>
            </a:xfrm>
          </p:grpSpPr>
          <p:sp>
            <p:nvSpPr>
              <p:cNvPr id="415" name="文本框 414"/>
              <p:cNvSpPr txBox="1"/>
              <p:nvPr/>
            </p:nvSpPr>
            <p:spPr>
              <a:xfrm>
                <a:off x="7219764" y="2871001"/>
                <a:ext cx="1923123" cy="49244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Arial" panose="020B0604020202020204" pitchFamily="34" charset="0"/>
                  </a:rPr>
                  <a:t>在此添加标题</a:t>
                </a:r>
              </a:p>
            </p:txBody>
          </p:sp>
          <p:sp>
            <p:nvSpPr>
              <p:cNvPr id="416" name="文本框 415"/>
              <p:cNvSpPr txBox="1"/>
              <p:nvPr/>
            </p:nvSpPr>
            <p:spPr>
              <a:xfrm>
                <a:off x="6962911" y="3294344"/>
                <a:ext cx="1979276" cy="95410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点击添加文字说明或复制文本黏贴自此内容要言简意赅</a:t>
                </a:r>
              </a:p>
            </p:txBody>
          </p:sp>
        </p:grpSp>
        <p:sp>
          <p:nvSpPr>
            <p:cNvPr id="417" name="文本框 416"/>
            <p:cNvSpPr txBox="1"/>
            <p:nvPr/>
          </p:nvSpPr>
          <p:spPr>
            <a:xfrm>
              <a:off x="5472442" y="1886084"/>
              <a:ext cx="951629" cy="677708"/>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02</a:t>
              </a:r>
              <a:endParaRPr kumimoji="0" lang="zh-CN" altLang="en-US" sz="20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grpSp>
      <p:grpSp>
        <p:nvGrpSpPr>
          <p:cNvPr id="419" name="组合 418"/>
          <p:cNvGrpSpPr/>
          <p:nvPr/>
        </p:nvGrpSpPr>
        <p:grpSpPr>
          <a:xfrm>
            <a:off x="5941567" y="2939473"/>
            <a:ext cx="1642007" cy="1407903"/>
            <a:chOff x="5063987" y="1580252"/>
            <a:chExt cx="2189343" cy="1877205"/>
          </a:xfrm>
        </p:grpSpPr>
        <p:grpSp>
          <p:nvGrpSpPr>
            <p:cNvPr id="420" name="组合 419"/>
            <p:cNvGrpSpPr/>
            <p:nvPr/>
          </p:nvGrpSpPr>
          <p:grpSpPr>
            <a:xfrm>
              <a:off x="5063987" y="2149313"/>
              <a:ext cx="2189343" cy="1308144"/>
              <a:chOff x="6991267" y="2567461"/>
              <a:chExt cx="2189343" cy="1308144"/>
            </a:xfrm>
          </p:grpSpPr>
          <p:sp>
            <p:nvSpPr>
              <p:cNvPr id="422" name="文本框 421"/>
              <p:cNvSpPr txBox="1"/>
              <p:nvPr/>
            </p:nvSpPr>
            <p:spPr>
              <a:xfrm>
                <a:off x="7257487" y="2567461"/>
                <a:ext cx="1923123" cy="49244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Arial" panose="020B0604020202020204" pitchFamily="34" charset="0"/>
                  </a:rPr>
                  <a:t>在此添加标题</a:t>
                </a:r>
              </a:p>
            </p:txBody>
          </p:sp>
          <p:sp>
            <p:nvSpPr>
              <p:cNvPr id="423" name="文本框 422"/>
              <p:cNvSpPr txBox="1"/>
              <p:nvPr/>
            </p:nvSpPr>
            <p:spPr>
              <a:xfrm>
                <a:off x="6991267" y="2921496"/>
                <a:ext cx="1979276" cy="954109"/>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点击添加文字说明或复制文本黏贴自此内容要言简意赅</a:t>
                </a:r>
              </a:p>
            </p:txBody>
          </p:sp>
        </p:grpSp>
        <p:sp>
          <p:nvSpPr>
            <p:cNvPr id="421" name="文本框 420"/>
            <p:cNvSpPr txBox="1"/>
            <p:nvPr/>
          </p:nvSpPr>
          <p:spPr>
            <a:xfrm>
              <a:off x="5500338" y="1580252"/>
              <a:ext cx="951629" cy="7386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03</a:t>
              </a:r>
              <a:endParaRPr kumimoji="0" lang="zh-CN" altLang="en-US" sz="20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grpSp>
      <p:grpSp>
        <p:nvGrpSpPr>
          <p:cNvPr id="424" name="组合 423"/>
          <p:cNvGrpSpPr/>
          <p:nvPr/>
        </p:nvGrpSpPr>
        <p:grpSpPr>
          <a:xfrm>
            <a:off x="7026232" y="1233463"/>
            <a:ext cx="269993" cy="269993"/>
            <a:chOff x="2387600" y="2311381"/>
            <a:chExt cx="1219603" cy="1219603"/>
          </a:xfrm>
        </p:grpSpPr>
        <p:sp>
          <p:nvSpPr>
            <p:cNvPr id="425" name="泪滴形 424"/>
            <p:cNvSpPr/>
            <p:nvPr/>
          </p:nvSpPr>
          <p:spPr>
            <a:xfrm rot="18900000" flipH="1" flipV="1">
              <a:off x="2387600" y="2311381"/>
              <a:ext cx="1219603" cy="1219603"/>
            </a:xfrm>
            <a:prstGeom prst="teardrop">
              <a:avLst/>
            </a:prstGeom>
            <a:gradFill flip="none" rotWithShape="0">
              <a:gsLst>
                <a:gs pos="0">
                  <a:srgbClr val="175BBE"/>
                </a:gs>
                <a:gs pos="100000">
                  <a:srgbClr val="1D8FE7"/>
                </a:gs>
              </a:gsLst>
              <a:lin ang="2700000" scaled="1"/>
              <a:tileRect/>
            </a:gradFill>
            <a:ln w="12700">
              <a:noFill/>
            </a:ln>
            <a:effectLst>
              <a:outerShdw blurRad="1778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26" name="椭圆 425"/>
            <p:cNvSpPr/>
            <p:nvPr/>
          </p:nvSpPr>
          <p:spPr>
            <a:xfrm>
              <a:off x="2565783" y="2489564"/>
              <a:ext cx="863236" cy="863236"/>
            </a:xfrm>
            <a:prstGeom prst="ellipse">
              <a:avLst/>
            </a:prstGeom>
            <a:solidFill>
              <a:schemeClr val="bg1"/>
            </a:solidFill>
            <a:ln w="9525">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E87071"/>
                </a:solidFill>
                <a:effectLst/>
                <a:uLnTx/>
                <a:uFillTx/>
                <a:latin typeface="Calibri" panose="020F0502020204030204"/>
                <a:ea typeface="宋体" panose="02010600030101010101" pitchFamily="2" charset="-122"/>
                <a:cs typeface="+mn-cs"/>
              </a:endParaRPr>
            </a:p>
          </p:txBody>
        </p:sp>
      </p:grpSp>
      <p:grpSp>
        <p:nvGrpSpPr>
          <p:cNvPr id="427" name="组合 426"/>
          <p:cNvGrpSpPr/>
          <p:nvPr/>
        </p:nvGrpSpPr>
        <p:grpSpPr>
          <a:xfrm>
            <a:off x="6783682" y="1405169"/>
            <a:ext cx="1610953" cy="1362247"/>
            <a:chOff x="5376314" y="2523441"/>
            <a:chExt cx="2147937" cy="1816329"/>
          </a:xfrm>
        </p:grpSpPr>
        <p:grpSp>
          <p:nvGrpSpPr>
            <p:cNvPr id="428" name="组合 427"/>
            <p:cNvGrpSpPr/>
            <p:nvPr/>
          </p:nvGrpSpPr>
          <p:grpSpPr>
            <a:xfrm>
              <a:off x="5544975" y="3011674"/>
              <a:ext cx="1979276" cy="1328096"/>
              <a:chOff x="7472255" y="3429822"/>
              <a:chExt cx="1979276" cy="1328096"/>
            </a:xfrm>
          </p:grpSpPr>
          <p:sp>
            <p:nvSpPr>
              <p:cNvPr id="430" name="文本框 429"/>
              <p:cNvSpPr txBox="1"/>
              <p:nvPr/>
            </p:nvSpPr>
            <p:spPr>
              <a:xfrm>
                <a:off x="7475096" y="3429822"/>
                <a:ext cx="1923123" cy="49244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sym typeface="Arial" panose="020B0604020202020204" pitchFamily="34" charset="0"/>
                  </a:rPr>
                  <a:t>在此添加标题</a:t>
                </a:r>
              </a:p>
            </p:txBody>
          </p:sp>
          <p:sp>
            <p:nvSpPr>
              <p:cNvPr id="431" name="文本框 430"/>
              <p:cNvSpPr txBox="1"/>
              <p:nvPr/>
            </p:nvSpPr>
            <p:spPr>
              <a:xfrm>
                <a:off x="7472255" y="3803810"/>
                <a:ext cx="1979276" cy="954108"/>
              </a:xfrm>
              <a:prstGeom prst="rect">
                <a:avLst/>
              </a:prstGeom>
              <a:noFill/>
            </p:spPr>
            <p:txBody>
              <a:bodyPr wrap="square" rtlCol="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900" b="0" i="0" u="none" strike="noStrike" kern="1200" cap="none" spc="0" normalizeH="0" baseline="0" noProof="0" dirty="0">
                    <a:ln>
                      <a:noFill/>
                    </a:ln>
                    <a:solidFill>
                      <a:srgbClr val="000000">
                        <a:lumMod val="75000"/>
                        <a:lumOff val="25000"/>
                      </a:srgbClr>
                    </a:solidFill>
                    <a:effectLst/>
                    <a:uLnTx/>
                    <a:uFillTx/>
                    <a:latin typeface="等线" panose="02010600030101010101" pitchFamily="2" charset="-122"/>
                    <a:ea typeface="等线" panose="02010600030101010101" pitchFamily="2" charset="-122"/>
                    <a:cs typeface="+mn-cs"/>
                  </a:rPr>
                  <a:t>点击添加文字说明或复制文本黏贴自此内容要言简意赅</a:t>
                </a:r>
              </a:p>
            </p:txBody>
          </p:sp>
        </p:grpSp>
        <p:sp>
          <p:nvSpPr>
            <p:cNvPr id="429" name="文本框 428"/>
            <p:cNvSpPr txBox="1"/>
            <p:nvPr/>
          </p:nvSpPr>
          <p:spPr>
            <a:xfrm>
              <a:off x="5376314" y="2523441"/>
              <a:ext cx="951629" cy="73866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04</a:t>
              </a:r>
              <a:endParaRPr kumimoji="0" lang="zh-CN" altLang="en-US" sz="20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endParaRPr>
            </a:p>
          </p:txBody>
        </p:sp>
      </p:grpSp>
      <p:grpSp>
        <p:nvGrpSpPr>
          <p:cNvPr id="294" name="组合 293"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37877"/>
            <a:ext cx="2952328" cy="461665"/>
            <a:chOff x="1508072" y="276180"/>
            <a:chExt cx="8640227" cy="615554"/>
          </a:xfrm>
        </p:grpSpPr>
        <p:sp>
          <p:nvSpPr>
            <p:cNvPr id="295"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690876" y="423485"/>
              <a:ext cx="4457423" cy="468249"/>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Traffic Distribute</a:t>
              </a:r>
            </a:p>
          </p:txBody>
        </p:sp>
        <p:sp>
          <p:nvSpPr>
            <p:cNvPr id="296" name="矩形 295"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业务分布</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sp>
        <p:nvSpPr>
          <p:cNvPr id="272" name="Freeform 609"/>
          <p:cNvSpPr>
            <a:spLocks noEditPoints="1" noChangeArrowheads="1"/>
          </p:cNvSpPr>
          <p:nvPr/>
        </p:nvSpPr>
        <p:spPr bwMode="auto">
          <a:xfrm>
            <a:off x="1198065" y="1328967"/>
            <a:ext cx="6758230" cy="2809228"/>
          </a:xfrm>
          <a:custGeom>
            <a:avLst/>
            <a:gdLst>
              <a:gd name="T0" fmla="*/ 2147483647 w 1779"/>
              <a:gd name="T1" fmla="*/ 2147483647 h 895"/>
              <a:gd name="T2" fmla="*/ 2147483647 w 1779"/>
              <a:gd name="T3" fmla="*/ 2147483647 h 895"/>
              <a:gd name="T4" fmla="*/ 2147483647 w 1779"/>
              <a:gd name="T5" fmla="*/ 2147483647 h 895"/>
              <a:gd name="T6" fmla="*/ 2147483647 w 1779"/>
              <a:gd name="T7" fmla="*/ 2147483647 h 895"/>
              <a:gd name="T8" fmla="*/ 2147483647 w 1779"/>
              <a:gd name="T9" fmla="*/ 2147483647 h 895"/>
              <a:gd name="T10" fmla="*/ 2147483647 w 1779"/>
              <a:gd name="T11" fmla="*/ 2147483647 h 895"/>
              <a:gd name="T12" fmla="*/ 2147483647 w 1779"/>
              <a:gd name="T13" fmla="*/ 2147483647 h 895"/>
              <a:gd name="T14" fmla="*/ 2147483647 w 1779"/>
              <a:gd name="T15" fmla="*/ 2147483647 h 895"/>
              <a:gd name="T16" fmla="*/ 2147483647 w 1779"/>
              <a:gd name="T17" fmla="*/ 2147483647 h 895"/>
              <a:gd name="T18" fmla="*/ 2147483647 w 1779"/>
              <a:gd name="T19" fmla="*/ 2147483647 h 895"/>
              <a:gd name="T20" fmla="*/ 2147483647 w 1779"/>
              <a:gd name="T21" fmla="*/ 2147483647 h 895"/>
              <a:gd name="T22" fmla="*/ 2147483647 w 1779"/>
              <a:gd name="T23" fmla="*/ 2147483647 h 895"/>
              <a:gd name="T24" fmla="*/ 2147483647 w 1779"/>
              <a:gd name="T25" fmla="*/ 2147483647 h 895"/>
              <a:gd name="T26" fmla="*/ 2147483647 w 1779"/>
              <a:gd name="T27" fmla="*/ 2147483647 h 895"/>
              <a:gd name="T28" fmla="*/ 2147483647 w 1779"/>
              <a:gd name="T29" fmla="*/ 2147483647 h 895"/>
              <a:gd name="T30" fmla="*/ 2147483647 w 1779"/>
              <a:gd name="T31" fmla="*/ 2147483647 h 895"/>
              <a:gd name="T32" fmla="*/ 2147483647 w 1779"/>
              <a:gd name="T33" fmla="*/ 2147483647 h 895"/>
              <a:gd name="T34" fmla="*/ 2147483647 w 1779"/>
              <a:gd name="T35" fmla="*/ 2147483647 h 895"/>
              <a:gd name="T36" fmla="*/ 2147483647 w 1779"/>
              <a:gd name="T37" fmla="*/ 2147483647 h 895"/>
              <a:gd name="T38" fmla="*/ 2147483647 w 1779"/>
              <a:gd name="T39" fmla="*/ 2147483647 h 895"/>
              <a:gd name="T40" fmla="*/ 2147483647 w 1779"/>
              <a:gd name="T41" fmla="*/ 2147483647 h 895"/>
              <a:gd name="T42" fmla="*/ 2147483647 w 1779"/>
              <a:gd name="T43" fmla="*/ 2147483647 h 895"/>
              <a:gd name="T44" fmla="*/ 2147483647 w 1779"/>
              <a:gd name="T45" fmla="*/ 2147483647 h 895"/>
              <a:gd name="T46" fmla="*/ 2147483647 w 1779"/>
              <a:gd name="T47" fmla="*/ 2147483647 h 895"/>
              <a:gd name="T48" fmla="*/ 2147483647 w 1779"/>
              <a:gd name="T49" fmla="*/ 2147483647 h 895"/>
              <a:gd name="T50" fmla="*/ 2147483647 w 1779"/>
              <a:gd name="T51" fmla="*/ 2147483647 h 895"/>
              <a:gd name="T52" fmla="*/ 2147483647 w 1779"/>
              <a:gd name="T53" fmla="*/ 2147483647 h 895"/>
              <a:gd name="T54" fmla="*/ 2147483647 w 1779"/>
              <a:gd name="T55" fmla="*/ 2147483647 h 895"/>
              <a:gd name="T56" fmla="*/ 2147483647 w 1779"/>
              <a:gd name="T57" fmla="*/ 2147483647 h 895"/>
              <a:gd name="T58" fmla="*/ 2147483647 w 1779"/>
              <a:gd name="T59" fmla="*/ 2147483647 h 895"/>
              <a:gd name="T60" fmla="*/ 2147483647 w 1779"/>
              <a:gd name="T61" fmla="*/ 2147483647 h 895"/>
              <a:gd name="T62" fmla="*/ 2147483647 w 1779"/>
              <a:gd name="T63" fmla="*/ 2147483647 h 895"/>
              <a:gd name="T64" fmla="*/ 2147483647 w 1779"/>
              <a:gd name="T65" fmla="*/ 2147483647 h 895"/>
              <a:gd name="T66" fmla="*/ 2147483647 w 1779"/>
              <a:gd name="T67" fmla="*/ 2147483647 h 895"/>
              <a:gd name="T68" fmla="*/ 2147483647 w 1779"/>
              <a:gd name="T69" fmla="*/ 2147483647 h 895"/>
              <a:gd name="T70" fmla="*/ 2147483647 w 1779"/>
              <a:gd name="T71" fmla="*/ 2147483647 h 895"/>
              <a:gd name="T72" fmla="*/ 2147483647 w 1779"/>
              <a:gd name="T73" fmla="*/ 2147483647 h 895"/>
              <a:gd name="T74" fmla="*/ 2147483647 w 1779"/>
              <a:gd name="T75" fmla="*/ 2147483647 h 895"/>
              <a:gd name="T76" fmla="*/ 2147483647 w 1779"/>
              <a:gd name="T77" fmla="*/ 2147483647 h 895"/>
              <a:gd name="T78" fmla="*/ 2147483647 w 1779"/>
              <a:gd name="T79" fmla="*/ 2147483647 h 895"/>
              <a:gd name="T80" fmla="*/ 2147483647 w 1779"/>
              <a:gd name="T81" fmla="*/ 2147483647 h 895"/>
              <a:gd name="T82" fmla="*/ 2147483647 w 1779"/>
              <a:gd name="T83" fmla="*/ 2147483647 h 895"/>
              <a:gd name="T84" fmla="*/ 2147483647 w 1779"/>
              <a:gd name="T85" fmla="*/ 2147483647 h 895"/>
              <a:gd name="T86" fmla="*/ 2147483647 w 1779"/>
              <a:gd name="T87" fmla="*/ 2147483647 h 895"/>
              <a:gd name="T88" fmla="*/ 2147483647 w 1779"/>
              <a:gd name="T89" fmla="*/ 2147483647 h 895"/>
              <a:gd name="T90" fmla="*/ 2147483647 w 1779"/>
              <a:gd name="T91" fmla="*/ 2147483647 h 895"/>
              <a:gd name="T92" fmla="*/ 2147483647 w 1779"/>
              <a:gd name="T93" fmla="*/ 2147483647 h 895"/>
              <a:gd name="T94" fmla="*/ 2147483647 w 1779"/>
              <a:gd name="T95" fmla="*/ 2147483647 h 895"/>
              <a:gd name="T96" fmla="*/ 2147483647 w 1779"/>
              <a:gd name="T97" fmla="*/ 2147483647 h 895"/>
              <a:gd name="T98" fmla="*/ 2147483647 w 1779"/>
              <a:gd name="T99" fmla="*/ 2147483647 h 895"/>
              <a:gd name="T100" fmla="*/ 2147483647 w 1779"/>
              <a:gd name="T101" fmla="*/ 2147483647 h 895"/>
              <a:gd name="T102" fmla="*/ 2147483647 w 1779"/>
              <a:gd name="T103" fmla="*/ 2147483647 h 895"/>
              <a:gd name="T104" fmla="*/ 2147483647 w 1779"/>
              <a:gd name="T105" fmla="*/ 2147483647 h 895"/>
              <a:gd name="T106" fmla="*/ 2147483647 w 1779"/>
              <a:gd name="T107" fmla="*/ 2147483647 h 895"/>
              <a:gd name="T108" fmla="*/ 2147483647 w 1779"/>
              <a:gd name="T109" fmla="*/ 2147483647 h 895"/>
              <a:gd name="T110" fmla="*/ 2147483647 w 1779"/>
              <a:gd name="T111" fmla="*/ 2147483647 h 895"/>
              <a:gd name="T112" fmla="*/ 2147483647 w 1779"/>
              <a:gd name="T113" fmla="*/ 2147483647 h 895"/>
              <a:gd name="T114" fmla="*/ 2147483647 w 1779"/>
              <a:gd name="T115" fmla="*/ 2147483647 h 895"/>
              <a:gd name="T116" fmla="*/ 2147483647 w 1779"/>
              <a:gd name="T117" fmla="*/ 2147483647 h 895"/>
              <a:gd name="T118" fmla="*/ 2147483647 w 1779"/>
              <a:gd name="T119" fmla="*/ 2147483647 h 895"/>
              <a:gd name="T120" fmla="*/ 2147483647 w 1779"/>
              <a:gd name="T121" fmla="*/ 2147483647 h 895"/>
              <a:gd name="T122" fmla="*/ 2147483647 w 1779"/>
              <a:gd name="T123" fmla="*/ 2147483647 h 895"/>
              <a:gd name="T124" fmla="*/ 2147483647 w 1779"/>
              <a:gd name="T125" fmla="*/ 2147483647 h 89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779"/>
              <a:gd name="T190" fmla="*/ 0 h 895"/>
              <a:gd name="T191" fmla="*/ 1779 w 1779"/>
              <a:gd name="T192" fmla="*/ 895 h 895"/>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779" h="895">
                <a:moveTo>
                  <a:pt x="33" y="74"/>
                </a:moveTo>
                <a:cubicBezTo>
                  <a:pt x="32" y="73"/>
                  <a:pt x="30" y="73"/>
                  <a:pt x="29" y="74"/>
                </a:cubicBezTo>
                <a:cubicBezTo>
                  <a:pt x="8" y="95"/>
                  <a:pt x="8" y="95"/>
                  <a:pt x="8" y="95"/>
                </a:cubicBezTo>
                <a:cubicBezTo>
                  <a:pt x="7" y="96"/>
                  <a:pt x="7" y="98"/>
                  <a:pt x="8" y="99"/>
                </a:cubicBezTo>
                <a:cubicBezTo>
                  <a:pt x="9" y="100"/>
                  <a:pt x="10" y="100"/>
                  <a:pt x="11" y="100"/>
                </a:cubicBezTo>
                <a:cubicBezTo>
                  <a:pt x="11" y="100"/>
                  <a:pt x="12" y="100"/>
                  <a:pt x="13" y="99"/>
                </a:cubicBezTo>
                <a:cubicBezTo>
                  <a:pt x="33" y="78"/>
                  <a:pt x="33" y="78"/>
                  <a:pt x="33" y="78"/>
                </a:cubicBezTo>
                <a:cubicBezTo>
                  <a:pt x="35" y="77"/>
                  <a:pt x="35" y="75"/>
                  <a:pt x="33" y="74"/>
                </a:cubicBezTo>
                <a:close/>
                <a:moveTo>
                  <a:pt x="55" y="70"/>
                </a:moveTo>
                <a:cubicBezTo>
                  <a:pt x="55" y="70"/>
                  <a:pt x="56" y="70"/>
                  <a:pt x="57" y="69"/>
                </a:cubicBezTo>
                <a:cubicBezTo>
                  <a:pt x="62" y="64"/>
                  <a:pt x="62" y="64"/>
                  <a:pt x="62" y="64"/>
                </a:cubicBezTo>
                <a:cubicBezTo>
                  <a:pt x="63" y="63"/>
                  <a:pt x="63" y="61"/>
                  <a:pt x="62" y="59"/>
                </a:cubicBezTo>
                <a:cubicBezTo>
                  <a:pt x="61" y="58"/>
                  <a:pt x="59" y="58"/>
                  <a:pt x="58" y="59"/>
                </a:cubicBezTo>
                <a:cubicBezTo>
                  <a:pt x="52" y="65"/>
                  <a:pt x="52" y="65"/>
                  <a:pt x="52" y="65"/>
                </a:cubicBezTo>
                <a:cubicBezTo>
                  <a:pt x="51" y="66"/>
                  <a:pt x="51" y="68"/>
                  <a:pt x="52" y="69"/>
                </a:cubicBezTo>
                <a:cubicBezTo>
                  <a:pt x="53" y="70"/>
                  <a:pt x="54" y="70"/>
                  <a:pt x="55" y="70"/>
                </a:cubicBezTo>
                <a:close/>
                <a:moveTo>
                  <a:pt x="20" y="105"/>
                </a:moveTo>
                <a:cubicBezTo>
                  <a:pt x="21" y="105"/>
                  <a:pt x="21" y="104"/>
                  <a:pt x="22" y="104"/>
                </a:cubicBezTo>
                <a:cubicBezTo>
                  <a:pt x="42" y="84"/>
                  <a:pt x="42" y="84"/>
                  <a:pt x="42" y="84"/>
                </a:cubicBezTo>
                <a:cubicBezTo>
                  <a:pt x="43" y="83"/>
                  <a:pt x="43" y="81"/>
                  <a:pt x="42" y="80"/>
                </a:cubicBezTo>
                <a:cubicBezTo>
                  <a:pt x="41" y="78"/>
                  <a:pt x="39" y="78"/>
                  <a:pt x="38" y="80"/>
                </a:cubicBezTo>
                <a:cubicBezTo>
                  <a:pt x="18" y="100"/>
                  <a:pt x="18" y="100"/>
                  <a:pt x="18" y="100"/>
                </a:cubicBezTo>
                <a:cubicBezTo>
                  <a:pt x="16" y="101"/>
                  <a:pt x="16" y="103"/>
                  <a:pt x="18" y="104"/>
                </a:cubicBezTo>
                <a:cubicBezTo>
                  <a:pt x="18" y="104"/>
                  <a:pt x="19" y="105"/>
                  <a:pt x="20" y="105"/>
                </a:cubicBezTo>
                <a:close/>
                <a:moveTo>
                  <a:pt x="30" y="106"/>
                </a:moveTo>
                <a:cubicBezTo>
                  <a:pt x="29" y="105"/>
                  <a:pt x="27" y="105"/>
                  <a:pt x="25" y="106"/>
                </a:cubicBezTo>
                <a:cubicBezTo>
                  <a:pt x="24" y="107"/>
                  <a:pt x="24" y="107"/>
                  <a:pt x="24" y="107"/>
                </a:cubicBezTo>
                <a:cubicBezTo>
                  <a:pt x="23" y="108"/>
                  <a:pt x="23" y="110"/>
                  <a:pt x="24" y="112"/>
                </a:cubicBezTo>
                <a:cubicBezTo>
                  <a:pt x="24" y="112"/>
                  <a:pt x="25" y="112"/>
                  <a:pt x="26" y="112"/>
                </a:cubicBezTo>
                <a:cubicBezTo>
                  <a:pt x="27" y="112"/>
                  <a:pt x="28" y="112"/>
                  <a:pt x="28" y="112"/>
                </a:cubicBezTo>
                <a:cubicBezTo>
                  <a:pt x="30" y="110"/>
                  <a:pt x="30" y="110"/>
                  <a:pt x="30" y="110"/>
                </a:cubicBezTo>
                <a:cubicBezTo>
                  <a:pt x="31" y="109"/>
                  <a:pt x="31" y="107"/>
                  <a:pt x="30" y="106"/>
                </a:cubicBezTo>
                <a:close/>
                <a:moveTo>
                  <a:pt x="37" y="99"/>
                </a:moveTo>
                <a:cubicBezTo>
                  <a:pt x="37" y="99"/>
                  <a:pt x="38" y="100"/>
                  <a:pt x="39" y="100"/>
                </a:cubicBezTo>
                <a:cubicBezTo>
                  <a:pt x="40" y="100"/>
                  <a:pt x="41" y="99"/>
                  <a:pt x="41" y="99"/>
                </a:cubicBezTo>
                <a:cubicBezTo>
                  <a:pt x="50" y="90"/>
                  <a:pt x="50" y="90"/>
                  <a:pt x="50" y="90"/>
                </a:cubicBezTo>
                <a:cubicBezTo>
                  <a:pt x="51" y="89"/>
                  <a:pt x="51" y="87"/>
                  <a:pt x="50" y="86"/>
                </a:cubicBezTo>
                <a:cubicBezTo>
                  <a:pt x="48" y="85"/>
                  <a:pt x="46" y="85"/>
                  <a:pt x="45" y="86"/>
                </a:cubicBezTo>
                <a:cubicBezTo>
                  <a:pt x="37" y="94"/>
                  <a:pt x="37" y="94"/>
                  <a:pt x="37" y="94"/>
                </a:cubicBezTo>
                <a:cubicBezTo>
                  <a:pt x="36" y="95"/>
                  <a:pt x="36" y="97"/>
                  <a:pt x="37" y="99"/>
                </a:cubicBezTo>
                <a:close/>
                <a:moveTo>
                  <a:pt x="20" y="133"/>
                </a:moveTo>
                <a:cubicBezTo>
                  <a:pt x="21" y="133"/>
                  <a:pt x="21" y="132"/>
                  <a:pt x="22" y="132"/>
                </a:cubicBezTo>
                <a:cubicBezTo>
                  <a:pt x="25" y="129"/>
                  <a:pt x="25" y="129"/>
                  <a:pt x="25" y="129"/>
                </a:cubicBezTo>
                <a:cubicBezTo>
                  <a:pt x="26" y="128"/>
                  <a:pt x="26" y="126"/>
                  <a:pt x="25" y="125"/>
                </a:cubicBezTo>
                <a:cubicBezTo>
                  <a:pt x="24" y="123"/>
                  <a:pt x="22" y="123"/>
                  <a:pt x="20" y="125"/>
                </a:cubicBezTo>
                <a:cubicBezTo>
                  <a:pt x="18" y="127"/>
                  <a:pt x="18" y="127"/>
                  <a:pt x="18" y="127"/>
                </a:cubicBezTo>
                <a:cubicBezTo>
                  <a:pt x="16" y="129"/>
                  <a:pt x="16" y="131"/>
                  <a:pt x="18" y="132"/>
                </a:cubicBezTo>
                <a:cubicBezTo>
                  <a:pt x="18" y="132"/>
                  <a:pt x="19" y="133"/>
                  <a:pt x="20" y="133"/>
                </a:cubicBezTo>
                <a:close/>
                <a:moveTo>
                  <a:pt x="54" y="110"/>
                </a:moveTo>
                <a:cubicBezTo>
                  <a:pt x="52" y="109"/>
                  <a:pt x="50" y="109"/>
                  <a:pt x="49" y="110"/>
                </a:cubicBezTo>
                <a:cubicBezTo>
                  <a:pt x="31" y="128"/>
                  <a:pt x="31" y="128"/>
                  <a:pt x="31" y="128"/>
                </a:cubicBezTo>
                <a:cubicBezTo>
                  <a:pt x="30" y="130"/>
                  <a:pt x="30" y="131"/>
                  <a:pt x="31" y="133"/>
                </a:cubicBezTo>
                <a:cubicBezTo>
                  <a:pt x="31" y="133"/>
                  <a:pt x="32" y="134"/>
                  <a:pt x="33" y="134"/>
                </a:cubicBezTo>
                <a:cubicBezTo>
                  <a:pt x="34" y="134"/>
                  <a:pt x="35" y="133"/>
                  <a:pt x="35" y="133"/>
                </a:cubicBezTo>
                <a:cubicBezTo>
                  <a:pt x="54" y="114"/>
                  <a:pt x="54" y="114"/>
                  <a:pt x="54" y="114"/>
                </a:cubicBezTo>
                <a:cubicBezTo>
                  <a:pt x="55" y="113"/>
                  <a:pt x="55" y="111"/>
                  <a:pt x="54" y="110"/>
                </a:cubicBezTo>
                <a:close/>
                <a:moveTo>
                  <a:pt x="59" y="105"/>
                </a:moveTo>
                <a:cubicBezTo>
                  <a:pt x="59" y="105"/>
                  <a:pt x="60" y="106"/>
                  <a:pt x="61" y="106"/>
                </a:cubicBezTo>
                <a:cubicBezTo>
                  <a:pt x="62" y="106"/>
                  <a:pt x="62" y="105"/>
                  <a:pt x="63" y="105"/>
                </a:cubicBezTo>
                <a:cubicBezTo>
                  <a:pt x="72" y="96"/>
                  <a:pt x="72" y="96"/>
                  <a:pt x="72" y="96"/>
                </a:cubicBezTo>
                <a:cubicBezTo>
                  <a:pt x="73" y="94"/>
                  <a:pt x="73" y="92"/>
                  <a:pt x="72" y="91"/>
                </a:cubicBezTo>
                <a:cubicBezTo>
                  <a:pt x="71" y="90"/>
                  <a:pt x="69" y="90"/>
                  <a:pt x="68" y="91"/>
                </a:cubicBezTo>
                <a:cubicBezTo>
                  <a:pt x="59" y="100"/>
                  <a:pt x="59" y="100"/>
                  <a:pt x="59" y="100"/>
                </a:cubicBezTo>
                <a:cubicBezTo>
                  <a:pt x="57" y="102"/>
                  <a:pt x="57" y="104"/>
                  <a:pt x="59" y="105"/>
                </a:cubicBezTo>
                <a:close/>
                <a:moveTo>
                  <a:pt x="3" y="156"/>
                </a:moveTo>
                <a:cubicBezTo>
                  <a:pt x="1" y="158"/>
                  <a:pt x="1" y="158"/>
                  <a:pt x="1" y="158"/>
                </a:cubicBezTo>
                <a:cubicBezTo>
                  <a:pt x="0" y="159"/>
                  <a:pt x="0" y="161"/>
                  <a:pt x="1" y="162"/>
                </a:cubicBezTo>
                <a:cubicBezTo>
                  <a:pt x="2" y="163"/>
                  <a:pt x="2" y="163"/>
                  <a:pt x="3" y="163"/>
                </a:cubicBezTo>
                <a:cubicBezTo>
                  <a:pt x="4" y="163"/>
                  <a:pt x="5" y="163"/>
                  <a:pt x="5" y="162"/>
                </a:cubicBezTo>
                <a:cubicBezTo>
                  <a:pt x="8" y="160"/>
                  <a:pt x="8" y="160"/>
                  <a:pt x="8" y="160"/>
                </a:cubicBezTo>
                <a:cubicBezTo>
                  <a:pt x="9" y="159"/>
                  <a:pt x="9" y="157"/>
                  <a:pt x="8" y="156"/>
                </a:cubicBezTo>
                <a:cubicBezTo>
                  <a:pt x="6" y="155"/>
                  <a:pt x="4" y="155"/>
                  <a:pt x="3" y="156"/>
                </a:cubicBezTo>
                <a:close/>
                <a:moveTo>
                  <a:pt x="23" y="150"/>
                </a:moveTo>
                <a:cubicBezTo>
                  <a:pt x="18" y="155"/>
                  <a:pt x="18" y="155"/>
                  <a:pt x="18" y="155"/>
                </a:cubicBezTo>
                <a:cubicBezTo>
                  <a:pt x="16" y="157"/>
                  <a:pt x="16" y="159"/>
                  <a:pt x="18" y="160"/>
                </a:cubicBezTo>
                <a:cubicBezTo>
                  <a:pt x="18" y="160"/>
                  <a:pt x="19" y="161"/>
                  <a:pt x="20" y="161"/>
                </a:cubicBezTo>
                <a:cubicBezTo>
                  <a:pt x="21" y="161"/>
                  <a:pt x="21" y="160"/>
                  <a:pt x="22" y="160"/>
                </a:cubicBezTo>
                <a:cubicBezTo>
                  <a:pt x="28" y="154"/>
                  <a:pt x="28" y="154"/>
                  <a:pt x="28" y="154"/>
                </a:cubicBezTo>
                <a:cubicBezTo>
                  <a:pt x="29" y="153"/>
                  <a:pt x="29" y="151"/>
                  <a:pt x="28" y="150"/>
                </a:cubicBezTo>
                <a:cubicBezTo>
                  <a:pt x="27" y="148"/>
                  <a:pt x="25" y="148"/>
                  <a:pt x="23" y="150"/>
                </a:cubicBezTo>
                <a:close/>
                <a:moveTo>
                  <a:pt x="42" y="140"/>
                </a:moveTo>
                <a:cubicBezTo>
                  <a:pt x="79" y="103"/>
                  <a:pt x="79" y="103"/>
                  <a:pt x="79" y="103"/>
                </a:cubicBezTo>
                <a:cubicBezTo>
                  <a:pt x="85" y="96"/>
                  <a:pt x="85" y="96"/>
                  <a:pt x="85" y="96"/>
                </a:cubicBezTo>
                <a:cubicBezTo>
                  <a:pt x="87" y="95"/>
                  <a:pt x="87" y="93"/>
                  <a:pt x="85" y="92"/>
                </a:cubicBezTo>
                <a:cubicBezTo>
                  <a:pt x="84" y="91"/>
                  <a:pt x="82" y="91"/>
                  <a:pt x="81" y="92"/>
                </a:cubicBezTo>
                <a:cubicBezTo>
                  <a:pt x="77" y="96"/>
                  <a:pt x="77" y="96"/>
                  <a:pt x="77" y="96"/>
                </a:cubicBezTo>
                <a:cubicBezTo>
                  <a:pt x="38" y="135"/>
                  <a:pt x="38" y="135"/>
                  <a:pt x="38" y="135"/>
                </a:cubicBezTo>
                <a:cubicBezTo>
                  <a:pt x="37" y="137"/>
                  <a:pt x="37" y="139"/>
                  <a:pt x="38" y="140"/>
                </a:cubicBezTo>
                <a:cubicBezTo>
                  <a:pt x="38" y="140"/>
                  <a:pt x="39" y="141"/>
                  <a:pt x="40" y="141"/>
                </a:cubicBezTo>
                <a:cubicBezTo>
                  <a:pt x="41" y="141"/>
                  <a:pt x="41" y="140"/>
                  <a:pt x="42" y="140"/>
                </a:cubicBezTo>
                <a:close/>
                <a:moveTo>
                  <a:pt x="89" y="91"/>
                </a:moveTo>
                <a:cubicBezTo>
                  <a:pt x="90" y="91"/>
                  <a:pt x="91" y="91"/>
                  <a:pt x="92" y="90"/>
                </a:cubicBezTo>
                <a:cubicBezTo>
                  <a:pt x="102" y="79"/>
                  <a:pt x="102" y="79"/>
                  <a:pt x="102" y="79"/>
                </a:cubicBezTo>
                <a:cubicBezTo>
                  <a:pt x="104" y="78"/>
                  <a:pt x="104" y="76"/>
                  <a:pt x="102" y="75"/>
                </a:cubicBezTo>
                <a:cubicBezTo>
                  <a:pt x="101" y="74"/>
                  <a:pt x="99" y="74"/>
                  <a:pt x="98" y="75"/>
                </a:cubicBezTo>
                <a:cubicBezTo>
                  <a:pt x="87" y="86"/>
                  <a:pt x="87" y="86"/>
                  <a:pt x="87" y="86"/>
                </a:cubicBezTo>
                <a:cubicBezTo>
                  <a:pt x="86" y="87"/>
                  <a:pt x="86" y="89"/>
                  <a:pt x="87" y="90"/>
                </a:cubicBezTo>
                <a:cubicBezTo>
                  <a:pt x="88" y="91"/>
                  <a:pt x="89" y="91"/>
                  <a:pt x="89" y="91"/>
                </a:cubicBezTo>
                <a:close/>
                <a:moveTo>
                  <a:pt x="125" y="66"/>
                </a:moveTo>
                <a:cubicBezTo>
                  <a:pt x="124" y="65"/>
                  <a:pt x="122" y="65"/>
                  <a:pt x="121" y="66"/>
                </a:cubicBezTo>
                <a:cubicBezTo>
                  <a:pt x="52" y="135"/>
                  <a:pt x="52" y="135"/>
                  <a:pt x="52" y="135"/>
                </a:cubicBezTo>
                <a:cubicBezTo>
                  <a:pt x="46" y="141"/>
                  <a:pt x="46" y="141"/>
                  <a:pt x="46" y="141"/>
                </a:cubicBezTo>
                <a:cubicBezTo>
                  <a:pt x="46" y="141"/>
                  <a:pt x="45" y="142"/>
                  <a:pt x="45" y="142"/>
                </a:cubicBezTo>
                <a:cubicBezTo>
                  <a:pt x="45" y="142"/>
                  <a:pt x="45" y="142"/>
                  <a:pt x="45" y="142"/>
                </a:cubicBezTo>
                <a:cubicBezTo>
                  <a:pt x="39" y="148"/>
                  <a:pt x="39" y="148"/>
                  <a:pt x="39" y="148"/>
                </a:cubicBezTo>
                <a:cubicBezTo>
                  <a:pt x="38" y="149"/>
                  <a:pt x="38" y="151"/>
                  <a:pt x="39" y="152"/>
                </a:cubicBezTo>
                <a:cubicBezTo>
                  <a:pt x="40" y="153"/>
                  <a:pt x="40" y="153"/>
                  <a:pt x="41" y="153"/>
                </a:cubicBezTo>
                <a:cubicBezTo>
                  <a:pt x="42" y="153"/>
                  <a:pt x="43" y="153"/>
                  <a:pt x="43" y="152"/>
                </a:cubicBezTo>
                <a:cubicBezTo>
                  <a:pt x="49" y="147"/>
                  <a:pt x="49" y="147"/>
                  <a:pt x="49" y="147"/>
                </a:cubicBezTo>
                <a:cubicBezTo>
                  <a:pt x="49" y="147"/>
                  <a:pt x="49" y="146"/>
                  <a:pt x="49" y="146"/>
                </a:cubicBezTo>
                <a:cubicBezTo>
                  <a:pt x="50" y="146"/>
                  <a:pt x="50" y="146"/>
                  <a:pt x="50" y="146"/>
                </a:cubicBezTo>
                <a:cubicBezTo>
                  <a:pt x="56" y="140"/>
                  <a:pt x="56" y="140"/>
                  <a:pt x="56" y="140"/>
                </a:cubicBezTo>
                <a:cubicBezTo>
                  <a:pt x="125" y="71"/>
                  <a:pt x="125" y="71"/>
                  <a:pt x="125" y="71"/>
                </a:cubicBezTo>
                <a:cubicBezTo>
                  <a:pt x="126" y="69"/>
                  <a:pt x="126" y="67"/>
                  <a:pt x="125" y="66"/>
                </a:cubicBezTo>
                <a:close/>
                <a:moveTo>
                  <a:pt x="141" y="64"/>
                </a:moveTo>
                <a:cubicBezTo>
                  <a:pt x="140" y="63"/>
                  <a:pt x="138" y="63"/>
                  <a:pt x="137" y="64"/>
                </a:cubicBezTo>
                <a:cubicBezTo>
                  <a:pt x="62" y="139"/>
                  <a:pt x="62" y="139"/>
                  <a:pt x="62" y="139"/>
                </a:cubicBezTo>
                <a:cubicBezTo>
                  <a:pt x="61" y="140"/>
                  <a:pt x="61" y="142"/>
                  <a:pt x="62" y="143"/>
                </a:cubicBezTo>
                <a:cubicBezTo>
                  <a:pt x="63" y="144"/>
                  <a:pt x="63" y="144"/>
                  <a:pt x="64" y="144"/>
                </a:cubicBezTo>
                <a:cubicBezTo>
                  <a:pt x="65" y="144"/>
                  <a:pt x="66" y="144"/>
                  <a:pt x="66" y="143"/>
                </a:cubicBezTo>
                <a:cubicBezTo>
                  <a:pt x="141" y="68"/>
                  <a:pt x="141" y="68"/>
                  <a:pt x="141" y="68"/>
                </a:cubicBezTo>
                <a:cubicBezTo>
                  <a:pt x="142" y="67"/>
                  <a:pt x="142" y="65"/>
                  <a:pt x="141" y="64"/>
                </a:cubicBezTo>
                <a:close/>
                <a:moveTo>
                  <a:pt x="157" y="66"/>
                </a:moveTo>
                <a:cubicBezTo>
                  <a:pt x="159" y="65"/>
                  <a:pt x="159" y="63"/>
                  <a:pt x="157" y="62"/>
                </a:cubicBezTo>
                <a:cubicBezTo>
                  <a:pt x="156" y="61"/>
                  <a:pt x="154" y="61"/>
                  <a:pt x="153" y="62"/>
                </a:cubicBezTo>
                <a:cubicBezTo>
                  <a:pt x="98" y="117"/>
                  <a:pt x="98" y="117"/>
                  <a:pt x="98" y="117"/>
                </a:cubicBezTo>
                <a:cubicBezTo>
                  <a:pt x="92" y="123"/>
                  <a:pt x="92" y="123"/>
                  <a:pt x="92" y="123"/>
                </a:cubicBezTo>
                <a:cubicBezTo>
                  <a:pt x="83" y="132"/>
                  <a:pt x="83" y="132"/>
                  <a:pt x="83" y="132"/>
                </a:cubicBezTo>
                <a:cubicBezTo>
                  <a:pt x="82" y="133"/>
                  <a:pt x="82" y="135"/>
                  <a:pt x="83" y="137"/>
                </a:cubicBezTo>
                <a:cubicBezTo>
                  <a:pt x="83" y="137"/>
                  <a:pt x="84" y="137"/>
                  <a:pt x="85" y="137"/>
                </a:cubicBezTo>
                <a:cubicBezTo>
                  <a:pt x="86" y="137"/>
                  <a:pt x="87" y="137"/>
                  <a:pt x="87" y="137"/>
                </a:cubicBezTo>
                <a:cubicBezTo>
                  <a:pt x="102" y="122"/>
                  <a:pt x="102" y="122"/>
                  <a:pt x="102" y="122"/>
                </a:cubicBezTo>
                <a:lnTo>
                  <a:pt x="157" y="66"/>
                </a:lnTo>
                <a:close/>
                <a:moveTo>
                  <a:pt x="168" y="65"/>
                </a:moveTo>
                <a:cubicBezTo>
                  <a:pt x="167" y="64"/>
                  <a:pt x="165" y="64"/>
                  <a:pt x="164" y="65"/>
                </a:cubicBezTo>
                <a:cubicBezTo>
                  <a:pt x="101" y="127"/>
                  <a:pt x="101" y="127"/>
                  <a:pt x="101" y="127"/>
                </a:cubicBezTo>
                <a:cubicBezTo>
                  <a:pt x="100" y="129"/>
                  <a:pt x="100" y="131"/>
                  <a:pt x="101" y="132"/>
                </a:cubicBezTo>
                <a:cubicBezTo>
                  <a:pt x="102" y="132"/>
                  <a:pt x="103" y="133"/>
                  <a:pt x="104" y="133"/>
                </a:cubicBezTo>
                <a:cubicBezTo>
                  <a:pt x="104" y="133"/>
                  <a:pt x="105" y="132"/>
                  <a:pt x="106" y="132"/>
                </a:cubicBezTo>
                <a:cubicBezTo>
                  <a:pt x="168" y="70"/>
                  <a:pt x="168" y="70"/>
                  <a:pt x="168" y="70"/>
                </a:cubicBezTo>
                <a:cubicBezTo>
                  <a:pt x="169" y="68"/>
                  <a:pt x="169" y="67"/>
                  <a:pt x="168" y="65"/>
                </a:cubicBezTo>
                <a:close/>
                <a:moveTo>
                  <a:pt x="181" y="66"/>
                </a:moveTo>
                <a:cubicBezTo>
                  <a:pt x="180" y="65"/>
                  <a:pt x="178" y="65"/>
                  <a:pt x="177" y="66"/>
                </a:cubicBezTo>
                <a:cubicBezTo>
                  <a:pt x="119" y="124"/>
                  <a:pt x="119" y="124"/>
                  <a:pt x="119" y="124"/>
                </a:cubicBezTo>
                <a:cubicBezTo>
                  <a:pt x="117" y="125"/>
                  <a:pt x="117" y="127"/>
                  <a:pt x="119" y="129"/>
                </a:cubicBezTo>
                <a:cubicBezTo>
                  <a:pt x="119" y="129"/>
                  <a:pt x="120" y="130"/>
                  <a:pt x="121" y="130"/>
                </a:cubicBezTo>
                <a:cubicBezTo>
                  <a:pt x="122" y="130"/>
                  <a:pt x="122" y="129"/>
                  <a:pt x="123" y="129"/>
                </a:cubicBezTo>
                <a:cubicBezTo>
                  <a:pt x="181" y="71"/>
                  <a:pt x="181" y="71"/>
                  <a:pt x="181" y="71"/>
                </a:cubicBezTo>
                <a:cubicBezTo>
                  <a:pt x="182" y="70"/>
                  <a:pt x="182" y="68"/>
                  <a:pt x="181" y="66"/>
                </a:cubicBezTo>
                <a:close/>
                <a:moveTo>
                  <a:pt x="130" y="131"/>
                </a:moveTo>
                <a:cubicBezTo>
                  <a:pt x="131" y="132"/>
                  <a:pt x="132" y="132"/>
                  <a:pt x="132" y="132"/>
                </a:cubicBezTo>
                <a:cubicBezTo>
                  <a:pt x="133" y="132"/>
                  <a:pt x="134" y="132"/>
                  <a:pt x="135" y="131"/>
                </a:cubicBezTo>
                <a:cubicBezTo>
                  <a:pt x="193" y="73"/>
                  <a:pt x="193" y="73"/>
                  <a:pt x="193" y="73"/>
                </a:cubicBezTo>
                <a:cubicBezTo>
                  <a:pt x="194" y="72"/>
                  <a:pt x="194" y="70"/>
                  <a:pt x="193" y="69"/>
                </a:cubicBezTo>
                <a:cubicBezTo>
                  <a:pt x="192" y="67"/>
                  <a:pt x="190" y="67"/>
                  <a:pt x="188" y="69"/>
                </a:cubicBezTo>
                <a:cubicBezTo>
                  <a:pt x="130" y="127"/>
                  <a:pt x="130" y="127"/>
                  <a:pt x="130" y="127"/>
                </a:cubicBezTo>
                <a:cubicBezTo>
                  <a:pt x="129" y="128"/>
                  <a:pt x="129" y="130"/>
                  <a:pt x="130" y="131"/>
                </a:cubicBezTo>
                <a:close/>
                <a:moveTo>
                  <a:pt x="141" y="134"/>
                </a:moveTo>
                <a:cubicBezTo>
                  <a:pt x="142" y="135"/>
                  <a:pt x="142" y="135"/>
                  <a:pt x="143" y="135"/>
                </a:cubicBezTo>
                <a:cubicBezTo>
                  <a:pt x="144" y="135"/>
                  <a:pt x="145" y="135"/>
                  <a:pt x="145" y="134"/>
                </a:cubicBezTo>
                <a:cubicBezTo>
                  <a:pt x="205" y="75"/>
                  <a:pt x="205" y="75"/>
                  <a:pt x="205" y="75"/>
                </a:cubicBezTo>
                <a:cubicBezTo>
                  <a:pt x="206" y="73"/>
                  <a:pt x="206" y="71"/>
                  <a:pt x="205" y="70"/>
                </a:cubicBezTo>
                <a:cubicBezTo>
                  <a:pt x="204" y="69"/>
                  <a:pt x="202" y="69"/>
                  <a:pt x="201" y="70"/>
                </a:cubicBezTo>
                <a:cubicBezTo>
                  <a:pt x="141" y="130"/>
                  <a:pt x="141" y="130"/>
                  <a:pt x="141" y="130"/>
                </a:cubicBezTo>
                <a:cubicBezTo>
                  <a:pt x="140" y="131"/>
                  <a:pt x="140" y="133"/>
                  <a:pt x="141" y="134"/>
                </a:cubicBezTo>
                <a:close/>
                <a:moveTo>
                  <a:pt x="148" y="141"/>
                </a:moveTo>
                <a:cubicBezTo>
                  <a:pt x="149" y="142"/>
                  <a:pt x="149" y="142"/>
                  <a:pt x="150" y="142"/>
                </a:cubicBezTo>
                <a:cubicBezTo>
                  <a:pt x="151" y="142"/>
                  <a:pt x="152" y="142"/>
                  <a:pt x="152" y="141"/>
                </a:cubicBezTo>
                <a:cubicBezTo>
                  <a:pt x="216" y="78"/>
                  <a:pt x="216" y="78"/>
                  <a:pt x="216" y="78"/>
                </a:cubicBezTo>
                <a:cubicBezTo>
                  <a:pt x="217" y="76"/>
                  <a:pt x="217" y="74"/>
                  <a:pt x="216" y="73"/>
                </a:cubicBezTo>
                <a:cubicBezTo>
                  <a:pt x="215" y="72"/>
                  <a:pt x="213" y="72"/>
                  <a:pt x="212" y="73"/>
                </a:cubicBezTo>
                <a:cubicBezTo>
                  <a:pt x="148" y="137"/>
                  <a:pt x="148" y="137"/>
                  <a:pt x="148" y="137"/>
                </a:cubicBezTo>
                <a:cubicBezTo>
                  <a:pt x="147" y="138"/>
                  <a:pt x="147" y="140"/>
                  <a:pt x="148" y="141"/>
                </a:cubicBezTo>
                <a:close/>
                <a:moveTo>
                  <a:pt x="164" y="135"/>
                </a:moveTo>
                <a:cubicBezTo>
                  <a:pt x="164" y="135"/>
                  <a:pt x="164" y="135"/>
                  <a:pt x="164" y="135"/>
                </a:cubicBezTo>
                <a:cubicBezTo>
                  <a:pt x="158" y="141"/>
                  <a:pt x="158" y="141"/>
                  <a:pt x="158" y="141"/>
                </a:cubicBezTo>
                <a:cubicBezTo>
                  <a:pt x="158" y="141"/>
                  <a:pt x="158" y="141"/>
                  <a:pt x="158" y="141"/>
                </a:cubicBezTo>
                <a:cubicBezTo>
                  <a:pt x="158" y="141"/>
                  <a:pt x="157" y="141"/>
                  <a:pt x="157" y="142"/>
                </a:cubicBezTo>
                <a:cubicBezTo>
                  <a:pt x="155" y="144"/>
                  <a:pt x="155" y="144"/>
                  <a:pt x="155" y="144"/>
                </a:cubicBezTo>
                <a:cubicBezTo>
                  <a:pt x="154" y="145"/>
                  <a:pt x="154" y="147"/>
                  <a:pt x="155" y="148"/>
                </a:cubicBezTo>
                <a:cubicBezTo>
                  <a:pt x="156" y="149"/>
                  <a:pt x="156" y="149"/>
                  <a:pt x="157" y="149"/>
                </a:cubicBezTo>
                <a:cubicBezTo>
                  <a:pt x="158" y="149"/>
                  <a:pt x="159" y="149"/>
                  <a:pt x="159" y="148"/>
                </a:cubicBezTo>
                <a:cubicBezTo>
                  <a:pt x="162" y="146"/>
                  <a:pt x="162" y="146"/>
                  <a:pt x="162" y="146"/>
                </a:cubicBezTo>
                <a:cubicBezTo>
                  <a:pt x="162" y="146"/>
                  <a:pt x="162" y="146"/>
                  <a:pt x="162" y="146"/>
                </a:cubicBezTo>
                <a:cubicBezTo>
                  <a:pt x="162" y="145"/>
                  <a:pt x="162" y="145"/>
                  <a:pt x="162" y="145"/>
                </a:cubicBezTo>
                <a:cubicBezTo>
                  <a:pt x="168" y="139"/>
                  <a:pt x="168" y="139"/>
                  <a:pt x="168" y="139"/>
                </a:cubicBezTo>
                <a:cubicBezTo>
                  <a:pt x="168" y="139"/>
                  <a:pt x="168" y="139"/>
                  <a:pt x="168" y="139"/>
                </a:cubicBezTo>
                <a:cubicBezTo>
                  <a:pt x="232" y="75"/>
                  <a:pt x="232" y="75"/>
                  <a:pt x="232" y="75"/>
                </a:cubicBezTo>
                <a:cubicBezTo>
                  <a:pt x="233" y="74"/>
                  <a:pt x="233" y="72"/>
                  <a:pt x="232" y="71"/>
                </a:cubicBezTo>
                <a:cubicBezTo>
                  <a:pt x="231" y="70"/>
                  <a:pt x="229" y="70"/>
                  <a:pt x="228" y="71"/>
                </a:cubicBezTo>
                <a:cubicBezTo>
                  <a:pt x="164" y="135"/>
                  <a:pt x="164" y="135"/>
                  <a:pt x="164" y="135"/>
                </a:cubicBezTo>
                <a:close/>
                <a:moveTo>
                  <a:pt x="153" y="160"/>
                </a:moveTo>
                <a:cubicBezTo>
                  <a:pt x="152" y="161"/>
                  <a:pt x="152" y="161"/>
                  <a:pt x="152" y="161"/>
                </a:cubicBezTo>
                <a:cubicBezTo>
                  <a:pt x="144" y="169"/>
                  <a:pt x="144" y="169"/>
                  <a:pt x="144" y="169"/>
                </a:cubicBezTo>
                <a:cubicBezTo>
                  <a:pt x="144" y="169"/>
                  <a:pt x="144" y="169"/>
                  <a:pt x="144" y="169"/>
                </a:cubicBezTo>
                <a:cubicBezTo>
                  <a:pt x="143" y="170"/>
                  <a:pt x="143" y="170"/>
                  <a:pt x="143" y="170"/>
                </a:cubicBezTo>
                <a:cubicBezTo>
                  <a:pt x="141" y="172"/>
                  <a:pt x="141" y="172"/>
                  <a:pt x="141" y="172"/>
                </a:cubicBezTo>
                <a:cubicBezTo>
                  <a:pt x="140" y="173"/>
                  <a:pt x="140" y="175"/>
                  <a:pt x="141" y="176"/>
                </a:cubicBezTo>
                <a:cubicBezTo>
                  <a:pt x="141" y="177"/>
                  <a:pt x="142" y="177"/>
                  <a:pt x="143" y="177"/>
                </a:cubicBezTo>
                <a:cubicBezTo>
                  <a:pt x="144" y="177"/>
                  <a:pt x="145" y="177"/>
                  <a:pt x="145" y="176"/>
                </a:cubicBezTo>
                <a:cubicBezTo>
                  <a:pt x="147" y="174"/>
                  <a:pt x="147" y="174"/>
                  <a:pt x="147" y="174"/>
                </a:cubicBezTo>
                <a:cubicBezTo>
                  <a:pt x="148" y="174"/>
                  <a:pt x="148" y="174"/>
                  <a:pt x="148" y="174"/>
                </a:cubicBezTo>
                <a:cubicBezTo>
                  <a:pt x="148" y="174"/>
                  <a:pt x="148" y="173"/>
                  <a:pt x="148" y="173"/>
                </a:cubicBezTo>
                <a:cubicBezTo>
                  <a:pt x="156" y="165"/>
                  <a:pt x="156" y="165"/>
                  <a:pt x="156" y="165"/>
                </a:cubicBezTo>
                <a:cubicBezTo>
                  <a:pt x="157" y="165"/>
                  <a:pt x="157" y="165"/>
                  <a:pt x="157" y="164"/>
                </a:cubicBezTo>
                <a:cubicBezTo>
                  <a:pt x="161" y="160"/>
                  <a:pt x="161" y="160"/>
                  <a:pt x="161" y="160"/>
                </a:cubicBezTo>
                <a:cubicBezTo>
                  <a:pt x="161" y="160"/>
                  <a:pt x="161" y="160"/>
                  <a:pt x="161" y="160"/>
                </a:cubicBezTo>
                <a:cubicBezTo>
                  <a:pt x="168" y="154"/>
                  <a:pt x="168" y="154"/>
                  <a:pt x="168" y="154"/>
                </a:cubicBezTo>
                <a:cubicBezTo>
                  <a:pt x="169" y="153"/>
                  <a:pt x="169" y="153"/>
                  <a:pt x="169" y="153"/>
                </a:cubicBezTo>
                <a:cubicBezTo>
                  <a:pt x="250" y="72"/>
                  <a:pt x="250" y="72"/>
                  <a:pt x="250" y="72"/>
                </a:cubicBezTo>
                <a:cubicBezTo>
                  <a:pt x="251" y="71"/>
                  <a:pt x="251" y="69"/>
                  <a:pt x="250" y="68"/>
                </a:cubicBezTo>
                <a:cubicBezTo>
                  <a:pt x="248" y="67"/>
                  <a:pt x="246" y="67"/>
                  <a:pt x="245" y="68"/>
                </a:cubicBezTo>
                <a:cubicBezTo>
                  <a:pt x="242" y="71"/>
                  <a:pt x="242" y="71"/>
                  <a:pt x="242" y="71"/>
                </a:cubicBezTo>
                <a:cubicBezTo>
                  <a:pt x="163" y="150"/>
                  <a:pt x="163" y="150"/>
                  <a:pt x="163" y="150"/>
                </a:cubicBezTo>
                <a:lnTo>
                  <a:pt x="153" y="160"/>
                </a:lnTo>
                <a:close/>
                <a:moveTo>
                  <a:pt x="158" y="173"/>
                </a:moveTo>
                <a:cubicBezTo>
                  <a:pt x="159" y="173"/>
                  <a:pt x="160" y="174"/>
                  <a:pt x="161" y="174"/>
                </a:cubicBezTo>
                <a:cubicBezTo>
                  <a:pt x="161" y="174"/>
                  <a:pt x="162" y="173"/>
                  <a:pt x="163" y="173"/>
                </a:cubicBezTo>
                <a:cubicBezTo>
                  <a:pt x="262" y="74"/>
                  <a:pt x="262" y="74"/>
                  <a:pt x="262" y="74"/>
                </a:cubicBezTo>
                <a:cubicBezTo>
                  <a:pt x="263" y="72"/>
                  <a:pt x="263" y="70"/>
                  <a:pt x="262" y="69"/>
                </a:cubicBezTo>
                <a:cubicBezTo>
                  <a:pt x="261" y="68"/>
                  <a:pt x="259" y="68"/>
                  <a:pt x="258" y="69"/>
                </a:cubicBezTo>
                <a:cubicBezTo>
                  <a:pt x="158" y="168"/>
                  <a:pt x="158" y="168"/>
                  <a:pt x="158" y="168"/>
                </a:cubicBezTo>
                <a:cubicBezTo>
                  <a:pt x="157" y="170"/>
                  <a:pt x="157" y="172"/>
                  <a:pt x="158" y="173"/>
                </a:cubicBezTo>
                <a:close/>
                <a:moveTo>
                  <a:pt x="156" y="184"/>
                </a:moveTo>
                <a:cubicBezTo>
                  <a:pt x="151" y="190"/>
                  <a:pt x="151" y="190"/>
                  <a:pt x="151" y="190"/>
                </a:cubicBezTo>
                <a:cubicBezTo>
                  <a:pt x="150" y="191"/>
                  <a:pt x="150" y="193"/>
                  <a:pt x="151" y="194"/>
                </a:cubicBezTo>
                <a:cubicBezTo>
                  <a:pt x="152" y="195"/>
                  <a:pt x="152" y="195"/>
                  <a:pt x="153" y="195"/>
                </a:cubicBezTo>
                <a:cubicBezTo>
                  <a:pt x="154" y="195"/>
                  <a:pt x="155" y="195"/>
                  <a:pt x="155" y="194"/>
                </a:cubicBezTo>
                <a:cubicBezTo>
                  <a:pt x="161" y="189"/>
                  <a:pt x="161" y="189"/>
                  <a:pt x="161" y="189"/>
                </a:cubicBezTo>
                <a:cubicBezTo>
                  <a:pt x="166" y="184"/>
                  <a:pt x="166" y="184"/>
                  <a:pt x="166" y="184"/>
                </a:cubicBezTo>
                <a:cubicBezTo>
                  <a:pt x="277" y="72"/>
                  <a:pt x="277" y="72"/>
                  <a:pt x="277" y="72"/>
                </a:cubicBezTo>
                <a:cubicBezTo>
                  <a:pt x="278" y="71"/>
                  <a:pt x="278" y="69"/>
                  <a:pt x="277" y="68"/>
                </a:cubicBezTo>
                <a:cubicBezTo>
                  <a:pt x="276" y="67"/>
                  <a:pt x="274" y="67"/>
                  <a:pt x="273" y="68"/>
                </a:cubicBezTo>
                <a:cubicBezTo>
                  <a:pt x="161" y="179"/>
                  <a:pt x="161" y="179"/>
                  <a:pt x="161" y="179"/>
                </a:cubicBezTo>
                <a:lnTo>
                  <a:pt x="156" y="184"/>
                </a:lnTo>
                <a:close/>
                <a:moveTo>
                  <a:pt x="295" y="67"/>
                </a:moveTo>
                <a:cubicBezTo>
                  <a:pt x="296" y="67"/>
                  <a:pt x="297" y="67"/>
                  <a:pt x="298" y="66"/>
                </a:cubicBezTo>
                <a:cubicBezTo>
                  <a:pt x="316" y="48"/>
                  <a:pt x="316" y="48"/>
                  <a:pt x="316" y="48"/>
                </a:cubicBezTo>
                <a:cubicBezTo>
                  <a:pt x="317" y="47"/>
                  <a:pt x="317" y="45"/>
                  <a:pt x="316" y="44"/>
                </a:cubicBezTo>
                <a:cubicBezTo>
                  <a:pt x="314" y="42"/>
                  <a:pt x="312" y="42"/>
                  <a:pt x="311" y="44"/>
                </a:cubicBezTo>
                <a:cubicBezTo>
                  <a:pt x="293" y="62"/>
                  <a:pt x="293" y="62"/>
                  <a:pt x="293" y="62"/>
                </a:cubicBezTo>
                <a:cubicBezTo>
                  <a:pt x="292" y="63"/>
                  <a:pt x="292" y="65"/>
                  <a:pt x="293" y="66"/>
                </a:cubicBezTo>
                <a:cubicBezTo>
                  <a:pt x="294" y="67"/>
                  <a:pt x="295" y="67"/>
                  <a:pt x="295" y="67"/>
                </a:cubicBezTo>
                <a:close/>
                <a:moveTo>
                  <a:pt x="166" y="189"/>
                </a:moveTo>
                <a:cubicBezTo>
                  <a:pt x="157" y="198"/>
                  <a:pt x="157" y="198"/>
                  <a:pt x="157" y="198"/>
                </a:cubicBezTo>
                <a:cubicBezTo>
                  <a:pt x="156" y="199"/>
                  <a:pt x="156" y="201"/>
                  <a:pt x="157" y="202"/>
                </a:cubicBezTo>
                <a:cubicBezTo>
                  <a:pt x="158" y="203"/>
                  <a:pt x="158" y="203"/>
                  <a:pt x="159" y="203"/>
                </a:cubicBezTo>
                <a:cubicBezTo>
                  <a:pt x="160" y="203"/>
                  <a:pt x="161" y="203"/>
                  <a:pt x="162" y="202"/>
                </a:cubicBezTo>
                <a:cubicBezTo>
                  <a:pt x="178" y="187"/>
                  <a:pt x="178" y="187"/>
                  <a:pt x="178" y="187"/>
                </a:cubicBezTo>
                <a:cubicBezTo>
                  <a:pt x="178" y="187"/>
                  <a:pt x="178" y="187"/>
                  <a:pt x="178" y="187"/>
                </a:cubicBezTo>
                <a:cubicBezTo>
                  <a:pt x="290" y="74"/>
                  <a:pt x="290" y="74"/>
                  <a:pt x="290" y="74"/>
                </a:cubicBezTo>
                <a:cubicBezTo>
                  <a:pt x="292" y="72"/>
                  <a:pt x="291" y="71"/>
                  <a:pt x="290" y="69"/>
                </a:cubicBezTo>
                <a:cubicBezTo>
                  <a:pt x="289" y="68"/>
                  <a:pt x="287" y="68"/>
                  <a:pt x="286" y="69"/>
                </a:cubicBezTo>
                <a:cubicBezTo>
                  <a:pt x="166" y="189"/>
                  <a:pt x="166" y="189"/>
                  <a:pt x="166" y="189"/>
                </a:cubicBezTo>
                <a:close/>
                <a:moveTo>
                  <a:pt x="296" y="73"/>
                </a:moveTo>
                <a:cubicBezTo>
                  <a:pt x="169" y="199"/>
                  <a:pt x="169" y="199"/>
                  <a:pt x="169" y="199"/>
                </a:cubicBezTo>
                <a:cubicBezTo>
                  <a:pt x="169" y="199"/>
                  <a:pt x="169" y="199"/>
                  <a:pt x="169" y="199"/>
                </a:cubicBezTo>
                <a:cubicBezTo>
                  <a:pt x="151" y="217"/>
                  <a:pt x="151" y="217"/>
                  <a:pt x="151" y="217"/>
                </a:cubicBezTo>
                <a:cubicBezTo>
                  <a:pt x="150" y="219"/>
                  <a:pt x="150" y="221"/>
                  <a:pt x="151" y="222"/>
                </a:cubicBezTo>
                <a:cubicBezTo>
                  <a:pt x="152" y="222"/>
                  <a:pt x="153" y="223"/>
                  <a:pt x="154" y="223"/>
                </a:cubicBezTo>
                <a:cubicBezTo>
                  <a:pt x="154" y="223"/>
                  <a:pt x="155" y="222"/>
                  <a:pt x="155" y="222"/>
                </a:cubicBezTo>
                <a:cubicBezTo>
                  <a:pt x="178" y="198"/>
                  <a:pt x="178" y="198"/>
                  <a:pt x="178" y="198"/>
                </a:cubicBezTo>
                <a:cubicBezTo>
                  <a:pt x="300" y="77"/>
                  <a:pt x="300" y="77"/>
                  <a:pt x="300" y="77"/>
                </a:cubicBezTo>
                <a:cubicBezTo>
                  <a:pt x="301" y="76"/>
                  <a:pt x="301" y="74"/>
                  <a:pt x="300" y="73"/>
                </a:cubicBezTo>
                <a:cubicBezTo>
                  <a:pt x="299" y="72"/>
                  <a:pt x="297" y="72"/>
                  <a:pt x="296" y="73"/>
                </a:cubicBezTo>
                <a:close/>
                <a:moveTo>
                  <a:pt x="316" y="57"/>
                </a:moveTo>
                <a:cubicBezTo>
                  <a:pt x="317" y="58"/>
                  <a:pt x="317" y="58"/>
                  <a:pt x="318" y="58"/>
                </a:cubicBezTo>
                <a:cubicBezTo>
                  <a:pt x="319" y="58"/>
                  <a:pt x="320" y="58"/>
                  <a:pt x="320" y="57"/>
                </a:cubicBezTo>
                <a:cubicBezTo>
                  <a:pt x="327" y="50"/>
                  <a:pt x="327" y="50"/>
                  <a:pt x="327" y="50"/>
                </a:cubicBezTo>
                <a:cubicBezTo>
                  <a:pt x="328" y="49"/>
                  <a:pt x="328" y="47"/>
                  <a:pt x="327" y="46"/>
                </a:cubicBezTo>
                <a:cubicBezTo>
                  <a:pt x="326" y="45"/>
                  <a:pt x="324" y="45"/>
                  <a:pt x="323" y="46"/>
                </a:cubicBezTo>
                <a:cubicBezTo>
                  <a:pt x="316" y="53"/>
                  <a:pt x="316" y="53"/>
                  <a:pt x="316" y="53"/>
                </a:cubicBezTo>
                <a:cubicBezTo>
                  <a:pt x="315" y="54"/>
                  <a:pt x="315" y="56"/>
                  <a:pt x="316" y="57"/>
                </a:cubicBezTo>
                <a:close/>
                <a:moveTo>
                  <a:pt x="334" y="43"/>
                </a:moveTo>
                <a:cubicBezTo>
                  <a:pt x="334" y="43"/>
                  <a:pt x="335" y="42"/>
                  <a:pt x="336" y="42"/>
                </a:cubicBezTo>
                <a:cubicBezTo>
                  <a:pt x="342" y="36"/>
                  <a:pt x="342" y="36"/>
                  <a:pt x="342" y="36"/>
                </a:cubicBezTo>
                <a:cubicBezTo>
                  <a:pt x="343" y="34"/>
                  <a:pt x="343" y="32"/>
                  <a:pt x="342" y="31"/>
                </a:cubicBezTo>
                <a:cubicBezTo>
                  <a:pt x="341" y="30"/>
                  <a:pt x="339" y="30"/>
                  <a:pt x="338" y="31"/>
                </a:cubicBezTo>
                <a:cubicBezTo>
                  <a:pt x="331" y="37"/>
                  <a:pt x="331" y="37"/>
                  <a:pt x="331" y="37"/>
                </a:cubicBezTo>
                <a:cubicBezTo>
                  <a:pt x="330" y="39"/>
                  <a:pt x="330" y="41"/>
                  <a:pt x="331" y="42"/>
                </a:cubicBezTo>
                <a:cubicBezTo>
                  <a:pt x="332" y="42"/>
                  <a:pt x="333" y="43"/>
                  <a:pt x="334" y="43"/>
                </a:cubicBezTo>
                <a:close/>
                <a:moveTo>
                  <a:pt x="130" y="260"/>
                </a:moveTo>
                <a:cubicBezTo>
                  <a:pt x="131" y="260"/>
                  <a:pt x="132" y="260"/>
                  <a:pt x="132" y="259"/>
                </a:cubicBezTo>
                <a:cubicBezTo>
                  <a:pt x="308" y="84"/>
                  <a:pt x="308" y="84"/>
                  <a:pt x="308" y="84"/>
                </a:cubicBezTo>
                <a:cubicBezTo>
                  <a:pt x="308" y="83"/>
                  <a:pt x="308" y="83"/>
                  <a:pt x="308" y="83"/>
                </a:cubicBezTo>
                <a:cubicBezTo>
                  <a:pt x="309" y="83"/>
                  <a:pt x="309" y="83"/>
                  <a:pt x="309" y="83"/>
                </a:cubicBezTo>
                <a:cubicBezTo>
                  <a:pt x="315" y="76"/>
                  <a:pt x="315" y="76"/>
                  <a:pt x="315" y="76"/>
                </a:cubicBezTo>
                <a:cubicBezTo>
                  <a:pt x="319" y="72"/>
                  <a:pt x="319" y="72"/>
                  <a:pt x="319" y="72"/>
                </a:cubicBezTo>
                <a:cubicBezTo>
                  <a:pt x="322" y="70"/>
                  <a:pt x="322" y="70"/>
                  <a:pt x="322" y="70"/>
                </a:cubicBezTo>
                <a:cubicBezTo>
                  <a:pt x="335" y="57"/>
                  <a:pt x="335" y="57"/>
                  <a:pt x="335" y="57"/>
                </a:cubicBezTo>
                <a:cubicBezTo>
                  <a:pt x="338" y="54"/>
                  <a:pt x="338" y="54"/>
                  <a:pt x="338" y="54"/>
                </a:cubicBezTo>
                <a:cubicBezTo>
                  <a:pt x="339" y="52"/>
                  <a:pt x="339" y="52"/>
                  <a:pt x="339" y="52"/>
                </a:cubicBezTo>
                <a:cubicBezTo>
                  <a:pt x="341" y="51"/>
                  <a:pt x="341" y="49"/>
                  <a:pt x="339" y="48"/>
                </a:cubicBezTo>
                <a:cubicBezTo>
                  <a:pt x="338" y="47"/>
                  <a:pt x="336" y="47"/>
                  <a:pt x="335" y="48"/>
                </a:cubicBezTo>
                <a:cubicBezTo>
                  <a:pt x="333" y="50"/>
                  <a:pt x="333" y="50"/>
                  <a:pt x="333" y="50"/>
                </a:cubicBezTo>
                <a:cubicBezTo>
                  <a:pt x="330" y="53"/>
                  <a:pt x="330" y="53"/>
                  <a:pt x="330" y="53"/>
                </a:cubicBezTo>
                <a:cubicBezTo>
                  <a:pt x="305" y="78"/>
                  <a:pt x="305" y="78"/>
                  <a:pt x="305" y="78"/>
                </a:cubicBezTo>
                <a:cubicBezTo>
                  <a:pt x="304" y="78"/>
                  <a:pt x="304" y="79"/>
                  <a:pt x="304" y="79"/>
                </a:cubicBezTo>
                <a:cubicBezTo>
                  <a:pt x="304" y="79"/>
                  <a:pt x="304" y="79"/>
                  <a:pt x="303" y="79"/>
                </a:cubicBezTo>
                <a:cubicBezTo>
                  <a:pt x="128" y="255"/>
                  <a:pt x="128" y="255"/>
                  <a:pt x="128" y="255"/>
                </a:cubicBezTo>
                <a:cubicBezTo>
                  <a:pt x="127" y="256"/>
                  <a:pt x="127" y="258"/>
                  <a:pt x="128" y="259"/>
                </a:cubicBezTo>
                <a:cubicBezTo>
                  <a:pt x="129" y="260"/>
                  <a:pt x="129" y="260"/>
                  <a:pt x="130" y="260"/>
                </a:cubicBezTo>
                <a:close/>
                <a:moveTo>
                  <a:pt x="342" y="45"/>
                </a:moveTo>
                <a:cubicBezTo>
                  <a:pt x="342" y="46"/>
                  <a:pt x="343" y="46"/>
                  <a:pt x="344" y="46"/>
                </a:cubicBezTo>
                <a:cubicBezTo>
                  <a:pt x="345" y="46"/>
                  <a:pt x="346" y="46"/>
                  <a:pt x="346" y="45"/>
                </a:cubicBezTo>
                <a:cubicBezTo>
                  <a:pt x="352" y="40"/>
                  <a:pt x="352" y="40"/>
                  <a:pt x="352" y="40"/>
                </a:cubicBezTo>
                <a:cubicBezTo>
                  <a:pt x="352" y="40"/>
                  <a:pt x="352" y="40"/>
                  <a:pt x="352" y="40"/>
                </a:cubicBezTo>
                <a:cubicBezTo>
                  <a:pt x="358" y="33"/>
                  <a:pt x="358" y="33"/>
                  <a:pt x="358" y="33"/>
                </a:cubicBezTo>
                <a:cubicBezTo>
                  <a:pt x="360" y="32"/>
                  <a:pt x="360" y="30"/>
                  <a:pt x="358" y="29"/>
                </a:cubicBezTo>
                <a:cubicBezTo>
                  <a:pt x="357" y="28"/>
                  <a:pt x="355" y="28"/>
                  <a:pt x="354" y="29"/>
                </a:cubicBezTo>
                <a:cubicBezTo>
                  <a:pt x="352" y="30"/>
                  <a:pt x="352" y="30"/>
                  <a:pt x="352" y="30"/>
                </a:cubicBezTo>
                <a:cubicBezTo>
                  <a:pt x="352" y="30"/>
                  <a:pt x="352" y="30"/>
                  <a:pt x="352" y="31"/>
                </a:cubicBezTo>
                <a:cubicBezTo>
                  <a:pt x="342" y="41"/>
                  <a:pt x="342" y="41"/>
                  <a:pt x="342" y="41"/>
                </a:cubicBezTo>
                <a:cubicBezTo>
                  <a:pt x="341" y="42"/>
                  <a:pt x="341" y="44"/>
                  <a:pt x="342" y="45"/>
                </a:cubicBezTo>
                <a:close/>
                <a:moveTo>
                  <a:pt x="324" y="82"/>
                </a:moveTo>
                <a:cubicBezTo>
                  <a:pt x="333" y="73"/>
                  <a:pt x="333" y="73"/>
                  <a:pt x="333" y="73"/>
                </a:cubicBezTo>
                <a:cubicBezTo>
                  <a:pt x="333" y="73"/>
                  <a:pt x="333" y="72"/>
                  <a:pt x="333" y="72"/>
                </a:cubicBezTo>
                <a:cubicBezTo>
                  <a:pt x="334" y="72"/>
                  <a:pt x="334" y="72"/>
                  <a:pt x="334" y="71"/>
                </a:cubicBezTo>
                <a:cubicBezTo>
                  <a:pt x="349" y="57"/>
                  <a:pt x="349" y="57"/>
                  <a:pt x="349" y="57"/>
                </a:cubicBezTo>
                <a:cubicBezTo>
                  <a:pt x="350" y="56"/>
                  <a:pt x="350" y="54"/>
                  <a:pt x="349" y="53"/>
                </a:cubicBezTo>
                <a:cubicBezTo>
                  <a:pt x="347" y="51"/>
                  <a:pt x="345" y="51"/>
                  <a:pt x="344" y="53"/>
                </a:cubicBezTo>
                <a:cubicBezTo>
                  <a:pt x="330" y="67"/>
                  <a:pt x="330" y="67"/>
                  <a:pt x="330" y="67"/>
                </a:cubicBezTo>
                <a:cubicBezTo>
                  <a:pt x="329" y="67"/>
                  <a:pt x="329" y="68"/>
                  <a:pt x="329" y="68"/>
                </a:cubicBezTo>
                <a:cubicBezTo>
                  <a:pt x="329" y="68"/>
                  <a:pt x="329" y="68"/>
                  <a:pt x="328" y="68"/>
                </a:cubicBezTo>
                <a:cubicBezTo>
                  <a:pt x="320" y="77"/>
                  <a:pt x="320" y="77"/>
                  <a:pt x="320" y="77"/>
                </a:cubicBezTo>
                <a:cubicBezTo>
                  <a:pt x="319" y="78"/>
                  <a:pt x="318" y="79"/>
                  <a:pt x="319" y="81"/>
                </a:cubicBezTo>
                <a:cubicBezTo>
                  <a:pt x="318" y="80"/>
                  <a:pt x="316" y="80"/>
                  <a:pt x="316" y="81"/>
                </a:cubicBezTo>
                <a:cubicBezTo>
                  <a:pt x="130" y="267"/>
                  <a:pt x="130" y="267"/>
                  <a:pt x="130" y="267"/>
                </a:cubicBezTo>
                <a:cubicBezTo>
                  <a:pt x="128" y="268"/>
                  <a:pt x="128" y="270"/>
                  <a:pt x="130" y="272"/>
                </a:cubicBezTo>
                <a:cubicBezTo>
                  <a:pt x="130" y="272"/>
                  <a:pt x="131" y="273"/>
                  <a:pt x="132" y="273"/>
                </a:cubicBezTo>
                <a:cubicBezTo>
                  <a:pt x="133" y="273"/>
                  <a:pt x="133" y="272"/>
                  <a:pt x="134" y="272"/>
                </a:cubicBezTo>
                <a:cubicBezTo>
                  <a:pt x="320" y="86"/>
                  <a:pt x="320" y="86"/>
                  <a:pt x="320" y="86"/>
                </a:cubicBezTo>
                <a:cubicBezTo>
                  <a:pt x="321" y="85"/>
                  <a:pt x="321" y="83"/>
                  <a:pt x="321" y="82"/>
                </a:cubicBezTo>
                <a:cubicBezTo>
                  <a:pt x="321" y="82"/>
                  <a:pt x="321" y="83"/>
                  <a:pt x="322" y="83"/>
                </a:cubicBezTo>
                <a:cubicBezTo>
                  <a:pt x="323" y="83"/>
                  <a:pt x="323" y="82"/>
                  <a:pt x="324" y="82"/>
                </a:cubicBezTo>
                <a:close/>
                <a:moveTo>
                  <a:pt x="352" y="49"/>
                </a:moveTo>
                <a:cubicBezTo>
                  <a:pt x="353" y="50"/>
                  <a:pt x="354" y="50"/>
                  <a:pt x="354" y="50"/>
                </a:cubicBezTo>
                <a:cubicBezTo>
                  <a:pt x="355" y="50"/>
                  <a:pt x="356" y="50"/>
                  <a:pt x="357" y="49"/>
                </a:cubicBezTo>
                <a:cubicBezTo>
                  <a:pt x="367" y="39"/>
                  <a:pt x="367" y="39"/>
                  <a:pt x="367" y="39"/>
                </a:cubicBezTo>
                <a:cubicBezTo>
                  <a:pt x="368" y="38"/>
                  <a:pt x="368" y="36"/>
                  <a:pt x="367" y="35"/>
                </a:cubicBezTo>
                <a:cubicBezTo>
                  <a:pt x="365" y="33"/>
                  <a:pt x="363" y="33"/>
                  <a:pt x="362" y="35"/>
                </a:cubicBezTo>
                <a:cubicBezTo>
                  <a:pt x="352" y="45"/>
                  <a:pt x="352" y="45"/>
                  <a:pt x="352" y="45"/>
                </a:cubicBezTo>
                <a:cubicBezTo>
                  <a:pt x="351" y="46"/>
                  <a:pt x="351" y="48"/>
                  <a:pt x="352" y="49"/>
                </a:cubicBezTo>
                <a:close/>
                <a:moveTo>
                  <a:pt x="333" y="87"/>
                </a:moveTo>
                <a:cubicBezTo>
                  <a:pt x="334" y="86"/>
                  <a:pt x="334" y="84"/>
                  <a:pt x="333" y="82"/>
                </a:cubicBezTo>
                <a:cubicBezTo>
                  <a:pt x="332" y="81"/>
                  <a:pt x="330" y="81"/>
                  <a:pt x="328" y="82"/>
                </a:cubicBezTo>
                <a:cubicBezTo>
                  <a:pt x="129" y="282"/>
                  <a:pt x="129" y="282"/>
                  <a:pt x="129" y="282"/>
                </a:cubicBezTo>
                <a:cubicBezTo>
                  <a:pt x="127" y="283"/>
                  <a:pt x="127" y="285"/>
                  <a:pt x="129" y="287"/>
                </a:cubicBezTo>
                <a:cubicBezTo>
                  <a:pt x="129" y="287"/>
                  <a:pt x="130" y="287"/>
                  <a:pt x="131" y="287"/>
                </a:cubicBezTo>
                <a:cubicBezTo>
                  <a:pt x="132" y="287"/>
                  <a:pt x="132" y="287"/>
                  <a:pt x="133" y="287"/>
                </a:cubicBezTo>
                <a:lnTo>
                  <a:pt x="333" y="87"/>
                </a:lnTo>
                <a:close/>
                <a:moveTo>
                  <a:pt x="335" y="83"/>
                </a:moveTo>
                <a:cubicBezTo>
                  <a:pt x="336" y="83"/>
                  <a:pt x="337" y="83"/>
                  <a:pt x="337" y="82"/>
                </a:cubicBezTo>
                <a:cubicBezTo>
                  <a:pt x="341" y="78"/>
                  <a:pt x="341" y="78"/>
                  <a:pt x="341" y="78"/>
                </a:cubicBezTo>
                <a:cubicBezTo>
                  <a:pt x="344" y="76"/>
                  <a:pt x="344" y="76"/>
                  <a:pt x="344" y="76"/>
                </a:cubicBezTo>
                <a:cubicBezTo>
                  <a:pt x="361" y="58"/>
                  <a:pt x="361" y="58"/>
                  <a:pt x="361" y="58"/>
                </a:cubicBezTo>
                <a:cubicBezTo>
                  <a:pt x="362" y="57"/>
                  <a:pt x="362" y="55"/>
                  <a:pt x="361" y="54"/>
                </a:cubicBezTo>
                <a:cubicBezTo>
                  <a:pt x="360" y="53"/>
                  <a:pt x="358" y="53"/>
                  <a:pt x="357" y="54"/>
                </a:cubicBezTo>
                <a:cubicBezTo>
                  <a:pt x="339" y="71"/>
                  <a:pt x="339" y="71"/>
                  <a:pt x="339" y="71"/>
                </a:cubicBezTo>
                <a:cubicBezTo>
                  <a:pt x="337" y="74"/>
                  <a:pt x="337" y="74"/>
                  <a:pt x="337" y="74"/>
                </a:cubicBezTo>
                <a:cubicBezTo>
                  <a:pt x="333" y="78"/>
                  <a:pt x="333" y="78"/>
                  <a:pt x="333" y="78"/>
                </a:cubicBezTo>
                <a:cubicBezTo>
                  <a:pt x="332" y="79"/>
                  <a:pt x="332" y="81"/>
                  <a:pt x="333" y="82"/>
                </a:cubicBezTo>
                <a:cubicBezTo>
                  <a:pt x="333" y="83"/>
                  <a:pt x="334" y="83"/>
                  <a:pt x="335" y="83"/>
                </a:cubicBezTo>
                <a:close/>
                <a:moveTo>
                  <a:pt x="372" y="46"/>
                </a:moveTo>
                <a:cubicBezTo>
                  <a:pt x="373" y="46"/>
                  <a:pt x="374" y="46"/>
                  <a:pt x="374" y="45"/>
                </a:cubicBezTo>
                <a:cubicBezTo>
                  <a:pt x="386" y="34"/>
                  <a:pt x="386" y="34"/>
                  <a:pt x="386" y="34"/>
                </a:cubicBezTo>
                <a:cubicBezTo>
                  <a:pt x="386" y="34"/>
                  <a:pt x="386" y="34"/>
                  <a:pt x="386" y="34"/>
                </a:cubicBezTo>
                <a:cubicBezTo>
                  <a:pt x="388" y="32"/>
                  <a:pt x="388" y="32"/>
                  <a:pt x="388" y="32"/>
                </a:cubicBezTo>
                <a:cubicBezTo>
                  <a:pt x="391" y="29"/>
                  <a:pt x="391" y="29"/>
                  <a:pt x="391" y="29"/>
                </a:cubicBezTo>
                <a:cubicBezTo>
                  <a:pt x="394" y="26"/>
                  <a:pt x="394" y="26"/>
                  <a:pt x="394" y="26"/>
                </a:cubicBezTo>
                <a:cubicBezTo>
                  <a:pt x="395" y="24"/>
                  <a:pt x="395" y="22"/>
                  <a:pt x="394" y="21"/>
                </a:cubicBezTo>
                <a:cubicBezTo>
                  <a:pt x="394" y="21"/>
                  <a:pt x="393" y="21"/>
                  <a:pt x="393" y="20"/>
                </a:cubicBezTo>
                <a:cubicBezTo>
                  <a:pt x="392" y="20"/>
                  <a:pt x="391" y="20"/>
                  <a:pt x="391" y="21"/>
                </a:cubicBezTo>
                <a:cubicBezTo>
                  <a:pt x="390" y="21"/>
                  <a:pt x="390" y="21"/>
                  <a:pt x="390" y="21"/>
                </a:cubicBezTo>
                <a:cubicBezTo>
                  <a:pt x="387" y="24"/>
                  <a:pt x="387" y="24"/>
                  <a:pt x="387" y="24"/>
                </a:cubicBezTo>
                <a:cubicBezTo>
                  <a:pt x="387" y="24"/>
                  <a:pt x="387" y="24"/>
                  <a:pt x="387" y="24"/>
                </a:cubicBezTo>
                <a:cubicBezTo>
                  <a:pt x="385" y="26"/>
                  <a:pt x="385" y="26"/>
                  <a:pt x="385" y="26"/>
                </a:cubicBezTo>
                <a:cubicBezTo>
                  <a:pt x="385" y="26"/>
                  <a:pt x="385" y="26"/>
                  <a:pt x="385" y="26"/>
                </a:cubicBezTo>
                <a:cubicBezTo>
                  <a:pt x="382" y="29"/>
                  <a:pt x="382" y="29"/>
                  <a:pt x="382" y="29"/>
                </a:cubicBezTo>
                <a:cubicBezTo>
                  <a:pt x="379" y="32"/>
                  <a:pt x="379" y="32"/>
                  <a:pt x="379" y="32"/>
                </a:cubicBezTo>
                <a:cubicBezTo>
                  <a:pt x="376" y="36"/>
                  <a:pt x="376" y="36"/>
                  <a:pt x="376" y="36"/>
                </a:cubicBezTo>
                <a:cubicBezTo>
                  <a:pt x="376" y="36"/>
                  <a:pt x="376" y="36"/>
                  <a:pt x="376" y="36"/>
                </a:cubicBezTo>
                <a:cubicBezTo>
                  <a:pt x="370" y="41"/>
                  <a:pt x="370" y="41"/>
                  <a:pt x="370" y="41"/>
                </a:cubicBezTo>
                <a:cubicBezTo>
                  <a:pt x="369" y="42"/>
                  <a:pt x="369" y="44"/>
                  <a:pt x="370" y="45"/>
                </a:cubicBezTo>
                <a:cubicBezTo>
                  <a:pt x="371" y="46"/>
                  <a:pt x="371" y="46"/>
                  <a:pt x="372" y="46"/>
                </a:cubicBezTo>
                <a:close/>
                <a:moveTo>
                  <a:pt x="390" y="44"/>
                </a:moveTo>
                <a:cubicBezTo>
                  <a:pt x="393" y="40"/>
                  <a:pt x="393" y="40"/>
                  <a:pt x="393" y="40"/>
                </a:cubicBezTo>
                <a:cubicBezTo>
                  <a:pt x="394" y="39"/>
                  <a:pt x="394" y="37"/>
                  <a:pt x="393" y="36"/>
                </a:cubicBezTo>
                <a:cubicBezTo>
                  <a:pt x="392" y="35"/>
                  <a:pt x="390" y="35"/>
                  <a:pt x="389" y="36"/>
                </a:cubicBezTo>
                <a:cubicBezTo>
                  <a:pt x="385" y="40"/>
                  <a:pt x="385" y="40"/>
                  <a:pt x="385" y="40"/>
                </a:cubicBezTo>
                <a:cubicBezTo>
                  <a:pt x="384" y="41"/>
                  <a:pt x="384" y="43"/>
                  <a:pt x="385" y="44"/>
                </a:cubicBezTo>
                <a:cubicBezTo>
                  <a:pt x="386" y="45"/>
                  <a:pt x="387" y="45"/>
                  <a:pt x="387" y="45"/>
                </a:cubicBezTo>
                <a:cubicBezTo>
                  <a:pt x="388" y="45"/>
                  <a:pt x="389" y="45"/>
                  <a:pt x="390" y="44"/>
                </a:cubicBezTo>
                <a:close/>
                <a:moveTo>
                  <a:pt x="381" y="52"/>
                </a:moveTo>
                <a:cubicBezTo>
                  <a:pt x="383" y="51"/>
                  <a:pt x="383" y="49"/>
                  <a:pt x="381" y="48"/>
                </a:cubicBezTo>
                <a:cubicBezTo>
                  <a:pt x="380" y="46"/>
                  <a:pt x="378" y="46"/>
                  <a:pt x="377" y="48"/>
                </a:cubicBezTo>
                <a:cubicBezTo>
                  <a:pt x="370" y="54"/>
                  <a:pt x="370" y="54"/>
                  <a:pt x="370" y="54"/>
                </a:cubicBezTo>
                <a:cubicBezTo>
                  <a:pt x="351" y="73"/>
                  <a:pt x="351" y="73"/>
                  <a:pt x="351" y="73"/>
                </a:cubicBezTo>
                <a:cubicBezTo>
                  <a:pt x="351" y="73"/>
                  <a:pt x="351" y="73"/>
                  <a:pt x="351" y="73"/>
                </a:cubicBezTo>
                <a:cubicBezTo>
                  <a:pt x="348" y="77"/>
                  <a:pt x="348" y="77"/>
                  <a:pt x="348" y="77"/>
                </a:cubicBezTo>
                <a:cubicBezTo>
                  <a:pt x="132" y="292"/>
                  <a:pt x="132" y="292"/>
                  <a:pt x="132" y="292"/>
                </a:cubicBezTo>
                <a:cubicBezTo>
                  <a:pt x="131" y="294"/>
                  <a:pt x="131" y="295"/>
                  <a:pt x="132" y="297"/>
                </a:cubicBezTo>
                <a:cubicBezTo>
                  <a:pt x="133" y="297"/>
                  <a:pt x="134" y="298"/>
                  <a:pt x="135" y="298"/>
                </a:cubicBezTo>
                <a:cubicBezTo>
                  <a:pt x="135" y="298"/>
                  <a:pt x="136" y="297"/>
                  <a:pt x="137" y="297"/>
                </a:cubicBezTo>
                <a:cubicBezTo>
                  <a:pt x="353" y="81"/>
                  <a:pt x="353" y="81"/>
                  <a:pt x="353" y="81"/>
                </a:cubicBezTo>
                <a:lnTo>
                  <a:pt x="381" y="52"/>
                </a:lnTo>
                <a:close/>
                <a:moveTo>
                  <a:pt x="388" y="59"/>
                </a:moveTo>
                <a:cubicBezTo>
                  <a:pt x="391" y="56"/>
                  <a:pt x="391" y="56"/>
                  <a:pt x="391" y="56"/>
                </a:cubicBezTo>
                <a:cubicBezTo>
                  <a:pt x="392" y="55"/>
                  <a:pt x="392" y="53"/>
                  <a:pt x="391" y="52"/>
                </a:cubicBezTo>
                <a:cubicBezTo>
                  <a:pt x="390" y="51"/>
                  <a:pt x="388" y="51"/>
                  <a:pt x="387" y="52"/>
                </a:cubicBezTo>
                <a:cubicBezTo>
                  <a:pt x="384" y="55"/>
                  <a:pt x="384" y="55"/>
                  <a:pt x="384" y="55"/>
                </a:cubicBezTo>
                <a:cubicBezTo>
                  <a:pt x="383" y="56"/>
                  <a:pt x="383" y="58"/>
                  <a:pt x="384" y="59"/>
                </a:cubicBezTo>
                <a:cubicBezTo>
                  <a:pt x="385" y="60"/>
                  <a:pt x="385" y="60"/>
                  <a:pt x="386" y="60"/>
                </a:cubicBezTo>
                <a:cubicBezTo>
                  <a:pt x="387" y="60"/>
                  <a:pt x="388" y="60"/>
                  <a:pt x="388" y="59"/>
                </a:cubicBezTo>
                <a:close/>
                <a:moveTo>
                  <a:pt x="416" y="30"/>
                </a:moveTo>
                <a:cubicBezTo>
                  <a:pt x="417" y="30"/>
                  <a:pt x="417" y="30"/>
                  <a:pt x="418" y="30"/>
                </a:cubicBezTo>
                <a:cubicBezTo>
                  <a:pt x="424" y="24"/>
                  <a:pt x="424" y="24"/>
                  <a:pt x="424" y="24"/>
                </a:cubicBezTo>
                <a:cubicBezTo>
                  <a:pt x="425" y="23"/>
                  <a:pt x="425" y="21"/>
                  <a:pt x="424" y="20"/>
                </a:cubicBezTo>
                <a:cubicBezTo>
                  <a:pt x="422" y="18"/>
                  <a:pt x="420" y="18"/>
                  <a:pt x="419" y="20"/>
                </a:cubicBezTo>
                <a:cubicBezTo>
                  <a:pt x="414" y="25"/>
                  <a:pt x="414" y="25"/>
                  <a:pt x="414" y="25"/>
                </a:cubicBezTo>
                <a:cubicBezTo>
                  <a:pt x="412" y="26"/>
                  <a:pt x="412" y="28"/>
                  <a:pt x="414" y="30"/>
                </a:cubicBezTo>
                <a:cubicBezTo>
                  <a:pt x="414" y="30"/>
                  <a:pt x="415" y="30"/>
                  <a:pt x="416" y="30"/>
                </a:cubicBezTo>
                <a:close/>
                <a:moveTo>
                  <a:pt x="403" y="44"/>
                </a:moveTo>
                <a:cubicBezTo>
                  <a:pt x="403" y="44"/>
                  <a:pt x="404" y="43"/>
                  <a:pt x="405" y="43"/>
                </a:cubicBezTo>
                <a:cubicBezTo>
                  <a:pt x="407" y="41"/>
                  <a:pt x="407" y="41"/>
                  <a:pt x="407" y="41"/>
                </a:cubicBezTo>
                <a:cubicBezTo>
                  <a:pt x="408" y="40"/>
                  <a:pt x="408" y="38"/>
                  <a:pt x="407" y="36"/>
                </a:cubicBezTo>
                <a:cubicBezTo>
                  <a:pt x="406" y="35"/>
                  <a:pt x="404" y="35"/>
                  <a:pt x="402" y="36"/>
                </a:cubicBezTo>
                <a:cubicBezTo>
                  <a:pt x="400" y="38"/>
                  <a:pt x="400" y="38"/>
                  <a:pt x="400" y="38"/>
                </a:cubicBezTo>
                <a:cubicBezTo>
                  <a:pt x="399" y="40"/>
                  <a:pt x="399" y="42"/>
                  <a:pt x="400" y="43"/>
                </a:cubicBezTo>
                <a:cubicBezTo>
                  <a:pt x="401" y="43"/>
                  <a:pt x="402" y="44"/>
                  <a:pt x="403" y="44"/>
                </a:cubicBezTo>
                <a:close/>
                <a:moveTo>
                  <a:pt x="372" y="66"/>
                </a:moveTo>
                <a:cubicBezTo>
                  <a:pt x="369" y="69"/>
                  <a:pt x="369" y="69"/>
                  <a:pt x="369" y="69"/>
                </a:cubicBezTo>
                <a:cubicBezTo>
                  <a:pt x="365" y="74"/>
                  <a:pt x="365" y="74"/>
                  <a:pt x="365" y="74"/>
                </a:cubicBezTo>
                <a:cubicBezTo>
                  <a:pt x="364" y="75"/>
                  <a:pt x="364" y="77"/>
                  <a:pt x="365" y="78"/>
                </a:cubicBezTo>
                <a:cubicBezTo>
                  <a:pt x="366" y="79"/>
                  <a:pt x="366" y="79"/>
                  <a:pt x="367" y="79"/>
                </a:cubicBezTo>
                <a:cubicBezTo>
                  <a:pt x="368" y="79"/>
                  <a:pt x="369" y="79"/>
                  <a:pt x="369" y="78"/>
                </a:cubicBezTo>
                <a:cubicBezTo>
                  <a:pt x="374" y="74"/>
                  <a:pt x="374" y="74"/>
                  <a:pt x="374" y="74"/>
                </a:cubicBezTo>
                <a:cubicBezTo>
                  <a:pt x="377" y="71"/>
                  <a:pt x="377" y="71"/>
                  <a:pt x="377" y="71"/>
                </a:cubicBezTo>
                <a:cubicBezTo>
                  <a:pt x="378" y="70"/>
                  <a:pt x="378" y="68"/>
                  <a:pt x="377" y="66"/>
                </a:cubicBezTo>
                <a:cubicBezTo>
                  <a:pt x="375" y="65"/>
                  <a:pt x="374" y="65"/>
                  <a:pt x="372" y="66"/>
                </a:cubicBezTo>
                <a:close/>
                <a:moveTo>
                  <a:pt x="362" y="86"/>
                </a:moveTo>
                <a:cubicBezTo>
                  <a:pt x="363" y="84"/>
                  <a:pt x="363" y="82"/>
                  <a:pt x="362" y="81"/>
                </a:cubicBezTo>
                <a:cubicBezTo>
                  <a:pt x="361" y="80"/>
                  <a:pt x="359" y="80"/>
                  <a:pt x="358" y="81"/>
                </a:cubicBezTo>
                <a:cubicBezTo>
                  <a:pt x="142" y="297"/>
                  <a:pt x="142" y="297"/>
                  <a:pt x="142" y="297"/>
                </a:cubicBezTo>
                <a:cubicBezTo>
                  <a:pt x="141" y="298"/>
                  <a:pt x="141" y="300"/>
                  <a:pt x="142" y="301"/>
                </a:cubicBezTo>
                <a:cubicBezTo>
                  <a:pt x="143" y="302"/>
                  <a:pt x="143" y="302"/>
                  <a:pt x="144" y="302"/>
                </a:cubicBezTo>
                <a:cubicBezTo>
                  <a:pt x="145" y="302"/>
                  <a:pt x="146" y="302"/>
                  <a:pt x="146" y="301"/>
                </a:cubicBezTo>
                <a:lnTo>
                  <a:pt x="362" y="86"/>
                </a:lnTo>
                <a:close/>
                <a:moveTo>
                  <a:pt x="380" y="80"/>
                </a:moveTo>
                <a:cubicBezTo>
                  <a:pt x="381" y="80"/>
                  <a:pt x="381" y="80"/>
                  <a:pt x="382" y="79"/>
                </a:cubicBezTo>
                <a:cubicBezTo>
                  <a:pt x="384" y="77"/>
                  <a:pt x="384" y="77"/>
                  <a:pt x="384" y="77"/>
                </a:cubicBezTo>
                <a:cubicBezTo>
                  <a:pt x="386" y="76"/>
                  <a:pt x="386" y="74"/>
                  <a:pt x="384" y="73"/>
                </a:cubicBezTo>
                <a:cubicBezTo>
                  <a:pt x="383" y="72"/>
                  <a:pt x="381" y="72"/>
                  <a:pt x="380" y="73"/>
                </a:cubicBezTo>
                <a:cubicBezTo>
                  <a:pt x="378" y="75"/>
                  <a:pt x="378" y="75"/>
                  <a:pt x="378" y="75"/>
                </a:cubicBezTo>
                <a:cubicBezTo>
                  <a:pt x="376" y="76"/>
                  <a:pt x="376" y="78"/>
                  <a:pt x="378" y="79"/>
                </a:cubicBezTo>
                <a:cubicBezTo>
                  <a:pt x="378" y="80"/>
                  <a:pt x="379" y="80"/>
                  <a:pt x="380" y="80"/>
                </a:cubicBezTo>
                <a:close/>
                <a:moveTo>
                  <a:pt x="429" y="31"/>
                </a:moveTo>
                <a:cubicBezTo>
                  <a:pt x="430" y="31"/>
                  <a:pt x="430" y="31"/>
                  <a:pt x="431" y="30"/>
                </a:cubicBezTo>
                <a:cubicBezTo>
                  <a:pt x="433" y="29"/>
                  <a:pt x="433" y="29"/>
                  <a:pt x="433" y="29"/>
                </a:cubicBezTo>
                <a:cubicBezTo>
                  <a:pt x="434" y="27"/>
                  <a:pt x="434" y="25"/>
                  <a:pt x="433" y="24"/>
                </a:cubicBezTo>
                <a:cubicBezTo>
                  <a:pt x="432" y="23"/>
                  <a:pt x="430" y="23"/>
                  <a:pt x="429" y="24"/>
                </a:cubicBezTo>
                <a:cubicBezTo>
                  <a:pt x="427" y="26"/>
                  <a:pt x="427" y="26"/>
                  <a:pt x="427" y="26"/>
                </a:cubicBezTo>
                <a:cubicBezTo>
                  <a:pt x="426" y="27"/>
                  <a:pt x="426" y="29"/>
                  <a:pt x="427" y="30"/>
                </a:cubicBezTo>
                <a:cubicBezTo>
                  <a:pt x="427" y="31"/>
                  <a:pt x="428" y="31"/>
                  <a:pt x="429" y="31"/>
                </a:cubicBezTo>
                <a:close/>
                <a:moveTo>
                  <a:pt x="414" y="47"/>
                </a:moveTo>
                <a:cubicBezTo>
                  <a:pt x="414" y="47"/>
                  <a:pt x="415" y="46"/>
                  <a:pt x="416" y="46"/>
                </a:cubicBezTo>
                <a:cubicBezTo>
                  <a:pt x="423" y="38"/>
                  <a:pt x="423" y="38"/>
                  <a:pt x="423" y="38"/>
                </a:cubicBezTo>
                <a:cubicBezTo>
                  <a:pt x="424" y="37"/>
                  <a:pt x="424" y="35"/>
                  <a:pt x="423" y="34"/>
                </a:cubicBezTo>
                <a:cubicBezTo>
                  <a:pt x="422" y="33"/>
                  <a:pt x="420" y="33"/>
                  <a:pt x="419" y="34"/>
                </a:cubicBezTo>
                <a:cubicBezTo>
                  <a:pt x="411" y="41"/>
                  <a:pt x="411" y="41"/>
                  <a:pt x="411" y="41"/>
                </a:cubicBezTo>
                <a:cubicBezTo>
                  <a:pt x="410" y="43"/>
                  <a:pt x="410" y="45"/>
                  <a:pt x="411" y="46"/>
                </a:cubicBezTo>
                <a:cubicBezTo>
                  <a:pt x="412" y="46"/>
                  <a:pt x="413" y="47"/>
                  <a:pt x="414" y="47"/>
                </a:cubicBezTo>
                <a:close/>
                <a:moveTo>
                  <a:pt x="405" y="48"/>
                </a:moveTo>
                <a:cubicBezTo>
                  <a:pt x="392" y="61"/>
                  <a:pt x="392" y="61"/>
                  <a:pt x="392" y="61"/>
                </a:cubicBezTo>
                <a:cubicBezTo>
                  <a:pt x="391" y="62"/>
                  <a:pt x="391" y="64"/>
                  <a:pt x="392" y="65"/>
                </a:cubicBezTo>
                <a:cubicBezTo>
                  <a:pt x="392" y="66"/>
                  <a:pt x="393" y="66"/>
                  <a:pt x="394" y="66"/>
                </a:cubicBezTo>
                <a:cubicBezTo>
                  <a:pt x="395" y="66"/>
                  <a:pt x="396" y="66"/>
                  <a:pt x="396" y="65"/>
                </a:cubicBezTo>
                <a:cubicBezTo>
                  <a:pt x="409" y="52"/>
                  <a:pt x="409" y="52"/>
                  <a:pt x="409" y="52"/>
                </a:cubicBezTo>
                <a:cubicBezTo>
                  <a:pt x="410" y="51"/>
                  <a:pt x="410" y="49"/>
                  <a:pt x="409" y="48"/>
                </a:cubicBezTo>
                <a:cubicBezTo>
                  <a:pt x="408" y="47"/>
                  <a:pt x="406" y="47"/>
                  <a:pt x="405" y="48"/>
                </a:cubicBezTo>
                <a:close/>
                <a:moveTo>
                  <a:pt x="151" y="311"/>
                </a:moveTo>
                <a:cubicBezTo>
                  <a:pt x="375" y="86"/>
                  <a:pt x="375" y="86"/>
                  <a:pt x="375" y="86"/>
                </a:cubicBezTo>
                <a:cubicBezTo>
                  <a:pt x="377" y="85"/>
                  <a:pt x="377" y="83"/>
                  <a:pt x="375" y="82"/>
                </a:cubicBezTo>
                <a:cubicBezTo>
                  <a:pt x="374" y="80"/>
                  <a:pt x="372" y="80"/>
                  <a:pt x="371" y="82"/>
                </a:cubicBezTo>
                <a:cubicBezTo>
                  <a:pt x="146" y="307"/>
                  <a:pt x="146" y="307"/>
                  <a:pt x="146" y="307"/>
                </a:cubicBezTo>
                <a:cubicBezTo>
                  <a:pt x="145" y="308"/>
                  <a:pt x="145" y="310"/>
                  <a:pt x="146" y="311"/>
                </a:cubicBezTo>
                <a:cubicBezTo>
                  <a:pt x="147" y="311"/>
                  <a:pt x="148" y="312"/>
                  <a:pt x="148" y="312"/>
                </a:cubicBezTo>
                <a:cubicBezTo>
                  <a:pt x="149" y="312"/>
                  <a:pt x="150" y="311"/>
                  <a:pt x="151" y="311"/>
                </a:cubicBezTo>
                <a:close/>
                <a:moveTo>
                  <a:pt x="432" y="39"/>
                </a:moveTo>
                <a:cubicBezTo>
                  <a:pt x="433" y="39"/>
                  <a:pt x="434" y="40"/>
                  <a:pt x="434" y="40"/>
                </a:cubicBezTo>
                <a:cubicBezTo>
                  <a:pt x="435" y="40"/>
                  <a:pt x="436" y="39"/>
                  <a:pt x="437" y="39"/>
                </a:cubicBezTo>
                <a:cubicBezTo>
                  <a:pt x="445" y="31"/>
                  <a:pt x="445" y="31"/>
                  <a:pt x="445" y="31"/>
                </a:cubicBezTo>
                <a:cubicBezTo>
                  <a:pt x="448" y="27"/>
                  <a:pt x="448" y="27"/>
                  <a:pt x="448" y="27"/>
                </a:cubicBezTo>
                <a:cubicBezTo>
                  <a:pt x="449" y="26"/>
                  <a:pt x="449" y="24"/>
                  <a:pt x="448" y="23"/>
                </a:cubicBezTo>
                <a:cubicBezTo>
                  <a:pt x="447" y="22"/>
                  <a:pt x="445" y="22"/>
                  <a:pt x="444" y="23"/>
                </a:cubicBezTo>
                <a:cubicBezTo>
                  <a:pt x="440" y="26"/>
                  <a:pt x="440" y="26"/>
                  <a:pt x="440" y="26"/>
                </a:cubicBezTo>
                <a:cubicBezTo>
                  <a:pt x="439" y="28"/>
                  <a:pt x="439" y="28"/>
                  <a:pt x="439" y="28"/>
                </a:cubicBezTo>
                <a:cubicBezTo>
                  <a:pt x="438" y="29"/>
                  <a:pt x="438" y="29"/>
                  <a:pt x="438" y="29"/>
                </a:cubicBezTo>
                <a:cubicBezTo>
                  <a:pt x="432" y="35"/>
                  <a:pt x="432" y="35"/>
                  <a:pt x="432" y="35"/>
                </a:cubicBezTo>
                <a:cubicBezTo>
                  <a:pt x="431" y="36"/>
                  <a:pt x="431" y="38"/>
                  <a:pt x="432" y="39"/>
                </a:cubicBezTo>
                <a:close/>
                <a:moveTo>
                  <a:pt x="428" y="39"/>
                </a:moveTo>
                <a:cubicBezTo>
                  <a:pt x="423" y="43"/>
                  <a:pt x="423" y="43"/>
                  <a:pt x="423" y="43"/>
                </a:cubicBezTo>
                <a:cubicBezTo>
                  <a:pt x="422" y="44"/>
                  <a:pt x="422" y="46"/>
                  <a:pt x="423" y="48"/>
                </a:cubicBezTo>
                <a:cubicBezTo>
                  <a:pt x="424" y="48"/>
                  <a:pt x="425" y="49"/>
                  <a:pt x="426" y="49"/>
                </a:cubicBezTo>
                <a:cubicBezTo>
                  <a:pt x="426" y="49"/>
                  <a:pt x="427" y="48"/>
                  <a:pt x="428" y="48"/>
                </a:cubicBezTo>
                <a:cubicBezTo>
                  <a:pt x="432" y="43"/>
                  <a:pt x="432" y="43"/>
                  <a:pt x="432" y="43"/>
                </a:cubicBezTo>
                <a:cubicBezTo>
                  <a:pt x="433" y="42"/>
                  <a:pt x="433" y="40"/>
                  <a:pt x="432" y="39"/>
                </a:cubicBezTo>
                <a:cubicBezTo>
                  <a:pt x="431" y="38"/>
                  <a:pt x="429" y="38"/>
                  <a:pt x="428" y="39"/>
                </a:cubicBezTo>
                <a:close/>
                <a:moveTo>
                  <a:pt x="153" y="323"/>
                </a:moveTo>
                <a:cubicBezTo>
                  <a:pt x="388" y="88"/>
                  <a:pt x="388" y="88"/>
                  <a:pt x="388" y="88"/>
                </a:cubicBezTo>
                <a:cubicBezTo>
                  <a:pt x="389" y="87"/>
                  <a:pt x="389" y="85"/>
                  <a:pt x="388" y="83"/>
                </a:cubicBezTo>
                <a:cubicBezTo>
                  <a:pt x="386" y="82"/>
                  <a:pt x="384" y="82"/>
                  <a:pt x="383" y="83"/>
                </a:cubicBezTo>
                <a:cubicBezTo>
                  <a:pt x="148" y="318"/>
                  <a:pt x="148" y="318"/>
                  <a:pt x="148" y="318"/>
                </a:cubicBezTo>
                <a:cubicBezTo>
                  <a:pt x="147" y="319"/>
                  <a:pt x="147" y="321"/>
                  <a:pt x="148" y="323"/>
                </a:cubicBezTo>
                <a:cubicBezTo>
                  <a:pt x="149" y="323"/>
                  <a:pt x="150" y="323"/>
                  <a:pt x="151" y="323"/>
                </a:cubicBezTo>
                <a:cubicBezTo>
                  <a:pt x="151" y="323"/>
                  <a:pt x="152" y="323"/>
                  <a:pt x="153" y="323"/>
                </a:cubicBezTo>
                <a:close/>
                <a:moveTo>
                  <a:pt x="419" y="48"/>
                </a:moveTo>
                <a:cubicBezTo>
                  <a:pt x="411" y="56"/>
                  <a:pt x="411" y="56"/>
                  <a:pt x="411" y="56"/>
                </a:cubicBezTo>
                <a:cubicBezTo>
                  <a:pt x="397" y="69"/>
                  <a:pt x="397" y="69"/>
                  <a:pt x="397" y="69"/>
                </a:cubicBezTo>
                <a:cubicBezTo>
                  <a:pt x="396" y="71"/>
                  <a:pt x="396" y="73"/>
                  <a:pt x="397" y="74"/>
                </a:cubicBezTo>
                <a:cubicBezTo>
                  <a:pt x="398" y="74"/>
                  <a:pt x="399" y="75"/>
                  <a:pt x="399" y="75"/>
                </a:cubicBezTo>
                <a:cubicBezTo>
                  <a:pt x="400" y="75"/>
                  <a:pt x="401" y="74"/>
                  <a:pt x="402" y="74"/>
                </a:cubicBezTo>
                <a:cubicBezTo>
                  <a:pt x="415" y="60"/>
                  <a:pt x="415" y="60"/>
                  <a:pt x="415" y="60"/>
                </a:cubicBezTo>
                <a:cubicBezTo>
                  <a:pt x="423" y="52"/>
                  <a:pt x="423" y="52"/>
                  <a:pt x="423" y="52"/>
                </a:cubicBezTo>
                <a:cubicBezTo>
                  <a:pt x="424" y="51"/>
                  <a:pt x="424" y="49"/>
                  <a:pt x="423" y="48"/>
                </a:cubicBezTo>
                <a:cubicBezTo>
                  <a:pt x="422" y="47"/>
                  <a:pt x="420" y="47"/>
                  <a:pt x="419" y="48"/>
                </a:cubicBezTo>
                <a:close/>
                <a:moveTo>
                  <a:pt x="452" y="23"/>
                </a:moveTo>
                <a:cubicBezTo>
                  <a:pt x="452" y="23"/>
                  <a:pt x="453" y="22"/>
                  <a:pt x="454" y="22"/>
                </a:cubicBezTo>
                <a:cubicBezTo>
                  <a:pt x="456" y="20"/>
                  <a:pt x="456" y="20"/>
                  <a:pt x="456" y="20"/>
                </a:cubicBezTo>
                <a:cubicBezTo>
                  <a:pt x="457" y="18"/>
                  <a:pt x="457" y="16"/>
                  <a:pt x="456" y="15"/>
                </a:cubicBezTo>
                <a:cubicBezTo>
                  <a:pt x="455" y="14"/>
                  <a:pt x="453" y="14"/>
                  <a:pt x="451" y="15"/>
                </a:cubicBezTo>
                <a:cubicBezTo>
                  <a:pt x="449" y="17"/>
                  <a:pt x="449" y="17"/>
                  <a:pt x="449" y="17"/>
                </a:cubicBezTo>
                <a:cubicBezTo>
                  <a:pt x="448" y="19"/>
                  <a:pt x="448" y="21"/>
                  <a:pt x="449" y="22"/>
                </a:cubicBezTo>
                <a:cubicBezTo>
                  <a:pt x="450" y="22"/>
                  <a:pt x="451" y="23"/>
                  <a:pt x="452" y="23"/>
                </a:cubicBezTo>
                <a:close/>
                <a:moveTo>
                  <a:pt x="157" y="324"/>
                </a:moveTo>
                <a:cubicBezTo>
                  <a:pt x="152" y="328"/>
                  <a:pt x="152" y="328"/>
                  <a:pt x="152" y="328"/>
                </a:cubicBezTo>
                <a:cubicBezTo>
                  <a:pt x="151" y="330"/>
                  <a:pt x="151" y="331"/>
                  <a:pt x="152" y="333"/>
                </a:cubicBezTo>
                <a:cubicBezTo>
                  <a:pt x="153" y="333"/>
                  <a:pt x="154" y="334"/>
                  <a:pt x="155" y="334"/>
                </a:cubicBezTo>
                <a:cubicBezTo>
                  <a:pt x="155" y="334"/>
                  <a:pt x="156" y="333"/>
                  <a:pt x="157" y="333"/>
                </a:cubicBezTo>
                <a:cubicBezTo>
                  <a:pt x="161" y="328"/>
                  <a:pt x="161" y="328"/>
                  <a:pt x="161" y="328"/>
                </a:cubicBezTo>
                <a:cubicBezTo>
                  <a:pt x="162" y="327"/>
                  <a:pt x="162" y="325"/>
                  <a:pt x="161" y="324"/>
                </a:cubicBezTo>
                <a:cubicBezTo>
                  <a:pt x="160" y="323"/>
                  <a:pt x="158" y="323"/>
                  <a:pt x="157" y="324"/>
                </a:cubicBezTo>
                <a:close/>
                <a:moveTo>
                  <a:pt x="419" y="66"/>
                </a:moveTo>
                <a:cubicBezTo>
                  <a:pt x="418" y="65"/>
                  <a:pt x="416" y="65"/>
                  <a:pt x="415" y="66"/>
                </a:cubicBezTo>
                <a:cubicBezTo>
                  <a:pt x="413" y="68"/>
                  <a:pt x="413" y="68"/>
                  <a:pt x="413" y="68"/>
                </a:cubicBezTo>
                <a:cubicBezTo>
                  <a:pt x="166" y="315"/>
                  <a:pt x="166" y="315"/>
                  <a:pt x="166" y="315"/>
                </a:cubicBezTo>
                <a:cubicBezTo>
                  <a:pt x="164" y="316"/>
                  <a:pt x="164" y="318"/>
                  <a:pt x="166" y="320"/>
                </a:cubicBezTo>
                <a:cubicBezTo>
                  <a:pt x="166" y="320"/>
                  <a:pt x="167" y="320"/>
                  <a:pt x="168" y="320"/>
                </a:cubicBezTo>
                <a:cubicBezTo>
                  <a:pt x="169" y="320"/>
                  <a:pt x="169" y="320"/>
                  <a:pt x="170" y="320"/>
                </a:cubicBezTo>
                <a:cubicBezTo>
                  <a:pt x="419" y="70"/>
                  <a:pt x="419" y="70"/>
                  <a:pt x="419" y="70"/>
                </a:cubicBezTo>
                <a:cubicBezTo>
                  <a:pt x="421" y="69"/>
                  <a:pt x="421" y="67"/>
                  <a:pt x="419" y="66"/>
                </a:cubicBezTo>
                <a:close/>
                <a:moveTo>
                  <a:pt x="434" y="46"/>
                </a:moveTo>
                <a:cubicBezTo>
                  <a:pt x="427" y="53"/>
                  <a:pt x="427" y="53"/>
                  <a:pt x="427" y="53"/>
                </a:cubicBezTo>
                <a:cubicBezTo>
                  <a:pt x="426" y="55"/>
                  <a:pt x="426" y="57"/>
                  <a:pt x="427" y="58"/>
                </a:cubicBezTo>
                <a:cubicBezTo>
                  <a:pt x="428" y="58"/>
                  <a:pt x="429" y="59"/>
                  <a:pt x="429" y="59"/>
                </a:cubicBezTo>
                <a:cubicBezTo>
                  <a:pt x="430" y="59"/>
                  <a:pt x="431" y="58"/>
                  <a:pt x="432" y="58"/>
                </a:cubicBezTo>
                <a:cubicBezTo>
                  <a:pt x="439" y="51"/>
                  <a:pt x="439" y="51"/>
                  <a:pt x="439" y="51"/>
                </a:cubicBezTo>
                <a:cubicBezTo>
                  <a:pt x="440" y="50"/>
                  <a:pt x="440" y="48"/>
                  <a:pt x="439" y="47"/>
                </a:cubicBezTo>
                <a:cubicBezTo>
                  <a:pt x="440" y="47"/>
                  <a:pt x="440" y="48"/>
                  <a:pt x="441" y="48"/>
                </a:cubicBezTo>
                <a:cubicBezTo>
                  <a:pt x="441" y="48"/>
                  <a:pt x="442" y="47"/>
                  <a:pt x="443" y="47"/>
                </a:cubicBezTo>
                <a:cubicBezTo>
                  <a:pt x="453" y="37"/>
                  <a:pt x="453" y="37"/>
                  <a:pt x="453" y="37"/>
                </a:cubicBezTo>
                <a:cubicBezTo>
                  <a:pt x="454" y="36"/>
                  <a:pt x="454" y="34"/>
                  <a:pt x="453" y="32"/>
                </a:cubicBezTo>
                <a:cubicBezTo>
                  <a:pt x="451" y="31"/>
                  <a:pt x="449" y="31"/>
                  <a:pt x="448" y="32"/>
                </a:cubicBezTo>
                <a:cubicBezTo>
                  <a:pt x="438" y="42"/>
                  <a:pt x="438" y="42"/>
                  <a:pt x="438" y="42"/>
                </a:cubicBezTo>
                <a:cubicBezTo>
                  <a:pt x="437" y="43"/>
                  <a:pt x="437" y="45"/>
                  <a:pt x="438" y="46"/>
                </a:cubicBezTo>
                <a:cubicBezTo>
                  <a:pt x="437" y="45"/>
                  <a:pt x="435" y="45"/>
                  <a:pt x="434" y="46"/>
                </a:cubicBezTo>
                <a:close/>
                <a:moveTo>
                  <a:pt x="455" y="30"/>
                </a:moveTo>
                <a:cubicBezTo>
                  <a:pt x="456" y="30"/>
                  <a:pt x="457" y="31"/>
                  <a:pt x="458" y="31"/>
                </a:cubicBezTo>
                <a:cubicBezTo>
                  <a:pt x="458" y="31"/>
                  <a:pt x="459" y="30"/>
                  <a:pt x="460" y="30"/>
                </a:cubicBezTo>
                <a:cubicBezTo>
                  <a:pt x="465" y="24"/>
                  <a:pt x="465" y="24"/>
                  <a:pt x="465" y="24"/>
                </a:cubicBezTo>
                <a:cubicBezTo>
                  <a:pt x="475" y="15"/>
                  <a:pt x="475" y="15"/>
                  <a:pt x="475" y="15"/>
                </a:cubicBezTo>
                <a:cubicBezTo>
                  <a:pt x="476" y="13"/>
                  <a:pt x="476" y="11"/>
                  <a:pt x="475" y="10"/>
                </a:cubicBezTo>
                <a:cubicBezTo>
                  <a:pt x="474" y="9"/>
                  <a:pt x="472" y="9"/>
                  <a:pt x="470" y="10"/>
                </a:cubicBezTo>
                <a:cubicBezTo>
                  <a:pt x="455" y="25"/>
                  <a:pt x="455" y="25"/>
                  <a:pt x="455" y="25"/>
                </a:cubicBezTo>
                <a:cubicBezTo>
                  <a:pt x="454" y="26"/>
                  <a:pt x="454" y="28"/>
                  <a:pt x="455" y="30"/>
                </a:cubicBezTo>
                <a:close/>
                <a:moveTo>
                  <a:pt x="471" y="28"/>
                </a:moveTo>
                <a:cubicBezTo>
                  <a:pt x="472" y="28"/>
                  <a:pt x="473" y="29"/>
                  <a:pt x="474" y="29"/>
                </a:cubicBezTo>
                <a:cubicBezTo>
                  <a:pt x="474" y="29"/>
                  <a:pt x="475" y="28"/>
                  <a:pt x="476" y="28"/>
                </a:cubicBezTo>
                <a:cubicBezTo>
                  <a:pt x="484" y="20"/>
                  <a:pt x="484" y="20"/>
                  <a:pt x="484" y="20"/>
                </a:cubicBezTo>
                <a:cubicBezTo>
                  <a:pt x="484" y="20"/>
                  <a:pt x="484" y="19"/>
                  <a:pt x="484" y="19"/>
                </a:cubicBezTo>
                <a:cubicBezTo>
                  <a:pt x="485" y="19"/>
                  <a:pt x="485" y="18"/>
                  <a:pt x="485" y="18"/>
                </a:cubicBezTo>
                <a:cubicBezTo>
                  <a:pt x="490" y="13"/>
                  <a:pt x="490" y="13"/>
                  <a:pt x="490" y="13"/>
                </a:cubicBezTo>
                <a:cubicBezTo>
                  <a:pt x="491" y="12"/>
                  <a:pt x="491" y="10"/>
                  <a:pt x="490" y="9"/>
                </a:cubicBezTo>
                <a:cubicBezTo>
                  <a:pt x="489" y="8"/>
                  <a:pt x="487" y="8"/>
                  <a:pt x="486" y="9"/>
                </a:cubicBezTo>
                <a:cubicBezTo>
                  <a:pt x="481" y="14"/>
                  <a:pt x="481" y="14"/>
                  <a:pt x="481" y="14"/>
                </a:cubicBezTo>
                <a:cubicBezTo>
                  <a:pt x="481" y="14"/>
                  <a:pt x="480" y="14"/>
                  <a:pt x="480" y="15"/>
                </a:cubicBezTo>
                <a:cubicBezTo>
                  <a:pt x="480" y="15"/>
                  <a:pt x="480" y="15"/>
                  <a:pt x="479" y="15"/>
                </a:cubicBezTo>
                <a:cubicBezTo>
                  <a:pt x="471" y="23"/>
                  <a:pt x="471" y="23"/>
                  <a:pt x="471" y="23"/>
                </a:cubicBezTo>
                <a:cubicBezTo>
                  <a:pt x="470" y="25"/>
                  <a:pt x="470" y="26"/>
                  <a:pt x="471" y="28"/>
                </a:cubicBezTo>
                <a:close/>
                <a:moveTo>
                  <a:pt x="388" y="114"/>
                </a:moveTo>
                <a:cubicBezTo>
                  <a:pt x="389" y="114"/>
                  <a:pt x="390" y="114"/>
                  <a:pt x="390" y="113"/>
                </a:cubicBezTo>
                <a:cubicBezTo>
                  <a:pt x="393" y="111"/>
                  <a:pt x="393" y="111"/>
                  <a:pt x="393" y="111"/>
                </a:cubicBezTo>
                <a:cubicBezTo>
                  <a:pt x="393" y="110"/>
                  <a:pt x="393" y="110"/>
                  <a:pt x="393" y="110"/>
                </a:cubicBezTo>
                <a:cubicBezTo>
                  <a:pt x="394" y="110"/>
                  <a:pt x="394" y="109"/>
                  <a:pt x="394" y="109"/>
                </a:cubicBezTo>
                <a:cubicBezTo>
                  <a:pt x="427" y="77"/>
                  <a:pt x="427" y="77"/>
                  <a:pt x="427" y="77"/>
                </a:cubicBezTo>
                <a:cubicBezTo>
                  <a:pt x="428" y="76"/>
                  <a:pt x="428" y="74"/>
                  <a:pt x="427" y="72"/>
                </a:cubicBezTo>
                <a:cubicBezTo>
                  <a:pt x="425" y="71"/>
                  <a:pt x="423" y="71"/>
                  <a:pt x="422" y="72"/>
                </a:cubicBezTo>
                <a:cubicBezTo>
                  <a:pt x="390" y="105"/>
                  <a:pt x="390" y="105"/>
                  <a:pt x="390" y="105"/>
                </a:cubicBezTo>
                <a:cubicBezTo>
                  <a:pt x="390" y="105"/>
                  <a:pt x="389" y="105"/>
                  <a:pt x="389" y="106"/>
                </a:cubicBezTo>
                <a:cubicBezTo>
                  <a:pt x="389" y="106"/>
                  <a:pt x="389" y="106"/>
                  <a:pt x="388" y="106"/>
                </a:cubicBezTo>
                <a:cubicBezTo>
                  <a:pt x="386" y="109"/>
                  <a:pt x="386" y="109"/>
                  <a:pt x="386" y="109"/>
                </a:cubicBezTo>
                <a:cubicBezTo>
                  <a:pt x="385" y="110"/>
                  <a:pt x="385" y="112"/>
                  <a:pt x="386" y="113"/>
                </a:cubicBezTo>
                <a:cubicBezTo>
                  <a:pt x="387" y="114"/>
                  <a:pt x="387" y="114"/>
                  <a:pt x="388" y="114"/>
                </a:cubicBezTo>
                <a:close/>
                <a:moveTo>
                  <a:pt x="363" y="136"/>
                </a:moveTo>
                <a:cubicBezTo>
                  <a:pt x="362" y="135"/>
                  <a:pt x="360" y="135"/>
                  <a:pt x="358" y="136"/>
                </a:cubicBezTo>
                <a:cubicBezTo>
                  <a:pt x="167" y="328"/>
                  <a:pt x="167" y="328"/>
                  <a:pt x="167" y="328"/>
                </a:cubicBezTo>
                <a:cubicBezTo>
                  <a:pt x="166" y="329"/>
                  <a:pt x="166" y="331"/>
                  <a:pt x="167" y="332"/>
                </a:cubicBezTo>
                <a:cubicBezTo>
                  <a:pt x="168" y="333"/>
                  <a:pt x="168" y="333"/>
                  <a:pt x="169" y="333"/>
                </a:cubicBezTo>
                <a:cubicBezTo>
                  <a:pt x="170" y="333"/>
                  <a:pt x="171" y="333"/>
                  <a:pt x="171" y="332"/>
                </a:cubicBezTo>
                <a:cubicBezTo>
                  <a:pt x="363" y="141"/>
                  <a:pt x="363" y="141"/>
                  <a:pt x="363" y="141"/>
                </a:cubicBezTo>
                <a:cubicBezTo>
                  <a:pt x="364" y="139"/>
                  <a:pt x="364" y="137"/>
                  <a:pt x="363" y="136"/>
                </a:cubicBezTo>
                <a:close/>
                <a:moveTo>
                  <a:pt x="166" y="333"/>
                </a:moveTo>
                <a:cubicBezTo>
                  <a:pt x="165" y="332"/>
                  <a:pt x="163" y="332"/>
                  <a:pt x="161" y="333"/>
                </a:cubicBezTo>
                <a:cubicBezTo>
                  <a:pt x="151" y="343"/>
                  <a:pt x="151" y="343"/>
                  <a:pt x="151" y="343"/>
                </a:cubicBezTo>
                <a:cubicBezTo>
                  <a:pt x="150" y="344"/>
                  <a:pt x="150" y="346"/>
                  <a:pt x="151" y="348"/>
                </a:cubicBezTo>
                <a:cubicBezTo>
                  <a:pt x="152" y="348"/>
                  <a:pt x="153" y="349"/>
                  <a:pt x="154" y="349"/>
                </a:cubicBezTo>
                <a:cubicBezTo>
                  <a:pt x="154" y="349"/>
                  <a:pt x="155" y="348"/>
                  <a:pt x="156" y="348"/>
                </a:cubicBezTo>
                <a:cubicBezTo>
                  <a:pt x="166" y="338"/>
                  <a:pt x="166" y="338"/>
                  <a:pt x="166" y="338"/>
                </a:cubicBezTo>
                <a:cubicBezTo>
                  <a:pt x="167" y="336"/>
                  <a:pt x="167" y="334"/>
                  <a:pt x="166" y="333"/>
                </a:cubicBezTo>
                <a:close/>
                <a:moveTo>
                  <a:pt x="465" y="30"/>
                </a:moveTo>
                <a:cubicBezTo>
                  <a:pt x="459" y="35"/>
                  <a:pt x="459" y="35"/>
                  <a:pt x="459" y="35"/>
                </a:cubicBezTo>
                <a:cubicBezTo>
                  <a:pt x="459" y="35"/>
                  <a:pt x="459" y="35"/>
                  <a:pt x="459" y="35"/>
                </a:cubicBezTo>
                <a:cubicBezTo>
                  <a:pt x="449" y="45"/>
                  <a:pt x="449" y="45"/>
                  <a:pt x="449" y="45"/>
                </a:cubicBezTo>
                <a:cubicBezTo>
                  <a:pt x="448" y="46"/>
                  <a:pt x="448" y="48"/>
                  <a:pt x="449" y="49"/>
                </a:cubicBezTo>
                <a:cubicBezTo>
                  <a:pt x="448" y="48"/>
                  <a:pt x="446" y="48"/>
                  <a:pt x="445" y="49"/>
                </a:cubicBezTo>
                <a:cubicBezTo>
                  <a:pt x="434" y="61"/>
                  <a:pt x="434" y="61"/>
                  <a:pt x="434" y="61"/>
                </a:cubicBezTo>
                <a:cubicBezTo>
                  <a:pt x="434" y="61"/>
                  <a:pt x="434" y="61"/>
                  <a:pt x="434" y="61"/>
                </a:cubicBezTo>
                <a:cubicBezTo>
                  <a:pt x="429" y="66"/>
                  <a:pt x="429" y="66"/>
                  <a:pt x="429" y="66"/>
                </a:cubicBezTo>
                <a:cubicBezTo>
                  <a:pt x="428" y="67"/>
                  <a:pt x="428" y="69"/>
                  <a:pt x="429" y="70"/>
                </a:cubicBezTo>
                <a:cubicBezTo>
                  <a:pt x="430" y="71"/>
                  <a:pt x="430" y="71"/>
                  <a:pt x="431" y="71"/>
                </a:cubicBezTo>
                <a:cubicBezTo>
                  <a:pt x="432" y="71"/>
                  <a:pt x="433" y="71"/>
                  <a:pt x="433" y="70"/>
                </a:cubicBezTo>
                <a:cubicBezTo>
                  <a:pt x="449" y="54"/>
                  <a:pt x="449" y="54"/>
                  <a:pt x="449" y="54"/>
                </a:cubicBezTo>
                <a:cubicBezTo>
                  <a:pt x="450" y="54"/>
                  <a:pt x="450" y="54"/>
                  <a:pt x="450" y="54"/>
                </a:cubicBezTo>
                <a:cubicBezTo>
                  <a:pt x="451" y="52"/>
                  <a:pt x="451" y="51"/>
                  <a:pt x="450" y="49"/>
                </a:cubicBezTo>
                <a:cubicBezTo>
                  <a:pt x="451" y="50"/>
                  <a:pt x="451" y="50"/>
                  <a:pt x="452" y="50"/>
                </a:cubicBezTo>
                <a:cubicBezTo>
                  <a:pt x="453" y="50"/>
                  <a:pt x="454" y="50"/>
                  <a:pt x="454" y="49"/>
                </a:cubicBezTo>
                <a:cubicBezTo>
                  <a:pt x="469" y="34"/>
                  <a:pt x="469" y="34"/>
                  <a:pt x="469" y="34"/>
                </a:cubicBezTo>
                <a:cubicBezTo>
                  <a:pt x="470" y="33"/>
                  <a:pt x="470" y="33"/>
                  <a:pt x="470" y="32"/>
                </a:cubicBezTo>
                <a:cubicBezTo>
                  <a:pt x="470" y="31"/>
                  <a:pt x="470" y="30"/>
                  <a:pt x="469" y="30"/>
                </a:cubicBezTo>
                <a:cubicBezTo>
                  <a:pt x="468" y="28"/>
                  <a:pt x="466" y="28"/>
                  <a:pt x="465" y="30"/>
                </a:cubicBezTo>
                <a:close/>
                <a:moveTo>
                  <a:pt x="165" y="352"/>
                </a:moveTo>
                <a:cubicBezTo>
                  <a:pt x="169" y="348"/>
                  <a:pt x="169" y="348"/>
                  <a:pt x="169" y="348"/>
                </a:cubicBezTo>
                <a:cubicBezTo>
                  <a:pt x="170" y="347"/>
                  <a:pt x="170" y="345"/>
                  <a:pt x="169" y="344"/>
                </a:cubicBezTo>
                <a:cubicBezTo>
                  <a:pt x="168" y="343"/>
                  <a:pt x="166" y="343"/>
                  <a:pt x="165" y="344"/>
                </a:cubicBezTo>
                <a:cubicBezTo>
                  <a:pt x="161" y="348"/>
                  <a:pt x="161" y="348"/>
                  <a:pt x="161" y="348"/>
                </a:cubicBezTo>
                <a:cubicBezTo>
                  <a:pt x="160" y="349"/>
                  <a:pt x="160" y="351"/>
                  <a:pt x="161" y="352"/>
                </a:cubicBezTo>
                <a:cubicBezTo>
                  <a:pt x="161" y="353"/>
                  <a:pt x="162" y="353"/>
                  <a:pt x="163" y="353"/>
                </a:cubicBezTo>
                <a:cubicBezTo>
                  <a:pt x="164" y="353"/>
                  <a:pt x="164" y="353"/>
                  <a:pt x="165" y="352"/>
                </a:cubicBezTo>
                <a:close/>
                <a:moveTo>
                  <a:pt x="174" y="342"/>
                </a:moveTo>
                <a:cubicBezTo>
                  <a:pt x="175" y="342"/>
                  <a:pt x="176" y="342"/>
                  <a:pt x="176" y="341"/>
                </a:cubicBezTo>
                <a:cubicBezTo>
                  <a:pt x="370" y="148"/>
                  <a:pt x="370" y="148"/>
                  <a:pt x="370" y="148"/>
                </a:cubicBezTo>
                <a:cubicBezTo>
                  <a:pt x="371" y="147"/>
                  <a:pt x="371" y="145"/>
                  <a:pt x="370" y="143"/>
                </a:cubicBezTo>
                <a:cubicBezTo>
                  <a:pt x="368" y="142"/>
                  <a:pt x="366" y="142"/>
                  <a:pt x="365" y="143"/>
                </a:cubicBezTo>
                <a:cubicBezTo>
                  <a:pt x="172" y="337"/>
                  <a:pt x="172" y="337"/>
                  <a:pt x="172" y="337"/>
                </a:cubicBezTo>
                <a:cubicBezTo>
                  <a:pt x="171" y="338"/>
                  <a:pt x="171" y="340"/>
                  <a:pt x="172" y="341"/>
                </a:cubicBezTo>
                <a:cubicBezTo>
                  <a:pt x="172" y="342"/>
                  <a:pt x="173" y="342"/>
                  <a:pt x="174" y="342"/>
                </a:cubicBezTo>
                <a:close/>
                <a:moveTo>
                  <a:pt x="478" y="38"/>
                </a:moveTo>
                <a:cubicBezTo>
                  <a:pt x="479" y="38"/>
                  <a:pt x="479" y="38"/>
                  <a:pt x="480" y="37"/>
                </a:cubicBezTo>
                <a:cubicBezTo>
                  <a:pt x="490" y="28"/>
                  <a:pt x="490" y="28"/>
                  <a:pt x="490" y="28"/>
                </a:cubicBezTo>
                <a:cubicBezTo>
                  <a:pt x="491" y="26"/>
                  <a:pt x="491" y="24"/>
                  <a:pt x="490" y="23"/>
                </a:cubicBezTo>
                <a:cubicBezTo>
                  <a:pt x="489" y="22"/>
                  <a:pt x="487" y="22"/>
                  <a:pt x="485" y="23"/>
                </a:cubicBezTo>
                <a:cubicBezTo>
                  <a:pt x="476" y="33"/>
                  <a:pt x="476" y="33"/>
                  <a:pt x="476" y="33"/>
                </a:cubicBezTo>
                <a:cubicBezTo>
                  <a:pt x="474" y="34"/>
                  <a:pt x="474" y="36"/>
                  <a:pt x="476" y="37"/>
                </a:cubicBezTo>
                <a:cubicBezTo>
                  <a:pt x="476" y="38"/>
                  <a:pt x="477" y="38"/>
                  <a:pt x="478" y="38"/>
                </a:cubicBezTo>
                <a:close/>
                <a:moveTo>
                  <a:pt x="471" y="37"/>
                </a:moveTo>
                <a:cubicBezTo>
                  <a:pt x="466" y="43"/>
                  <a:pt x="466" y="43"/>
                  <a:pt x="466" y="43"/>
                </a:cubicBezTo>
                <a:cubicBezTo>
                  <a:pt x="465" y="44"/>
                  <a:pt x="465" y="46"/>
                  <a:pt x="466" y="47"/>
                </a:cubicBezTo>
                <a:cubicBezTo>
                  <a:pt x="466" y="48"/>
                  <a:pt x="467" y="48"/>
                  <a:pt x="468" y="48"/>
                </a:cubicBezTo>
                <a:cubicBezTo>
                  <a:pt x="469" y="48"/>
                  <a:pt x="470" y="48"/>
                  <a:pt x="470" y="47"/>
                </a:cubicBezTo>
                <a:cubicBezTo>
                  <a:pt x="476" y="42"/>
                  <a:pt x="476" y="42"/>
                  <a:pt x="476" y="42"/>
                </a:cubicBezTo>
                <a:cubicBezTo>
                  <a:pt x="477" y="41"/>
                  <a:pt x="477" y="39"/>
                  <a:pt x="476" y="37"/>
                </a:cubicBezTo>
                <a:cubicBezTo>
                  <a:pt x="474" y="36"/>
                  <a:pt x="472" y="36"/>
                  <a:pt x="471" y="37"/>
                </a:cubicBezTo>
                <a:close/>
                <a:moveTo>
                  <a:pt x="464" y="50"/>
                </a:moveTo>
                <a:cubicBezTo>
                  <a:pt x="464" y="50"/>
                  <a:pt x="464" y="50"/>
                  <a:pt x="464" y="50"/>
                </a:cubicBezTo>
                <a:cubicBezTo>
                  <a:pt x="464" y="50"/>
                  <a:pt x="464" y="50"/>
                  <a:pt x="463" y="50"/>
                </a:cubicBezTo>
                <a:cubicBezTo>
                  <a:pt x="463" y="50"/>
                  <a:pt x="463" y="50"/>
                  <a:pt x="463" y="50"/>
                </a:cubicBezTo>
                <a:cubicBezTo>
                  <a:pt x="463" y="50"/>
                  <a:pt x="463" y="50"/>
                  <a:pt x="463" y="49"/>
                </a:cubicBezTo>
                <a:cubicBezTo>
                  <a:pt x="463" y="49"/>
                  <a:pt x="463" y="49"/>
                  <a:pt x="463" y="49"/>
                </a:cubicBezTo>
                <a:cubicBezTo>
                  <a:pt x="462" y="49"/>
                  <a:pt x="462" y="49"/>
                  <a:pt x="462" y="49"/>
                </a:cubicBezTo>
                <a:cubicBezTo>
                  <a:pt x="462" y="49"/>
                  <a:pt x="462" y="49"/>
                  <a:pt x="461" y="49"/>
                </a:cubicBezTo>
                <a:cubicBezTo>
                  <a:pt x="461" y="49"/>
                  <a:pt x="461" y="49"/>
                  <a:pt x="461" y="49"/>
                </a:cubicBezTo>
                <a:cubicBezTo>
                  <a:pt x="461" y="49"/>
                  <a:pt x="460" y="49"/>
                  <a:pt x="460" y="49"/>
                </a:cubicBezTo>
                <a:cubicBezTo>
                  <a:pt x="460" y="49"/>
                  <a:pt x="460" y="49"/>
                  <a:pt x="460" y="49"/>
                </a:cubicBezTo>
                <a:cubicBezTo>
                  <a:pt x="460" y="49"/>
                  <a:pt x="459" y="49"/>
                  <a:pt x="459" y="49"/>
                </a:cubicBezTo>
                <a:cubicBezTo>
                  <a:pt x="459" y="49"/>
                  <a:pt x="459" y="49"/>
                  <a:pt x="459" y="50"/>
                </a:cubicBezTo>
                <a:cubicBezTo>
                  <a:pt x="459" y="50"/>
                  <a:pt x="459" y="50"/>
                  <a:pt x="459" y="50"/>
                </a:cubicBezTo>
                <a:cubicBezTo>
                  <a:pt x="459" y="50"/>
                  <a:pt x="459" y="50"/>
                  <a:pt x="459" y="50"/>
                </a:cubicBezTo>
                <a:cubicBezTo>
                  <a:pt x="457" y="52"/>
                  <a:pt x="457" y="52"/>
                  <a:pt x="457" y="52"/>
                </a:cubicBezTo>
                <a:cubicBezTo>
                  <a:pt x="450" y="59"/>
                  <a:pt x="450" y="59"/>
                  <a:pt x="450" y="59"/>
                </a:cubicBezTo>
                <a:cubicBezTo>
                  <a:pt x="450" y="59"/>
                  <a:pt x="450" y="59"/>
                  <a:pt x="450" y="59"/>
                </a:cubicBezTo>
                <a:cubicBezTo>
                  <a:pt x="441" y="68"/>
                  <a:pt x="441" y="68"/>
                  <a:pt x="441" y="68"/>
                </a:cubicBezTo>
                <a:cubicBezTo>
                  <a:pt x="439" y="69"/>
                  <a:pt x="439" y="71"/>
                  <a:pt x="441" y="72"/>
                </a:cubicBezTo>
                <a:cubicBezTo>
                  <a:pt x="441" y="73"/>
                  <a:pt x="442" y="73"/>
                  <a:pt x="443" y="73"/>
                </a:cubicBezTo>
                <a:cubicBezTo>
                  <a:pt x="444" y="73"/>
                  <a:pt x="444" y="73"/>
                  <a:pt x="445" y="72"/>
                </a:cubicBezTo>
                <a:cubicBezTo>
                  <a:pt x="463" y="54"/>
                  <a:pt x="463" y="54"/>
                  <a:pt x="463" y="54"/>
                </a:cubicBezTo>
                <a:cubicBezTo>
                  <a:pt x="463" y="54"/>
                  <a:pt x="463" y="54"/>
                  <a:pt x="463" y="54"/>
                </a:cubicBezTo>
                <a:cubicBezTo>
                  <a:pt x="463" y="54"/>
                  <a:pt x="463" y="54"/>
                  <a:pt x="464" y="54"/>
                </a:cubicBezTo>
                <a:cubicBezTo>
                  <a:pt x="464" y="54"/>
                  <a:pt x="464" y="53"/>
                  <a:pt x="464" y="53"/>
                </a:cubicBezTo>
                <a:cubicBezTo>
                  <a:pt x="464" y="53"/>
                  <a:pt x="464" y="53"/>
                  <a:pt x="464" y="53"/>
                </a:cubicBezTo>
                <a:cubicBezTo>
                  <a:pt x="464" y="52"/>
                  <a:pt x="464" y="52"/>
                  <a:pt x="464" y="52"/>
                </a:cubicBezTo>
                <a:cubicBezTo>
                  <a:pt x="464" y="52"/>
                  <a:pt x="464" y="52"/>
                  <a:pt x="464" y="52"/>
                </a:cubicBezTo>
                <a:cubicBezTo>
                  <a:pt x="464" y="51"/>
                  <a:pt x="464" y="51"/>
                  <a:pt x="464" y="51"/>
                </a:cubicBezTo>
                <a:cubicBezTo>
                  <a:pt x="464" y="51"/>
                  <a:pt x="464" y="51"/>
                  <a:pt x="464" y="50"/>
                </a:cubicBezTo>
                <a:close/>
                <a:moveTo>
                  <a:pt x="490" y="23"/>
                </a:moveTo>
                <a:cubicBezTo>
                  <a:pt x="491" y="23"/>
                  <a:pt x="492" y="24"/>
                  <a:pt x="492" y="24"/>
                </a:cubicBezTo>
                <a:cubicBezTo>
                  <a:pt x="493" y="24"/>
                  <a:pt x="494" y="23"/>
                  <a:pt x="495" y="23"/>
                </a:cubicBezTo>
                <a:cubicBezTo>
                  <a:pt x="502" y="15"/>
                  <a:pt x="502" y="15"/>
                  <a:pt x="502" y="15"/>
                </a:cubicBezTo>
                <a:cubicBezTo>
                  <a:pt x="506" y="11"/>
                  <a:pt x="506" y="11"/>
                  <a:pt x="506" y="11"/>
                </a:cubicBezTo>
                <a:cubicBezTo>
                  <a:pt x="508" y="10"/>
                  <a:pt x="508" y="8"/>
                  <a:pt x="506" y="7"/>
                </a:cubicBezTo>
                <a:cubicBezTo>
                  <a:pt x="505" y="5"/>
                  <a:pt x="503" y="5"/>
                  <a:pt x="502" y="7"/>
                </a:cubicBezTo>
                <a:cubicBezTo>
                  <a:pt x="495" y="14"/>
                  <a:pt x="495" y="14"/>
                  <a:pt x="495" y="14"/>
                </a:cubicBezTo>
                <a:cubicBezTo>
                  <a:pt x="490" y="18"/>
                  <a:pt x="490" y="18"/>
                  <a:pt x="490" y="18"/>
                </a:cubicBezTo>
                <a:cubicBezTo>
                  <a:pt x="489" y="20"/>
                  <a:pt x="489" y="22"/>
                  <a:pt x="490" y="23"/>
                </a:cubicBezTo>
                <a:close/>
                <a:moveTo>
                  <a:pt x="429" y="80"/>
                </a:moveTo>
                <a:cubicBezTo>
                  <a:pt x="415" y="93"/>
                  <a:pt x="415" y="93"/>
                  <a:pt x="415" y="93"/>
                </a:cubicBezTo>
                <a:cubicBezTo>
                  <a:pt x="415" y="93"/>
                  <a:pt x="415" y="94"/>
                  <a:pt x="415" y="94"/>
                </a:cubicBezTo>
                <a:cubicBezTo>
                  <a:pt x="414" y="94"/>
                  <a:pt x="414" y="95"/>
                  <a:pt x="414" y="95"/>
                </a:cubicBezTo>
                <a:cubicBezTo>
                  <a:pt x="411" y="97"/>
                  <a:pt x="411" y="97"/>
                  <a:pt x="411" y="97"/>
                </a:cubicBezTo>
                <a:cubicBezTo>
                  <a:pt x="410" y="99"/>
                  <a:pt x="410" y="100"/>
                  <a:pt x="411" y="102"/>
                </a:cubicBezTo>
                <a:cubicBezTo>
                  <a:pt x="412" y="102"/>
                  <a:pt x="413" y="103"/>
                  <a:pt x="414" y="103"/>
                </a:cubicBezTo>
                <a:cubicBezTo>
                  <a:pt x="414" y="103"/>
                  <a:pt x="415" y="102"/>
                  <a:pt x="416" y="102"/>
                </a:cubicBezTo>
                <a:cubicBezTo>
                  <a:pt x="418" y="99"/>
                  <a:pt x="418" y="99"/>
                  <a:pt x="418" y="99"/>
                </a:cubicBezTo>
                <a:cubicBezTo>
                  <a:pt x="418" y="99"/>
                  <a:pt x="419" y="99"/>
                  <a:pt x="419" y="98"/>
                </a:cubicBezTo>
                <a:cubicBezTo>
                  <a:pt x="419" y="98"/>
                  <a:pt x="420" y="98"/>
                  <a:pt x="420" y="98"/>
                </a:cubicBezTo>
                <a:cubicBezTo>
                  <a:pt x="433" y="84"/>
                  <a:pt x="433" y="84"/>
                  <a:pt x="433" y="84"/>
                </a:cubicBezTo>
                <a:cubicBezTo>
                  <a:pt x="434" y="83"/>
                  <a:pt x="434" y="81"/>
                  <a:pt x="433" y="80"/>
                </a:cubicBezTo>
                <a:cubicBezTo>
                  <a:pt x="432" y="79"/>
                  <a:pt x="430" y="79"/>
                  <a:pt x="429" y="80"/>
                </a:cubicBezTo>
                <a:close/>
                <a:moveTo>
                  <a:pt x="432" y="95"/>
                </a:moveTo>
                <a:cubicBezTo>
                  <a:pt x="431" y="94"/>
                  <a:pt x="429" y="94"/>
                  <a:pt x="428" y="95"/>
                </a:cubicBezTo>
                <a:cubicBezTo>
                  <a:pt x="415" y="108"/>
                  <a:pt x="415" y="108"/>
                  <a:pt x="415" y="108"/>
                </a:cubicBezTo>
                <a:cubicBezTo>
                  <a:pt x="413" y="109"/>
                  <a:pt x="413" y="111"/>
                  <a:pt x="415" y="112"/>
                </a:cubicBezTo>
                <a:cubicBezTo>
                  <a:pt x="415" y="113"/>
                  <a:pt x="416" y="113"/>
                  <a:pt x="417" y="113"/>
                </a:cubicBezTo>
                <a:cubicBezTo>
                  <a:pt x="418" y="113"/>
                  <a:pt x="418" y="113"/>
                  <a:pt x="419" y="112"/>
                </a:cubicBezTo>
                <a:cubicBezTo>
                  <a:pt x="432" y="99"/>
                  <a:pt x="432" y="99"/>
                  <a:pt x="432" y="99"/>
                </a:cubicBezTo>
                <a:cubicBezTo>
                  <a:pt x="433" y="98"/>
                  <a:pt x="433" y="96"/>
                  <a:pt x="432" y="95"/>
                </a:cubicBezTo>
                <a:close/>
                <a:moveTo>
                  <a:pt x="212" y="319"/>
                </a:moveTo>
                <a:cubicBezTo>
                  <a:pt x="212" y="319"/>
                  <a:pt x="212" y="319"/>
                  <a:pt x="212" y="319"/>
                </a:cubicBezTo>
                <a:cubicBezTo>
                  <a:pt x="379" y="152"/>
                  <a:pt x="379" y="152"/>
                  <a:pt x="379" y="152"/>
                </a:cubicBezTo>
                <a:cubicBezTo>
                  <a:pt x="380" y="151"/>
                  <a:pt x="380" y="149"/>
                  <a:pt x="379" y="148"/>
                </a:cubicBezTo>
                <a:cubicBezTo>
                  <a:pt x="378" y="147"/>
                  <a:pt x="376" y="147"/>
                  <a:pt x="375" y="148"/>
                </a:cubicBezTo>
                <a:cubicBezTo>
                  <a:pt x="208" y="315"/>
                  <a:pt x="208" y="315"/>
                  <a:pt x="208" y="315"/>
                </a:cubicBezTo>
                <a:cubicBezTo>
                  <a:pt x="208" y="315"/>
                  <a:pt x="208" y="315"/>
                  <a:pt x="208" y="315"/>
                </a:cubicBezTo>
                <a:cubicBezTo>
                  <a:pt x="178" y="345"/>
                  <a:pt x="178" y="345"/>
                  <a:pt x="178" y="345"/>
                </a:cubicBezTo>
                <a:cubicBezTo>
                  <a:pt x="176" y="346"/>
                  <a:pt x="176" y="348"/>
                  <a:pt x="178" y="349"/>
                </a:cubicBezTo>
                <a:cubicBezTo>
                  <a:pt x="178" y="350"/>
                  <a:pt x="179" y="350"/>
                  <a:pt x="180" y="350"/>
                </a:cubicBezTo>
                <a:cubicBezTo>
                  <a:pt x="181" y="350"/>
                  <a:pt x="181" y="350"/>
                  <a:pt x="182" y="349"/>
                </a:cubicBezTo>
                <a:lnTo>
                  <a:pt x="212" y="319"/>
                </a:lnTo>
                <a:close/>
                <a:moveTo>
                  <a:pt x="172" y="360"/>
                </a:moveTo>
                <a:cubicBezTo>
                  <a:pt x="173" y="358"/>
                  <a:pt x="173" y="357"/>
                  <a:pt x="172" y="355"/>
                </a:cubicBezTo>
                <a:cubicBezTo>
                  <a:pt x="171" y="354"/>
                  <a:pt x="169" y="354"/>
                  <a:pt x="167" y="355"/>
                </a:cubicBezTo>
                <a:cubicBezTo>
                  <a:pt x="163" y="360"/>
                  <a:pt x="163" y="360"/>
                  <a:pt x="163" y="360"/>
                </a:cubicBezTo>
                <a:cubicBezTo>
                  <a:pt x="161" y="361"/>
                  <a:pt x="161" y="363"/>
                  <a:pt x="163" y="364"/>
                </a:cubicBezTo>
                <a:cubicBezTo>
                  <a:pt x="163" y="365"/>
                  <a:pt x="164" y="365"/>
                  <a:pt x="165" y="365"/>
                </a:cubicBezTo>
                <a:cubicBezTo>
                  <a:pt x="166" y="365"/>
                  <a:pt x="166" y="365"/>
                  <a:pt x="167" y="364"/>
                </a:cubicBezTo>
                <a:lnTo>
                  <a:pt x="172" y="360"/>
                </a:lnTo>
                <a:close/>
                <a:moveTo>
                  <a:pt x="486" y="37"/>
                </a:moveTo>
                <a:cubicBezTo>
                  <a:pt x="486" y="37"/>
                  <a:pt x="486" y="37"/>
                  <a:pt x="486" y="37"/>
                </a:cubicBezTo>
                <a:cubicBezTo>
                  <a:pt x="478" y="45"/>
                  <a:pt x="478" y="45"/>
                  <a:pt x="478" y="45"/>
                </a:cubicBezTo>
                <a:cubicBezTo>
                  <a:pt x="477" y="46"/>
                  <a:pt x="477" y="47"/>
                  <a:pt x="477" y="48"/>
                </a:cubicBezTo>
                <a:cubicBezTo>
                  <a:pt x="476" y="48"/>
                  <a:pt x="475" y="48"/>
                  <a:pt x="474" y="49"/>
                </a:cubicBezTo>
                <a:cubicBezTo>
                  <a:pt x="464" y="58"/>
                  <a:pt x="464" y="58"/>
                  <a:pt x="464" y="58"/>
                </a:cubicBezTo>
                <a:cubicBezTo>
                  <a:pt x="435" y="87"/>
                  <a:pt x="435" y="87"/>
                  <a:pt x="435" y="87"/>
                </a:cubicBezTo>
                <a:cubicBezTo>
                  <a:pt x="434" y="89"/>
                  <a:pt x="434" y="90"/>
                  <a:pt x="435" y="92"/>
                </a:cubicBezTo>
                <a:cubicBezTo>
                  <a:pt x="436" y="92"/>
                  <a:pt x="437" y="93"/>
                  <a:pt x="438" y="93"/>
                </a:cubicBezTo>
                <a:cubicBezTo>
                  <a:pt x="438" y="93"/>
                  <a:pt x="439" y="92"/>
                  <a:pt x="440" y="92"/>
                </a:cubicBezTo>
                <a:cubicBezTo>
                  <a:pt x="458" y="74"/>
                  <a:pt x="458" y="74"/>
                  <a:pt x="458" y="74"/>
                </a:cubicBezTo>
                <a:cubicBezTo>
                  <a:pt x="469" y="63"/>
                  <a:pt x="469" y="63"/>
                  <a:pt x="469" y="63"/>
                </a:cubicBezTo>
                <a:cubicBezTo>
                  <a:pt x="478" y="53"/>
                  <a:pt x="478" y="53"/>
                  <a:pt x="478" y="53"/>
                </a:cubicBezTo>
                <a:cubicBezTo>
                  <a:pt x="479" y="52"/>
                  <a:pt x="479" y="51"/>
                  <a:pt x="479" y="50"/>
                </a:cubicBezTo>
                <a:cubicBezTo>
                  <a:pt x="479" y="50"/>
                  <a:pt x="480" y="50"/>
                  <a:pt x="480" y="50"/>
                </a:cubicBezTo>
                <a:cubicBezTo>
                  <a:pt x="481" y="50"/>
                  <a:pt x="481" y="50"/>
                  <a:pt x="482" y="49"/>
                </a:cubicBezTo>
                <a:cubicBezTo>
                  <a:pt x="490" y="41"/>
                  <a:pt x="490" y="41"/>
                  <a:pt x="490" y="41"/>
                </a:cubicBezTo>
                <a:cubicBezTo>
                  <a:pt x="490" y="41"/>
                  <a:pt x="490" y="41"/>
                  <a:pt x="490" y="41"/>
                </a:cubicBezTo>
                <a:cubicBezTo>
                  <a:pt x="490" y="41"/>
                  <a:pt x="490" y="41"/>
                  <a:pt x="491" y="41"/>
                </a:cubicBezTo>
                <a:cubicBezTo>
                  <a:pt x="523" y="9"/>
                  <a:pt x="523" y="9"/>
                  <a:pt x="523" y="9"/>
                </a:cubicBezTo>
                <a:cubicBezTo>
                  <a:pt x="524" y="8"/>
                  <a:pt x="524" y="6"/>
                  <a:pt x="523" y="4"/>
                </a:cubicBezTo>
                <a:cubicBezTo>
                  <a:pt x="521" y="3"/>
                  <a:pt x="519" y="3"/>
                  <a:pt x="518" y="4"/>
                </a:cubicBezTo>
                <a:cubicBezTo>
                  <a:pt x="486" y="36"/>
                  <a:pt x="486" y="36"/>
                  <a:pt x="486" y="36"/>
                </a:cubicBezTo>
                <a:cubicBezTo>
                  <a:pt x="486" y="37"/>
                  <a:pt x="486" y="37"/>
                  <a:pt x="486" y="37"/>
                </a:cubicBezTo>
                <a:close/>
                <a:moveTo>
                  <a:pt x="510" y="31"/>
                </a:moveTo>
                <a:cubicBezTo>
                  <a:pt x="511" y="31"/>
                  <a:pt x="512" y="31"/>
                  <a:pt x="513" y="31"/>
                </a:cubicBezTo>
                <a:cubicBezTo>
                  <a:pt x="513" y="31"/>
                  <a:pt x="514" y="31"/>
                  <a:pt x="515" y="31"/>
                </a:cubicBezTo>
                <a:cubicBezTo>
                  <a:pt x="537" y="8"/>
                  <a:pt x="537" y="8"/>
                  <a:pt x="537" y="8"/>
                </a:cubicBezTo>
                <a:cubicBezTo>
                  <a:pt x="539" y="7"/>
                  <a:pt x="539" y="5"/>
                  <a:pt x="537" y="4"/>
                </a:cubicBezTo>
                <a:cubicBezTo>
                  <a:pt x="536" y="2"/>
                  <a:pt x="534" y="2"/>
                  <a:pt x="533" y="4"/>
                </a:cubicBezTo>
                <a:cubicBezTo>
                  <a:pt x="510" y="26"/>
                  <a:pt x="510" y="26"/>
                  <a:pt x="510" y="26"/>
                </a:cubicBezTo>
                <a:cubicBezTo>
                  <a:pt x="509" y="27"/>
                  <a:pt x="509" y="29"/>
                  <a:pt x="510" y="31"/>
                </a:cubicBezTo>
                <a:close/>
                <a:moveTo>
                  <a:pt x="389" y="152"/>
                </a:moveTo>
                <a:cubicBezTo>
                  <a:pt x="388" y="151"/>
                  <a:pt x="386" y="151"/>
                  <a:pt x="384" y="152"/>
                </a:cubicBezTo>
                <a:cubicBezTo>
                  <a:pt x="181" y="356"/>
                  <a:pt x="181" y="356"/>
                  <a:pt x="181" y="356"/>
                </a:cubicBezTo>
                <a:cubicBezTo>
                  <a:pt x="179" y="357"/>
                  <a:pt x="179" y="359"/>
                  <a:pt x="181" y="360"/>
                </a:cubicBezTo>
                <a:cubicBezTo>
                  <a:pt x="181" y="361"/>
                  <a:pt x="182" y="361"/>
                  <a:pt x="183" y="361"/>
                </a:cubicBezTo>
                <a:cubicBezTo>
                  <a:pt x="184" y="361"/>
                  <a:pt x="184" y="361"/>
                  <a:pt x="185" y="360"/>
                </a:cubicBezTo>
                <a:cubicBezTo>
                  <a:pt x="389" y="157"/>
                  <a:pt x="389" y="157"/>
                  <a:pt x="389" y="157"/>
                </a:cubicBezTo>
                <a:cubicBezTo>
                  <a:pt x="390" y="155"/>
                  <a:pt x="390" y="153"/>
                  <a:pt x="389" y="152"/>
                </a:cubicBezTo>
                <a:close/>
                <a:moveTo>
                  <a:pt x="492" y="48"/>
                </a:moveTo>
                <a:cubicBezTo>
                  <a:pt x="491" y="47"/>
                  <a:pt x="491" y="47"/>
                  <a:pt x="490" y="47"/>
                </a:cubicBezTo>
                <a:cubicBezTo>
                  <a:pt x="489" y="48"/>
                  <a:pt x="489" y="48"/>
                  <a:pt x="488" y="48"/>
                </a:cubicBezTo>
                <a:cubicBezTo>
                  <a:pt x="485" y="51"/>
                  <a:pt x="485" y="51"/>
                  <a:pt x="485" y="51"/>
                </a:cubicBezTo>
                <a:cubicBezTo>
                  <a:pt x="485" y="51"/>
                  <a:pt x="485" y="51"/>
                  <a:pt x="485" y="51"/>
                </a:cubicBezTo>
                <a:cubicBezTo>
                  <a:pt x="468" y="68"/>
                  <a:pt x="468" y="68"/>
                  <a:pt x="468" y="68"/>
                </a:cubicBezTo>
                <a:cubicBezTo>
                  <a:pt x="467" y="69"/>
                  <a:pt x="467" y="71"/>
                  <a:pt x="468" y="73"/>
                </a:cubicBezTo>
                <a:cubicBezTo>
                  <a:pt x="469" y="73"/>
                  <a:pt x="470" y="73"/>
                  <a:pt x="471" y="73"/>
                </a:cubicBezTo>
                <a:cubicBezTo>
                  <a:pt x="471" y="73"/>
                  <a:pt x="472" y="73"/>
                  <a:pt x="473" y="73"/>
                </a:cubicBezTo>
                <a:cubicBezTo>
                  <a:pt x="475" y="70"/>
                  <a:pt x="475" y="70"/>
                  <a:pt x="475" y="70"/>
                </a:cubicBezTo>
                <a:cubicBezTo>
                  <a:pt x="485" y="60"/>
                  <a:pt x="485" y="60"/>
                  <a:pt x="485" y="60"/>
                </a:cubicBezTo>
                <a:cubicBezTo>
                  <a:pt x="485" y="60"/>
                  <a:pt x="485" y="60"/>
                  <a:pt x="485" y="60"/>
                </a:cubicBezTo>
                <a:cubicBezTo>
                  <a:pt x="485" y="60"/>
                  <a:pt x="486" y="60"/>
                  <a:pt x="486" y="60"/>
                </a:cubicBezTo>
                <a:cubicBezTo>
                  <a:pt x="486" y="60"/>
                  <a:pt x="486" y="59"/>
                  <a:pt x="486" y="59"/>
                </a:cubicBezTo>
                <a:cubicBezTo>
                  <a:pt x="488" y="57"/>
                  <a:pt x="488" y="57"/>
                  <a:pt x="488" y="57"/>
                </a:cubicBezTo>
                <a:cubicBezTo>
                  <a:pt x="488" y="57"/>
                  <a:pt x="488" y="57"/>
                  <a:pt x="488" y="57"/>
                </a:cubicBezTo>
                <a:cubicBezTo>
                  <a:pt x="490" y="56"/>
                  <a:pt x="490" y="56"/>
                  <a:pt x="490" y="56"/>
                </a:cubicBezTo>
                <a:cubicBezTo>
                  <a:pt x="490" y="56"/>
                  <a:pt x="490" y="56"/>
                  <a:pt x="490" y="56"/>
                </a:cubicBezTo>
                <a:cubicBezTo>
                  <a:pt x="493" y="53"/>
                  <a:pt x="493" y="53"/>
                  <a:pt x="493" y="53"/>
                </a:cubicBezTo>
                <a:cubicBezTo>
                  <a:pt x="494" y="51"/>
                  <a:pt x="494" y="49"/>
                  <a:pt x="493" y="48"/>
                </a:cubicBezTo>
                <a:cubicBezTo>
                  <a:pt x="493" y="48"/>
                  <a:pt x="492" y="48"/>
                  <a:pt x="492" y="48"/>
                </a:cubicBezTo>
                <a:close/>
                <a:moveTo>
                  <a:pt x="172" y="364"/>
                </a:moveTo>
                <a:cubicBezTo>
                  <a:pt x="168" y="369"/>
                  <a:pt x="168" y="369"/>
                  <a:pt x="168" y="369"/>
                </a:cubicBezTo>
                <a:cubicBezTo>
                  <a:pt x="166" y="370"/>
                  <a:pt x="166" y="372"/>
                  <a:pt x="168" y="373"/>
                </a:cubicBezTo>
                <a:cubicBezTo>
                  <a:pt x="168" y="374"/>
                  <a:pt x="169" y="374"/>
                  <a:pt x="170" y="374"/>
                </a:cubicBezTo>
                <a:cubicBezTo>
                  <a:pt x="171" y="374"/>
                  <a:pt x="171" y="374"/>
                  <a:pt x="172" y="373"/>
                </a:cubicBezTo>
                <a:cubicBezTo>
                  <a:pt x="177" y="369"/>
                  <a:pt x="177" y="369"/>
                  <a:pt x="177" y="369"/>
                </a:cubicBezTo>
                <a:cubicBezTo>
                  <a:pt x="178" y="367"/>
                  <a:pt x="178" y="365"/>
                  <a:pt x="177" y="364"/>
                </a:cubicBezTo>
                <a:cubicBezTo>
                  <a:pt x="176" y="363"/>
                  <a:pt x="174" y="363"/>
                  <a:pt x="172" y="364"/>
                </a:cubicBezTo>
                <a:close/>
                <a:moveTo>
                  <a:pt x="464" y="73"/>
                </a:moveTo>
                <a:cubicBezTo>
                  <a:pt x="462" y="75"/>
                  <a:pt x="462" y="75"/>
                  <a:pt x="462" y="75"/>
                </a:cubicBezTo>
                <a:cubicBezTo>
                  <a:pt x="461" y="76"/>
                  <a:pt x="461" y="78"/>
                  <a:pt x="462" y="79"/>
                </a:cubicBezTo>
                <a:cubicBezTo>
                  <a:pt x="463" y="79"/>
                  <a:pt x="464" y="80"/>
                  <a:pt x="464" y="80"/>
                </a:cubicBezTo>
                <a:cubicBezTo>
                  <a:pt x="465" y="80"/>
                  <a:pt x="466" y="79"/>
                  <a:pt x="466" y="79"/>
                </a:cubicBezTo>
                <a:cubicBezTo>
                  <a:pt x="468" y="77"/>
                  <a:pt x="468" y="77"/>
                  <a:pt x="468" y="77"/>
                </a:cubicBezTo>
                <a:cubicBezTo>
                  <a:pt x="470" y="76"/>
                  <a:pt x="470" y="74"/>
                  <a:pt x="468" y="73"/>
                </a:cubicBezTo>
                <a:cubicBezTo>
                  <a:pt x="467" y="71"/>
                  <a:pt x="465" y="71"/>
                  <a:pt x="464" y="73"/>
                </a:cubicBezTo>
                <a:close/>
                <a:moveTo>
                  <a:pt x="435" y="102"/>
                </a:moveTo>
                <a:cubicBezTo>
                  <a:pt x="431" y="106"/>
                  <a:pt x="431" y="106"/>
                  <a:pt x="431" y="106"/>
                </a:cubicBezTo>
                <a:cubicBezTo>
                  <a:pt x="424" y="112"/>
                  <a:pt x="424" y="112"/>
                  <a:pt x="424" y="112"/>
                </a:cubicBezTo>
                <a:cubicBezTo>
                  <a:pt x="423" y="114"/>
                  <a:pt x="423" y="115"/>
                  <a:pt x="424" y="117"/>
                </a:cubicBezTo>
                <a:cubicBezTo>
                  <a:pt x="425" y="117"/>
                  <a:pt x="426" y="118"/>
                  <a:pt x="426" y="118"/>
                </a:cubicBezTo>
                <a:cubicBezTo>
                  <a:pt x="427" y="118"/>
                  <a:pt x="428" y="117"/>
                  <a:pt x="429" y="117"/>
                </a:cubicBezTo>
                <a:cubicBezTo>
                  <a:pt x="435" y="110"/>
                  <a:pt x="435" y="110"/>
                  <a:pt x="435" y="110"/>
                </a:cubicBezTo>
                <a:cubicBezTo>
                  <a:pt x="439" y="106"/>
                  <a:pt x="439" y="106"/>
                  <a:pt x="439" y="106"/>
                </a:cubicBezTo>
                <a:cubicBezTo>
                  <a:pt x="441" y="105"/>
                  <a:pt x="441" y="103"/>
                  <a:pt x="439" y="102"/>
                </a:cubicBezTo>
                <a:cubicBezTo>
                  <a:pt x="438" y="100"/>
                  <a:pt x="436" y="100"/>
                  <a:pt x="435" y="102"/>
                </a:cubicBezTo>
                <a:close/>
                <a:moveTo>
                  <a:pt x="533" y="22"/>
                </a:moveTo>
                <a:cubicBezTo>
                  <a:pt x="534" y="22"/>
                  <a:pt x="535" y="23"/>
                  <a:pt x="535" y="23"/>
                </a:cubicBezTo>
                <a:cubicBezTo>
                  <a:pt x="536" y="23"/>
                  <a:pt x="537" y="22"/>
                  <a:pt x="538" y="22"/>
                </a:cubicBezTo>
                <a:cubicBezTo>
                  <a:pt x="551" y="8"/>
                  <a:pt x="551" y="8"/>
                  <a:pt x="551" y="8"/>
                </a:cubicBezTo>
                <a:cubicBezTo>
                  <a:pt x="552" y="7"/>
                  <a:pt x="552" y="5"/>
                  <a:pt x="551" y="4"/>
                </a:cubicBezTo>
                <a:cubicBezTo>
                  <a:pt x="550" y="3"/>
                  <a:pt x="548" y="3"/>
                  <a:pt x="547" y="4"/>
                </a:cubicBezTo>
                <a:cubicBezTo>
                  <a:pt x="533" y="17"/>
                  <a:pt x="533" y="17"/>
                  <a:pt x="533" y="17"/>
                </a:cubicBezTo>
                <a:cubicBezTo>
                  <a:pt x="532" y="19"/>
                  <a:pt x="532" y="21"/>
                  <a:pt x="533" y="22"/>
                </a:cubicBezTo>
                <a:close/>
                <a:moveTo>
                  <a:pt x="399" y="161"/>
                </a:moveTo>
                <a:cubicBezTo>
                  <a:pt x="400" y="159"/>
                  <a:pt x="400" y="157"/>
                  <a:pt x="399" y="156"/>
                </a:cubicBezTo>
                <a:cubicBezTo>
                  <a:pt x="398" y="155"/>
                  <a:pt x="396" y="155"/>
                  <a:pt x="394" y="156"/>
                </a:cubicBezTo>
                <a:cubicBezTo>
                  <a:pt x="188" y="363"/>
                  <a:pt x="188" y="363"/>
                  <a:pt x="188" y="363"/>
                </a:cubicBezTo>
                <a:cubicBezTo>
                  <a:pt x="187" y="364"/>
                  <a:pt x="187" y="366"/>
                  <a:pt x="188" y="367"/>
                </a:cubicBezTo>
                <a:cubicBezTo>
                  <a:pt x="188" y="368"/>
                  <a:pt x="189" y="368"/>
                  <a:pt x="190" y="368"/>
                </a:cubicBezTo>
                <a:cubicBezTo>
                  <a:pt x="191" y="368"/>
                  <a:pt x="192" y="368"/>
                  <a:pt x="192" y="367"/>
                </a:cubicBezTo>
                <a:lnTo>
                  <a:pt x="399" y="161"/>
                </a:lnTo>
                <a:close/>
                <a:moveTo>
                  <a:pt x="495" y="55"/>
                </a:moveTo>
                <a:cubicBezTo>
                  <a:pt x="479" y="72"/>
                  <a:pt x="479" y="72"/>
                  <a:pt x="479" y="72"/>
                </a:cubicBezTo>
                <a:cubicBezTo>
                  <a:pt x="479" y="72"/>
                  <a:pt x="479" y="72"/>
                  <a:pt x="478" y="72"/>
                </a:cubicBezTo>
                <a:cubicBezTo>
                  <a:pt x="478" y="72"/>
                  <a:pt x="478" y="73"/>
                  <a:pt x="478" y="73"/>
                </a:cubicBezTo>
                <a:cubicBezTo>
                  <a:pt x="474" y="77"/>
                  <a:pt x="474" y="77"/>
                  <a:pt x="474" y="77"/>
                </a:cubicBezTo>
                <a:cubicBezTo>
                  <a:pt x="474" y="77"/>
                  <a:pt x="474" y="77"/>
                  <a:pt x="473" y="77"/>
                </a:cubicBezTo>
                <a:cubicBezTo>
                  <a:pt x="473" y="77"/>
                  <a:pt x="473" y="78"/>
                  <a:pt x="473" y="78"/>
                </a:cubicBezTo>
                <a:cubicBezTo>
                  <a:pt x="467" y="84"/>
                  <a:pt x="467" y="84"/>
                  <a:pt x="467" y="84"/>
                </a:cubicBezTo>
                <a:cubicBezTo>
                  <a:pt x="466" y="85"/>
                  <a:pt x="466" y="87"/>
                  <a:pt x="467" y="88"/>
                </a:cubicBezTo>
                <a:cubicBezTo>
                  <a:pt x="468" y="89"/>
                  <a:pt x="468" y="89"/>
                  <a:pt x="469" y="89"/>
                </a:cubicBezTo>
                <a:cubicBezTo>
                  <a:pt x="470" y="89"/>
                  <a:pt x="471" y="89"/>
                  <a:pt x="471" y="88"/>
                </a:cubicBezTo>
                <a:cubicBezTo>
                  <a:pt x="477" y="82"/>
                  <a:pt x="477" y="82"/>
                  <a:pt x="477" y="82"/>
                </a:cubicBezTo>
                <a:cubicBezTo>
                  <a:pt x="477" y="82"/>
                  <a:pt x="478" y="82"/>
                  <a:pt x="478" y="81"/>
                </a:cubicBezTo>
                <a:cubicBezTo>
                  <a:pt x="478" y="81"/>
                  <a:pt x="478" y="81"/>
                  <a:pt x="478" y="81"/>
                </a:cubicBezTo>
                <a:cubicBezTo>
                  <a:pt x="482" y="77"/>
                  <a:pt x="482" y="77"/>
                  <a:pt x="482" y="77"/>
                </a:cubicBezTo>
                <a:cubicBezTo>
                  <a:pt x="482" y="77"/>
                  <a:pt x="482" y="77"/>
                  <a:pt x="483" y="77"/>
                </a:cubicBezTo>
                <a:cubicBezTo>
                  <a:pt x="483" y="76"/>
                  <a:pt x="483" y="76"/>
                  <a:pt x="483" y="76"/>
                </a:cubicBezTo>
                <a:cubicBezTo>
                  <a:pt x="500" y="60"/>
                  <a:pt x="500" y="60"/>
                  <a:pt x="500" y="60"/>
                </a:cubicBezTo>
                <a:cubicBezTo>
                  <a:pt x="501" y="58"/>
                  <a:pt x="501" y="56"/>
                  <a:pt x="500" y="55"/>
                </a:cubicBezTo>
                <a:cubicBezTo>
                  <a:pt x="499" y="54"/>
                  <a:pt x="497" y="54"/>
                  <a:pt x="495" y="55"/>
                </a:cubicBezTo>
                <a:close/>
                <a:moveTo>
                  <a:pt x="454" y="96"/>
                </a:moveTo>
                <a:cubicBezTo>
                  <a:pt x="452" y="99"/>
                  <a:pt x="452" y="99"/>
                  <a:pt x="452" y="99"/>
                </a:cubicBezTo>
                <a:cubicBezTo>
                  <a:pt x="451" y="100"/>
                  <a:pt x="451" y="102"/>
                  <a:pt x="452" y="103"/>
                </a:cubicBezTo>
                <a:cubicBezTo>
                  <a:pt x="453" y="103"/>
                  <a:pt x="453" y="104"/>
                  <a:pt x="454" y="104"/>
                </a:cubicBezTo>
                <a:cubicBezTo>
                  <a:pt x="455" y="104"/>
                  <a:pt x="456" y="103"/>
                  <a:pt x="456" y="103"/>
                </a:cubicBezTo>
                <a:cubicBezTo>
                  <a:pt x="459" y="101"/>
                  <a:pt x="459" y="101"/>
                  <a:pt x="459" y="101"/>
                </a:cubicBezTo>
                <a:cubicBezTo>
                  <a:pt x="460" y="100"/>
                  <a:pt x="460" y="98"/>
                  <a:pt x="459" y="96"/>
                </a:cubicBezTo>
                <a:cubicBezTo>
                  <a:pt x="457" y="95"/>
                  <a:pt x="455" y="95"/>
                  <a:pt x="454" y="96"/>
                </a:cubicBezTo>
                <a:close/>
                <a:moveTo>
                  <a:pt x="437" y="114"/>
                </a:moveTo>
                <a:cubicBezTo>
                  <a:pt x="435" y="116"/>
                  <a:pt x="435" y="116"/>
                  <a:pt x="435" y="116"/>
                </a:cubicBezTo>
                <a:cubicBezTo>
                  <a:pt x="435" y="116"/>
                  <a:pt x="434" y="116"/>
                  <a:pt x="434" y="117"/>
                </a:cubicBezTo>
                <a:cubicBezTo>
                  <a:pt x="434" y="117"/>
                  <a:pt x="434" y="117"/>
                  <a:pt x="434" y="117"/>
                </a:cubicBezTo>
                <a:cubicBezTo>
                  <a:pt x="434" y="117"/>
                  <a:pt x="434" y="117"/>
                  <a:pt x="434" y="117"/>
                </a:cubicBezTo>
                <a:cubicBezTo>
                  <a:pt x="433" y="117"/>
                  <a:pt x="433" y="117"/>
                  <a:pt x="433" y="117"/>
                </a:cubicBezTo>
                <a:cubicBezTo>
                  <a:pt x="433" y="117"/>
                  <a:pt x="433" y="117"/>
                  <a:pt x="433" y="118"/>
                </a:cubicBezTo>
                <a:cubicBezTo>
                  <a:pt x="433" y="118"/>
                  <a:pt x="433" y="118"/>
                  <a:pt x="433" y="118"/>
                </a:cubicBezTo>
                <a:cubicBezTo>
                  <a:pt x="433" y="118"/>
                  <a:pt x="433" y="118"/>
                  <a:pt x="433" y="119"/>
                </a:cubicBezTo>
                <a:cubicBezTo>
                  <a:pt x="433" y="119"/>
                  <a:pt x="433" y="119"/>
                  <a:pt x="433" y="119"/>
                </a:cubicBezTo>
                <a:cubicBezTo>
                  <a:pt x="433" y="119"/>
                  <a:pt x="433" y="120"/>
                  <a:pt x="433" y="120"/>
                </a:cubicBezTo>
                <a:cubicBezTo>
                  <a:pt x="433" y="120"/>
                  <a:pt x="433" y="120"/>
                  <a:pt x="433" y="120"/>
                </a:cubicBezTo>
                <a:cubicBezTo>
                  <a:pt x="433" y="120"/>
                  <a:pt x="433" y="121"/>
                  <a:pt x="433" y="121"/>
                </a:cubicBezTo>
                <a:cubicBezTo>
                  <a:pt x="433" y="121"/>
                  <a:pt x="433" y="121"/>
                  <a:pt x="433" y="121"/>
                </a:cubicBezTo>
                <a:cubicBezTo>
                  <a:pt x="433" y="121"/>
                  <a:pt x="433" y="121"/>
                  <a:pt x="433" y="122"/>
                </a:cubicBezTo>
                <a:cubicBezTo>
                  <a:pt x="433" y="122"/>
                  <a:pt x="433" y="122"/>
                  <a:pt x="433" y="122"/>
                </a:cubicBezTo>
                <a:cubicBezTo>
                  <a:pt x="433" y="122"/>
                  <a:pt x="433" y="122"/>
                  <a:pt x="433" y="122"/>
                </a:cubicBezTo>
                <a:cubicBezTo>
                  <a:pt x="434" y="122"/>
                  <a:pt x="434" y="122"/>
                  <a:pt x="434" y="122"/>
                </a:cubicBezTo>
                <a:cubicBezTo>
                  <a:pt x="434" y="122"/>
                  <a:pt x="434" y="123"/>
                  <a:pt x="435" y="123"/>
                </a:cubicBezTo>
                <a:cubicBezTo>
                  <a:pt x="435" y="123"/>
                  <a:pt x="435" y="123"/>
                  <a:pt x="436" y="123"/>
                </a:cubicBezTo>
                <a:cubicBezTo>
                  <a:pt x="436" y="123"/>
                  <a:pt x="436" y="123"/>
                  <a:pt x="436" y="123"/>
                </a:cubicBezTo>
                <a:cubicBezTo>
                  <a:pt x="436" y="123"/>
                  <a:pt x="436" y="123"/>
                  <a:pt x="436" y="123"/>
                </a:cubicBezTo>
                <a:cubicBezTo>
                  <a:pt x="436" y="123"/>
                  <a:pt x="436" y="122"/>
                  <a:pt x="437" y="122"/>
                </a:cubicBezTo>
                <a:cubicBezTo>
                  <a:pt x="437" y="122"/>
                  <a:pt x="437" y="122"/>
                  <a:pt x="437" y="122"/>
                </a:cubicBezTo>
                <a:cubicBezTo>
                  <a:pt x="437" y="122"/>
                  <a:pt x="437" y="122"/>
                  <a:pt x="437" y="122"/>
                </a:cubicBezTo>
                <a:cubicBezTo>
                  <a:pt x="438" y="122"/>
                  <a:pt x="438" y="121"/>
                  <a:pt x="438" y="121"/>
                </a:cubicBezTo>
                <a:cubicBezTo>
                  <a:pt x="438" y="121"/>
                  <a:pt x="438" y="121"/>
                  <a:pt x="438" y="121"/>
                </a:cubicBezTo>
                <a:cubicBezTo>
                  <a:pt x="439" y="121"/>
                  <a:pt x="439" y="120"/>
                  <a:pt x="439" y="120"/>
                </a:cubicBezTo>
                <a:cubicBezTo>
                  <a:pt x="441" y="118"/>
                  <a:pt x="441" y="118"/>
                  <a:pt x="441" y="118"/>
                </a:cubicBezTo>
                <a:cubicBezTo>
                  <a:pt x="443" y="117"/>
                  <a:pt x="443" y="115"/>
                  <a:pt x="441" y="114"/>
                </a:cubicBezTo>
                <a:cubicBezTo>
                  <a:pt x="440" y="112"/>
                  <a:pt x="438" y="112"/>
                  <a:pt x="437" y="114"/>
                </a:cubicBezTo>
                <a:close/>
                <a:moveTo>
                  <a:pt x="197" y="376"/>
                </a:moveTo>
                <a:cubicBezTo>
                  <a:pt x="397" y="177"/>
                  <a:pt x="397" y="177"/>
                  <a:pt x="397" y="177"/>
                </a:cubicBezTo>
                <a:cubicBezTo>
                  <a:pt x="397" y="176"/>
                  <a:pt x="397" y="176"/>
                  <a:pt x="397" y="176"/>
                </a:cubicBezTo>
                <a:cubicBezTo>
                  <a:pt x="398" y="176"/>
                  <a:pt x="398" y="175"/>
                  <a:pt x="398" y="175"/>
                </a:cubicBezTo>
                <a:cubicBezTo>
                  <a:pt x="400" y="173"/>
                  <a:pt x="400" y="173"/>
                  <a:pt x="400" y="173"/>
                </a:cubicBezTo>
                <a:cubicBezTo>
                  <a:pt x="402" y="172"/>
                  <a:pt x="402" y="170"/>
                  <a:pt x="400" y="169"/>
                </a:cubicBezTo>
                <a:cubicBezTo>
                  <a:pt x="399" y="167"/>
                  <a:pt x="397" y="167"/>
                  <a:pt x="396" y="169"/>
                </a:cubicBezTo>
                <a:cubicBezTo>
                  <a:pt x="394" y="171"/>
                  <a:pt x="394" y="171"/>
                  <a:pt x="394" y="171"/>
                </a:cubicBezTo>
                <a:cubicBezTo>
                  <a:pt x="393" y="171"/>
                  <a:pt x="393" y="171"/>
                  <a:pt x="393" y="172"/>
                </a:cubicBezTo>
                <a:cubicBezTo>
                  <a:pt x="393" y="172"/>
                  <a:pt x="393" y="172"/>
                  <a:pt x="392" y="172"/>
                </a:cubicBezTo>
                <a:cubicBezTo>
                  <a:pt x="193" y="372"/>
                  <a:pt x="193" y="372"/>
                  <a:pt x="193" y="372"/>
                </a:cubicBezTo>
                <a:cubicBezTo>
                  <a:pt x="192" y="373"/>
                  <a:pt x="192" y="375"/>
                  <a:pt x="193" y="376"/>
                </a:cubicBezTo>
                <a:cubicBezTo>
                  <a:pt x="194" y="377"/>
                  <a:pt x="194" y="377"/>
                  <a:pt x="195" y="377"/>
                </a:cubicBezTo>
                <a:cubicBezTo>
                  <a:pt x="196" y="377"/>
                  <a:pt x="197" y="377"/>
                  <a:pt x="197" y="376"/>
                </a:cubicBezTo>
                <a:close/>
                <a:moveTo>
                  <a:pt x="549" y="20"/>
                </a:moveTo>
                <a:cubicBezTo>
                  <a:pt x="550" y="20"/>
                  <a:pt x="551" y="21"/>
                  <a:pt x="551" y="21"/>
                </a:cubicBezTo>
                <a:cubicBezTo>
                  <a:pt x="552" y="21"/>
                  <a:pt x="553" y="20"/>
                  <a:pt x="553" y="20"/>
                </a:cubicBezTo>
                <a:cubicBezTo>
                  <a:pt x="565" y="8"/>
                  <a:pt x="565" y="8"/>
                  <a:pt x="565" y="8"/>
                </a:cubicBezTo>
                <a:cubicBezTo>
                  <a:pt x="566" y="7"/>
                  <a:pt x="566" y="5"/>
                  <a:pt x="565" y="4"/>
                </a:cubicBezTo>
                <a:cubicBezTo>
                  <a:pt x="564" y="3"/>
                  <a:pt x="562" y="3"/>
                  <a:pt x="561" y="4"/>
                </a:cubicBezTo>
                <a:cubicBezTo>
                  <a:pt x="549" y="15"/>
                  <a:pt x="549" y="15"/>
                  <a:pt x="549" y="15"/>
                </a:cubicBezTo>
                <a:cubicBezTo>
                  <a:pt x="548" y="17"/>
                  <a:pt x="548" y="19"/>
                  <a:pt x="549" y="20"/>
                </a:cubicBezTo>
                <a:close/>
                <a:moveTo>
                  <a:pt x="505" y="60"/>
                </a:moveTo>
                <a:cubicBezTo>
                  <a:pt x="503" y="61"/>
                  <a:pt x="503" y="61"/>
                  <a:pt x="503" y="61"/>
                </a:cubicBezTo>
                <a:cubicBezTo>
                  <a:pt x="482" y="82"/>
                  <a:pt x="482" y="82"/>
                  <a:pt x="482" y="82"/>
                </a:cubicBezTo>
                <a:cubicBezTo>
                  <a:pt x="481" y="84"/>
                  <a:pt x="481" y="85"/>
                  <a:pt x="482" y="87"/>
                </a:cubicBezTo>
                <a:cubicBezTo>
                  <a:pt x="483" y="87"/>
                  <a:pt x="484" y="88"/>
                  <a:pt x="484" y="88"/>
                </a:cubicBezTo>
                <a:cubicBezTo>
                  <a:pt x="485" y="88"/>
                  <a:pt x="486" y="88"/>
                  <a:pt x="487" y="87"/>
                </a:cubicBezTo>
                <a:cubicBezTo>
                  <a:pt x="491" y="83"/>
                  <a:pt x="491" y="83"/>
                  <a:pt x="491" y="83"/>
                </a:cubicBezTo>
                <a:cubicBezTo>
                  <a:pt x="491" y="83"/>
                  <a:pt x="491" y="83"/>
                  <a:pt x="491" y="83"/>
                </a:cubicBezTo>
                <a:cubicBezTo>
                  <a:pt x="509" y="64"/>
                  <a:pt x="509" y="64"/>
                  <a:pt x="509" y="64"/>
                </a:cubicBezTo>
                <a:cubicBezTo>
                  <a:pt x="511" y="63"/>
                  <a:pt x="511" y="61"/>
                  <a:pt x="509" y="60"/>
                </a:cubicBezTo>
                <a:cubicBezTo>
                  <a:pt x="508" y="58"/>
                  <a:pt x="506" y="58"/>
                  <a:pt x="505" y="60"/>
                </a:cubicBezTo>
                <a:close/>
                <a:moveTo>
                  <a:pt x="439" y="130"/>
                </a:moveTo>
                <a:cubicBezTo>
                  <a:pt x="440" y="130"/>
                  <a:pt x="441" y="131"/>
                  <a:pt x="441" y="131"/>
                </a:cubicBezTo>
                <a:cubicBezTo>
                  <a:pt x="442" y="131"/>
                  <a:pt x="443" y="130"/>
                  <a:pt x="444" y="130"/>
                </a:cubicBezTo>
                <a:cubicBezTo>
                  <a:pt x="456" y="117"/>
                  <a:pt x="456" y="117"/>
                  <a:pt x="456" y="117"/>
                </a:cubicBezTo>
                <a:cubicBezTo>
                  <a:pt x="457" y="116"/>
                  <a:pt x="457" y="114"/>
                  <a:pt x="456" y="113"/>
                </a:cubicBezTo>
                <a:cubicBezTo>
                  <a:pt x="455" y="112"/>
                  <a:pt x="453" y="112"/>
                  <a:pt x="452" y="113"/>
                </a:cubicBezTo>
                <a:cubicBezTo>
                  <a:pt x="439" y="125"/>
                  <a:pt x="439" y="125"/>
                  <a:pt x="439" y="125"/>
                </a:cubicBezTo>
                <a:cubicBezTo>
                  <a:pt x="438" y="127"/>
                  <a:pt x="438" y="129"/>
                  <a:pt x="439" y="130"/>
                </a:cubicBezTo>
                <a:close/>
                <a:moveTo>
                  <a:pt x="537" y="36"/>
                </a:moveTo>
                <a:cubicBezTo>
                  <a:pt x="542" y="30"/>
                  <a:pt x="542" y="30"/>
                  <a:pt x="542" y="30"/>
                </a:cubicBezTo>
                <a:cubicBezTo>
                  <a:pt x="542" y="30"/>
                  <a:pt x="542" y="30"/>
                  <a:pt x="542" y="30"/>
                </a:cubicBezTo>
                <a:cubicBezTo>
                  <a:pt x="548" y="25"/>
                  <a:pt x="548" y="25"/>
                  <a:pt x="548" y="25"/>
                </a:cubicBezTo>
                <a:cubicBezTo>
                  <a:pt x="549" y="24"/>
                  <a:pt x="549" y="22"/>
                  <a:pt x="548" y="21"/>
                </a:cubicBezTo>
                <a:cubicBezTo>
                  <a:pt x="546" y="20"/>
                  <a:pt x="544" y="20"/>
                  <a:pt x="543" y="21"/>
                </a:cubicBezTo>
                <a:cubicBezTo>
                  <a:pt x="542" y="23"/>
                  <a:pt x="542" y="23"/>
                  <a:pt x="542" y="23"/>
                </a:cubicBezTo>
                <a:cubicBezTo>
                  <a:pt x="542" y="23"/>
                  <a:pt x="542" y="23"/>
                  <a:pt x="542" y="23"/>
                </a:cubicBezTo>
                <a:cubicBezTo>
                  <a:pt x="533" y="32"/>
                  <a:pt x="533" y="32"/>
                  <a:pt x="533" y="32"/>
                </a:cubicBezTo>
                <a:cubicBezTo>
                  <a:pt x="531" y="33"/>
                  <a:pt x="531" y="35"/>
                  <a:pt x="533" y="36"/>
                </a:cubicBezTo>
                <a:cubicBezTo>
                  <a:pt x="533" y="37"/>
                  <a:pt x="534" y="37"/>
                  <a:pt x="535" y="37"/>
                </a:cubicBezTo>
                <a:cubicBezTo>
                  <a:pt x="536" y="37"/>
                  <a:pt x="536" y="36"/>
                  <a:pt x="537" y="36"/>
                </a:cubicBezTo>
                <a:close/>
                <a:moveTo>
                  <a:pt x="437" y="137"/>
                </a:moveTo>
                <a:cubicBezTo>
                  <a:pt x="438" y="136"/>
                  <a:pt x="438" y="134"/>
                  <a:pt x="437" y="132"/>
                </a:cubicBezTo>
                <a:cubicBezTo>
                  <a:pt x="435" y="131"/>
                  <a:pt x="433" y="131"/>
                  <a:pt x="432" y="132"/>
                </a:cubicBezTo>
                <a:cubicBezTo>
                  <a:pt x="429" y="135"/>
                  <a:pt x="429" y="135"/>
                  <a:pt x="429" y="135"/>
                </a:cubicBezTo>
                <a:cubicBezTo>
                  <a:pt x="428" y="137"/>
                  <a:pt x="428" y="139"/>
                  <a:pt x="429" y="140"/>
                </a:cubicBezTo>
                <a:cubicBezTo>
                  <a:pt x="430" y="140"/>
                  <a:pt x="431" y="141"/>
                  <a:pt x="431" y="141"/>
                </a:cubicBezTo>
                <a:cubicBezTo>
                  <a:pt x="432" y="141"/>
                  <a:pt x="433" y="140"/>
                  <a:pt x="434" y="140"/>
                </a:cubicBezTo>
                <a:lnTo>
                  <a:pt x="437" y="137"/>
                </a:lnTo>
                <a:close/>
                <a:moveTo>
                  <a:pt x="417" y="148"/>
                </a:moveTo>
                <a:cubicBezTo>
                  <a:pt x="416" y="149"/>
                  <a:pt x="416" y="149"/>
                  <a:pt x="416" y="149"/>
                </a:cubicBezTo>
                <a:cubicBezTo>
                  <a:pt x="414" y="150"/>
                  <a:pt x="414" y="152"/>
                  <a:pt x="416" y="153"/>
                </a:cubicBezTo>
                <a:cubicBezTo>
                  <a:pt x="416" y="154"/>
                  <a:pt x="417" y="154"/>
                  <a:pt x="418" y="154"/>
                </a:cubicBezTo>
                <a:cubicBezTo>
                  <a:pt x="419" y="154"/>
                  <a:pt x="419" y="154"/>
                  <a:pt x="420" y="153"/>
                </a:cubicBezTo>
                <a:cubicBezTo>
                  <a:pt x="421" y="152"/>
                  <a:pt x="421" y="152"/>
                  <a:pt x="421" y="152"/>
                </a:cubicBezTo>
                <a:cubicBezTo>
                  <a:pt x="423" y="151"/>
                  <a:pt x="423" y="149"/>
                  <a:pt x="421" y="148"/>
                </a:cubicBezTo>
                <a:cubicBezTo>
                  <a:pt x="420" y="146"/>
                  <a:pt x="418" y="146"/>
                  <a:pt x="417" y="148"/>
                </a:cubicBezTo>
                <a:close/>
                <a:moveTo>
                  <a:pt x="470" y="95"/>
                </a:moveTo>
                <a:cubicBezTo>
                  <a:pt x="464" y="100"/>
                  <a:pt x="464" y="100"/>
                  <a:pt x="464" y="100"/>
                </a:cubicBezTo>
                <a:cubicBezTo>
                  <a:pt x="463" y="102"/>
                  <a:pt x="463" y="104"/>
                  <a:pt x="464" y="105"/>
                </a:cubicBezTo>
                <a:cubicBezTo>
                  <a:pt x="465" y="105"/>
                  <a:pt x="466" y="106"/>
                  <a:pt x="466" y="106"/>
                </a:cubicBezTo>
                <a:cubicBezTo>
                  <a:pt x="467" y="106"/>
                  <a:pt x="468" y="105"/>
                  <a:pt x="469" y="105"/>
                </a:cubicBezTo>
                <a:cubicBezTo>
                  <a:pt x="474" y="99"/>
                  <a:pt x="474" y="99"/>
                  <a:pt x="474" y="99"/>
                </a:cubicBezTo>
                <a:cubicBezTo>
                  <a:pt x="475" y="98"/>
                  <a:pt x="475" y="96"/>
                  <a:pt x="474" y="95"/>
                </a:cubicBezTo>
                <a:cubicBezTo>
                  <a:pt x="473" y="94"/>
                  <a:pt x="471" y="94"/>
                  <a:pt x="470" y="95"/>
                </a:cubicBezTo>
                <a:close/>
                <a:moveTo>
                  <a:pt x="561" y="18"/>
                </a:moveTo>
                <a:cubicBezTo>
                  <a:pt x="561" y="18"/>
                  <a:pt x="561" y="18"/>
                  <a:pt x="561" y="18"/>
                </a:cubicBezTo>
                <a:cubicBezTo>
                  <a:pt x="545" y="34"/>
                  <a:pt x="545" y="34"/>
                  <a:pt x="545" y="34"/>
                </a:cubicBezTo>
                <a:cubicBezTo>
                  <a:pt x="543" y="35"/>
                  <a:pt x="543" y="37"/>
                  <a:pt x="545" y="38"/>
                </a:cubicBezTo>
                <a:cubicBezTo>
                  <a:pt x="545" y="39"/>
                  <a:pt x="546" y="39"/>
                  <a:pt x="547" y="39"/>
                </a:cubicBezTo>
                <a:cubicBezTo>
                  <a:pt x="548" y="39"/>
                  <a:pt x="548" y="39"/>
                  <a:pt x="549" y="38"/>
                </a:cubicBezTo>
                <a:cubicBezTo>
                  <a:pt x="569" y="18"/>
                  <a:pt x="569" y="18"/>
                  <a:pt x="569" y="18"/>
                </a:cubicBezTo>
                <a:cubicBezTo>
                  <a:pt x="570" y="17"/>
                  <a:pt x="570" y="17"/>
                  <a:pt x="570" y="17"/>
                </a:cubicBezTo>
                <a:cubicBezTo>
                  <a:pt x="574" y="14"/>
                  <a:pt x="574" y="14"/>
                  <a:pt x="574" y="14"/>
                </a:cubicBezTo>
                <a:cubicBezTo>
                  <a:pt x="578" y="10"/>
                  <a:pt x="578" y="10"/>
                  <a:pt x="578" y="10"/>
                </a:cubicBezTo>
                <a:cubicBezTo>
                  <a:pt x="579" y="8"/>
                  <a:pt x="579" y="6"/>
                  <a:pt x="578" y="5"/>
                </a:cubicBezTo>
                <a:cubicBezTo>
                  <a:pt x="576" y="4"/>
                  <a:pt x="575" y="4"/>
                  <a:pt x="573" y="5"/>
                </a:cubicBezTo>
                <a:cubicBezTo>
                  <a:pt x="565" y="14"/>
                  <a:pt x="565" y="14"/>
                  <a:pt x="565" y="14"/>
                </a:cubicBezTo>
                <a:lnTo>
                  <a:pt x="561" y="18"/>
                </a:lnTo>
                <a:close/>
                <a:moveTo>
                  <a:pt x="433" y="150"/>
                </a:moveTo>
                <a:cubicBezTo>
                  <a:pt x="434" y="150"/>
                  <a:pt x="435" y="151"/>
                  <a:pt x="435" y="151"/>
                </a:cubicBezTo>
                <a:cubicBezTo>
                  <a:pt x="436" y="151"/>
                  <a:pt x="437" y="150"/>
                  <a:pt x="438" y="150"/>
                </a:cubicBezTo>
                <a:cubicBezTo>
                  <a:pt x="470" y="117"/>
                  <a:pt x="470" y="117"/>
                  <a:pt x="470" y="117"/>
                </a:cubicBezTo>
                <a:cubicBezTo>
                  <a:pt x="471" y="116"/>
                  <a:pt x="471" y="114"/>
                  <a:pt x="470" y="113"/>
                </a:cubicBezTo>
                <a:cubicBezTo>
                  <a:pt x="469" y="112"/>
                  <a:pt x="467" y="112"/>
                  <a:pt x="466" y="113"/>
                </a:cubicBezTo>
                <a:cubicBezTo>
                  <a:pt x="433" y="145"/>
                  <a:pt x="433" y="145"/>
                  <a:pt x="433" y="145"/>
                </a:cubicBezTo>
                <a:cubicBezTo>
                  <a:pt x="432" y="147"/>
                  <a:pt x="432" y="148"/>
                  <a:pt x="433" y="150"/>
                </a:cubicBezTo>
                <a:close/>
                <a:moveTo>
                  <a:pt x="515" y="64"/>
                </a:moveTo>
                <a:cubicBezTo>
                  <a:pt x="475" y="104"/>
                  <a:pt x="475" y="104"/>
                  <a:pt x="475" y="104"/>
                </a:cubicBezTo>
                <a:cubicBezTo>
                  <a:pt x="474" y="105"/>
                  <a:pt x="474" y="107"/>
                  <a:pt x="475" y="108"/>
                </a:cubicBezTo>
                <a:cubicBezTo>
                  <a:pt x="476" y="109"/>
                  <a:pt x="476" y="109"/>
                  <a:pt x="477" y="109"/>
                </a:cubicBezTo>
                <a:cubicBezTo>
                  <a:pt x="478" y="109"/>
                  <a:pt x="479" y="109"/>
                  <a:pt x="479" y="108"/>
                </a:cubicBezTo>
                <a:cubicBezTo>
                  <a:pt x="519" y="68"/>
                  <a:pt x="519" y="68"/>
                  <a:pt x="519" y="68"/>
                </a:cubicBezTo>
                <a:cubicBezTo>
                  <a:pt x="520" y="67"/>
                  <a:pt x="520" y="65"/>
                  <a:pt x="519" y="64"/>
                </a:cubicBezTo>
                <a:cubicBezTo>
                  <a:pt x="518" y="63"/>
                  <a:pt x="516" y="63"/>
                  <a:pt x="515" y="64"/>
                </a:cubicBezTo>
                <a:close/>
                <a:moveTo>
                  <a:pt x="198" y="389"/>
                </a:moveTo>
                <a:cubicBezTo>
                  <a:pt x="401" y="186"/>
                  <a:pt x="401" y="186"/>
                  <a:pt x="401" y="186"/>
                </a:cubicBezTo>
                <a:cubicBezTo>
                  <a:pt x="402" y="185"/>
                  <a:pt x="402" y="183"/>
                  <a:pt x="401" y="182"/>
                </a:cubicBezTo>
                <a:cubicBezTo>
                  <a:pt x="400" y="181"/>
                  <a:pt x="398" y="181"/>
                  <a:pt x="397" y="182"/>
                </a:cubicBezTo>
                <a:cubicBezTo>
                  <a:pt x="194" y="385"/>
                  <a:pt x="194" y="385"/>
                  <a:pt x="194" y="385"/>
                </a:cubicBezTo>
                <a:cubicBezTo>
                  <a:pt x="193" y="386"/>
                  <a:pt x="193" y="388"/>
                  <a:pt x="194" y="389"/>
                </a:cubicBezTo>
                <a:cubicBezTo>
                  <a:pt x="195" y="390"/>
                  <a:pt x="195" y="390"/>
                  <a:pt x="196" y="390"/>
                </a:cubicBezTo>
                <a:cubicBezTo>
                  <a:pt x="197" y="390"/>
                  <a:pt x="198" y="390"/>
                  <a:pt x="198" y="389"/>
                </a:cubicBezTo>
                <a:close/>
                <a:moveTo>
                  <a:pt x="410" y="176"/>
                </a:moveTo>
                <a:cubicBezTo>
                  <a:pt x="411" y="176"/>
                  <a:pt x="412" y="176"/>
                  <a:pt x="412" y="175"/>
                </a:cubicBezTo>
                <a:cubicBezTo>
                  <a:pt x="428" y="159"/>
                  <a:pt x="428" y="159"/>
                  <a:pt x="428" y="159"/>
                </a:cubicBezTo>
                <a:cubicBezTo>
                  <a:pt x="430" y="158"/>
                  <a:pt x="430" y="156"/>
                  <a:pt x="428" y="155"/>
                </a:cubicBezTo>
                <a:cubicBezTo>
                  <a:pt x="427" y="153"/>
                  <a:pt x="425" y="153"/>
                  <a:pt x="424" y="155"/>
                </a:cubicBezTo>
                <a:cubicBezTo>
                  <a:pt x="408" y="171"/>
                  <a:pt x="408" y="171"/>
                  <a:pt x="408" y="171"/>
                </a:cubicBezTo>
                <a:cubicBezTo>
                  <a:pt x="407" y="172"/>
                  <a:pt x="407" y="174"/>
                  <a:pt x="408" y="175"/>
                </a:cubicBezTo>
                <a:cubicBezTo>
                  <a:pt x="408" y="176"/>
                  <a:pt x="409" y="176"/>
                  <a:pt x="410" y="176"/>
                </a:cubicBezTo>
                <a:close/>
                <a:moveTo>
                  <a:pt x="560" y="37"/>
                </a:moveTo>
                <a:cubicBezTo>
                  <a:pt x="560" y="38"/>
                  <a:pt x="561" y="38"/>
                  <a:pt x="562" y="38"/>
                </a:cubicBezTo>
                <a:cubicBezTo>
                  <a:pt x="563" y="38"/>
                  <a:pt x="564" y="38"/>
                  <a:pt x="564" y="37"/>
                </a:cubicBezTo>
                <a:cubicBezTo>
                  <a:pt x="584" y="17"/>
                  <a:pt x="584" y="17"/>
                  <a:pt x="584" y="17"/>
                </a:cubicBezTo>
                <a:cubicBezTo>
                  <a:pt x="586" y="16"/>
                  <a:pt x="586" y="14"/>
                  <a:pt x="584" y="13"/>
                </a:cubicBezTo>
                <a:cubicBezTo>
                  <a:pt x="583" y="11"/>
                  <a:pt x="581" y="11"/>
                  <a:pt x="580" y="13"/>
                </a:cubicBezTo>
                <a:cubicBezTo>
                  <a:pt x="560" y="33"/>
                  <a:pt x="560" y="33"/>
                  <a:pt x="560" y="33"/>
                </a:cubicBezTo>
                <a:cubicBezTo>
                  <a:pt x="559" y="34"/>
                  <a:pt x="559" y="36"/>
                  <a:pt x="560" y="37"/>
                </a:cubicBezTo>
                <a:close/>
                <a:moveTo>
                  <a:pt x="267" y="326"/>
                </a:moveTo>
                <a:cubicBezTo>
                  <a:pt x="267" y="326"/>
                  <a:pt x="266" y="326"/>
                  <a:pt x="266" y="326"/>
                </a:cubicBezTo>
                <a:cubicBezTo>
                  <a:pt x="265" y="327"/>
                  <a:pt x="265" y="327"/>
                  <a:pt x="265" y="327"/>
                </a:cubicBezTo>
                <a:cubicBezTo>
                  <a:pt x="264" y="329"/>
                  <a:pt x="264" y="331"/>
                  <a:pt x="265" y="332"/>
                </a:cubicBezTo>
                <a:cubicBezTo>
                  <a:pt x="266" y="332"/>
                  <a:pt x="267" y="333"/>
                  <a:pt x="267" y="333"/>
                </a:cubicBezTo>
                <a:cubicBezTo>
                  <a:pt x="268" y="333"/>
                  <a:pt x="269" y="332"/>
                  <a:pt x="270" y="332"/>
                </a:cubicBezTo>
                <a:cubicBezTo>
                  <a:pt x="271" y="331"/>
                  <a:pt x="271" y="331"/>
                  <a:pt x="271" y="331"/>
                </a:cubicBezTo>
                <a:cubicBezTo>
                  <a:pt x="271" y="330"/>
                  <a:pt x="271" y="330"/>
                  <a:pt x="271" y="330"/>
                </a:cubicBezTo>
                <a:cubicBezTo>
                  <a:pt x="271" y="330"/>
                  <a:pt x="272" y="330"/>
                  <a:pt x="272" y="330"/>
                </a:cubicBezTo>
                <a:cubicBezTo>
                  <a:pt x="478" y="123"/>
                  <a:pt x="478" y="123"/>
                  <a:pt x="478" y="123"/>
                </a:cubicBezTo>
                <a:cubicBezTo>
                  <a:pt x="479" y="122"/>
                  <a:pt x="479" y="120"/>
                  <a:pt x="478" y="119"/>
                </a:cubicBezTo>
                <a:cubicBezTo>
                  <a:pt x="477" y="118"/>
                  <a:pt x="475" y="118"/>
                  <a:pt x="474" y="119"/>
                </a:cubicBezTo>
                <a:cubicBezTo>
                  <a:pt x="267" y="325"/>
                  <a:pt x="267" y="325"/>
                  <a:pt x="267" y="325"/>
                </a:cubicBezTo>
                <a:cubicBezTo>
                  <a:pt x="267" y="325"/>
                  <a:pt x="267" y="326"/>
                  <a:pt x="267" y="326"/>
                </a:cubicBezTo>
                <a:close/>
                <a:moveTo>
                  <a:pt x="519" y="78"/>
                </a:moveTo>
                <a:cubicBezTo>
                  <a:pt x="518" y="77"/>
                  <a:pt x="516" y="77"/>
                  <a:pt x="515" y="78"/>
                </a:cubicBezTo>
                <a:cubicBezTo>
                  <a:pt x="483" y="110"/>
                  <a:pt x="483" y="110"/>
                  <a:pt x="483" y="110"/>
                </a:cubicBezTo>
                <a:cubicBezTo>
                  <a:pt x="482" y="111"/>
                  <a:pt x="482" y="113"/>
                  <a:pt x="483" y="114"/>
                </a:cubicBezTo>
                <a:cubicBezTo>
                  <a:pt x="483" y="115"/>
                  <a:pt x="484" y="115"/>
                  <a:pt x="485" y="115"/>
                </a:cubicBezTo>
                <a:cubicBezTo>
                  <a:pt x="486" y="115"/>
                  <a:pt x="487" y="115"/>
                  <a:pt x="487" y="114"/>
                </a:cubicBezTo>
                <a:cubicBezTo>
                  <a:pt x="519" y="82"/>
                  <a:pt x="519" y="82"/>
                  <a:pt x="519" y="82"/>
                </a:cubicBezTo>
                <a:cubicBezTo>
                  <a:pt x="520" y="81"/>
                  <a:pt x="520" y="79"/>
                  <a:pt x="519" y="78"/>
                </a:cubicBezTo>
                <a:close/>
                <a:moveTo>
                  <a:pt x="253" y="344"/>
                </a:moveTo>
                <a:cubicBezTo>
                  <a:pt x="252" y="343"/>
                  <a:pt x="250" y="343"/>
                  <a:pt x="248" y="344"/>
                </a:cubicBezTo>
                <a:cubicBezTo>
                  <a:pt x="196" y="396"/>
                  <a:pt x="196" y="396"/>
                  <a:pt x="196" y="396"/>
                </a:cubicBezTo>
                <a:cubicBezTo>
                  <a:pt x="195" y="398"/>
                  <a:pt x="195" y="400"/>
                  <a:pt x="196" y="401"/>
                </a:cubicBezTo>
                <a:cubicBezTo>
                  <a:pt x="197" y="401"/>
                  <a:pt x="198" y="402"/>
                  <a:pt x="198" y="402"/>
                </a:cubicBezTo>
                <a:cubicBezTo>
                  <a:pt x="199" y="402"/>
                  <a:pt x="200" y="401"/>
                  <a:pt x="200" y="401"/>
                </a:cubicBezTo>
                <a:cubicBezTo>
                  <a:pt x="253" y="348"/>
                  <a:pt x="253" y="348"/>
                  <a:pt x="253" y="348"/>
                </a:cubicBezTo>
                <a:cubicBezTo>
                  <a:pt x="254" y="347"/>
                  <a:pt x="254" y="345"/>
                  <a:pt x="253" y="344"/>
                </a:cubicBezTo>
                <a:close/>
                <a:moveTo>
                  <a:pt x="284" y="330"/>
                </a:moveTo>
                <a:cubicBezTo>
                  <a:pt x="285" y="330"/>
                  <a:pt x="286" y="329"/>
                  <a:pt x="287" y="329"/>
                </a:cubicBezTo>
                <a:cubicBezTo>
                  <a:pt x="478" y="137"/>
                  <a:pt x="478" y="137"/>
                  <a:pt x="478" y="137"/>
                </a:cubicBezTo>
                <a:cubicBezTo>
                  <a:pt x="480" y="136"/>
                  <a:pt x="480" y="134"/>
                  <a:pt x="478" y="132"/>
                </a:cubicBezTo>
                <a:cubicBezTo>
                  <a:pt x="477" y="131"/>
                  <a:pt x="475" y="131"/>
                  <a:pt x="474" y="132"/>
                </a:cubicBezTo>
                <a:cubicBezTo>
                  <a:pt x="282" y="324"/>
                  <a:pt x="282" y="324"/>
                  <a:pt x="282" y="324"/>
                </a:cubicBezTo>
                <a:cubicBezTo>
                  <a:pt x="281" y="325"/>
                  <a:pt x="281" y="327"/>
                  <a:pt x="282" y="329"/>
                </a:cubicBezTo>
                <a:cubicBezTo>
                  <a:pt x="283" y="329"/>
                  <a:pt x="284" y="330"/>
                  <a:pt x="284" y="330"/>
                </a:cubicBezTo>
                <a:close/>
                <a:moveTo>
                  <a:pt x="513" y="98"/>
                </a:moveTo>
                <a:cubicBezTo>
                  <a:pt x="512" y="97"/>
                  <a:pt x="510" y="97"/>
                  <a:pt x="509" y="98"/>
                </a:cubicBezTo>
                <a:cubicBezTo>
                  <a:pt x="506" y="100"/>
                  <a:pt x="506" y="100"/>
                  <a:pt x="506" y="100"/>
                </a:cubicBezTo>
                <a:cubicBezTo>
                  <a:pt x="493" y="114"/>
                  <a:pt x="493" y="114"/>
                  <a:pt x="493" y="114"/>
                </a:cubicBezTo>
                <a:cubicBezTo>
                  <a:pt x="492" y="115"/>
                  <a:pt x="492" y="117"/>
                  <a:pt x="493" y="118"/>
                </a:cubicBezTo>
                <a:cubicBezTo>
                  <a:pt x="493" y="119"/>
                  <a:pt x="494" y="119"/>
                  <a:pt x="495" y="119"/>
                </a:cubicBezTo>
                <a:cubicBezTo>
                  <a:pt x="496" y="119"/>
                  <a:pt x="497" y="119"/>
                  <a:pt x="497" y="118"/>
                </a:cubicBezTo>
                <a:cubicBezTo>
                  <a:pt x="503" y="112"/>
                  <a:pt x="503" y="112"/>
                  <a:pt x="503" y="112"/>
                </a:cubicBezTo>
                <a:cubicBezTo>
                  <a:pt x="513" y="102"/>
                  <a:pt x="513" y="102"/>
                  <a:pt x="513" y="102"/>
                </a:cubicBezTo>
                <a:cubicBezTo>
                  <a:pt x="514" y="101"/>
                  <a:pt x="514" y="99"/>
                  <a:pt x="513" y="98"/>
                </a:cubicBezTo>
                <a:close/>
                <a:moveTo>
                  <a:pt x="523" y="83"/>
                </a:moveTo>
                <a:cubicBezTo>
                  <a:pt x="513" y="94"/>
                  <a:pt x="513" y="94"/>
                  <a:pt x="513" y="94"/>
                </a:cubicBezTo>
                <a:cubicBezTo>
                  <a:pt x="512" y="95"/>
                  <a:pt x="512" y="97"/>
                  <a:pt x="513" y="98"/>
                </a:cubicBezTo>
                <a:cubicBezTo>
                  <a:pt x="514" y="98"/>
                  <a:pt x="514" y="99"/>
                  <a:pt x="515" y="99"/>
                </a:cubicBezTo>
                <a:cubicBezTo>
                  <a:pt x="516" y="99"/>
                  <a:pt x="517" y="98"/>
                  <a:pt x="517" y="98"/>
                </a:cubicBezTo>
                <a:cubicBezTo>
                  <a:pt x="528" y="88"/>
                  <a:pt x="528" y="88"/>
                  <a:pt x="528" y="88"/>
                </a:cubicBezTo>
                <a:cubicBezTo>
                  <a:pt x="529" y="86"/>
                  <a:pt x="529" y="84"/>
                  <a:pt x="528" y="83"/>
                </a:cubicBezTo>
                <a:cubicBezTo>
                  <a:pt x="527" y="82"/>
                  <a:pt x="525" y="82"/>
                  <a:pt x="523" y="83"/>
                </a:cubicBezTo>
                <a:close/>
                <a:moveTo>
                  <a:pt x="570" y="41"/>
                </a:moveTo>
                <a:cubicBezTo>
                  <a:pt x="571" y="41"/>
                  <a:pt x="571" y="42"/>
                  <a:pt x="572" y="42"/>
                </a:cubicBezTo>
                <a:cubicBezTo>
                  <a:pt x="573" y="42"/>
                  <a:pt x="574" y="41"/>
                  <a:pt x="574" y="41"/>
                </a:cubicBezTo>
                <a:cubicBezTo>
                  <a:pt x="604" y="11"/>
                  <a:pt x="604" y="11"/>
                  <a:pt x="604" y="11"/>
                </a:cubicBezTo>
                <a:cubicBezTo>
                  <a:pt x="605" y="10"/>
                  <a:pt x="605" y="8"/>
                  <a:pt x="604" y="7"/>
                </a:cubicBezTo>
                <a:cubicBezTo>
                  <a:pt x="603" y="6"/>
                  <a:pt x="601" y="6"/>
                  <a:pt x="599" y="7"/>
                </a:cubicBezTo>
                <a:cubicBezTo>
                  <a:pt x="570" y="36"/>
                  <a:pt x="570" y="36"/>
                  <a:pt x="570" y="36"/>
                </a:cubicBezTo>
                <a:cubicBezTo>
                  <a:pt x="569" y="38"/>
                  <a:pt x="569" y="40"/>
                  <a:pt x="570" y="41"/>
                </a:cubicBezTo>
                <a:close/>
                <a:moveTo>
                  <a:pt x="246" y="365"/>
                </a:moveTo>
                <a:cubicBezTo>
                  <a:pt x="245" y="363"/>
                  <a:pt x="243" y="363"/>
                  <a:pt x="242" y="365"/>
                </a:cubicBezTo>
                <a:cubicBezTo>
                  <a:pt x="205" y="402"/>
                  <a:pt x="205" y="402"/>
                  <a:pt x="205" y="402"/>
                </a:cubicBezTo>
                <a:cubicBezTo>
                  <a:pt x="203" y="403"/>
                  <a:pt x="203" y="405"/>
                  <a:pt x="205" y="406"/>
                </a:cubicBezTo>
                <a:cubicBezTo>
                  <a:pt x="205" y="407"/>
                  <a:pt x="206" y="407"/>
                  <a:pt x="207" y="407"/>
                </a:cubicBezTo>
                <a:cubicBezTo>
                  <a:pt x="207" y="407"/>
                  <a:pt x="208" y="407"/>
                  <a:pt x="209" y="406"/>
                </a:cubicBezTo>
                <a:cubicBezTo>
                  <a:pt x="246" y="369"/>
                  <a:pt x="246" y="369"/>
                  <a:pt x="246" y="369"/>
                </a:cubicBezTo>
                <a:cubicBezTo>
                  <a:pt x="248" y="368"/>
                  <a:pt x="248" y="366"/>
                  <a:pt x="246" y="365"/>
                </a:cubicBezTo>
                <a:close/>
                <a:moveTo>
                  <a:pt x="296" y="332"/>
                </a:moveTo>
                <a:cubicBezTo>
                  <a:pt x="296" y="332"/>
                  <a:pt x="297" y="332"/>
                  <a:pt x="298" y="332"/>
                </a:cubicBezTo>
                <a:cubicBezTo>
                  <a:pt x="305" y="324"/>
                  <a:pt x="305" y="324"/>
                  <a:pt x="305" y="324"/>
                </a:cubicBezTo>
                <a:cubicBezTo>
                  <a:pt x="491" y="138"/>
                  <a:pt x="491" y="138"/>
                  <a:pt x="491" y="138"/>
                </a:cubicBezTo>
                <a:cubicBezTo>
                  <a:pt x="493" y="137"/>
                  <a:pt x="493" y="135"/>
                  <a:pt x="491" y="133"/>
                </a:cubicBezTo>
                <a:cubicBezTo>
                  <a:pt x="490" y="132"/>
                  <a:pt x="488" y="132"/>
                  <a:pt x="487" y="133"/>
                </a:cubicBezTo>
                <a:cubicBezTo>
                  <a:pt x="302" y="318"/>
                  <a:pt x="302" y="318"/>
                  <a:pt x="302" y="318"/>
                </a:cubicBezTo>
                <a:cubicBezTo>
                  <a:pt x="293" y="327"/>
                  <a:pt x="293" y="327"/>
                  <a:pt x="293" y="327"/>
                </a:cubicBezTo>
                <a:cubicBezTo>
                  <a:pt x="292" y="328"/>
                  <a:pt x="292" y="330"/>
                  <a:pt x="293" y="332"/>
                </a:cubicBezTo>
                <a:cubicBezTo>
                  <a:pt x="294" y="332"/>
                  <a:pt x="295" y="332"/>
                  <a:pt x="296" y="332"/>
                </a:cubicBezTo>
                <a:close/>
                <a:moveTo>
                  <a:pt x="245" y="380"/>
                </a:moveTo>
                <a:cubicBezTo>
                  <a:pt x="244" y="379"/>
                  <a:pt x="242" y="379"/>
                  <a:pt x="241" y="380"/>
                </a:cubicBezTo>
                <a:cubicBezTo>
                  <a:pt x="214" y="406"/>
                  <a:pt x="214" y="406"/>
                  <a:pt x="214" y="406"/>
                </a:cubicBezTo>
                <a:cubicBezTo>
                  <a:pt x="213" y="407"/>
                  <a:pt x="213" y="409"/>
                  <a:pt x="214" y="411"/>
                </a:cubicBezTo>
                <a:cubicBezTo>
                  <a:pt x="215" y="411"/>
                  <a:pt x="216" y="412"/>
                  <a:pt x="216" y="412"/>
                </a:cubicBezTo>
                <a:cubicBezTo>
                  <a:pt x="217" y="412"/>
                  <a:pt x="218" y="411"/>
                  <a:pt x="219" y="411"/>
                </a:cubicBezTo>
                <a:cubicBezTo>
                  <a:pt x="245" y="384"/>
                  <a:pt x="245" y="384"/>
                  <a:pt x="245" y="384"/>
                </a:cubicBezTo>
                <a:cubicBezTo>
                  <a:pt x="246" y="383"/>
                  <a:pt x="246" y="381"/>
                  <a:pt x="245" y="380"/>
                </a:cubicBezTo>
                <a:close/>
                <a:moveTo>
                  <a:pt x="531" y="94"/>
                </a:moveTo>
                <a:cubicBezTo>
                  <a:pt x="532" y="95"/>
                  <a:pt x="532" y="95"/>
                  <a:pt x="533" y="95"/>
                </a:cubicBezTo>
                <a:cubicBezTo>
                  <a:pt x="534" y="95"/>
                  <a:pt x="535" y="95"/>
                  <a:pt x="535" y="94"/>
                </a:cubicBezTo>
                <a:cubicBezTo>
                  <a:pt x="538" y="91"/>
                  <a:pt x="538" y="91"/>
                  <a:pt x="538" y="91"/>
                </a:cubicBezTo>
                <a:cubicBezTo>
                  <a:pt x="539" y="90"/>
                  <a:pt x="539" y="88"/>
                  <a:pt x="538" y="87"/>
                </a:cubicBezTo>
                <a:cubicBezTo>
                  <a:pt x="537" y="85"/>
                  <a:pt x="535" y="85"/>
                  <a:pt x="534" y="87"/>
                </a:cubicBezTo>
                <a:cubicBezTo>
                  <a:pt x="531" y="90"/>
                  <a:pt x="531" y="90"/>
                  <a:pt x="531" y="90"/>
                </a:cubicBezTo>
                <a:cubicBezTo>
                  <a:pt x="530" y="91"/>
                  <a:pt x="530" y="93"/>
                  <a:pt x="531" y="94"/>
                </a:cubicBezTo>
                <a:close/>
                <a:moveTo>
                  <a:pt x="577" y="48"/>
                </a:moveTo>
                <a:cubicBezTo>
                  <a:pt x="577" y="49"/>
                  <a:pt x="578" y="49"/>
                  <a:pt x="579" y="49"/>
                </a:cubicBezTo>
                <a:cubicBezTo>
                  <a:pt x="580" y="49"/>
                  <a:pt x="581" y="49"/>
                  <a:pt x="581" y="48"/>
                </a:cubicBezTo>
                <a:cubicBezTo>
                  <a:pt x="618" y="12"/>
                  <a:pt x="618" y="12"/>
                  <a:pt x="618" y="12"/>
                </a:cubicBezTo>
                <a:cubicBezTo>
                  <a:pt x="619" y="10"/>
                  <a:pt x="619" y="8"/>
                  <a:pt x="618" y="7"/>
                </a:cubicBezTo>
                <a:cubicBezTo>
                  <a:pt x="616" y="6"/>
                  <a:pt x="615" y="6"/>
                  <a:pt x="613" y="7"/>
                </a:cubicBezTo>
                <a:cubicBezTo>
                  <a:pt x="577" y="44"/>
                  <a:pt x="577" y="44"/>
                  <a:pt x="577" y="44"/>
                </a:cubicBezTo>
                <a:cubicBezTo>
                  <a:pt x="576" y="45"/>
                  <a:pt x="576" y="47"/>
                  <a:pt x="577" y="48"/>
                </a:cubicBezTo>
                <a:close/>
                <a:moveTo>
                  <a:pt x="250" y="389"/>
                </a:moveTo>
                <a:cubicBezTo>
                  <a:pt x="248" y="388"/>
                  <a:pt x="247" y="388"/>
                  <a:pt x="245" y="389"/>
                </a:cubicBezTo>
                <a:cubicBezTo>
                  <a:pt x="223" y="412"/>
                  <a:pt x="223" y="412"/>
                  <a:pt x="223" y="412"/>
                </a:cubicBezTo>
                <a:cubicBezTo>
                  <a:pt x="222" y="413"/>
                  <a:pt x="222" y="415"/>
                  <a:pt x="223" y="416"/>
                </a:cubicBezTo>
                <a:cubicBezTo>
                  <a:pt x="223" y="417"/>
                  <a:pt x="224" y="417"/>
                  <a:pt x="225" y="417"/>
                </a:cubicBezTo>
                <a:cubicBezTo>
                  <a:pt x="226" y="417"/>
                  <a:pt x="227" y="417"/>
                  <a:pt x="227" y="416"/>
                </a:cubicBezTo>
                <a:cubicBezTo>
                  <a:pt x="250" y="394"/>
                  <a:pt x="250" y="394"/>
                  <a:pt x="250" y="394"/>
                </a:cubicBezTo>
                <a:cubicBezTo>
                  <a:pt x="251" y="392"/>
                  <a:pt x="251" y="390"/>
                  <a:pt x="250" y="389"/>
                </a:cubicBezTo>
                <a:close/>
                <a:moveTo>
                  <a:pt x="507" y="132"/>
                </a:moveTo>
                <a:cubicBezTo>
                  <a:pt x="506" y="131"/>
                  <a:pt x="504" y="131"/>
                  <a:pt x="502" y="132"/>
                </a:cubicBezTo>
                <a:cubicBezTo>
                  <a:pt x="314" y="320"/>
                  <a:pt x="314" y="320"/>
                  <a:pt x="314" y="320"/>
                </a:cubicBezTo>
                <a:cubicBezTo>
                  <a:pt x="313" y="321"/>
                  <a:pt x="313" y="323"/>
                  <a:pt x="314" y="324"/>
                </a:cubicBezTo>
                <a:cubicBezTo>
                  <a:pt x="315" y="325"/>
                  <a:pt x="316" y="325"/>
                  <a:pt x="317" y="325"/>
                </a:cubicBezTo>
                <a:cubicBezTo>
                  <a:pt x="317" y="325"/>
                  <a:pt x="318" y="325"/>
                  <a:pt x="319" y="324"/>
                </a:cubicBezTo>
                <a:cubicBezTo>
                  <a:pt x="507" y="136"/>
                  <a:pt x="507" y="136"/>
                  <a:pt x="507" y="136"/>
                </a:cubicBezTo>
                <a:cubicBezTo>
                  <a:pt x="508" y="135"/>
                  <a:pt x="508" y="133"/>
                  <a:pt x="507" y="132"/>
                </a:cubicBezTo>
                <a:close/>
                <a:moveTo>
                  <a:pt x="574" y="65"/>
                </a:moveTo>
                <a:cubicBezTo>
                  <a:pt x="574" y="66"/>
                  <a:pt x="575" y="66"/>
                  <a:pt x="576" y="66"/>
                </a:cubicBezTo>
                <a:cubicBezTo>
                  <a:pt x="577" y="66"/>
                  <a:pt x="577" y="66"/>
                  <a:pt x="578" y="65"/>
                </a:cubicBezTo>
                <a:cubicBezTo>
                  <a:pt x="633" y="10"/>
                  <a:pt x="633" y="10"/>
                  <a:pt x="633" y="10"/>
                </a:cubicBezTo>
                <a:cubicBezTo>
                  <a:pt x="634" y="9"/>
                  <a:pt x="634" y="7"/>
                  <a:pt x="633" y="6"/>
                </a:cubicBezTo>
                <a:cubicBezTo>
                  <a:pt x="632" y="5"/>
                  <a:pt x="630" y="5"/>
                  <a:pt x="628" y="6"/>
                </a:cubicBezTo>
                <a:cubicBezTo>
                  <a:pt x="574" y="61"/>
                  <a:pt x="574" y="61"/>
                  <a:pt x="574" y="61"/>
                </a:cubicBezTo>
                <a:cubicBezTo>
                  <a:pt x="572" y="62"/>
                  <a:pt x="572" y="64"/>
                  <a:pt x="574" y="65"/>
                </a:cubicBezTo>
                <a:close/>
                <a:moveTo>
                  <a:pt x="456" y="200"/>
                </a:moveTo>
                <a:cubicBezTo>
                  <a:pt x="456" y="200"/>
                  <a:pt x="457" y="200"/>
                  <a:pt x="458" y="200"/>
                </a:cubicBezTo>
                <a:cubicBezTo>
                  <a:pt x="506" y="151"/>
                  <a:pt x="506" y="151"/>
                  <a:pt x="506" y="151"/>
                </a:cubicBezTo>
                <a:cubicBezTo>
                  <a:pt x="506" y="151"/>
                  <a:pt x="507" y="150"/>
                  <a:pt x="507" y="150"/>
                </a:cubicBezTo>
                <a:cubicBezTo>
                  <a:pt x="507" y="150"/>
                  <a:pt x="507" y="150"/>
                  <a:pt x="508" y="150"/>
                </a:cubicBezTo>
                <a:cubicBezTo>
                  <a:pt x="510" y="147"/>
                  <a:pt x="510" y="147"/>
                  <a:pt x="510" y="147"/>
                </a:cubicBezTo>
                <a:cubicBezTo>
                  <a:pt x="511" y="146"/>
                  <a:pt x="511" y="144"/>
                  <a:pt x="510" y="143"/>
                </a:cubicBezTo>
                <a:cubicBezTo>
                  <a:pt x="509" y="142"/>
                  <a:pt x="507" y="142"/>
                  <a:pt x="506" y="143"/>
                </a:cubicBezTo>
                <a:cubicBezTo>
                  <a:pt x="503" y="145"/>
                  <a:pt x="503" y="145"/>
                  <a:pt x="503" y="145"/>
                </a:cubicBezTo>
                <a:cubicBezTo>
                  <a:pt x="503" y="145"/>
                  <a:pt x="503" y="146"/>
                  <a:pt x="503" y="146"/>
                </a:cubicBezTo>
                <a:cubicBezTo>
                  <a:pt x="502" y="146"/>
                  <a:pt x="502" y="146"/>
                  <a:pt x="502" y="147"/>
                </a:cubicBezTo>
                <a:cubicBezTo>
                  <a:pt x="453" y="195"/>
                  <a:pt x="453" y="195"/>
                  <a:pt x="453" y="195"/>
                </a:cubicBezTo>
                <a:cubicBezTo>
                  <a:pt x="452" y="196"/>
                  <a:pt x="452" y="198"/>
                  <a:pt x="453" y="200"/>
                </a:cubicBezTo>
                <a:cubicBezTo>
                  <a:pt x="454" y="200"/>
                  <a:pt x="455" y="200"/>
                  <a:pt x="456" y="200"/>
                </a:cubicBezTo>
                <a:close/>
                <a:moveTo>
                  <a:pt x="384" y="264"/>
                </a:moveTo>
                <a:cubicBezTo>
                  <a:pt x="326" y="322"/>
                  <a:pt x="326" y="322"/>
                  <a:pt x="326" y="322"/>
                </a:cubicBezTo>
                <a:cubicBezTo>
                  <a:pt x="325" y="323"/>
                  <a:pt x="325" y="325"/>
                  <a:pt x="326" y="326"/>
                </a:cubicBezTo>
                <a:cubicBezTo>
                  <a:pt x="327" y="327"/>
                  <a:pt x="328" y="327"/>
                  <a:pt x="329" y="327"/>
                </a:cubicBezTo>
                <a:cubicBezTo>
                  <a:pt x="329" y="327"/>
                  <a:pt x="330" y="327"/>
                  <a:pt x="331" y="326"/>
                </a:cubicBezTo>
                <a:cubicBezTo>
                  <a:pt x="388" y="269"/>
                  <a:pt x="388" y="269"/>
                  <a:pt x="388" y="269"/>
                </a:cubicBezTo>
                <a:cubicBezTo>
                  <a:pt x="390" y="268"/>
                  <a:pt x="390" y="266"/>
                  <a:pt x="388" y="264"/>
                </a:cubicBezTo>
                <a:cubicBezTo>
                  <a:pt x="387" y="263"/>
                  <a:pt x="385" y="263"/>
                  <a:pt x="384" y="264"/>
                </a:cubicBezTo>
                <a:close/>
                <a:moveTo>
                  <a:pt x="453" y="200"/>
                </a:moveTo>
                <a:cubicBezTo>
                  <a:pt x="452" y="199"/>
                  <a:pt x="450" y="199"/>
                  <a:pt x="448" y="200"/>
                </a:cubicBezTo>
                <a:cubicBezTo>
                  <a:pt x="389" y="260"/>
                  <a:pt x="389" y="260"/>
                  <a:pt x="389" y="260"/>
                </a:cubicBezTo>
                <a:cubicBezTo>
                  <a:pt x="387" y="261"/>
                  <a:pt x="387" y="263"/>
                  <a:pt x="389" y="264"/>
                </a:cubicBezTo>
                <a:cubicBezTo>
                  <a:pt x="389" y="265"/>
                  <a:pt x="390" y="265"/>
                  <a:pt x="391" y="265"/>
                </a:cubicBezTo>
                <a:cubicBezTo>
                  <a:pt x="392" y="265"/>
                  <a:pt x="392" y="265"/>
                  <a:pt x="393" y="264"/>
                </a:cubicBezTo>
                <a:cubicBezTo>
                  <a:pt x="453" y="204"/>
                  <a:pt x="453" y="204"/>
                  <a:pt x="453" y="204"/>
                </a:cubicBezTo>
                <a:cubicBezTo>
                  <a:pt x="454" y="203"/>
                  <a:pt x="454" y="201"/>
                  <a:pt x="453" y="200"/>
                </a:cubicBezTo>
                <a:close/>
                <a:moveTo>
                  <a:pt x="593" y="56"/>
                </a:moveTo>
                <a:cubicBezTo>
                  <a:pt x="586" y="62"/>
                  <a:pt x="586" y="62"/>
                  <a:pt x="586" y="62"/>
                </a:cubicBezTo>
                <a:cubicBezTo>
                  <a:pt x="586" y="62"/>
                  <a:pt x="586" y="62"/>
                  <a:pt x="586" y="62"/>
                </a:cubicBezTo>
                <a:cubicBezTo>
                  <a:pt x="581" y="67"/>
                  <a:pt x="581" y="67"/>
                  <a:pt x="581" y="67"/>
                </a:cubicBezTo>
                <a:cubicBezTo>
                  <a:pt x="581" y="67"/>
                  <a:pt x="581" y="68"/>
                  <a:pt x="581" y="68"/>
                </a:cubicBezTo>
                <a:cubicBezTo>
                  <a:pt x="581" y="68"/>
                  <a:pt x="580" y="68"/>
                  <a:pt x="580" y="68"/>
                </a:cubicBezTo>
                <a:cubicBezTo>
                  <a:pt x="577" y="72"/>
                  <a:pt x="577" y="72"/>
                  <a:pt x="577" y="72"/>
                </a:cubicBezTo>
                <a:cubicBezTo>
                  <a:pt x="576" y="73"/>
                  <a:pt x="576" y="75"/>
                  <a:pt x="577" y="76"/>
                </a:cubicBezTo>
                <a:cubicBezTo>
                  <a:pt x="578" y="77"/>
                  <a:pt x="578" y="77"/>
                  <a:pt x="579" y="77"/>
                </a:cubicBezTo>
                <a:cubicBezTo>
                  <a:pt x="580" y="77"/>
                  <a:pt x="581" y="77"/>
                  <a:pt x="581" y="76"/>
                </a:cubicBezTo>
                <a:cubicBezTo>
                  <a:pt x="584" y="73"/>
                  <a:pt x="584" y="73"/>
                  <a:pt x="584" y="73"/>
                </a:cubicBezTo>
                <a:cubicBezTo>
                  <a:pt x="585" y="73"/>
                  <a:pt x="585" y="72"/>
                  <a:pt x="585" y="72"/>
                </a:cubicBezTo>
                <a:cubicBezTo>
                  <a:pt x="585" y="72"/>
                  <a:pt x="585" y="72"/>
                  <a:pt x="586" y="72"/>
                </a:cubicBezTo>
                <a:cubicBezTo>
                  <a:pt x="597" y="60"/>
                  <a:pt x="597" y="60"/>
                  <a:pt x="597" y="60"/>
                </a:cubicBezTo>
                <a:cubicBezTo>
                  <a:pt x="647" y="10"/>
                  <a:pt x="647" y="10"/>
                  <a:pt x="647" y="10"/>
                </a:cubicBezTo>
                <a:cubicBezTo>
                  <a:pt x="648" y="9"/>
                  <a:pt x="648" y="7"/>
                  <a:pt x="647" y="6"/>
                </a:cubicBezTo>
                <a:cubicBezTo>
                  <a:pt x="646" y="5"/>
                  <a:pt x="644" y="5"/>
                  <a:pt x="643" y="6"/>
                </a:cubicBezTo>
                <a:cubicBezTo>
                  <a:pt x="594" y="54"/>
                  <a:pt x="594" y="54"/>
                  <a:pt x="594" y="54"/>
                </a:cubicBezTo>
                <a:lnTo>
                  <a:pt x="593" y="56"/>
                </a:lnTo>
                <a:close/>
                <a:moveTo>
                  <a:pt x="255" y="397"/>
                </a:moveTo>
                <a:cubicBezTo>
                  <a:pt x="254" y="396"/>
                  <a:pt x="252" y="396"/>
                  <a:pt x="251" y="397"/>
                </a:cubicBezTo>
                <a:cubicBezTo>
                  <a:pt x="232" y="416"/>
                  <a:pt x="232" y="416"/>
                  <a:pt x="232" y="416"/>
                </a:cubicBezTo>
                <a:cubicBezTo>
                  <a:pt x="231" y="418"/>
                  <a:pt x="231" y="420"/>
                  <a:pt x="232" y="421"/>
                </a:cubicBezTo>
                <a:cubicBezTo>
                  <a:pt x="233" y="421"/>
                  <a:pt x="234" y="422"/>
                  <a:pt x="234" y="422"/>
                </a:cubicBezTo>
                <a:cubicBezTo>
                  <a:pt x="235" y="422"/>
                  <a:pt x="236" y="421"/>
                  <a:pt x="237" y="421"/>
                </a:cubicBezTo>
                <a:cubicBezTo>
                  <a:pt x="255" y="402"/>
                  <a:pt x="255" y="402"/>
                  <a:pt x="255" y="402"/>
                </a:cubicBezTo>
                <a:cubicBezTo>
                  <a:pt x="257" y="401"/>
                  <a:pt x="257" y="399"/>
                  <a:pt x="255" y="397"/>
                </a:cubicBezTo>
                <a:close/>
                <a:moveTo>
                  <a:pt x="435" y="235"/>
                </a:moveTo>
                <a:cubicBezTo>
                  <a:pt x="436" y="235"/>
                  <a:pt x="436" y="235"/>
                  <a:pt x="437" y="234"/>
                </a:cubicBezTo>
                <a:cubicBezTo>
                  <a:pt x="465" y="207"/>
                  <a:pt x="465" y="207"/>
                  <a:pt x="465" y="207"/>
                </a:cubicBezTo>
                <a:cubicBezTo>
                  <a:pt x="465" y="207"/>
                  <a:pt x="465" y="207"/>
                  <a:pt x="465" y="207"/>
                </a:cubicBezTo>
                <a:cubicBezTo>
                  <a:pt x="465" y="207"/>
                  <a:pt x="465" y="207"/>
                  <a:pt x="465" y="207"/>
                </a:cubicBezTo>
                <a:cubicBezTo>
                  <a:pt x="465" y="207"/>
                  <a:pt x="465" y="206"/>
                  <a:pt x="465" y="206"/>
                </a:cubicBezTo>
                <a:cubicBezTo>
                  <a:pt x="465" y="206"/>
                  <a:pt x="465" y="206"/>
                  <a:pt x="465" y="206"/>
                </a:cubicBezTo>
                <a:cubicBezTo>
                  <a:pt x="473" y="198"/>
                  <a:pt x="473" y="198"/>
                  <a:pt x="473" y="198"/>
                </a:cubicBezTo>
                <a:cubicBezTo>
                  <a:pt x="474" y="197"/>
                  <a:pt x="474" y="195"/>
                  <a:pt x="473" y="194"/>
                </a:cubicBezTo>
                <a:cubicBezTo>
                  <a:pt x="472" y="192"/>
                  <a:pt x="470" y="192"/>
                  <a:pt x="469" y="194"/>
                </a:cubicBezTo>
                <a:cubicBezTo>
                  <a:pt x="460" y="202"/>
                  <a:pt x="460" y="202"/>
                  <a:pt x="460" y="202"/>
                </a:cubicBezTo>
                <a:cubicBezTo>
                  <a:pt x="460" y="202"/>
                  <a:pt x="460" y="202"/>
                  <a:pt x="460" y="202"/>
                </a:cubicBezTo>
                <a:cubicBezTo>
                  <a:pt x="460" y="202"/>
                  <a:pt x="460" y="202"/>
                  <a:pt x="460" y="202"/>
                </a:cubicBezTo>
                <a:cubicBezTo>
                  <a:pt x="460" y="202"/>
                  <a:pt x="460" y="202"/>
                  <a:pt x="460" y="202"/>
                </a:cubicBezTo>
                <a:cubicBezTo>
                  <a:pt x="433" y="230"/>
                  <a:pt x="433" y="230"/>
                  <a:pt x="433" y="230"/>
                </a:cubicBezTo>
                <a:cubicBezTo>
                  <a:pt x="431" y="231"/>
                  <a:pt x="431" y="233"/>
                  <a:pt x="433" y="234"/>
                </a:cubicBezTo>
                <a:cubicBezTo>
                  <a:pt x="433" y="235"/>
                  <a:pt x="434" y="235"/>
                  <a:pt x="435" y="235"/>
                </a:cubicBezTo>
                <a:close/>
                <a:moveTo>
                  <a:pt x="476" y="193"/>
                </a:moveTo>
                <a:cubicBezTo>
                  <a:pt x="477" y="193"/>
                  <a:pt x="478" y="193"/>
                  <a:pt x="479" y="193"/>
                </a:cubicBezTo>
                <a:cubicBezTo>
                  <a:pt x="513" y="159"/>
                  <a:pt x="513" y="159"/>
                  <a:pt x="513" y="159"/>
                </a:cubicBezTo>
                <a:cubicBezTo>
                  <a:pt x="514" y="157"/>
                  <a:pt x="514" y="155"/>
                  <a:pt x="513" y="154"/>
                </a:cubicBezTo>
                <a:cubicBezTo>
                  <a:pt x="511" y="153"/>
                  <a:pt x="509" y="153"/>
                  <a:pt x="508" y="154"/>
                </a:cubicBezTo>
                <a:cubicBezTo>
                  <a:pt x="474" y="188"/>
                  <a:pt x="474" y="188"/>
                  <a:pt x="474" y="188"/>
                </a:cubicBezTo>
                <a:cubicBezTo>
                  <a:pt x="473" y="189"/>
                  <a:pt x="473" y="191"/>
                  <a:pt x="474" y="193"/>
                </a:cubicBezTo>
                <a:cubicBezTo>
                  <a:pt x="475" y="193"/>
                  <a:pt x="476" y="193"/>
                  <a:pt x="476" y="193"/>
                </a:cubicBezTo>
                <a:close/>
                <a:moveTo>
                  <a:pt x="569" y="98"/>
                </a:moveTo>
                <a:cubicBezTo>
                  <a:pt x="569" y="99"/>
                  <a:pt x="570" y="99"/>
                  <a:pt x="571" y="99"/>
                </a:cubicBezTo>
                <a:cubicBezTo>
                  <a:pt x="572" y="99"/>
                  <a:pt x="573" y="99"/>
                  <a:pt x="573" y="98"/>
                </a:cubicBezTo>
                <a:cubicBezTo>
                  <a:pt x="663" y="8"/>
                  <a:pt x="663" y="8"/>
                  <a:pt x="663" y="8"/>
                </a:cubicBezTo>
                <a:cubicBezTo>
                  <a:pt x="664" y="7"/>
                  <a:pt x="664" y="5"/>
                  <a:pt x="663" y="4"/>
                </a:cubicBezTo>
                <a:cubicBezTo>
                  <a:pt x="662" y="2"/>
                  <a:pt x="660" y="2"/>
                  <a:pt x="659" y="4"/>
                </a:cubicBezTo>
                <a:cubicBezTo>
                  <a:pt x="569" y="94"/>
                  <a:pt x="569" y="94"/>
                  <a:pt x="569" y="94"/>
                </a:cubicBezTo>
                <a:cubicBezTo>
                  <a:pt x="568" y="95"/>
                  <a:pt x="568" y="97"/>
                  <a:pt x="569" y="98"/>
                </a:cubicBezTo>
                <a:close/>
                <a:moveTo>
                  <a:pt x="388" y="283"/>
                </a:moveTo>
                <a:cubicBezTo>
                  <a:pt x="389" y="282"/>
                  <a:pt x="389" y="280"/>
                  <a:pt x="388" y="279"/>
                </a:cubicBezTo>
                <a:cubicBezTo>
                  <a:pt x="387" y="278"/>
                  <a:pt x="385" y="278"/>
                  <a:pt x="384" y="279"/>
                </a:cubicBezTo>
                <a:cubicBezTo>
                  <a:pt x="367" y="295"/>
                  <a:pt x="367" y="295"/>
                  <a:pt x="367" y="295"/>
                </a:cubicBezTo>
                <a:cubicBezTo>
                  <a:pt x="366" y="297"/>
                  <a:pt x="366" y="299"/>
                  <a:pt x="367" y="300"/>
                </a:cubicBezTo>
                <a:cubicBezTo>
                  <a:pt x="368" y="300"/>
                  <a:pt x="368" y="301"/>
                  <a:pt x="369" y="301"/>
                </a:cubicBezTo>
                <a:cubicBezTo>
                  <a:pt x="370" y="301"/>
                  <a:pt x="371" y="300"/>
                  <a:pt x="371" y="300"/>
                </a:cubicBezTo>
                <a:lnTo>
                  <a:pt x="388" y="283"/>
                </a:lnTo>
                <a:close/>
                <a:moveTo>
                  <a:pt x="428" y="243"/>
                </a:moveTo>
                <a:cubicBezTo>
                  <a:pt x="428" y="243"/>
                  <a:pt x="428" y="243"/>
                  <a:pt x="428" y="243"/>
                </a:cubicBezTo>
                <a:cubicBezTo>
                  <a:pt x="429" y="242"/>
                  <a:pt x="429" y="242"/>
                  <a:pt x="429" y="242"/>
                </a:cubicBezTo>
                <a:cubicBezTo>
                  <a:pt x="430" y="241"/>
                  <a:pt x="430" y="239"/>
                  <a:pt x="429" y="238"/>
                </a:cubicBezTo>
                <a:cubicBezTo>
                  <a:pt x="428" y="237"/>
                  <a:pt x="426" y="237"/>
                  <a:pt x="425" y="238"/>
                </a:cubicBezTo>
                <a:cubicBezTo>
                  <a:pt x="424" y="239"/>
                  <a:pt x="424" y="239"/>
                  <a:pt x="424" y="239"/>
                </a:cubicBezTo>
                <a:cubicBezTo>
                  <a:pt x="424" y="239"/>
                  <a:pt x="424" y="239"/>
                  <a:pt x="423" y="239"/>
                </a:cubicBezTo>
                <a:cubicBezTo>
                  <a:pt x="423" y="239"/>
                  <a:pt x="423" y="239"/>
                  <a:pt x="423" y="240"/>
                </a:cubicBezTo>
                <a:cubicBezTo>
                  <a:pt x="418" y="245"/>
                  <a:pt x="418" y="245"/>
                  <a:pt x="418" y="245"/>
                </a:cubicBezTo>
                <a:cubicBezTo>
                  <a:pt x="417" y="246"/>
                  <a:pt x="417" y="248"/>
                  <a:pt x="418" y="249"/>
                </a:cubicBezTo>
                <a:cubicBezTo>
                  <a:pt x="418" y="250"/>
                  <a:pt x="419" y="250"/>
                  <a:pt x="420" y="250"/>
                </a:cubicBezTo>
                <a:cubicBezTo>
                  <a:pt x="421" y="250"/>
                  <a:pt x="422" y="250"/>
                  <a:pt x="422" y="249"/>
                </a:cubicBezTo>
                <a:cubicBezTo>
                  <a:pt x="427" y="244"/>
                  <a:pt x="427" y="244"/>
                  <a:pt x="427" y="244"/>
                </a:cubicBezTo>
                <a:cubicBezTo>
                  <a:pt x="427" y="244"/>
                  <a:pt x="427" y="244"/>
                  <a:pt x="428" y="243"/>
                </a:cubicBezTo>
                <a:close/>
                <a:moveTo>
                  <a:pt x="269" y="398"/>
                </a:moveTo>
                <a:cubicBezTo>
                  <a:pt x="268" y="397"/>
                  <a:pt x="266" y="397"/>
                  <a:pt x="265" y="398"/>
                </a:cubicBezTo>
                <a:cubicBezTo>
                  <a:pt x="244" y="418"/>
                  <a:pt x="244" y="418"/>
                  <a:pt x="244" y="418"/>
                </a:cubicBezTo>
                <a:cubicBezTo>
                  <a:pt x="243" y="419"/>
                  <a:pt x="243" y="421"/>
                  <a:pt x="244" y="423"/>
                </a:cubicBezTo>
                <a:cubicBezTo>
                  <a:pt x="245" y="423"/>
                  <a:pt x="246" y="424"/>
                  <a:pt x="246" y="424"/>
                </a:cubicBezTo>
                <a:cubicBezTo>
                  <a:pt x="247" y="424"/>
                  <a:pt x="248" y="423"/>
                  <a:pt x="249" y="423"/>
                </a:cubicBezTo>
                <a:cubicBezTo>
                  <a:pt x="269" y="402"/>
                  <a:pt x="269" y="402"/>
                  <a:pt x="269" y="402"/>
                </a:cubicBezTo>
                <a:cubicBezTo>
                  <a:pt x="270" y="401"/>
                  <a:pt x="270" y="399"/>
                  <a:pt x="269" y="398"/>
                </a:cubicBezTo>
                <a:close/>
                <a:moveTo>
                  <a:pt x="338" y="334"/>
                </a:moveTo>
                <a:cubicBezTo>
                  <a:pt x="348" y="324"/>
                  <a:pt x="348" y="324"/>
                  <a:pt x="348" y="324"/>
                </a:cubicBezTo>
                <a:cubicBezTo>
                  <a:pt x="349" y="322"/>
                  <a:pt x="349" y="320"/>
                  <a:pt x="348" y="319"/>
                </a:cubicBezTo>
                <a:cubicBezTo>
                  <a:pt x="346" y="318"/>
                  <a:pt x="345" y="318"/>
                  <a:pt x="343" y="319"/>
                </a:cubicBezTo>
                <a:cubicBezTo>
                  <a:pt x="333" y="329"/>
                  <a:pt x="333" y="329"/>
                  <a:pt x="333" y="329"/>
                </a:cubicBezTo>
                <a:cubicBezTo>
                  <a:pt x="332" y="330"/>
                  <a:pt x="332" y="332"/>
                  <a:pt x="333" y="334"/>
                </a:cubicBezTo>
                <a:cubicBezTo>
                  <a:pt x="334" y="334"/>
                  <a:pt x="335" y="335"/>
                  <a:pt x="335" y="335"/>
                </a:cubicBezTo>
                <a:cubicBezTo>
                  <a:pt x="336" y="335"/>
                  <a:pt x="337" y="334"/>
                  <a:pt x="338" y="334"/>
                </a:cubicBezTo>
                <a:close/>
                <a:moveTo>
                  <a:pt x="336" y="348"/>
                </a:moveTo>
                <a:cubicBezTo>
                  <a:pt x="336" y="348"/>
                  <a:pt x="337" y="348"/>
                  <a:pt x="338" y="347"/>
                </a:cubicBezTo>
                <a:cubicBezTo>
                  <a:pt x="350" y="336"/>
                  <a:pt x="350" y="336"/>
                  <a:pt x="350" y="336"/>
                </a:cubicBezTo>
                <a:cubicBezTo>
                  <a:pt x="351" y="334"/>
                  <a:pt x="351" y="332"/>
                  <a:pt x="350" y="331"/>
                </a:cubicBezTo>
                <a:cubicBezTo>
                  <a:pt x="348" y="330"/>
                  <a:pt x="346" y="330"/>
                  <a:pt x="345" y="331"/>
                </a:cubicBezTo>
                <a:cubicBezTo>
                  <a:pt x="333" y="343"/>
                  <a:pt x="333" y="343"/>
                  <a:pt x="333" y="343"/>
                </a:cubicBezTo>
                <a:cubicBezTo>
                  <a:pt x="332" y="344"/>
                  <a:pt x="332" y="346"/>
                  <a:pt x="333" y="347"/>
                </a:cubicBezTo>
                <a:cubicBezTo>
                  <a:pt x="334" y="348"/>
                  <a:pt x="335" y="348"/>
                  <a:pt x="336" y="348"/>
                </a:cubicBezTo>
                <a:close/>
                <a:moveTo>
                  <a:pt x="570" y="111"/>
                </a:moveTo>
                <a:cubicBezTo>
                  <a:pt x="571" y="111"/>
                  <a:pt x="572" y="112"/>
                  <a:pt x="572" y="112"/>
                </a:cubicBezTo>
                <a:cubicBezTo>
                  <a:pt x="573" y="112"/>
                  <a:pt x="574" y="111"/>
                  <a:pt x="575" y="111"/>
                </a:cubicBezTo>
                <a:cubicBezTo>
                  <a:pt x="678" y="7"/>
                  <a:pt x="678" y="7"/>
                  <a:pt x="678" y="7"/>
                </a:cubicBezTo>
                <a:cubicBezTo>
                  <a:pt x="679" y="6"/>
                  <a:pt x="679" y="4"/>
                  <a:pt x="678" y="3"/>
                </a:cubicBezTo>
                <a:cubicBezTo>
                  <a:pt x="677" y="1"/>
                  <a:pt x="675" y="1"/>
                  <a:pt x="674" y="3"/>
                </a:cubicBezTo>
                <a:cubicBezTo>
                  <a:pt x="570" y="106"/>
                  <a:pt x="570" y="106"/>
                  <a:pt x="570" y="106"/>
                </a:cubicBezTo>
                <a:cubicBezTo>
                  <a:pt x="569" y="108"/>
                  <a:pt x="569" y="109"/>
                  <a:pt x="570" y="111"/>
                </a:cubicBezTo>
                <a:close/>
                <a:moveTo>
                  <a:pt x="523" y="158"/>
                </a:moveTo>
                <a:cubicBezTo>
                  <a:pt x="522" y="157"/>
                  <a:pt x="520" y="157"/>
                  <a:pt x="518" y="158"/>
                </a:cubicBezTo>
                <a:cubicBezTo>
                  <a:pt x="491" y="185"/>
                  <a:pt x="491" y="185"/>
                  <a:pt x="491" y="185"/>
                </a:cubicBezTo>
                <a:cubicBezTo>
                  <a:pt x="488" y="189"/>
                  <a:pt x="488" y="189"/>
                  <a:pt x="488" y="189"/>
                </a:cubicBezTo>
                <a:cubicBezTo>
                  <a:pt x="481" y="196"/>
                  <a:pt x="481" y="196"/>
                  <a:pt x="481" y="196"/>
                </a:cubicBezTo>
                <a:cubicBezTo>
                  <a:pt x="479" y="197"/>
                  <a:pt x="479" y="199"/>
                  <a:pt x="481" y="200"/>
                </a:cubicBezTo>
                <a:cubicBezTo>
                  <a:pt x="481" y="201"/>
                  <a:pt x="482" y="201"/>
                  <a:pt x="483" y="201"/>
                </a:cubicBezTo>
                <a:cubicBezTo>
                  <a:pt x="484" y="201"/>
                  <a:pt x="484" y="201"/>
                  <a:pt x="485" y="200"/>
                </a:cubicBezTo>
                <a:cubicBezTo>
                  <a:pt x="523" y="162"/>
                  <a:pt x="523" y="162"/>
                  <a:pt x="523" y="162"/>
                </a:cubicBezTo>
                <a:cubicBezTo>
                  <a:pt x="524" y="161"/>
                  <a:pt x="524" y="159"/>
                  <a:pt x="523" y="158"/>
                </a:cubicBezTo>
                <a:close/>
                <a:moveTo>
                  <a:pt x="303" y="378"/>
                </a:moveTo>
                <a:cubicBezTo>
                  <a:pt x="302" y="377"/>
                  <a:pt x="300" y="377"/>
                  <a:pt x="298" y="378"/>
                </a:cubicBezTo>
                <a:cubicBezTo>
                  <a:pt x="258" y="419"/>
                  <a:pt x="258" y="419"/>
                  <a:pt x="258" y="419"/>
                </a:cubicBezTo>
                <a:cubicBezTo>
                  <a:pt x="256" y="420"/>
                  <a:pt x="256" y="422"/>
                  <a:pt x="258" y="423"/>
                </a:cubicBezTo>
                <a:cubicBezTo>
                  <a:pt x="258" y="424"/>
                  <a:pt x="259" y="424"/>
                  <a:pt x="260" y="424"/>
                </a:cubicBezTo>
                <a:cubicBezTo>
                  <a:pt x="261" y="424"/>
                  <a:pt x="261" y="424"/>
                  <a:pt x="262" y="423"/>
                </a:cubicBezTo>
                <a:cubicBezTo>
                  <a:pt x="303" y="382"/>
                  <a:pt x="303" y="382"/>
                  <a:pt x="303" y="382"/>
                </a:cubicBezTo>
                <a:cubicBezTo>
                  <a:pt x="304" y="381"/>
                  <a:pt x="304" y="379"/>
                  <a:pt x="303" y="378"/>
                </a:cubicBezTo>
                <a:close/>
                <a:moveTo>
                  <a:pt x="458" y="225"/>
                </a:moveTo>
                <a:cubicBezTo>
                  <a:pt x="459" y="225"/>
                  <a:pt x="460" y="225"/>
                  <a:pt x="461" y="225"/>
                </a:cubicBezTo>
                <a:cubicBezTo>
                  <a:pt x="469" y="216"/>
                  <a:pt x="469" y="216"/>
                  <a:pt x="469" y="216"/>
                </a:cubicBezTo>
                <a:cubicBezTo>
                  <a:pt x="470" y="215"/>
                  <a:pt x="470" y="213"/>
                  <a:pt x="469" y="212"/>
                </a:cubicBezTo>
                <a:cubicBezTo>
                  <a:pt x="468" y="211"/>
                  <a:pt x="466" y="211"/>
                  <a:pt x="465" y="212"/>
                </a:cubicBezTo>
                <a:cubicBezTo>
                  <a:pt x="456" y="220"/>
                  <a:pt x="456" y="220"/>
                  <a:pt x="456" y="220"/>
                </a:cubicBezTo>
                <a:cubicBezTo>
                  <a:pt x="455" y="221"/>
                  <a:pt x="455" y="223"/>
                  <a:pt x="456" y="225"/>
                </a:cubicBezTo>
                <a:cubicBezTo>
                  <a:pt x="457" y="225"/>
                  <a:pt x="458" y="225"/>
                  <a:pt x="458" y="225"/>
                </a:cubicBezTo>
                <a:close/>
                <a:moveTo>
                  <a:pt x="466" y="232"/>
                </a:moveTo>
                <a:cubicBezTo>
                  <a:pt x="467" y="232"/>
                  <a:pt x="468" y="231"/>
                  <a:pt x="468" y="231"/>
                </a:cubicBezTo>
                <a:cubicBezTo>
                  <a:pt x="478" y="221"/>
                  <a:pt x="478" y="221"/>
                  <a:pt x="478" y="221"/>
                </a:cubicBezTo>
                <a:cubicBezTo>
                  <a:pt x="478" y="221"/>
                  <a:pt x="478" y="221"/>
                  <a:pt x="478" y="221"/>
                </a:cubicBezTo>
                <a:cubicBezTo>
                  <a:pt x="478" y="221"/>
                  <a:pt x="479" y="221"/>
                  <a:pt x="479" y="221"/>
                </a:cubicBezTo>
                <a:cubicBezTo>
                  <a:pt x="483" y="216"/>
                  <a:pt x="483" y="216"/>
                  <a:pt x="483" y="216"/>
                </a:cubicBezTo>
                <a:cubicBezTo>
                  <a:pt x="484" y="215"/>
                  <a:pt x="484" y="213"/>
                  <a:pt x="483" y="212"/>
                </a:cubicBezTo>
                <a:cubicBezTo>
                  <a:pt x="482" y="211"/>
                  <a:pt x="480" y="211"/>
                  <a:pt x="478" y="212"/>
                </a:cubicBezTo>
                <a:cubicBezTo>
                  <a:pt x="474" y="216"/>
                  <a:pt x="474" y="216"/>
                  <a:pt x="474" y="216"/>
                </a:cubicBezTo>
                <a:cubicBezTo>
                  <a:pt x="474" y="216"/>
                  <a:pt x="474" y="216"/>
                  <a:pt x="474" y="217"/>
                </a:cubicBezTo>
                <a:cubicBezTo>
                  <a:pt x="474" y="217"/>
                  <a:pt x="474" y="217"/>
                  <a:pt x="474" y="217"/>
                </a:cubicBezTo>
                <a:cubicBezTo>
                  <a:pt x="464" y="227"/>
                  <a:pt x="464" y="227"/>
                  <a:pt x="464" y="227"/>
                </a:cubicBezTo>
                <a:cubicBezTo>
                  <a:pt x="463" y="228"/>
                  <a:pt x="463" y="230"/>
                  <a:pt x="464" y="231"/>
                </a:cubicBezTo>
                <a:cubicBezTo>
                  <a:pt x="465" y="231"/>
                  <a:pt x="465" y="232"/>
                  <a:pt x="466" y="232"/>
                </a:cubicBezTo>
                <a:close/>
                <a:moveTo>
                  <a:pt x="316" y="382"/>
                </a:moveTo>
                <a:cubicBezTo>
                  <a:pt x="317" y="382"/>
                  <a:pt x="318" y="382"/>
                  <a:pt x="318" y="381"/>
                </a:cubicBezTo>
                <a:cubicBezTo>
                  <a:pt x="327" y="373"/>
                  <a:pt x="327" y="373"/>
                  <a:pt x="327" y="373"/>
                </a:cubicBezTo>
                <a:cubicBezTo>
                  <a:pt x="328" y="371"/>
                  <a:pt x="328" y="369"/>
                  <a:pt x="327" y="368"/>
                </a:cubicBezTo>
                <a:cubicBezTo>
                  <a:pt x="325" y="367"/>
                  <a:pt x="323" y="367"/>
                  <a:pt x="322" y="368"/>
                </a:cubicBezTo>
                <a:cubicBezTo>
                  <a:pt x="314" y="377"/>
                  <a:pt x="314" y="377"/>
                  <a:pt x="314" y="377"/>
                </a:cubicBezTo>
                <a:cubicBezTo>
                  <a:pt x="313" y="378"/>
                  <a:pt x="313" y="380"/>
                  <a:pt x="314" y="381"/>
                </a:cubicBezTo>
                <a:cubicBezTo>
                  <a:pt x="314" y="382"/>
                  <a:pt x="315" y="382"/>
                  <a:pt x="316" y="382"/>
                </a:cubicBezTo>
                <a:close/>
                <a:moveTo>
                  <a:pt x="524" y="166"/>
                </a:moveTo>
                <a:cubicBezTo>
                  <a:pt x="510" y="180"/>
                  <a:pt x="510" y="180"/>
                  <a:pt x="510" y="180"/>
                </a:cubicBezTo>
                <a:cubicBezTo>
                  <a:pt x="509" y="182"/>
                  <a:pt x="509" y="184"/>
                  <a:pt x="510" y="185"/>
                </a:cubicBezTo>
                <a:cubicBezTo>
                  <a:pt x="511" y="185"/>
                  <a:pt x="511" y="186"/>
                  <a:pt x="512" y="186"/>
                </a:cubicBezTo>
                <a:cubicBezTo>
                  <a:pt x="513" y="186"/>
                  <a:pt x="514" y="185"/>
                  <a:pt x="514" y="185"/>
                </a:cubicBezTo>
                <a:cubicBezTo>
                  <a:pt x="528" y="171"/>
                  <a:pt x="528" y="171"/>
                  <a:pt x="528" y="171"/>
                </a:cubicBezTo>
                <a:cubicBezTo>
                  <a:pt x="530" y="170"/>
                  <a:pt x="530" y="168"/>
                  <a:pt x="528" y="166"/>
                </a:cubicBezTo>
                <a:cubicBezTo>
                  <a:pt x="527" y="165"/>
                  <a:pt x="525" y="165"/>
                  <a:pt x="524" y="166"/>
                </a:cubicBezTo>
                <a:close/>
                <a:moveTo>
                  <a:pt x="340" y="357"/>
                </a:moveTo>
                <a:cubicBezTo>
                  <a:pt x="341" y="357"/>
                  <a:pt x="342" y="357"/>
                  <a:pt x="343" y="357"/>
                </a:cubicBezTo>
                <a:cubicBezTo>
                  <a:pt x="350" y="349"/>
                  <a:pt x="350" y="349"/>
                  <a:pt x="350" y="349"/>
                </a:cubicBezTo>
                <a:cubicBezTo>
                  <a:pt x="351" y="348"/>
                  <a:pt x="351" y="346"/>
                  <a:pt x="350" y="345"/>
                </a:cubicBezTo>
                <a:cubicBezTo>
                  <a:pt x="349" y="343"/>
                  <a:pt x="347" y="343"/>
                  <a:pt x="346" y="345"/>
                </a:cubicBezTo>
                <a:cubicBezTo>
                  <a:pt x="338" y="352"/>
                  <a:pt x="338" y="352"/>
                  <a:pt x="338" y="352"/>
                </a:cubicBezTo>
                <a:cubicBezTo>
                  <a:pt x="337" y="353"/>
                  <a:pt x="337" y="355"/>
                  <a:pt x="338" y="357"/>
                </a:cubicBezTo>
                <a:cubicBezTo>
                  <a:pt x="339" y="357"/>
                  <a:pt x="340" y="357"/>
                  <a:pt x="340" y="357"/>
                </a:cubicBezTo>
                <a:close/>
                <a:moveTo>
                  <a:pt x="296" y="403"/>
                </a:moveTo>
                <a:cubicBezTo>
                  <a:pt x="296" y="403"/>
                  <a:pt x="297" y="402"/>
                  <a:pt x="297" y="402"/>
                </a:cubicBezTo>
                <a:cubicBezTo>
                  <a:pt x="299" y="400"/>
                  <a:pt x="299" y="400"/>
                  <a:pt x="299" y="400"/>
                </a:cubicBezTo>
                <a:cubicBezTo>
                  <a:pt x="300" y="399"/>
                  <a:pt x="300" y="397"/>
                  <a:pt x="299" y="396"/>
                </a:cubicBezTo>
                <a:cubicBezTo>
                  <a:pt x="298" y="395"/>
                  <a:pt x="296" y="395"/>
                  <a:pt x="294" y="396"/>
                </a:cubicBezTo>
                <a:cubicBezTo>
                  <a:pt x="293" y="398"/>
                  <a:pt x="293" y="398"/>
                  <a:pt x="293" y="398"/>
                </a:cubicBezTo>
                <a:cubicBezTo>
                  <a:pt x="292" y="398"/>
                  <a:pt x="292" y="398"/>
                  <a:pt x="292" y="399"/>
                </a:cubicBezTo>
                <a:cubicBezTo>
                  <a:pt x="292" y="399"/>
                  <a:pt x="291" y="399"/>
                  <a:pt x="291" y="399"/>
                </a:cubicBezTo>
                <a:cubicBezTo>
                  <a:pt x="264" y="426"/>
                  <a:pt x="264" y="426"/>
                  <a:pt x="264" y="426"/>
                </a:cubicBezTo>
                <a:cubicBezTo>
                  <a:pt x="263" y="428"/>
                  <a:pt x="263" y="430"/>
                  <a:pt x="264" y="431"/>
                </a:cubicBezTo>
                <a:cubicBezTo>
                  <a:pt x="265" y="431"/>
                  <a:pt x="265" y="432"/>
                  <a:pt x="266" y="432"/>
                </a:cubicBezTo>
                <a:cubicBezTo>
                  <a:pt x="267" y="432"/>
                  <a:pt x="268" y="431"/>
                  <a:pt x="268" y="431"/>
                </a:cubicBezTo>
                <a:cubicBezTo>
                  <a:pt x="295" y="404"/>
                  <a:pt x="295" y="404"/>
                  <a:pt x="295" y="404"/>
                </a:cubicBezTo>
                <a:cubicBezTo>
                  <a:pt x="296" y="403"/>
                  <a:pt x="296" y="403"/>
                  <a:pt x="296" y="403"/>
                </a:cubicBezTo>
                <a:close/>
                <a:moveTo>
                  <a:pt x="575" y="120"/>
                </a:moveTo>
                <a:cubicBezTo>
                  <a:pt x="576" y="120"/>
                  <a:pt x="577" y="121"/>
                  <a:pt x="577" y="121"/>
                </a:cubicBezTo>
                <a:cubicBezTo>
                  <a:pt x="578" y="121"/>
                  <a:pt x="579" y="120"/>
                  <a:pt x="580" y="120"/>
                </a:cubicBezTo>
                <a:cubicBezTo>
                  <a:pt x="693" y="6"/>
                  <a:pt x="693" y="6"/>
                  <a:pt x="693" y="6"/>
                </a:cubicBezTo>
                <a:cubicBezTo>
                  <a:pt x="694" y="5"/>
                  <a:pt x="694" y="3"/>
                  <a:pt x="693" y="2"/>
                </a:cubicBezTo>
                <a:cubicBezTo>
                  <a:pt x="692" y="1"/>
                  <a:pt x="690" y="1"/>
                  <a:pt x="688" y="2"/>
                </a:cubicBezTo>
                <a:cubicBezTo>
                  <a:pt x="575" y="115"/>
                  <a:pt x="575" y="115"/>
                  <a:pt x="575" y="115"/>
                </a:cubicBezTo>
                <a:cubicBezTo>
                  <a:pt x="574" y="117"/>
                  <a:pt x="574" y="118"/>
                  <a:pt x="575" y="120"/>
                </a:cubicBezTo>
                <a:close/>
                <a:moveTo>
                  <a:pt x="362" y="350"/>
                </a:moveTo>
                <a:cubicBezTo>
                  <a:pt x="362" y="350"/>
                  <a:pt x="363" y="350"/>
                  <a:pt x="364" y="349"/>
                </a:cubicBezTo>
                <a:cubicBezTo>
                  <a:pt x="366" y="348"/>
                  <a:pt x="366" y="348"/>
                  <a:pt x="366" y="348"/>
                </a:cubicBezTo>
                <a:cubicBezTo>
                  <a:pt x="367" y="346"/>
                  <a:pt x="367" y="344"/>
                  <a:pt x="366" y="343"/>
                </a:cubicBezTo>
                <a:cubicBezTo>
                  <a:pt x="364" y="342"/>
                  <a:pt x="362" y="342"/>
                  <a:pt x="361" y="343"/>
                </a:cubicBezTo>
                <a:cubicBezTo>
                  <a:pt x="360" y="345"/>
                  <a:pt x="360" y="345"/>
                  <a:pt x="360" y="345"/>
                </a:cubicBezTo>
                <a:cubicBezTo>
                  <a:pt x="358" y="346"/>
                  <a:pt x="358" y="348"/>
                  <a:pt x="360" y="349"/>
                </a:cubicBezTo>
                <a:cubicBezTo>
                  <a:pt x="360" y="350"/>
                  <a:pt x="361" y="350"/>
                  <a:pt x="362" y="350"/>
                </a:cubicBezTo>
                <a:close/>
                <a:moveTo>
                  <a:pt x="489" y="216"/>
                </a:moveTo>
                <a:cubicBezTo>
                  <a:pt x="487" y="218"/>
                  <a:pt x="487" y="218"/>
                  <a:pt x="487" y="218"/>
                </a:cubicBezTo>
                <a:cubicBezTo>
                  <a:pt x="485" y="219"/>
                  <a:pt x="485" y="221"/>
                  <a:pt x="487" y="222"/>
                </a:cubicBezTo>
                <a:cubicBezTo>
                  <a:pt x="487" y="223"/>
                  <a:pt x="488" y="223"/>
                  <a:pt x="489" y="223"/>
                </a:cubicBezTo>
                <a:cubicBezTo>
                  <a:pt x="490" y="223"/>
                  <a:pt x="490" y="223"/>
                  <a:pt x="491" y="222"/>
                </a:cubicBezTo>
                <a:cubicBezTo>
                  <a:pt x="493" y="220"/>
                  <a:pt x="493" y="220"/>
                  <a:pt x="493" y="220"/>
                </a:cubicBezTo>
                <a:cubicBezTo>
                  <a:pt x="494" y="219"/>
                  <a:pt x="494" y="217"/>
                  <a:pt x="493" y="216"/>
                </a:cubicBezTo>
                <a:cubicBezTo>
                  <a:pt x="492" y="215"/>
                  <a:pt x="490" y="215"/>
                  <a:pt x="489" y="216"/>
                </a:cubicBezTo>
                <a:close/>
                <a:moveTo>
                  <a:pt x="293" y="416"/>
                </a:moveTo>
                <a:cubicBezTo>
                  <a:pt x="292" y="415"/>
                  <a:pt x="290" y="415"/>
                  <a:pt x="288" y="416"/>
                </a:cubicBezTo>
                <a:cubicBezTo>
                  <a:pt x="274" y="431"/>
                  <a:pt x="274" y="431"/>
                  <a:pt x="274" y="431"/>
                </a:cubicBezTo>
                <a:cubicBezTo>
                  <a:pt x="272" y="432"/>
                  <a:pt x="272" y="434"/>
                  <a:pt x="274" y="435"/>
                </a:cubicBezTo>
                <a:cubicBezTo>
                  <a:pt x="274" y="436"/>
                  <a:pt x="275" y="436"/>
                  <a:pt x="276" y="436"/>
                </a:cubicBezTo>
                <a:cubicBezTo>
                  <a:pt x="277" y="436"/>
                  <a:pt x="277" y="436"/>
                  <a:pt x="278" y="435"/>
                </a:cubicBezTo>
                <a:cubicBezTo>
                  <a:pt x="293" y="420"/>
                  <a:pt x="293" y="420"/>
                  <a:pt x="293" y="420"/>
                </a:cubicBezTo>
                <a:cubicBezTo>
                  <a:pt x="294" y="419"/>
                  <a:pt x="294" y="417"/>
                  <a:pt x="293" y="416"/>
                </a:cubicBezTo>
                <a:close/>
                <a:moveTo>
                  <a:pt x="583" y="125"/>
                </a:moveTo>
                <a:cubicBezTo>
                  <a:pt x="584" y="126"/>
                  <a:pt x="585" y="126"/>
                  <a:pt x="586" y="126"/>
                </a:cubicBezTo>
                <a:cubicBezTo>
                  <a:pt x="586" y="126"/>
                  <a:pt x="587" y="126"/>
                  <a:pt x="588" y="125"/>
                </a:cubicBezTo>
                <a:cubicBezTo>
                  <a:pt x="707" y="6"/>
                  <a:pt x="707" y="6"/>
                  <a:pt x="707" y="6"/>
                </a:cubicBezTo>
                <a:cubicBezTo>
                  <a:pt x="708" y="5"/>
                  <a:pt x="708" y="3"/>
                  <a:pt x="707" y="2"/>
                </a:cubicBezTo>
                <a:cubicBezTo>
                  <a:pt x="706" y="0"/>
                  <a:pt x="704" y="0"/>
                  <a:pt x="703" y="2"/>
                </a:cubicBezTo>
                <a:cubicBezTo>
                  <a:pt x="583" y="121"/>
                  <a:pt x="583" y="121"/>
                  <a:pt x="583" y="121"/>
                </a:cubicBezTo>
                <a:cubicBezTo>
                  <a:pt x="582" y="122"/>
                  <a:pt x="582" y="124"/>
                  <a:pt x="583" y="125"/>
                </a:cubicBezTo>
                <a:close/>
                <a:moveTo>
                  <a:pt x="502" y="210"/>
                </a:moveTo>
                <a:cubicBezTo>
                  <a:pt x="503" y="210"/>
                  <a:pt x="503" y="210"/>
                  <a:pt x="504" y="209"/>
                </a:cubicBezTo>
                <a:cubicBezTo>
                  <a:pt x="519" y="194"/>
                  <a:pt x="519" y="194"/>
                  <a:pt x="519" y="194"/>
                </a:cubicBezTo>
                <a:cubicBezTo>
                  <a:pt x="520" y="193"/>
                  <a:pt x="520" y="191"/>
                  <a:pt x="519" y="190"/>
                </a:cubicBezTo>
                <a:cubicBezTo>
                  <a:pt x="518" y="188"/>
                  <a:pt x="516" y="188"/>
                  <a:pt x="515" y="190"/>
                </a:cubicBezTo>
                <a:cubicBezTo>
                  <a:pt x="500" y="205"/>
                  <a:pt x="500" y="205"/>
                  <a:pt x="500" y="205"/>
                </a:cubicBezTo>
                <a:cubicBezTo>
                  <a:pt x="498" y="206"/>
                  <a:pt x="498" y="208"/>
                  <a:pt x="500" y="209"/>
                </a:cubicBezTo>
                <a:cubicBezTo>
                  <a:pt x="500" y="210"/>
                  <a:pt x="501" y="210"/>
                  <a:pt x="502" y="210"/>
                </a:cubicBezTo>
                <a:close/>
                <a:moveTo>
                  <a:pt x="341" y="368"/>
                </a:moveTo>
                <a:cubicBezTo>
                  <a:pt x="340" y="367"/>
                  <a:pt x="338" y="367"/>
                  <a:pt x="336" y="368"/>
                </a:cubicBezTo>
                <a:cubicBezTo>
                  <a:pt x="331" y="374"/>
                  <a:pt x="331" y="374"/>
                  <a:pt x="331" y="374"/>
                </a:cubicBezTo>
                <a:cubicBezTo>
                  <a:pt x="330" y="375"/>
                  <a:pt x="330" y="376"/>
                  <a:pt x="330" y="377"/>
                </a:cubicBezTo>
                <a:cubicBezTo>
                  <a:pt x="329" y="377"/>
                  <a:pt x="328" y="377"/>
                  <a:pt x="327" y="378"/>
                </a:cubicBezTo>
                <a:cubicBezTo>
                  <a:pt x="325" y="380"/>
                  <a:pt x="325" y="380"/>
                  <a:pt x="325" y="380"/>
                </a:cubicBezTo>
                <a:cubicBezTo>
                  <a:pt x="324" y="381"/>
                  <a:pt x="324" y="383"/>
                  <a:pt x="325" y="384"/>
                </a:cubicBezTo>
                <a:cubicBezTo>
                  <a:pt x="325" y="385"/>
                  <a:pt x="326" y="385"/>
                  <a:pt x="327" y="385"/>
                </a:cubicBezTo>
                <a:cubicBezTo>
                  <a:pt x="328" y="385"/>
                  <a:pt x="329" y="385"/>
                  <a:pt x="329" y="384"/>
                </a:cubicBezTo>
                <a:cubicBezTo>
                  <a:pt x="331" y="382"/>
                  <a:pt x="331" y="382"/>
                  <a:pt x="331" y="382"/>
                </a:cubicBezTo>
                <a:cubicBezTo>
                  <a:pt x="332" y="381"/>
                  <a:pt x="332" y="380"/>
                  <a:pt x="332" y="379"/>
                </a:cubicBezTo>
                <a:cubicBezTo>
                  <a:pt x="332" y="379"/>
                  <a:pt x="332" y="379"/>
                  <a:pt x="333" y="379"/>
                </a:cubicBezTo>
                <a:cubicBezTo>
                  <a:pt x="334" y="379"/>
                  <a:pt x="334" y="379"/>
                  <a:pt x="335" y="378"/>
                </a:cubicBezTo>
                <a:cubicBezTo>
                  <a:pt x="341" y="372"/>
                  <a:pt x="341" y="372"/>
                  <a:pt x="341" y="372"/>
                </a:cubicBezTo>
                <a:cubicBezTo>
                  <a:pt x="342" y="371"/>
                  <a:pt x="342" y="369"/>
                  <a:pt x="341" y="368"/>
                </a:cubicBezTo>
                <a:close/>
                <a:moveTo>
                  <a:pt x="340" y="382"/>
                </a:moveTo>
                <a:cubicBezTo>
                  <a:pt x="341" y="383"/>
                  <a:pt x="342" y="383"/>
                  <a:pt x="343" y="383"/>
                </a:cubicBezTo>
                <a:cubicBezTo>
                  <a:pt x="343" y="383"/>
                  <a:pt x="344" y="383"/>
                  <a:pt x="345" y="382"/>
                </a:cubicBezTo>
                <a:cubicBezTo>
                  <a:pt x="350" y="377"/>
                  <a:pt x="350" y="377"/>
                  <a:pt x="350" y="377"/>
                </a:cubicBezTo>
                <a:cubicBezTo>
                  <a:pt x="351" y="376"/>
                  <a:pt x="351" y="374"/>
                  <a:pt x="350" y="373"/>
                </a:cubicBezTo>
                <a:cubicBezTo>
                  <a:pt x="349" y="372"/>
                  <a:pt x="347" y="372"/>
                  <a:pt x="346" y="373"/>
                </a:cubicBezTo>
                <a:cubicBezTo>
                  <a:pt x="340" y="378"/>
                  <a:pt x="340" y="378"/>
                  <a:pt x="340" y="378"/>
                </a:cubicBezTo>
                <a:cubicBezTo>
                  <a:pt x="339" y="379"/>
                  <a:pt x="339" y="381"/>
                  <a:pt x="340" y="382"/>
                </a:cubicBezTo>
                <a:close/>
                <a:moveTo>
                  <a:pt x="308" y="415"/>
                </a:moveTo>
                <a:cubicBezTo>
                  <a:pt x="307" y="414"/>
                  <a:pt x="305" y="414"/>
                  <a:pt x="303" y="415"/>
                </a:cubicBezTo>
                <a:cubicBezTo>
                  <a:pt x="283" y="435"/>
                  <a:pt x="283" y="435"/>
                  <a:pt x="283" y="435"/>
                </a:cubicBezTo>
                <a:cubicBezTo>
                  <a:pt x="282" y="436"/>
                  <a:pt x="282" y="438"/>
                  <a:pt x="283" y="439"/>
                </a:cubicBezTo>
                <a:cubicBezTo>
                  <a:pt x="284" y="440"/>
                  <a:pt x="285" y="440"/>
                  <a:pt x="286" y="440"/>
                </a:cubicBezTo>
                <a:cubicBezTo>
                  <a:pt x="286" y="440"/>
                  <a:pt x="287" y="440"/>
                  <a:pt x="288" y="439"/>
                </a:cubicBezTo>
                <a:cubicBezTo>
                  <a:pt x="308" y="419"/>
                  <a:pt x="308" y="419"/>
                  <a:pt x="308" y="419"/>
                </a:cubicBezTo>
                <a:cubicBezTo>
                  <a:pt x="309" y="418"/>
                  <a:pt x="309" y="416"/>
                  <a:pt x="308" y="415"/>
                </a:cubicBezTo>
                <a:close/>
                <a:moveTo>
                  <a:pt x="516" y="210"/>
                </a:moveTo>
                <a:cubicBezTo>
                  <a:pt x="517" y="210"/>
                  <a:pt x="517" y="210"/>
                  <a:pt x="518" y="209"/>
                </a:cubicBezTo>
                <a:cubicBezTo>
                  <a:pt x="531" y="196"/>
                  <a:pt x="531" y="196"/>
                  <a:pt x="531" y="196"/>
                </a:cubicBezTo>
                <a:cubicBezTo>
                  <a:pt x="532" y="195"/>
                  <a:pt x="532" y="193"/>
                  <a:pt x="531" y="192"/>
                </a:cubicBezTo>
                <a:cubicBezTo>
                  <a:pt x="530" y="191"/>
                  <a:pt x="528" y="191"/>
                  <a:pt x="526" y="192"/>
                </a:cubicBezTo>
                <a:cubicBezTo>
                  <a:pt x="514" y="205"/>
                  <a:pt x="514" y="205"/>
                  <a:pt x="514" y="205"/>
                </a:cubicBezTo>
                <a:cubicBezTo>
                  <a:pt x="512" y="206"/>
                  <a:pt x="512" y="208"/>
                  <a:pt x="514" y="209"/>
                </a:cubicBezTo>
                <a:cubicBezTo>
                  <a:pt x="514" y="210"/>
                  <a:pt x="515" y="210"/>
                  <a:pt x="516" y="210"/>
                </a:cubicBezTo>
                <a:close/>
                <a:moveTo>
                  <a:pt x="719" y="4"/>
                </a:moveTo>
                <a:cubicBezTo>
                  <a:pt x="718" y="2"/>
                  <a:pt x="716" y="2"/>
                  <a:pt x="715" y="4"/>
                </a:cubicBezTo>
                <a:cubicBezTo>
                  <a:pt x="675" y="44"/>
                  <a:pt x="675" y="44"/>
                  <a:pt x="675" y="44"/>
                </a:cubicBezTo>
                <a:cubicBezTo>
                  <a:pt x="675" y="44"/>
                  <a:pt x="675" y="43"/>
                  <a:pt x="675" y="43"/>
                </a:cubicBezTo>
                <a:cubicBezTo>
                  <a:pt x="619" y="98"/>
                  <a:pt x="619" y="98"/>
                  <a:pt x="619" y="98"/>
                </a:cubicBezTo>
                <a:cubicBezTo>
                  <a:pt x="619" y="98"/>
                  <a:pt x="619" y="98"/>
                  <a:pt x="619" y="98"/>
                </a:cubicBezTo>
                <a:cubicBezTo>
                  <a:pt x="618" y="100"/>
                  <a:pt x="618" y="100"/>
                  <a:pt x="618" y="100"/>
                </a:cubicBezTo>
                <a:cubicBezTo>
                  <a:pt x="609" y="109"/>
                  <a:pt x="609" y="109"/>
                  <a:pt x="609" y="109"/>
                </a:cubicBezTo>
                <a:cubicBezTo>
                  <a:pt x="609" y="109"/>
                  <a:pt x="609" y="110"/>
                  <a:pt x="608" y="110"/>
                </a:cubicBezTo>
                <a:cubicBezTo>
                  <a:pt x="608" y="110"/>
                  <a:pt x="608" y="110"/>
                  <a:pt x="608" y="111"/>
                </a:cubicBezTo>
                <a:cubicBezTo>
                  <a:pt x="592" y="126"/>
                  <a:pt x="592" y="126"/>
                  <a:pt x="592" y="126"/>
                </a:cubicBezTo>
                <a:cubicBezTo>
                  <a:pt x="591" y="127"/>
                  <a:pt x="591" y="129"/>
                  <a:pt x="592" y="130"/>
                </a:cubicBezTo>
                <a:cubicBezTo>
                  <a:pt x="593" y="131"/>
                  <a:pt x="594" y="131"/>
                  <a:pt x="595" y="131"/>
                </a:cubicBezTo>
                <a:cubicBezTo>
                  <a:pt x="595" y="131"/>
                  <a:pt x="596" y="131"/>
                  <a:pt x="597" y="130"/>
                </a:cubicBezTo>
                <a:cubicBezTo>
                  <a:pt x="612" y="115"/>
                  <a:pt x="612" y="115"/>
                  <a:pt x="612" y="115"/>
                </a:cubicBezTo>
                <a:cubicBezTo>
                  <a:pt x="612" y="115"/>
                  <a:pt x="612" y="115"/>
                  <a:pt x="613" y="114"/>
                </a:cubicBezTo>
                <a:cubicBezTo>
                  <a:pt x="613" y="114"/>
                  <a:pt x="613" y="114"/>
                  <a:pt x="613" y="114"/>
                </a:cubicBezTo>
                <a:cubicBezTo>
                  <a:pt x="622" y="105"/>
                  <a:pt x="622" y="105"/>
                  <a:pt x="622" y="105"/>
                </a:cubicBezTo>
                <a:cubicBezTo>
                  <a:pt x="622" y="105"/>
                  <a:pt x="622" y="105"/>
                  <a:pt x="622" y="105"/>
                </a:cubicBezTo>
                <a:cubicBezTo>
                  <a:pt x="627" y="101"/>
                  <a:pt x="627" y="101"/>
                  <a:pt x="627" y="101"/>
                </a:cubicBezTo>
                <a:cubicBezTo>
                  <a:pt x="719" y="8"/>
                  <a:pt x="719" y="8"/>
                  <a:pt x="719" y="8"/>
                </a:cubicBezTo>
                <a:cubicBezTo>
                  <a:pt x="720" y="7"/>
                  <a:pt x="720" y="5"/>
                  <a:pt x="719" y="4"/>
                </a:cubicBezTo>
                <a:close/>
                <a:moveTo>
                  <a:pt x="370" y="352"/>
                </a:moveTo>
                <a:cubicBezTo>
                  <a:pt x="369" y="351"/>
                  <a:pt x="367" y="351"/>
                  <a:pt x="366" y="352"/>
                </a:cubicBezTo>
                <a:cubicBezTo>
                  <a:pt x="364" y="354"/>
                  <a:pt x="364" y="354"/>
                  <a:pt x="364" y="354"/>
                </a:cubicBezTo>
                <a:cubicBezTo>
                  <a:pt x="363" y="355"/>
                  <a:pt x="363" y="357"/>
                  <a:pt x="364" y="358"/>
                </a:cubicBezTo>
                <a:cubicBezTo>
                  <a:pt x="365" y="359"/>
                  <a:pt x="366" y="359"/>
                  <a:pt x="366" y="359"/>
                </a:cubicBezTo>
                <a:cubicBezTo>
                  <a:pt x="367" y="359"/>
                  <a:pt x="368" y="359"/>
                  <a:pt x="369" y="358"/>
                </a:cubicBezTo>
                <a:cubicBezTo>
                  <a:pt x="370" y="357"/>
                  <a:pt x="370" y="357"/>
                  <a:pt x="370" y="357"/>
                </a:cubicBezTo>
                <a:cubicBezTo>
                  <a:pt x="372" y="356"/>
                  <a:pt x="372" y="354"/>
                  <a:pt x="370" y="352"/>
                </a:cubicBezTo>
                <a:close/>
                <a:moveTo>
                  <a:pt x="317" y="419"/>
                </a:moveTo>
                <a:cubicBezTo>
                  <a:pt x="316" y="418"/>
                  <a:pt x="314" y="418"/>
                  <a:pt x="313" y="419"/>
                </a:cubicBezTo>
                <a:cubicBezTo>
                  <a:pt x="293" y="439"/>
                  <a:pt x="293" y="439"/>
                  <a:pt x="293" y="439"/>
                </a:cubicBezTo>
                <a:cubicBezTo>
                  <a:pt x="292" y="441"/>
                  <a:pt x="292" y="443"/>
                  <a:pt x="293" y="444"/>
                </a:cubicBezTo>
                <a:cubicBezTo>
                  <a:pt x="294" y="444"/>
                  <a:pt x="294" y="445"/>
                  <a:pt x="295" y="445"/>
                </a:cubicBezTo>
                <a:cubicBezTo>
                  <a:pt x="296" y="445"/>
                  <a:pt x="297" y="444"/>
                  <a:pt x="297" y="444"/>
                </a:cubicBezTo>
                <a:cubicBezTo>
                  <a:pt x="317" y="424"/>
                  <a:pt x="317" y="424"/>
                  <a:pt x="317" y="424"/>
                </a:cubicBezTo>
                <a:cubicBezTo>
                  <a:pt x="319" y="423"/>
                  <a:pt x="319" y="421"/>
                  <a:pt x="317" y="419"/>
                </a:cubicBezTo>
                <a:close/>
                <a:moveTo>
                  <a:pt x="722" y="15"/>
                </a:moveTo>
                <a:cubicBezTo>
                  <a:pt x="721" y="13"/>
                  <a:pt x="719" y="13"/>
                  <a:pt x="718" y="15"/>
                </a:cubicBezTo>
                <a:cubicBezTo>
                  <a:pt x="641" y="92"/>
                  <a:pt x="641" y="92"/>
                  <a:pt x="641" y="92"/>
                </a:cubicBezTo>
                <a:cubicBezTo>
                  <a:pt x="639" y="93"/>
                  <a:pt x="639" y="95"/>
                  <a:pt x="641" y="96"/>
                </a:cubicBezTo>
                <a:cubicBezTo>
                  <a:pt x="641" y="97"/>
                  <a:pt x="642" y="97"/>
                  <a:pt x="643" y="97"/>
                </a:cubicBezTo>
                <a:cubicBezTo>
                  <a:pt x="644" y="97"/>
                  <a:pt x="644" y="97"/>
                  <a:pt x="645" y="96"/>
                </a:cubicBezTo>
                <a:cubicBezTo>
                  <a:pt x="722" y="19"/>
                  <a:pt x="722" y="19"/>
                  <a:pt x="722" y="19"/>
                </a:cubicBezTo>
                <a:cubicBezTo>
                  <a:pt x="723" y="18"/>
                  <a:pt x="723" y="16"/>
                  <a:pt x="722" y="15"/>
                </a:cubicBezTo>
                <a:close/>
                <a:moveTo>
                  <a:pt x="524" y="216"/>
                </a:moveTo>
                <a:cubicBezTo>
                  <a:pt x="524" y="216"/>
                  <a:pt x="525" y="216"/>
                  <a:pt x="526" y="215"/>
                </a:cubicBezTo>
                <a:cubicBezTo>
                  <a:pt x="534" y="208"/>
                  <a:pt x="534" y="208"/>
                  <a:pt x="534" y="208"/>
                </a:cubicBezTo>
                <a:cubicBezTo>
                  <a:pt x="535" y="206"/>
                  <a:pt x="535" y="204"/>
                  <a:pt x="534" y="203"/>
                </a:cubicBezTo>
                <a:cubicBezTo>
                  <a:pt x="532" y="202"/>
                  <a:pt x="530" y="202"/>
                  <a:pt x="529" y="203"/>
                </a:cubicBezTo>
                <a:cubicBezTo>
                  <a:pt x="522" y="211"/>
                  <a:pt x="522" y="211"/>
                  <a:pt x="522" y="211"/>
                </a:cubicBezTo>
                <a:cubicBezTo>
                  <a:pt x="520" y="212"/>
                  <a:pt x="520" y="214"/>
                  <a:pt x="522" y="215"/>
                </a:cubicBezTo>
                <a:cubicBezTo>
                  <a:pt x="522" y="216"/>
                  <a:pt x="523" y="216"/>
                  <a:pt x="524" y="216"/>
                </a:cubicBezTo>
                <a:close/>
                <a:moveTo>
                  <a:pt x="351" y="389"/>
                </a:moveTo>
                <a:cubicBezTo>
                  <a:pt x="352" y="389"/>
                  <a:pt x="353" y="388"/>
                  <a:pt x="353" y="388"/>
                </a:cubicBezTo>
                <a:cubicBezTo>
                  <a:pt x="359" y="382"/>
                  <a:pt x="359" y="382"/>
                  <a:pt x="359" y="382"/>
                </a:cubicBezTo>
                <a:cubicBezTo>
                  <a:pt x="360" y="381"/>
                  <a:pt x="360" y="379"/>
                  <a:pt x="359" y="377"/>
                </a:cubicBezTo>
                <a:cubicBezTo>
                  <a:pt x="358" y="376"/>
                  <a:pt x="356" y="376"/>
                  <a:pt x="355" y="377"/>
                </a:cubicBezTo>
                <a:cubicBezTo>
                  <a:pt x="349" y="383"/>
                  <a:pt x="349" y="383"/>
                  <a:pt x="349" y="383"/>
                </a:cubicBezTo>
                <a:cubicBezTo>
                  <a:pt x="348" y="385"/>
                  <a:pt x="348" y="387"/>
                  <a:pt x="349" y="388"/>
                </a:cubicBezTo>
                <a:cubicBezTo>
                  <a:pt x="350" y="388"/>
                  <a:pt x="350" y="389"/>
                  <a:pt x="351" y="389"/>
                </a:cubicBezTo>
                <a:close/>
                <a:moveTo>
                  <a:pt x="741" y="10"/>
                </a:moveTo>
                <a:cubicBezTo>
                  <a:pt x="740" y="9"/>
                  <a:pt x="738" y="9"/>
                  <a:pt x="736" y="10"/>
                </a:cubicBezTo>
                <a:cubicBezTo>
                  <a:pt x="667" y="79"/>
                  <a:pt x="667" y="79"/>
                  <a:pt x="667" y="79"/>
                </a:cubicBezTo>
                <a:cubicBezTo>
                  <a:pt x="666" y="81"/>
                  <a:pt x="666" y="83"/>
                  <a:pt x="667" y="84"/>
                </a:cubicBezTo>
                <a:cubicBezTo>
                  <a:pt x="668" y="84"/>
                  <a:pt x="668" y="85"/>
                  <a:pt x="669" y="85"/>
                </a:cubicBezTo>
                <a:cubicBezTo>
                  <a:pt x="670" y="85"/>
                  <a:pt x="671" y="84"/>
                  <a:pt x="671" y="84"/>
                </a:cubicBezTo>
                <a:cubicBezTo>
                  <a:pt x="741" y="14"/>
                  <a:pt x="741" y="14"/>
                  <a:pt x="741" y="14"/>
                </a:cubicBezTo>
                <a:cubicBezTo>
                  <a:pt x="742" y="13"/>
                  <a:pt x="742" y="11"/>
                  <a:pt x="741" y="10"/>
                </a:cubicBezTo>
                <a:close/>
                <a:moveTo>
                  <a:pt x="319" y="436"/>
                </a:moveTo>
                <a:cubicBezTo>
                  <a:pt x="320" y="435"/>
                  <a:pt x="320" y="433"/>
                  <a:pt x="319" y="432"/>
                </a:cubicBezTo>
                <a:cubicBezTo>
                  <a:pt x="318" y="431"/>
                  <a:pt x="316" y="431"/>
                  <a:pt x="314" y="432"/>
                </a:cubicBezTo>
                <a:cubicBezTo>
                  <a:pt x="299" y="447"/>
                  <a:pt x="299" y="447"/>
                  <a:pt x="299" y="447"/>
                </a:cubicBezTo>
                <a:cubicBezTo>
                  <a:pt x="298" y="448"/>
                  <a:pt x="298" y="450"/>
                  <a:pt x="299" y="452"/>
                </a:cubicBezTo>
                <a:cubicBezTo>
                  <a:pt x="300" y="452"/>
                  <a:pt x="301" y="452"/>
                  <a:pt x="301" y="452"/>
                </a:cubicBezTo>
                <a:cubicBezTo>
                  <a:pt x="302" y="452"/>
                  <a:pt x="303" y="452"/>
                  <a:pt x="304" y="452"/>
                </a:cubicBezTo>
                <a:lnTo>
                  <a:pt x="319" y="436"/>
                </a:lnTo>
                <a:close/>
                <a:moveTo>
                  <a:pt x="369" y="382"/>
                </a:moveTo>
                <a:cubicBezTo>
                  <a:pt x="368" y="380"/>
                  <a:pt x="366" y="380"/>
                  <a:pt x="365" y="382"/>
                </a:cubicBezTo>
                <a:cubicBezTo>
                  <a:pt x="357" y="389"/>
                  <a:pt x="357" y="389"/>
                  <a:pt x="357" y="389"/>
                </a:cubicBezTo>
                <a:cubicBezTo>
                  <a:pt x="356" y="390"/>
                  <a:pt x="356" y="392"/>
                  <a:pt x="357" y="393"/>
                </a:cubicBezTo>
                <a:cubicBezTo>
                  <a:pt x="358" y="394"/>
                  <a:pt x="359" y="394"/>
                  <a:pt x="360" y="394"/>
                </a:cubicBezTo>
                <a:cubicBezTo>
                  <a:pt x="360" y="394"/>
                  <a:pt x="361" y="394"/>
                  <a:pt x="362" y="393"/>
                </a:cubicBezTo>
                <a:cubicBezTo>
                  <a:pt x="369" y="386"/>
                  <a:pt x="369" y="386"/>
                  <a:pt x="369" y="386"/>
                </a:cubicBezTo>
                <a:cubicBezTo>
                  <a:pt x="370" y="385"/>
                  <a:pt x="370" y="383"/>
                  <a:pt x="369" y="382"/>
                </a:cubicBezTo>
                <a:close/>
                <a:moveTo>
                  <a:pt x="376" y="370"/>
                </a:moveTo>
                <a:cubicBezTo>
                  <a:pt x="375" y="371"/>
                  <a:pt x="375" y="371"/>
                  <a:pt x="375" y="371"/>
                </a:cubicBezTo>
                <a:cubicBezTo>
                  <a:pt x="374" y="373"/>
                  <a:pt x="374" y="375"/>
                  <a:pt x="375" y="376"/>
                </a:cubicBezTo>
                <a:cubicBezTo>
                  <a:pt x="375" y="376"/>
                  <a:pt x="376" y="377"/>
                  <a:pt x="377" y="377"/>
                </a:cubicBezTo>
                <a:cubicBezTo>
                  <a:pt x="378" y="377"/>
                  <a:pt x="379" y="376"/>
                  <a:pt x="379" y="376"/>
                </a:cubicBezTo>
                <a:cubicBezTo>
                  <a:pt x="380" y="375"/>
                  <a:pt x="380" y="375"/>
                  <a:pt x="380" y="375"/>
                </a:cubicBezTo>
                <a:cubicBezTo>
                  <a:pt x="381" y="374"/>
                  <a:pt x="381" y="372"/>
                  <a:pt x="380" y="370"/>
                </a:cubicBezTo>
                <a:cubicBezTo>
                  <a:pt x="379" y="369"/>
                  <a:pt x="377" y="369"/>
                  <a:pt x="376" y="370"/>
                </a:cubicBezTo>
                <a:close/>
                <a:moveTo>
                  <a:pt x="698" y="67"/>
                </a:moveTo>
                <a:cubicBezTo>
                  <a:pt x="697" y="65"/>
                  <a:pt x="695" y="65"/>
                  <a:pt x="694" y="67"/>
                </a:cubicBezTo>
                <a:cubicBezTo>
                  <a:pt x="685" y="76"/>
                  <a:pt x="685" y="76"/>
                  <a:pt x="685" y="76"/>
                </a:cubicBezTo>
                <a:cubicBezTo>
                  <a:pt x="683" y="77"/>
                  <a:pt x="683" y="79"/>
                  <a:pt x="685" y="80"/>
                </a:cubicBezTo>
                <a:cubicBezTo>
                  <a:pt x="685" y="81"/>
                  <a:pt x="686" y="81"/>
                  <a:pt x="687" y="81"/>
                </a:cubicBezTo>
                <a:cubicBezTo>
                  <a:pt x="688" y="81"/>
                  <a:pt x="688" y="81"/>
                  <a:pt x="689" y="80"/>
                </a:cubicBezTo>
                <a:cubicBezTo>
                  <a:pt x="698" y="71"/>
                  <a:pt x="698" y="71"/>
                  <a:pt x="698" y="71"/>
                </a:cubicBezTo>
                <a:cubicBezTo>
                  <a:pt x="699" y="70"/>
                  <a:pt x="699" y="68"/>
                  <a:pt x="698" y="67"/>
                </a:cubicBezTo>
                <a:close/>
                <a:moveTo>
                  <a:pt x="735" y="30"/>
                </a:moveTo>
                <a:cubicBezTo>
                  <a:pt x="734" y="28"/>
                  <a:pt x="732" y="28"/>
                  <a:pt x="731" y="30"/>
                </a:cubicBezTo>
                <a:cubicBezTo>
                  <a:pt x="720" y="40"/>
                  <a:pt x="720" y="40"/>
                  <a:pt x="720" y="40"/>
                </a:cubicBezTo>
                <a:cubicBezTo>
                  <a:pt x="720" y="40"/>
                  <a:pt x="720" y="40"/>
                  <a:pt x="720" y="40"/>
                </a:cubicBezTo>
                <a:cubicBezTo>
                  <a:pt x="699" y="62"/>
                  <a:pt x="699" y="62"/>
                  <a:pt x="699" y="62"/>
                </a:cubicBezTo>
                <a:cubicBezTo>
                  <a:pt x="697" y="63"/>
                  <a:pt x="697" y="65"/>
                  <a:pt x="699" y="66"/>
                </a:cubicBezTo>
                <a:cubicBezTo>
                  <a:pt x="699" y="67"/>
                  <a:pt x="700" y="67"/>
                  <a:pt x="701" y="67"/>
                </a:cubicBezTo>
                <a:cubicBezTo>
                  <a:pt x="702" y="67"/>
                  <a:pt x="702" y="67"/>
                  <a:pt x="703" y="66"/>
                </a:cubicBezTo>
                <a:cubicBezTo>
                  <a:pt x="712" y="57"/>
                  <a:pt x="712" y="57"/>
                  <a:pt x="712" y="57"/>
                </a:cubicBezTo>
                <a:cubicBezTo>
                  <a:pt x="712" y="57"/>
                  <a:pt x="712" y="57"/>
                  <a:pt x="712" y="57"/>
                </a:cubicBezTo>
                <a:cubicBezTo>
                  <a:pt x="714" y="55"/>
                  <a:pt x="714" y="55"/>
                  <a:pt x="714" y="55"/>
                </a:cubicBezTo>
                <a:cubicBezTo>
                  <a:pt x="717" y="52"/>
                  <a:pt x="717" y="52"/>
                  <a:pt x="717" y="52"/>
                </a:cubicBezTo>
                <a:cubicBezTo>
                  <a:pt x="717" y="52"/>
                  <a:pt x="717" y="52"/>
                  <a:pt x="717" y="52"/>
                </a:cubicBezTo>
                <a:cubicBezTo>
                  <a:pt x="735" y="34"/>
                  <a:pt x="735" y="34"/>
                  <a:pt x="735" y="34"/>
                </a:cubicBezTo>
                <a:cubicBezTo>
                  <a:pt x="736" y="33"/>
                  <a:pt x="736" y="31"/>
                  <a:pt x="735" y="30"/>
                </a:cubicBezTo>
                <a:close/>
                <a:moveTo>
                  <a:pt x="751" y="17"/>
                </a:moveTo>
                <a:cubicBezTo>
                  <a:pt x="751" y="17"/>
                  <a:pt x="752" y="17"/>
                  <a:pt x="753" y="16"/>
                </a:cubicBezTo>
                <a:cubicBezTo>
                  <a:pt x="755" y="14"/>
                  <a:pt x="755" y="14"/>
                  <a:pt x="755" y="14"/>
                </a:cubicBezTo>
                <a:cubicBezTo>
                  <a:pt x="757" y="12"/>
                  <a:pt x="757" y="10"/>
                  <a:pt x="755" y="9"/>
                </a:cubicBezTo>
                <a:cubicBezTo>
                  <a:pt x="754" y="8"/>
                  <a:pt x="752" y="8"/>
                  <a:pt x="751" y="9"/>
                </a:cubicBezTo>
                <a:cubicBezTo>
                  <a:pt x="748" y="12"/>
                  <a:pt x="748" y="12"/>
                  <a:pt x="748" y="12"/>
                </a:cubicBezTo>
                <a:cubicBezTo>
                  <a:pt x="747" y="13"/>
                  <a:pt x="747" y="15"/>
                  <a:pt x="748" y="16"/>
                </a:cubicBezTo>
                <a:cubicBezTo>
                  <a:pt x="749" y="17"/>
                  <a:pt x="750" y="17"/>
                  <a:pt x="751" y="17"/>
                </a:cubicBezTo>
                <a:close/>
                <a:moveTo>
                  <a:pt x="317" y="448"/>
                </a:moveTo>
                <a:cubicBezTo>
                  <a:pt x="316" y="447"/>
                  <a:pt x="314" y="447"/>
                  <a:pt x="312" y="448"/>
                </a:cubicBezTo>
                <a:cubicBezTo>
                  <a:pt x="305" y="455"/>
                  <a:pt x="305" y="455"/>
                  <a:pt x="305" y="455"/>
                </a:cubicBezTo>
                <a:cubicBezTo>
                  <a:pt x="305" y="455"/>
                  <a:pt x="305" y="455"/>
                  <a:pt x="305" y="455"/>
                </a:cubicBezTo>
                <a:cubicBezTo>
                  <a:pt x="305" y="455"/>
                  <a:pt x="305" y="456"/>
                  <a:pt x="305" y="456"/>
                </a:cubicBezTo>
                <a:cubicBezTo>
                  <a:pt x="303" y="458"/>
                  <a:pt x="303" y="458"/>
                  <a:pt x="303" y="458"/>
                </a:cubicBezTo>
                <a:cubicBezTo>
                  <a:pt x="302" y="459"/>
                  <a:pt x="302" y="461"/>
                  <a:pt x="303" y="462"/>
                </a:cubicBezTo>
                <a:cubicBezTo>
                  <a:pt x="303" y="463"/>
                  <a:pt x="304" y="463"/>
                  <a:pt x="305" y="463"/>
                </a:cubicBezTo>
                <a:cubicBezTo>
                  <a:pt x="306" y="463"/>
                  <a:pt x="306" y="463"/>
                  <a:pt x="307" y="462"/>
                </a:cubicBezTo>
                <a:cubicBezTo>
                  <a:pt x="309" y="460"/>
                  <a:pt x="309" y="460"/>
                  <a:pt x="309" y="460"/>
                </a:cubicBezTo>
                <a:cubicBezTo>
                  <a:pt x="309" y="460"/>
                  <a:pt x="309" y="460"/>
                  <a:pt x="309" y="460"/>
                </a:cubicBezTo>
                <a:cubicBezTo>
                  <a:pt x="309" y="460"/>
                  <a:pt x="310" y="459"/>
                  <a:pt x="310" y="459"/>
                </a:cubicBezTo>
                <a:cubicBezTo>
                  <a:pt x="317" y="452"/>
                  <a:pt x="317" y="452"/>
                  <a:pt x="317" y="452"/>
                </a:cubicBezTo>
                <a:cubicBezTo>
                  <a:pt x="318" y="451"/>
                  <a:pt x="318" y="449"/>
                  <a:pt x="317" y="448"/>
                </a:cubicBezTo>
                <a:close/>
                <a:moveTo>
                  <a:pt x="359" y="401"/>
                </a:moveTo>
                <a:cubicBezTo>
                  <a:pt x="357" y="403"/>
                  <a:pt x="357" y="403"/>
                  <a:pt x="357" y="403"/>
                </a:cubicBezTo>
                <a:cubicBezTo>
                  <a:pt x="356" y="404"/>
                  <a:pt x="356" y="406"/>
                  <a:pt x="357" y="407"/>
                </a:cubicBezTo>
                <a:cubicBezTo>
                  <a:pt x="358" y="408"/>
                  <a:pt x="359" y="408"/>
                  <a:pt x="360" y="408"/>
                </a:cubicBezTo>
                <a:cubicBezTo>
                  <a:pt x="360" y="408"/>
                  <a:pt x="361" y="408"/>
                  <a:pt x="362" y="407"/>
                </a:cubicBezTo>
                <a:cubicBezTo>
                  <a:pt x="364" y="405"/>
                  <a:pt x="364" y="405"/>
                  <a:pt x="364" y="405"/>
                </a:cubicBezTo>
                <a:cubicBezTo>
                  <a:pt x="365" y="404"/>
                  <a:pt x="365" y="402"/>
                  <a:pt x="364" y="401"/>
                </a:cubicBezTo>
                <a:cubicBezTo>
                  <a:pt x="362" y="400"/>
                  <a:pt x="360" y="400"/>
                  <a:pt x="359" y="401"/>
                </a:cubicBezTo>
                <a:close/>
                <a:moveTo>
                  <a:pt x="322" y="457"/>
                </a:moveTo>
                <a:cubicBezTo>
                  <a:pt x="321" y="456"/>
                  <a:pt x="319" y="456"/>
                  <a:pt x="317" y="457"/>
                </a:cubicBezTo>
                <a:cubicBezTo>
                  <a:pt x="311" y="463"/>
                  <a:pt x="311" y="463"/>
                  <a:pt x="311" y="463"/>
                </a:cubicBezTo>
                <a:cubicBezTo>
                  <a:pt x="310" y="465"/>
                  <a:pt x="310" y="467"/>
                  <a:pt x="311" y="468"/>
                </a:cubicBezTo>
                <a:cubicBezTo>
                  <a:pt x="312" y="468"/>
                  <a:pt x="312" y="469"/>
                  <a:pt x="313" y="469"/>
                </a:cubicBezTo>
                <a:cubicBezTo>
                  <a:pt x="314" y="469"/>
                  <a:pt x="315" y="468"/>
                  <a:pt x="315" y="468"/>
                </a:cubicBezTo>
                <a:cubicBezTo>
                  <a:pt x="322" y="461"/>
                  <a:pt x="322" y="461"/>
                  <a:pt x="322" y="461"/>
                </a:cubicBezTo>
                <a:cubicBezTo>
                  <a:pt x="323" y="460"/>
                  <a:pt x="323" y="458"/>
                  <a:pt x="322" y="457"/>
                </a:cubicBezTo>
                <a:close/>
                <a:moveTo>
                  <a:pt x="385" y="389"/>
                </a:moveTo>
                <a:cubicBezTo>
                  <a:pt x="381" y="394"/>
                  <a:pt x="381" y="394"/>
                  <a:pt x="381" y="394"/>
                </a:cubicBezTo>
                <a:cubicBezTo>
                  <a:pt x="379" y="395"/>
                  <a:pt x="379" y="397"/>
                  <a:pt x="380" y="398"/>
                </a:cubicBezTo>
                <a:cubicBezTo>
                  <a:pt x="379" y="397"/>
                  <a:pt x="377" y="397"/>
                  <a:pt x="376" y="398"/>
                </a:cubicBezTo>
                <a:cubicBezTo>
                  <a:pt x="373" y="401"/>
                  <a:pt x="373" y="401"/>
                  <a:pt x="373" y="401"/>
                </a:cubicBezTo>
                <a:cubicBezTo>
                  <a:pt x="372" y="402"/>
                  <a:pt x="372" y="404"/>
                  <a:pt x="373" y="405"/>
                </a:cubicBezTo>
                <a:cubicBezTo>
                  <a:pt x="374" y="406"/>
                  <a:pt x="375" y="406"/>
                  <a:pt x="376" y="406"/>
                </a:cubicBezTo>
                <a:cubicBezTo>
                  <a:pt x="376" y="406"/>
                  <a:pt x="377" y="406"/>
                  <a:pt x="378" y="405"/>
                </a:cubicBezTo>
                <a:cubicBezTo>
                  <a:pt x="381" y="402"/>
                  <a:pt x="381" y="402"/>
                  <a:pt x="381" y="402"/>
                </a:cubicBezTo>
                <a:cubicBezTo>
                  <a:pt x="382" y="401"/>
                  <a:pt x="382" y="400"/>
                  <a:pt x="381" y="398"/>
                </a:cubicBezTo>
                <a:cubicBezTo>
                  <a:pt x="381" y="399"/>
                  <a:pt x="382" y="399"/>
                  <a:pt x="383" y="399"/>
                </a:cubicBezTo>
                <a:cubicBezTo>
                  <a:pt x="384" y="399"/>
                  <a:pt x="384" y="399"/>
                  <a:pt x="385" y="398"/>
                </a:cubicBezTo>
                <a:cubicBezTo>
                  <a:pt x="390" y="394"/>
                  <a:pt x="390" y="394"/>
                  <a:pt x="390" y="394"/>
                </a:cubicBezTo>
                <a:cubicBezTo>
                  <a:pt x="391" y="392"/>
                  <a:pt x="391" y="390"/>
                  <a:pt x="390" y="389"/>
                </a:cubicBezTo>
                <a:cubicBezTo>
                  <a:pt x="388" y="388"/>
                  <a:pt x="386" y="388"/>
                  <a:pt x="385" y="389"/>
                </a:cubicBezTo>
                <a:close/>
                <a:moveTo>
                  <a:pt x="401" y="396"/>
                </a:moveTo>
                <a:cubicBezTo>
                  <a:pt x="402" y="395"/>
                  <a:pt x="402" y="393"/>
                  <a:pt x="401" y="392"/>
                </a:cubicBezTo>
                <a:cubicBezTo>
                  <a:pt x="400" y="391"/>
                  <a:pt x="398" y="391"/>
                  <a:pt x="397" y="392"/>
                </a:cubicBezTo>
                <a:cubicBezTo>
                  <a:pt x="385" y="403"/>
                  <a:pt x="385" y="403"/>
                  <a:pt x="385" y="403"/>
                </a:cubicBezTo>
                <a:cubicBezTo>
                  <a:pt x="384" y="404"/>
                  <a:pt x="384" y="406"/>
                  <a:pt x="385" y="407"/>
                </a:cubicBezTo>
                <a:cubicBezTo>
                  <a:pt x="386" y="408"/>
                  <a:pt x="387" y="408"/>
                  <a:pt x="387" y="408"/>
                </a:cubicBezTo>
                <a:cubicBezTo>
                  <a:pt x="388" y="408"/>
                  <a:pt x="389" y="408"/>
                  <a:pt x="390" y="407"/>
                </a:cubicBezTo>
                <a:lnTo>
                  <a:pt x="401" y="396"/>
                </a:lnTo>
                <a:close/>
                <a:moveTo>
                  <a:pt x="702" y="95"/>
                </a:moveTo>
                <a:cubicBezTo>
                  <a:pt x="704" y="93"/>
                  <a:pt x="704" y="91"/>
                  <a:pt x="702" y="90"/>
                </a:cubicBezTo>
                <a:cubicBezTo>
                  <a:pt x="701" y="89"/>
                  <a:pt x="699" y="89"/>
                  <a:pt x="698" y="90"/>
                </a:cubicBezTo>
                <a:cubicBezTo>
                  <a:pt x="693" y="95"/>
                  <a:pt x="693" y="95"/>
                  <a:pt x="693" y="95"/>
                </a:cubicBezTo>
                <a:cubicBezTo>
                  <a:pt x="692" y="96"/>
                  <a:pt x="692" y="98"/>
                  <a:pt x="693" y="99"/>
                </a:cubicBezTo>
                <a:cubicBezTo>
                  <a:pt x="694" y="100"/>
                  <a:pt x="695" y="100"/>
                  <a:pt x="696" y="100"/>
                </a:cubicBezTo>
                <a:cubicBezTo>
                  <a:pt x="696" y="100"/>
                  <a:pt x="697" y="100"/>
                  <a:pt x="698" y="99"/>
                </a:cubicBezTo>
                <a:lnTo>
                  <a:pt x="702" y="95"/>
                </a:lnTo>
                <a:close/>
                <a:moveTo>
                  <a:pt x="326" y="471"/>
                </a:moveTo>
                <a:cubicBezTo>
                  <a:pt x="332" y="465"/>
                  <a:pt x="332" y="465"/>
                  <a:pt x="332" y="465"/>
                </a:cubicBezTo>
                <a:cubicBezTo>
                  <a:pt x="333" y="464"/>
                  <a:pt x="333" y="462"/>
                  <a:pt x="332" y="461"/>
                </a:cubicBezTo>
                <a:cubicBezTo>
                  <a:pt x="331" y="460"/>
                  <a:pt x="329" y="460"/>
                  <a:pt x="327" y="461"/>
                </a:cubicBezTo>
                <a:cubicBezTo>
                  <a:pt x="321" y="467"/>
                  <a:pt x="321" y="467"/>
                  <a:pt x="321" y="467"/>
                </a:cubicBezTo>
                <a:cubicBezTo>
                  <a:pt x="320" y="468"/>
                  <a:pt x="320" y="470"/>
                  <a:pt x="321" y="471"/>
                </a:cubicBezTo>
                <a:cubicBezTo>
                  <a:pt x="322" y="472"/>
                  <a:pt x="323" y="472"/>
                  <a:pt x="323" y="472"/>
                </a:cubicBezTo>
                <a:cubicBezTo>
                  <a:pt x="324" y="472"/>
                  <a:pt x="325" y="472"/>
                  <a:pt x="326" y="471"/>
                </a:cubicBezTo>
                <a:close/>
                <a:moveTo>
                  <a:pt x="341" y="468"/>
                </a:moveTo>
                <a:cubicBezTo>
                  <a:pt x="342" y="468"/>
                  <a:pt x="343" y="468"/>
                  <a:pt x="344" y="467"/>
                </a:cubicBezTo>
                <a:cubicBezTo>
                  <a:pt x="348" y="464"/>
                  <a:pt x="348" y="464"/>
                  <a:pt x="348" y="464"/>
                </a:cubicBezTo>
                <a:cubicBezTo>
                  <a:pt x="349" y="462"/>
                  <a:pt x="349" y="460"/>
                  <a:pt x="348" y="459"/>
                </a:cubicBezTo>
                <a:cubicBezTo>
                  <a:pt x="346" y="458"/>
                  <a:pt x="344" y="458"/>
                  <a:pt x="343" y="459"/>
                </a:cubicBezTo>
                <a:cubicBezTo>
                  <a:pt x="339" y="463"/>
                  <a:pt x="339" y="463"/>
                  <a:pt x="339" y="463"/>
                </a:cubicBezTo>
                <a:cubicBezTo>
                  <a:pt x="338" y="464"/>
                  <a:pt x="338" y="466"/>
                  <a:pt x="339" y="467"/>
                </a:cubicBezTo>
                <a:cubicBezTo>
                  <a:pt x="340" y="468"/>
                  <a:pt x="341" y="468"/>
                  <a:pt x="341" y="468"/>
                </a:cubicBezTo>
                <a:close/>
                <a:moveTo>
                  <a:pt x="698" y="108"/>
                </a:moveTo>
                <a:cubicBezTo>
                  <a:pt x="699" y="109"/>
                  <a:pt x="700" y="109"/>
                  <a:pt x="701" y="109"/>
                </a:cubicBezTo>
                <a:cubicBezTo>
                  <a:pt x="701" y="109"/>
                  <a:pt x="702" y="109"/>
                  <a:pt x="703" y="108"/>
                </a:cubicBezTo>
                <a:cubicBezTo>
                  <a:pt x="716" y="96"/>
                  <a:pt x="716" y="96"/>
                  <a:pt x="716" y="96"/>
                </a:cubicBezTo>
                <a:cubicBezTo>
                  <a:pt x="717" y="94"/>
                  <a:pt x="717" y="92"/>
                  <a:pt x="716" y="91"/>
                </a:cubicBezTo>
                <a:cubicBezTo>
                  <a:pt x="714" y="90"/>
                  <a:pt x="712" y="90"/>
                  <a:pt x="711" y="91"/>
                </a:cubicBezTo>
                <a:cubicBezTo>
                  <a:pt x="698" y="104"/>
                  <a:pt x="698" y="104"/>
                  <a:pt x="698" y="104"/>
                </a:cubicBezTo>
                <a:cubicBezTo>
                  <a:pt x="697" y="105"/>
                  <a:pt x="697" y="107"/>
                  <a:pt x="698" y="108"/>
                </a:cubicBezTo>
                <a:close/>
                <a:moveTo>
                  <a:pt x="410" y="401"/>
                </a:moveTo>
                <a:cubicBezTo>
                  <a:pt x="411" y="400"/>
                  <a:pt x="411" y="398"/>
                  <a:pt x="410" y="397"/>
                </a:cubicBezTo>
                <a:cubicBezTo>
                  <a:pt x="409" y="396"/>
                  <a:pt x="407" y="396"/>
                  <a:pt x="406" y="397"/>
                </a:cubicBezTo>
                <a:cubicBezTo>
                  <a:pt x="402" y="401"/>
                  <a:pt x="402" y="401"/>
                  <a:pt x="402" y="401"/>
                </a:cubicBezTo>
                <a:cubicBezTo>
                  <a:pt x="400" y="402"/>
                  <a:pt x="400" y="404"/>
                  <a:pt x="402" y="405"/>
                </a:cubicBezTo>
                <a:cubicBezTo>
                  <a:pt x="402" y="406"/>
                  <a:pt x="403" y="406"/>
                  <a:pt x="404" y="406"/>
                </a:cubicBezTo>
                <a:cubicBezTo>
                  <a:pt x="405" y="406"/>
                  <a:pt x="405" y="406"/>
                  <a:pt x="406" y="405"/>
                </a:cubicBezTo>
                <a:lnTo>
                  <a:pt x="410" y="401"/>
                </a:lnTo>
                <a:close/>
                <a:moveTo>
                  <a:pt x="332" y="471"/>
                </a:moveTo>
                <a:cubicBezTo>
                  <a:pt x="329" y="474"/>
                  <a:pt x="329" y="474"/>
                  <a:pt x="329" y="474"/>
                </a:cubicBezTo>
                <a:cubicBezTo>
                  <a:pt x="327" y="475"/>
                  <a:pt x="327" y="477"/>
                  <a:pt x="329" y="478"/>
                </a:cubicBezTo>
                <a:cubicBezTo>
                  <a:pt x="329" y="479"/>
                  <a:pt x="330" y="479"/>
                  <a:pt x="331" y="479"/>
                </a:cubicBezTo>
                <a:cubicBezTo>
                  <a:pt x="332" y="479"/>
                  <a:pt x="332" y="479"/>
                  <a:pt x="333" y="478"/>
                </a:cubicBezTo>
                <a:cubicBezTo>
                  <a:pt x="336" y="475"/>
                  <a:pt x="336" y="475"/>
                  <a:pt x="336" y="475"/>
                </a:cubicBezTo>
                <a:cubicBezTo>
                  <a:pt x="337" y="474"/>
                  <a:pt x="337" y="472"/>
                  <a:pt x="336" y="471"/>
                </a:cubicBezTo>
                <a:cubicBezTo>
                  <a:pt x="335" y="469"/>
                  <a:pt x="333" y="469"/>
                  <a:pt x="332" y="471"/>
                </a:cubicBezTo>
                <a:close/>
                <a:moveTo>
                  <a:pt x="346" y="478"/>
                </a:moveTo>
                <a:cubicBezTo>
                  <a:pt x="347" y="478"/>
                  <a:pt x="348" y="477"/>
                  <a:pt x="348" y="477"/>
                </a:cubicBezTo>
                <a:cubicBezTo>
                  <a:pt x="359" y="466"/>
                  <a:pt x="359" y="466"/>
                  <a:pt x="359" y="466"/>
                </a:cubicBezTo>
                <a:cubicBezTo>
                  <a:pt x="361" y="464"/>
                  <a:pt x="361" y="464"/>
                  <a:pt x="361" y="464"/>
                </a:cubicBezTo>
                <a:cubicBezTo>
                  <a:pt x="363" y="462"/>
                  <a:pt x="363" y="462"/>
                  <a:pt x="363" y="462"/>
                </a:cubicBezTo>
                <a:cubicBezTo>
                  <a:pt x="363" y="462"/>
                  <a:pt x="363" y="462"/>
                  <a:pt x="363" y="462"/>
                </a:cubicBezTo>
                <a:cubicBezTo>
                  <a:pt x="367" y="458"/>
                  <a:pt x="367" y="458"/>
                  <a:pt x="367" y="458"/>
                </a:cubicBezTo>
                <a:cubicBezTo>
                  <a:pt x="374" y="451"/>
                  <a:pt x="374" y="451"/>
                  <a:pt x="374" y="451"/>
                </a:cubicBezTo>
                <a:cubicBezTo>
                  <a:pt x="375" y="451"/>
                  <a:pt x="375" y="450"/>
                  <a:pt x="375" y="449"/>
                </a:cubicBezTo>
                <a:cubicBezTo>
                  <a:pt x="375" y="448"/>
                  <a:pt x="375" y="447"/>
                  <a:pt x="374" y="447"/>
                </a:cubicBezTo>
                <a:cubicBezTo>
                  <a:pt x="373" y="445"/>
                  <a:pt x="371" y="445"/>
                  <a:pt x="370" y="447"/>
                </a:cubicBezTo>
                <a:cubicBezTo>
                  <a:pt x="352" y="464"/>
                  <a:pt x="352" y="464"/>
                  <a:pt x="352" y="464"/>
                </a:cubicBezTo>
                <a:cubicBezTo>
                  <a:pt x="352" y="464"/>
                  <a:pt x="352" y="464"/>
                  <a:pt x="352" y="464"/>
                </a:cubicBezTo>
                <a:cubicBezTo>
                  <a:pt x="351" y="465"/>
                  <a:pt x="351" y="465"/>
                  <a:pt x="351" y="465"/>
                </a:cubicBezTo>
                <a:cubicBezTo>
                  <a:pt x="351" y="465"/>
                  <a:pt x="351" y="465"/>
                  <a:pt x="351" y="465"/>
                </a:cubicBezTo>
                <a:cubicBezTo>
                  <a:pt x="344" y="472"/>
                  <a:pt x="344" y="472"/>
                  <a:pt x="344" y="472"/>
                </a:cubicBezTo>
                <a:cubicBezTo>
                  <a:pt x="343" y="474"/>
                  <a:pt x="343" y="475"/>
                  <a:pt x="344" y="477"/>
                </a:cubicBezTo>
                <a:cubicBezTo>
                  <a:pt x="345" y="477"/>
                  <a:pt x="345" y="478"/>
                  <a:pt x="346" y="478"/>
                </a:cubicBezTo>
                <a:close/>
                <a:moveTo>
                  <a:pt x="731" y="94"/>
                </a:moveTo>
                <a:cubicBezTo>
                  <a:pt x="731" y="94"/>
                  <a:pt x="731" y="94"/>
                  <a:pt x="732" y="93"/>
                </a:cubicBezTo>
                <a:cubicBezTo>
                  <a:pt x="733" y="92"/>
                  <a:pt x="733" y="92"/>
                  <a:pt x="733" y="92"/>
                </a:cubicBezTo>
                <a:cubicBezTo>
                  <a:pt x="734" y="91"/>
                  <a:pt x="734" y="89"/>
                  <a:pt x="733" y="88"/>
                </a:cubicBezTo>
                <a:cubicBezTo>
                  <a:pt x="732" y="87"/>
                  <a:pt x="730" y="87"/>
                  <a:pt x="728" y="88"/>
                </a:cubicBezTo>
                <a:cubicBezTo>
                  <a:pt x="727" y="89"/>
                  <a:pt x="727" y="89"/>
                  <a:pt x="727" y="89"/>
                </a:cubicBezTo>
                <a:cubicBezTo>
                  <a:pt x="727" y="89"/>
                  <a:pt x="727" y="89"/>
                  <a:pt x="727" y="90"/>
                </a:cubicBezTo>
                <a:cubicBezTo>
                  <a:pt x="727" y="90"/>
                  <a:pt x="727" y="90"/>
                  <a:pt x="726" y="90"/>
                </a:cubicBezTo>
                <a:cubicBezTo>
                  <a:pt x="711" y="106"/>
                  <a:pt x="711" y="106"/>
                  <a:pt x="711" y="106"/>
                </a:cubicBezTo>
                <a:cubicBezTo>
                  <a:pt x="710" y="107"/>
                  <a:pt x="710" y="109"/>
                  <a:pt x="711" y="110"/>
                </a:cubicBezTo>
                <a:cubicBezTo>
                  <a:pt x="711" y="110"/>
                  <a:pt x="712" y="111"/>
                  <a:pt x="713" y="111"/>
                </a:cubicBezTo>
                <a:cubicBezTo>
                  <a:pt x="714" y="111"/>
                  <a:pt x="715" y="110"/>
                  <a:pt x="715" y="110"/>
                </a:cubicBezTo>
                <a:cubicBezTo>
                  <a:pt x="731" y="94"/>
                  <a:pt x="731" y="94"/>
                  <a:pt x="731" y="94"/>
                </a:cubicBezTo>
                <a:cubicBezTo>
                  <a:pt x="731" y="94"/>
                  <a:pt x="731" y="94"/>
                  <a:pt x="731" y="94"/>
                </a:cubicBezTo>
                <a:close/>
                <a:moveTo>
                  <a:pt x="418" y="407"/>
                </a:moveTo>
                <a:cubicBezTo>
                  <a:pt x="422" y="403"/>
                  <a:pt x="422" y="403"/>
                  <a:pt x="422" y="403"/>
                </a:cubicBezTo>
                <a:cubicBezTo>
                  <a:pt x="423" y="402"/>
                  <a:pt x="423" y="400"/>
                  <a:pt x="422" y="399"/>
                </a:cubicBezTo>
                <a:cubicBezTo>
                  <a:pt x="421" y="397"/>
                  <a:pt x="419" y="397"/>
                  <a:pt x="418" y="399"/>
                </a:cubicBezTo>
                <a:cubicBezTo>
                  <a:pt x="414" y="402"/>
                  <a:pt x="414" y="402"/>
                  <a:pt x="414" y="402"/>
                </a:cubicBezTo>
                <a:cubicBezTo>
                  <a:pt x="413" y="403"/>
                  <a:pt x="413" y="405"/>
                  <a:pt x="414" y="407"/>
                </a:cubicBezTo>
                <a:cubicBezTo>
                  <a:pt x="415" y="407"/>
                  <a:pt x="415" y="407"/>
                  <a:pt x="416" y="407"/>
                </a:cubicBezTo>
                <a:cubicBezTo>
                  <a:pt x="417" y="407"/>
                  <a:pt x="418" y="407"/>
                  <a:pt x="418" y="407"/>
                </a:cubicBezTo>
                <a:close/>
                <a:moveTo>
                  <a:pt x="383" y="448"/>
                </a:moveTo>
                <a:cubicBezTo>
                  <a:pt x="347" y="483"/>
                  <a:pt x="347" y="483"/>
                  <a:pt x="347" y="483"/>
                </a:cubicBezTo>
                <a:cubicBezTo>
                  <a:pt x="346" y="484"/>
                  <a:pt x="346" y="486"/>
                  <a:pt x="347" y="488"/>
                </a:cubicBezTo>
                <a:cubicBezTo>
                  <a:pt x="348" y="488"/>
                  <a:pt x="348" y="488"/>
                  <a:pt x="349" y="488"/>
                </a:cubicBezTo>
                <a:cubicBezTo>
                  <a:pt x="350" y="488"/>
                  <a:pt x="351" y="488"/>
                  <a:pt x="351" y="488"/>
                </a:cubicBezTo>
                <a:cubicBezTo>
                  <a:pt x="387" y="452"/>
                  <a:pt x="387" y="452"/>
                  <a:pt x="387" y="452"/>
                </a:cubicBezTo>
                <a:cubicBezTo>
                  <a:pt x="388" y="451"/>
                  <a:pt x="388" y="449"/>
                  <a:pt x="387" y="448"/>
                </a:cubicBezTo>
                <a:cubicBezTo>
                  <a:pt x="386" y="447"/>
                  <a:pt x="384" y="447"/>
                  <a:pt x="383" y="448"/>
                </a:cubicBezTo>
                <a:close/>
                <a:moveTo>
                  <a:pt x="737" y="93"/>
                </a:moveTo>
                <a:cubicBezTo>
                  <a:pt x="726" y="104"/>
                  <a:pt x="726" y="104"/>
                  <a:pt x="726" y="104"/>
                </a:cubicBezTo>
                <a:cubicBezTo>
                  <a:pt x="725" y="105"/>
                  <a:pt x="725" y="107"/>
                  <a:pt x="726" y="109"/>
                </a:cubicBezTo>
                <a:cubicBezTo>
                  <a:pt x="727" y="109"/>
                  <a:pt x="727" y="110"/>
                  <a:pt x="728" y="110"/>
                </a:cubicBezTo>
                <a:cubicBezTo>
                  <a:pt x="729" y="110"/>
                  <a:pt x="730" y="109"/>
                  <a:pt x="730" y="109"/>
                </a:cubicBezTo>
                <a:cubicBezTo>
                  <a:pt x="741" y="98"/>
                  <a:pt x="741" y="98"/>
                  <a:pt x="741" y="98"/>
                </a:cubicBezTo>
                <a:cubicBezTo>
                  <a:pt x="743" y="96"/>
                  <a:pt x="743" y="94"/>
                  <a:pt x="741" y="93"/>
                </a:cubicBezTo>
                <a:cubicBezTo>
                  <a:pt x="740" y="92"/>
                  <a:pt x="738" y="92"/>
                  <a:pt x="737" y="93"/>
                </a:cubicBezTo>
                <a:close/>
                <a:moveTo>
                  <a:pt x="347" y="505"/>
                </a:moveTo>
                <a:cubicBezTo>
                  <a:pt x="347" y="505"/>
                  <a:pt x="348" y="505"/>
                  <a:pt x="349" y="504"/>
                </a:cubicBezTo>
                <a:cubicBezTo>
                  <a:pt x="403" y="450"/>
                  <a:pt x="403" y="450"/>
                  <a:pt x="403" y="450"/>
                </a:cubicBezTo>
                <a:cubicBezTo>
                  <a:pt x="404" y="449"/>
                  <a:pt x="404" y="447"/>
                  <a:pt x="403" y="446"/>
                </a:cubicBezTo>
                <a:cubicBezTo>
                  <a:pt x="402" y="445"/>
                  <a:pt x="400" y="445"/>
                  <a:pt x="399" y="446"/>
                </a:cubicBezTo>
                <a:cubicBezTo>
                  <a:pt x="344" y="500"/>
                  <a:pt x="344" y="500"/>
                  <a:pt x="344" y="500"/>
                </a:cubicBezTo>
                <a:cubicBezTo>
                  <a:pt x="343" y="501"/>
                  <a:pt x="343" y="503"/>
                  <a:pt x="344" y="504"/>
                </a:cubicBezTo>
                <a:cubicBezTo>
                  <a:pt x="345" y="505"/>
                  <a:pt x="346" y="505"/>
                  <a:pt x="347" y="505"/>
                </a:cubicBezTo>
                <a:close/>
                <a:moveTo>
                  <a:pt x="326" y="540"/>
                </a:moveTo>
                <a:cubicBezTo>
                  <a:pt x="327" y="540"/>
                  <a:pt x="327" y="540"/>
                  <a:pt x="328" y="539"/>
                </a:cubicBezTo>
                <a:cubicBezTo>
                  <a:pt x="411" y="456"/>
                  <a:pt x="411" y="456"/>
                  <a:pt x="411" y="456"/>
                </a:cubicBezTo>
                <a:cubicBezTo>
                  <a:pt x="413" y="454"/>
                  <a:pt x="413" y="452"/>
                  <a:pt x="411" y="451"/>
                </a:cubicBezTo>
                <a:cubicBezTo>
                  <a:pt x="410" y="450"/>
                  <a:pt x="408" y="450"/>
                  <a:pt x="407" y="451"/>
                </a:cubicBezTo>
                <a:cubicBezTo>
                  <a:pt x="324" y="535"/>
                  <a:pt x="324" y="535"/>
                  <a:pt x="324" y="535"/>
                </a:cubicBezTo>
                <a:cubicBezTo>
                  <a:pt x="322" y="536"/>
                  <a:pt x="322" y="538"/>
                  <a:pt x="324" y="539"/>
                </a:cubicBezTo>
                <a:cubicBezTo>
                  <a:pt x="324" y="540"/>
                  <a:pt x="325" y="540"/>
                  <a:pt x="326" y="540"/>
                </a:cubicBezTo>
                <a:close/>
                <a:moveTo>
                  <a:pt x="851" y="29"/>
                </a:moveTo>
                <a:cubicBezTo>
                  <a:pt x="852" y="29"/>
                  <a:pt x="852" y="29"/>
                  <a:pt x="853" y="28"/>
                </a:cubicBezTo>
                <a:cubicBezTo>
                  <a:pt x="855" y="26"/>
                  <a:pt x="855" y="26"/>
                  <a:pt x="855" y="26"/>
                </a:cubicBezTo>
                <a:cubicBezTo>
                  <a:pt x="855" y="26"/>
                  <a:pt x="855" y="25"/>
                  <a:pt x="856" y="25"/>
                </a:cubicBezTo>
                <a:cubicBezTo>
                  <a:pt x="856" y="25"/>
                  <a:pt x="856" y="25"/>
                  <a:pt x="856" y="25"/>
                </a:cubicBezTo>
                <a:cubicBezTo>
                  <a:pt x="859" y="22"/>
                  <a:pt x="859" y="22"/>
                  <a:pt x="859" y="22"/>
                </a:cubicBezTo>
                <a:cubicBezTo>
                  <a:pt x="860" y="21"/>
                  <a:pt x="860" y="19"/>
                  <a:pt x="859" y="18"/>
                </a:cubicBezTo>
                <a:cubicBezTo>
                  <a:pt x="857" y="17"/>
                  <a:pt x="855" y="17"/>
                  <a:pt x="854" y="18"/>
                </a:cubicBezTo>
                <a:cubicBezTo>
                  <a:pt x="852" y="20"/>
                  <a:pt x="852" y="20"/>
                  <a:pt x="852" y="20"/>
                </a:cubicBezTo>
                <a:cubicBezTo>
                  <a:pt x="852" y="20"/>
                  <a:pt x="852" y="21"/>
                  <a:pt x="851" y="21"/>
                </a:cubicBezTo>
                <a:cubicBezTo>
                  <a:pt x="851" y="21"/>
                  <a:pt x="851" y="21"/>
                  <a:pt x="851" y="22"/>
                </a:cubicBezTo>
                <a:cubicBezTo>
                  <a:pt x="849" y="24"/>
                  <a:pt x="849" y="24"/>
                  <a:pt x="849" y="24"/>
                </a:cubicBezTo>
                <a:cubicBezTo>
                  <a:pt x="847" y="25"/>
                  <a:pt x="847" y="27"/>
                  <a:pt x="849" y="28"/>
                </a:cubicBezTo>
                <a:cubicBezTo>
                  <a:pt x="849" y="29"/>
                  <a:pt x="850" y="29"/>
                  <a:pt x="851" y="29"/>
                </a:cubicBezTo>
                <a:close/>
                <a:moveTo>
                  <a:pt x="324" y="552"/>
                </a:moveTo>
                <a:cubicBezTo>
                  <a:pt x="325" y="553"/>
                  <a:pt x="326" y="553"/>
                  <a:pt x="327" y="553"/>
                </a:cubicBezTo>
                <a:cubicBezTo>
                  <a:pt x="327" y="553"/>
                  <a:pt x="328" y="553"/>
                  <a:pt x="329" y="552"/>
                </a:cubicBezTo>
                <a:cubicBezTo>
                  <a:pt x="423" y="458"/>
                  <a:pt x="423" y="458"/>
                  <a:pt x="423" y="458"/>
                </a:cubicBezTo>
                <a:cubicBezTo>
                  <a:pt x="425" y="456"/>
                  <a:pt x="425" y="454"/>
                  <a:pt x="423" y="453"/>
                </a:cubicBezTo>
                <a:cubicBezTo>
                  <a:pt x="422" y="452"/>
                  <a:pt x="420" y="452"/>
                  <a:pt x="419" y="453"/>
                </a:cubicBezTo>
                <a:cubicBezTo>
                  <a:pt x="324" y="548"/>
                  <a:pt x="324" y="548"/>
                  <a:pt x="324" y="548"/>
                </a:cubicBezTo>
                <a:cubicBezTo>
                  <a:pt x="323" y="549"/>
                  <a:pt x="323" y="551"/>
                  <a:pt x="324" y="552"/>
                </a:cubicBezTo>
                <a:close/>
                <a:moveTo>
                  <a:pt x="855" y="35"/>
                </a:moveTo>
                <a:cubicBezTo>
                  <a:pt x="856" y="36"/>
                  <a:pt x="857" y="36"/>
                  <a:pt x="858" y="36"/>
                </a:cubicBezTo>
                <a:cubicBezTo>
                  <a:pt x="858" y="36"/>
                  <a:pt x="859" y="36"/>
                  <a:pt x="860" y="35"/>
                </a:cubicBezTo>
                <a:cubicBezTo>
                  <a:pt x="870" y="25"/>
                  <a:pt x="870" y="25"/>
                  <a:pt x="870" y="25"/>
                </a:cubicBezTo>
                <a:cubicBezTo>
                  <a:pt x="871" y="24"/>
                  <a:pt x="871" y="24"/>
                  <a:pt x="871" y="23"/>
                </a:cubicBezTo>
                <a:cubicBezTo>
                  <a:pt x="871" y="23"/>
                  <a:pt x="872" y="23"/>
                  <a:pt x="872" y="23"/>
                </a:cubicBezTo>
                <a:cubicBezTo>
                  <a:pt x="875" y="20"/>
                  <a:pt x="875" y="20"/>
                  <a:pt x="875" y="20"/>
                </a:cubicBezTo>
                <a:cubicBezTo>
                  <a:pt x="876" y="19"/>
                  <a:pt x="876" y="17"/>
                  <a:pt x="875" y="16"/>
                </a:cubicBezTo>
                <a:cubicBezTo>
                  <a:pt x="874" y="15"/>
                  <a:pt x="872" y="15"/>
                  <a:pt x="870" y="16"/>
                </a:cubicBezTo>
                <a:cubicBezTo>
                  <a:pt x="868" y="18"/>
                  <a:pt x="868" y="18"/>
                  <a:pt x="868" y="18"/>
                </a:cubicBezTo>
                <a:cubicBezTo>
                  <a:pt x="867" y="19"/>
                  <a:pt x="867" y="19"/>
                  <a:pt x="867" y="20"/>
                </a:cubicBezTo>
                <a:cubicBezTo>
                  <a:pt x="867" y="20"/>
                  <a:pt x="866" y="20"/>
                  <a:pt x="866" y="20"/>
                </a:cubicBezTo>
                <a:cubicBezTo>
                  <a:pt x="855" y="31"/>
                  <a:pt x="855" y="31"/>
                  <a:pt x="855" y="31"/>
                </a:cubicBezTo>
                <a:cubicBezTo>
                  <a:pt x="854" y="32"/>
                  <a:pt x="854" y="34"/>
                  <a:pt x="855" y="35"/>
                </a:cubicBezTo>
                <a:close/>
                <a:moveTo>
                  <a:pt x="442" y="449"/>
                </a:moveTo>
                <a:cubicBezTo>
                  <a:pt x="441" y="448"/>
                  <a:pt x="439" y="448"/>
                  <a:pt x="437" y="449"/>
                </a:cubicBezTo>
                <a:cubicBezTo>
                  <a:pt x="324" y="562"/>
                  <a:pt x="324" y="562"/>
                  <a:pt x="324" y="562"/>
                </a:cubicBezTo>
                <a:cubicBezTo>
                  <a:pt x="323" y="564"/>
                  <a:pt x="323" y="565"/>
                  <a:pt x="324" y="567"/>
                </a:cubicBezTo>
                <a:cubicBezTo>
                  <a:pt x="324" y="567"/>
                  <a:pt x="325" y="568"/>
                  <a:pt x="326" y="568"/>
                </a:cubicBezTo>
                <a:cubicBezTo>
                  <a:pt x="327" y="568"/>
                  <a:pt x="328" y="567"/>
                  <a:pt x="328" y="567"/>
                </a:cubicBezTo>
                <a:cubicBezTo>
                  <a:pt x="442" y="453"/>
                  <a:pt x="442" y="453"/>
                  <a:pt x="442" y="453"/>
                </a:cubicBezTo>
                <a:cubicBezTo>
                  <a:pt x="443" y="452"/>
                  <a:pt x="443" y="450"/>
                  <a:pt x="442" y="449"/>
                </a:cubicBezTo>
                <a:close/>
                <a:moveTo>
                  <a:pt x="448" y="461"/>
                </a:moveTo>
                <a:cubicBezTo>
                  <a:pt x="450" y="459"/>
                  <a:pt x="450" y="457"/>
                  <a:pt x="448" y="456"/>
                </a:cubicBezTo>
                <a:cubicBezTo>
                  <a:pt x="447" y="455"/>
                  <a:pt x="445" y="455"/>
                  <a:pt x="444" y="456"/>
                </a:cubicBezTo>
                <a:cubicBezTo>
                  <a:pt x="333" y="567"/>
                  <a:pt x="333" y="567"/>
                  <a:pt x="333" y="567"/>
                </a:cubicBezTo>
                <a:cubicBezTo>
                  <a:pt x="332" y="569"/>
                  <a:pt x="332" y="570"/>
                  <a:pt x="333" y="572"/>
                </a:cubicBezTo>
                <a:cubicBezTo>
                  <a:pt x="333" y="572"/>
                  <a:pt x="334" y="573"/>
                  <a:pt x="335" y="573"/>
                </a:cubicBezTo>
                <a:cubicBezTo>
                  <a:pt x="336" y="573"/>
                  <a:pt x="337" y="572"/>
                  <a:pt x="337" y="572"/>
                </a:cubicBezTo>
                <a:lnTo>
                  <a:pt x="448" y="461"/>
                </a:lnTo>
                <a:close/>
                <a:moveTo>
                  <a:pt x="875" y="29"/>
                </a:moveTo>
                <a:cubicBezTo>
                  <a:pt x="876" y="30"/>
                  <a:pt x="877" y="30"/>
                  <a:pt x="877" y="30"/>
                </a:cubicBezTo>
                <a:cubicBezTo>
                  <a:pt x="878" y="30"/>
                  <a:pt x="879" y="30"/>
                  <a:pt x="880" y="29"/>
                </a:cubicBezTo>
                <a:cubicBezTo>
                  <a:pt x="883" y="26"/>
                  <a:pt x="883" y="26"/>
                  <a:pt x="883" y="26"/>
                </a:cubicBezTo>
                <a:cubicBezTo>
                  <a:pt x="883" y="26"/>
                  <a:pt x="883" y="26"/>
                  <a:pt x="883" y="25"/>
                </a:cubicBezTo>
                <a:cubicBezTo>
                  <a:pt x="884" y="25"/>
                  <a:pt x="884" y="25"/>
                  <a:pt x="884" y="25"/>
                </a:cubicBezTo>
                <a:cubicBezTo>
                  <a:pt x="889" y="20"/>
                  <a:pt x="889" y="20"/>
                  <a:pt x="889" y="20"/>
                </a:cubicBezTo>
                <a:cubicBezTo>
                  <a:pt x="890" y="19"/>
                  <a:pt x="890" y="17"/>
                  <a:pt x="889" y="16"/>
                </a:cubicBezTo>
                <a:cubicBezTo>
                  <a:pt x="887" y="15"/>
                  <a:pt x="886" y="15"/>
                  <a:pt x="884" y="16"/>
                </a:cubicBezTo>
                <a:cubicBezTo>
                  <a:pt x="880" y="20"/>
                  <a:pt x="880" y="20"/>
                  <a:pt x="880" y="20"/>
                </a:cubicBezTo>
                <a:cubicBezTo>
                  <a:pt x="880" y="21"/>
                  <a:pt x="879" y="21"/>
                  <a:pt x="879" y="21"/>
                </a:cubicBezTo>
                <a:cubicBezTo>
                  <a:pt x="879" y="21"/>
                  <a:pt x="879" y="22"/>
                  <a:pt x="878" y="22"/>
                </a:cubicBezTo>
                <a:cubicBezTo>
                  <a:pt x="875" y="25"/>
                  <a:pt x="875" y="25"/>
                  <a:pt x="875" y="25"/>
                </a:cubicBezTo>
                <a:cubicBezTo>
                  <a:pt x="874" y="26"/>
                  <a:pt x="874" y="28"/>
                  <a:pt x="875" y="29"/>
                </a:cubicBezTo>
                <a:close/>
                <a:moveTo>
                  <a:pt x="772" y="149"/>
                </a:moveTo>
                <a:cubicBezTo>
                  <a:pt x="773" y="149"/>
                  <a:pt x="774" y="149"/>
                  <a:pt x="775" y="148"/>
                </a:cubicBezTo>
                <a:cubicBezTo>
                  <a:pt x="784" y="139"/>
                  <a:pt x="784" y="139"/>
                  <a:pt x="784" y="139"/>
                </a:cubicBezTo>
                <a:cubicBezTo>
                  <a:pt x="785" y="138"/>
                  <a:pt x="785" y="136"/>
                  <a:pt x="784" y="135"/>
                </a:cubicBezTo>
                <a:cubicBezTo>
                  <a:pt x="782" y="134"/>
                  <a:pt x="780" y="134"/>
                  <a:pt x="779" y="135"/>
                </a:cubicBezTo>
                <a:cubicBezTo>
                  <a:pt x="770" y="144"/>
                  <a:pt x="770" y="144"/>
                  <a:pt x="770" y="144"/>
                </a:cubicBezTo>
                <a:cubicBezTo>
                  <a:pt x="769" y="145"/>
                  <a:pt x="769" y="147"/>
                  <a:pt x="770" y="148"/>
                </a:cubicBezTo>
                <a:cubicBezTo>
                  <a:pt x="771" y="149"/>
                  <a:pt x="772" y="149"/>
                  <a:pt x="772" y="149"/>
                </a:cubicBezTo>
                <a:close/>
                <a:moveTo>
                  <a:pt x="751" y="163"/>
                </a:moveTo>
                <a:cubicBezTo>
                  <a:pt x="750" y="165"/>
                  <a:pt x="750" y="167"/>
                  <a:pt x="751" y="168"/>
                </a:cubicBezTo>
                <a:cubicBezTo>
                  <a:pt x="751" y="168"/>
                  <a:pt x="752" y="169"/>
                  <a:pt x="753" y="169"/>
                </a:cubicBezTo>
                <a:cubicBezTo>
                  <a:pt x="754" y="169"/>
                  <a:pt x="755" y="168"/>
                  <a:pt x="755" y="168"/>
                </a:cubicBezTo>
                <a:cubicBezTo>
                  <a:pt x="760" y="162"/>
                  <a:pt x="760" y="162"/>
                  <a:pt x="760" y="162"/>
                </a:cubicBezTo>
                <a:cubicBezTo>
                  <a:pt x="762" y="161"/>
                  <a:pt x="762" y="161"/>
                  <a:pt x="762" y="161"/>
                </a:cubicBezTo>
                <a:cubicBezTo>
                  <a:pt x="763" y="160"/>
                  <a:pt x="763" y="158"/>
                  <a:pt x="762" y="157"/>
                </a:cubicBezTo>
                <a:cubicBezTo>
                  <a:pt x="761" y="156"/>
                  <a:pt x="759" y="156"/>
                  <a:pt x="757" y="157"/>
                </a:cubicBezTo>
                <a:cubicBezTo>
                  <a:pt x="756" y="158"/>
                  <a:pt x="756" y="158"/>
                  <a:pt x="756" y="158"/>
                </a:cubicBezTo>
                <a:lnTo>
                  <a:pt x="751" y="163"/>
                </a:lnTo>
                <a:close/>
                <a:moveTo>
                  <a:pt x="454" y="464"/>
                </a:moveTo>
                <a:cubicBezTo>
                  <a:pt x="453" y="463"/>
                  <a:pt x="451" y="463"/>
                  <a:pt x="450" y="464"/>
                </a:cubicBezTo>
                <a:cubicBezTo>
                  <a:pt x="337" y="577"/>
                  <a:pt x="337" y="577"/>
                  <a:pt x="337" y="577"/>
                </a:cubicBezTo>
                <a:cubicBezTo>
                  <a:pt x="336" y="578"/>
                  <a:pt x="336" y="580"/>
                  <a:pt x="337" y="581"/>
                </a:cubicBezTo>
                <a:cubicBezTo>
                  <a:pt x="338" y="582"/>
                  <a:pt x="339" y="582"/>
                  <a:pt x="340" y="582"/>
                </a:cubicBezTo>
                <a:cubicBezTo>
                  <a:pt x="340" y="582"/>
                  <a:pt x="341" y="582"/>
                  <a:pt x="342" y="581"/>
                </a:cubicBezTo>
                <a:cubicBezTo>
                  <a:pt x="454" y="468"/>
                  <a:pt x="454" y="468"/>
                  <a:pt x="454" y="468"/>
                </a:cubicBezTo>
                <a:cubicBezTo>
                  <a:pt x="456" y="467"/>
                  <a:pt x="456" y="465"/>
                  <a:pt x="454" y="464"/>
                </a:cubicBezTo>
                <a:close/>
                <a:moveTo>
                  <a:pt x="896" y="26"/>
                </a:moveTo>
                <a:cubicBezTo>
                  <a:pt x="897" y="26"/>
                  <a:pt x="898" y="25"/>
                  <a:pt x="898" y="25"/>
                </a:cubicBezTo>
                <a:cubicBezTo>
                  <a:pt x="903" y="20"/>
                  <a:pt x="903" y="20"/>
                  <a:pt x="903" y="20"/>
                </a:cubicBezTo>
                <a:cubicBezTo>
                  <a:pt x="904" y="19"/>
                  <a:pt x="904" y="17"/>
                  <a:pt x="903" y="16"/>
                </a:cubicBezTo>
                <a:cubicBezTo>
                  <a:pt x="902" y="14"/>
                  <a:pt x="900" y="14"/>
                  <a:pt x="899" y="16"/>
                </a:cubicBezTo>
                <a:cubicBezTo>
                  <a:pt x="894" y="20"/>
                  <a:pt x="894" y="20"/>
                  <a:pt x="894" y="20"/>
                </a:cubicBezTo>
                <a:cubicBezTo>
                  <a:pt x="893" y="21"/>
                  <a:pt x="893" y="23"/>
                  <a:pt x="894" y="25"/>
                </a:cubicBezTo>
                <a:cubicBezTo>
                  <a:pt x="895" y="25"/>
                  <a:pt x="895" y="26"/>
                  <a:pt x="896" y="26"/>
                </a:cubicBezTo>
                <a:close/>
                <a:moveTo>
                  <a:pt x="775" y="157"/>
                </a:moveTo>
                <a:cubicBezTo>
                  <a:pt x="774" y="156"/>
                  <a:pt x="772" y="156"/>
                  <a:pt x="771" y="157"/>
                </a:cubicBezTo>
                <a:cubicBezTo>
                  <a:pt x="749" y="179"/>
                  <a:pt x="749" y="179"/>
                  <a:pt x="749" y="179"/>
                </a:cubicBezTo>
                <a:cubicBezTo>
                  <a:pt x="748" y="180"/>
                  <a:pt x="748" y="182"/>
                  <a:pt x="749" y="184"/>
                </a:cubicBezTo>
                <a:cubicBezTo>
                  <a:pt x="750" y="184"/>
                  <a:pt x="750" y="184"/>
                  <a:pt x="751" y="184"/>
                </a:cubicBezTo>
                <a:cubicBezTo>
                  <a:pt x="752" y="184"/>
                  <a:pt x="753" y="184"/>
                  <a:pt x="753" y="184"/>
                </a:cubicBezTo>
                <a:cubicBezTo>
                  <a:pt x="775" y="162"/>
                  <a:pt x="775" y="162"/>
                  <a:pt x="775" y="162"/>
                </a:cubicBezTo>
                <a:cubicBezTo>
                  <a:pt x="777" y="160"/>
                  <a:pt x="777" y="158"/>
                  <a:pt x="775" y="157"/>
                </a:cubicBezTo>
                <a:close/>
                <a:moveTo>
                  <a:pt x="776" y="156"/>
                </a:moveTo>
                <a:cubicBezTo>
                  <a:pt x="777" y="157"/>
                  <a:pt x="778" y="157"/>
                  <a:pt x="778" y="157"/>
                </a:cubicBezTo>
                <a:cubicBezTo>
                  <a:pt x="779" y="157"/>
                  <a:pt x="780" y="157"/>
                  <a:pt x="780" y="156"/>
                </a:cubicBezTo>
                <a:cubicBezTo>
                  <a:pt x="794" y="143"/>
                  <a:pt x="794" y="143"/>
                  <a:pt x="794" y="143"/>
                </a:cubicBezTo>
                <a:cubicBezTo>
                  <a:pt x="795" y="142"/>
                  <a:pt x="795" y="140"/>
                  <a:pt x="794" y="139"/>
                </a:cubicBezTo>
                <a:cubicBezTo>
                  <a:pt x="793" y="137"/>
                  <a:pt x="791" y="137"/>
                  <a:pt x="790" y="139"/>
                </a:cubicBezTo>
                <a:cubicBezTo>
                  <a:pt x="776" y="152"/>
                  <a:pt x="776" y="152"/>
                  <a:pt x="776" y="152"/>
                </a:cubicBezTo>
                <a:cubicBezTo>
                  <a:pt x="775" y="153"/>
                  <a:pt x="775" y="155"/>
                  <a:pt x="776" y="156"/>
                </a:cubicBezTo>
                <a:close/>
                <a:moveTo>
                  <a:pt x="462" y="475"/>
                </a:moveTo>
                <a:cubicBezTo>
                  <a:pt x="463" y="474"/>
                  <a:pt x="463" y="472"/>
                  <a:pt x="462" y="471"/>
                </a:cubicBezTo>
                <a:cubicBezTo>
                  <a:pt x="461" y="470"/>
                  <a:pt x="459" y="470"/>
                  <a:pt x="457" y="471"/>
                </a:cubicBezTo>
                <a:cubicBezTo>
                  <a:pt x="343" y="585"/>
                  <a:pt x="343" y="585"/>
                  <a:pt x="343" y="585"/>
                </a:cubicBezTo>
                <a:cubicBezTo>
                  <a:pt x="342" y="586"/>
                  <a:pt x="342" y="588"/>
                  <a:pt x="343" y="589"/>
                </a:cubicBezTo>
                <a:cubicBezTo>
                  <a:pt x="344" y="590"/>
                  <a:pt x="345" y="590"/>
                  <a:pt x="345" y="590"/>
                </a:cubicBezTo>
                <a:cubicBezTo>
                  <a:pt x="346" y="590"/>
                  <a:pt x="347" y="590"/>
                  <a:pt x="347" y="589"/>
                </a:cubicBezTo>
                <a:lnTo>
                  <a:pt x="462" y="475"/>
                </a:lnTo>
                <a:close/>
                <a:moveTo>
                  <a:pt x="791" y="152"/>
                </a:moveTo>
                <a:cubicBezTo>
                  <a:pt x="782" y="160"/>
                  <a:pt x="782" y="160"/>
                  <a:pt x="782" y="160"/>
                </a:cubicBezTo>
                <a:cubicBezTo>
                  <a:pt x="781" y="161"/>
                  <a:pt x="781" y="163"/>
                  <a:pt x="782" y="164"/>
                </a:cubicBezTo>
                <a:cubicBezTo>
                  <a:pt x="783" y="165"/>
                  <a:pt x="784" y="165"/>
                  <a:pt x="784" y="165"/>
                </a:cubicBezTo>
                <a:cubicBezTo>
                  <a:pt x="785" y="165"/>
                  <a:pt x="786" y="165"/>
                  <a:pt x="787" y="164"/>
                </a:cubicBezTo>
                <a:cubicBezTo>
                  <a:pt x="795" y="156"/>
                  <a:pt x="795" y="156"/>
                  <a:pt x="795" y="156"/>
                </a:cubicBezTo>
                <a:cubicBezTo>
                  <a:pt x="796" y="155"/>
                  <a:pt x="796" y="153"/>
                  <a:pt x="795" y="152"/>
                </a:cubicBezTo>
                <a:cubicBezTo>
                  <a:pt x="794" y="150"/>
                  <a:pt x="792" y="150"/>
                  <a:pt x="791" y="152"/>
                </a:cubicBezTo>
                <a:close/>
                <a:moveTo>
                  <a:pt x="867" y="84"/>
                </a:moveTo>
                <a:cubicBezTo>
                  <a:pt x="872" y="80"/>
                  <a:pt x="872" y="80"/>
                  <a:pt x="872" y="80"/>
                </a:cubicBezTo>
                <a:cubicBezTo>
                  <a:pt x="872" y="80"/>
                  <a:pt x="872" y="80"/>
                  <a:pt x="872" y="80"/>
                </a:cubicBezTo>
                <a:cubicBezTo>
                  <a:pt x="874" y="78"/>
                  <a:pt x="874" y="78"/>
                  <a:pt x="874" y="78"/>
                </a:cubicBezTo>
                <a:cubicBezTo>
                  <a:pt x="875" y="77"/>
                  <a:pt x="875" y="74"/>
                  <a:pt x="874" y="73"/>
                </a:cubicBezTo>
                <a:cubicBezTo>
                  <a:pt x="872" y="72"/>
                  <a:pt x="871" y="72"/>
                  <a:pt x="870" y="73"/>
                </a:cubicBezTo>
                <a:cubicBezTo>
                  <a:pt x="869" y="74"/>
                  <a:pt x="869" y="74"/>
                  <a:pt x="869" y="74"/>
                </a:cubicBezTo>
                <a:cubicBezTo>
                  <a:pt x="869" y="74"/>
                  <a:pt x="869" y="74"/>
                  <a:pt x="869" y="74"/>
                </a:cubicBezTo>
                <a:cubicBezTo>
                  <a:pt x="863" y="79"/>
                  <a:pt x="863" y="79"/>
                  <a:pt x="863" y="79"/>
                </a:cubicBezTo>
                <a:cubicBezTo>
                  <a:pt x="862" y="81"/>
                  <a:pt x="862" y="82"/>
                  <a:pt x="863" y="84"/>
                </a:cubicBezTo>
                <a:cubicBezTo>
                  <a:pt x="864" y="84"/>
                  <a:pt x="864" y="85"/>
                  <a:pt x="865" y="85"/>
                </a:cubicBezTo>
                <a:cubicBezTo>
                  <a:pt x="866" y="85"/>
                  <a:pt x="867" y="85"/>
                  <a:pt x="867" y="84"/>
                </a:cubicBezTo>
                <a:close/>
                <a:moveTo>
                  <a:pt x="824" y="125"/>
                </a:moveTo>
                <a:cubicBezTo>
                  <a:pt x="825" y="125"/>
                  <a:pt x="826" y="125"/>
                  <a:pt x="827" y="124"/>
                </a:cubicBezTo>
                <a:cubicBezTo>
                  <a:pt x="838" y="113"/>
                  <a:pt x="838" y="113"/>
                  <a:pt x="838" y="113"/>
                </a:cubicBezTo>
                <a:cubicBezTo>
                  <a:pt x="840" y="111"/>
                  <a:pt x="840" y="109"/>
                  <a:pt x="838" y="108"/>
                </a:cubicBezTo>
                <a:cubicBezTo>
                  <a:pt x="837" y="107"/>
                  <a:pt x="835" y="107"/>
                  <a:pt x="834" y="108"/>
                </a:cubicBezTo>
                <a:cubicBezTo>
                  <a:pt x="822" y="120"/>
                  <a:pt x="822" y="120"/>
                  <a:pt x="822" y="120"/>
                </a:cubicBezTo>
                <a:cubicBezTo>
                  <a:pt x="821" y="121"/>
                  <a:pt x="821" y="123"/>
                  <a:pt x="822" y="124"/>
                </a:cubicBezTo>
                <a:cubicBezTo>
                  <a:pt x="823" y="125"/>
                  <a:pt x="824" y="125"/>
                  <a:pt x="824" y="125"/>
                </a:cubicBezTo>
                <a:close/>
                <a:moveTo>
                  <a:pt x="468" y="483"/>
                </a:moveTo>
                <a:cubicBezTo>
                  <a:pt x="470" y="481"/>
                  <a:pt x="470" y="479"/>
                  <a:pt x="468" y="478"/>
                </a:cubicBezTo>
                <a:cubicBezTo>
                  <a:pt x="467" y="477"/>
                  <a:pt x="465" y="477"/>
                  <a:pt x="464" y="478"/>
                </a:cubicBezTo>
                <a:cubicBezTo>
                  <a:pt x="347" y="595"/>
                  <a:pt x="347" y="595"/>
                  <a:pt x="347" y="595"/>
                </a:cubicBezTo>
                <a:cubicBezTo>
                  <a:pt x="346" y="596"/>
                  <a:pt x="346" y="598"/>
                  <a:pt x="347" y="599"/>
                </a:cubicBezTo>
                <a:cubicBezTo>
                  <a:pt x="348" y="600"/>
                  <a:pt x="348" y="600"/>
                  <a:pt x="349" y="600"/>
                </a:cubicBezTo>
                <a:cubicBezTo>
                  <a:pt x="350" y="600"/>
                  <a:pt x="351" y="600"/>
                  <a:pt x="351" y="599"/>
                </a:cubicBezTo>
                <a:lnTo>
                  <a:pt x="468" y="483"/>
                </a:lnTo>
                <a:close/>
                <a:moveTo>
                  <a:pt x="773" y="173"/>
                </a:moveTo>
                <a:cubicBezTo>
                  <a:pt x="772" y="172"/>
                  <a:pt x="770" y="172"/>
                  <a:pt x="769" y="173"/>
                </a:cubicBezTo>
                <a:cubicBezTo>
                  <a:pt x="767" y="175"/>
                  <a:pt x="767" y="175"/>
                  <a:pt x="767" y="175"/>
                </a:cubicBezTo>
                <a:cubicBezTo>
                  <a:pt x="765" y="177"/>
                  <a:pt x="765" y="179"/>
                  <a:pt x="767" y="180"/>
                </a:cubicBezTo>
                <a:cubicBezTo>
                  <a:pt x="767" y="180"/>
                  <a:pt x="768" y="181"/>
                  <a:pt x="769" y="181"/>
                </a:cubicBezTo>
                <a:cubicBezTo>
                  <a:pt x="770" y="181"/>
                  <a:pt x="770" y="180"/>
                  <a:pt x="771" y="180"/>
                </a:cubicBezTo>
                <a:cubicBezTo>
                  <a:pt x="773" y="178"/>
                  <a:pt x="773" y="178"/>
                  <a:pt x="773" y="178"/>
                </a:cubicBezTo>
                <a:cubicBezTo>
                  <a:pt x="774" y="177"/>
                  <a:pt x="774" y="175"/>
                  <a:pt x="773" y="173"/>
                </a:cubicBezTo>
                <a:close/>
                <a:moveTo>
                  <a:pt x="888" y="68"/>
                </a:moveTo>
                <a:cubicBezTo>
                  <a:pt x="887" y="69"/>
                  <a:pt x="887" y="69"/>
                  <a:pt x="887" y="69"/>
                </a:cubicBezTo>
                <a:cubicBezTo>
                  <a:pt x="887" y="69"/>
                  <a:pt x="887" y="69"/>
                  <a:pt x="887" y="70"/>
                </a:cubicBezTo>
                <a:cubicBezTo>
                  <a:pt x="825" y="131"/>
                  <a:pt x="825" y="131"/>
                  <a:pt x="825" y="131"/>
                </a:cubicBezTo>
                <a:cubicBezTo>
                  <a:pt x="824" y="132"/>
                  <a:pt x="824" y="134"/>
                  <a:pt x="825" y="135"/>
                </a:cubicBezTo>
                <a:cubicBezTo>
                  <a:pt x="826" y="136"/>
                  <a:pt x="827" y="136"/>
                  <a:pt x="828" y="136"/>
                </a:cubicBezTo>
                <a:cubicBezTo>
                  <a:pt x="828" y="136"/>
                  <a:pt x="829" y="136"/>
                  <a:pt x="830" y="135"/>
                </a:cubicBezTo>
                <a:cubicBezTo>
                  <a:pt x="891" y="74"/>
                  <a:pt x="891" y="74"/>
                  <a:pt x="891" y="74"/>
                </a:cubicBezTo>
                <a:cubicBezTo>
                  <a:pt x="891" y="74"/>
                  <a:pt x="891" y="73"/>
                  <a:pt x="891" y="73"/>
                </a:cubicBezTo>
                <a:cubicBezTo>
                  <a:pt x="892" y="73"/>
                  <a:pt x="892" y="73"/>
                  <a:pt x="892" y="73"/>
                </a:cubicBezTo>
                <a:cubicBezTo>
                  <a:pt x="893" y="72"/>
                  <a:pt x="893" y="72"/>
                  <a:pt x="893" y="72"/>
                </a:cubicBezTo>
                <a:cubicBezTo>
                  <a:pt x="894" y="71"/>
                  <a:pt x="894" y="69"/>
                  <a:pt x="893" y="68"/>
                </a:cubicBezTo>
                <a:cubicBezTo>
                  <a:pt x="891" y="67"/>
                  <a:pt x="889" y="67"/>
                  <a:pt x="888" y="68"/>
                </a:cubicBezTo>
                <a:close/>
                <a:moveTo>
                  <a:pt x="478" y="486"/>
                </a:moveTo>
                <a:cubicBezTo>
                  <a:pt x="480" y="485"/>
                  <a:pt x="480" y="483"/>
                  <a:pt x="478" y="482"/>
                </a:cubicBezTo>
                <a:cubicBezTo>
                  <a:pt x="477" y="481"/>
                  <a:pt x="475" y="481"/>
                  <a:pt x="474" y="482"/>
                </a:cubicBezTo>
                <a:cubicBezTo>
                  <a:pt x="352" y="604"/>
                  <a:pt x="352" y="604"/>
                  <a:pt x="352" y="604"/>
                </a:cubicBezTo>
                <a:cubicBezTo>
                  <a:pt x="351" y="605"/>
                  <a:pt x="351" y="607"/>
                  <a:pt x="352" y="608"/>
                </a:cubicBezTo>
                <a:cubicBezTo>
                  <a:pt x="353" y="609"/>
                  <a:pt x="354" y="609"/>
                  <a:pt x="354" y="609"/>
                </a:cubicBezTo>
                <a:cubicBezTo>
                  <a:pt x="355" y="609"/>
                  <a:pt x="356" y="609"/>
                  <a:pt x="357" y="608"/>
                </a:cubicBezTo>
                <a:lnTo>
                  <a:pt x="478" y="486"/>
                </a:lnTo>
                <a:close/>
                <a:moveTo>
                  <a:pt x="777" y="183"/>
                </a:moveTo>
                <a:cubicBezTo>
                  <a:pt x="778" y="184"/>
                  <a:pt x="779" y="184"/>
                  <a:pt x="779" y="184"/>
                </a:cubicBezTo>
                <a:cubicBezTo>
                  <a:pt x="780" y="184"/>
                  <a:pt x="781" y="184"/>
                  <a:pt x="782" y="183"/>
                </a:cubicBezTo>
                <a:cubicBezTo>
                  <a:pt x="801" y="164"/>
                  <a:pt x="801" y="164"/>
                  <a:pt x="801" y="164"/>
                </a:cubicBezTo>
                <a:cubicBezTo>
                  <a:pt x="802" y="163"/>
                  <a:pt x="802" y="161"/>
                  <a:pt x="801" y="160"/>
                </a:cubicBezTo>
                <a:cubicBezTo>
                  <a:pt x="800" y="158"/>
                  <a:pt x="798" y="158"/>
                  <a:pt x="797" y="160"/>
                </a:cubicBezTo>
                <a:cubicBezTo>
                  <a:pt x="777" y="179"/>
                  <a:pt x="777" y="179"/>
                  <a:pt x="777" y="179"/>
                </a:cubicBezTo>
                <a:cubicBezTo>
                  <a:pt x="776" y="180"/>
                  <a:pt x="776" y="182"/>
                  <a:pt x="777" y="183"/>
                </a:cubicBezTo>
                <a:close/>
                <a:moveTo>
                  <a:pt x="490" y="488"/>
                </a:moveTo>
                <a:cubicBezTo>
                  <a:pt x="492" y="487"/>
                  <a:pt x="492" y="485"/>
                  <a:pt x="490" y="484"/>
                </a:cubicBezTo>
                <a:cubicBezTo>
                  <a:pt x="489" y="483"/>
                  <a:pt x="487" y="483"/>
                  <a:pt x="486" y="484"/>
                </a:cubicBezTo>
                <a:cubicBezTo>
                  <a:pt x="357" y="613"/>
                  <a:pt x="357" y="613"/>
                  <a:pt x="357" y="613"/>
                </a:cubicBezTo>
                <a:cubicBezTo>
                  <a:pt x="356" y="615"/>
                  <a:pt x="356" y="617"/>
                  <a:pt x="357" y="618"/>
                </a:cubicBezTo>
                <a:cubicBezTo>
                  <a:pt x="357" y="618"/>
                  <a:pt x="358" y="619"/>
                  <a:pt x="359" y="619"/>
                </a:cubicBezTo>
                <a:cubicBezTo>
                  <a:pt x="360" y="619"/>
                  <a:pt x="360" y="618"/>
                  <a:pt x="361" y="618"/>
                </a:cubicBezTo>
                <a:lnTo>
                  <a:pt x="490" y="488"/>
                </a:lnTo>
                <a:close/>
                <a:moveTo>
                  <a:pt x="785" y="189"/>
                </a:moveTo>
                <a:cubicBezTo>
                  <a:pt x="786" y="190"/>
                  <a:pt x="787" y="190"/>
                  <a:pt x="788" y="190"/>
                </a:cubicBezTo>
                <a:cubicBezTo>
                  <a:pt x="788" y="190"/>
                  <a:pt x="789" y="190"/>
                  <a:pt x="790" y="189"/>
                </a:cubicBezTo>
                <a:cubicBezTo>
                  <a:pt x="807" y="171"/>
                  <a:pt x="807" y="171"/>
                  <a:pt x="807" y="171"/>
                </a:cubicBezTo>
                <a:cubicBezTo>
                  <a:pt x="809" y="170"/>
                  <a:pt x="809" y="168"/>
                  <a:pt x="807" y="167"/>
                </a:cubicBezTo>
                <a:cubicBezTo>
                  <a:pt x="806" y="166"/>
                  <a:pt x="804" y="166"/>
                  <a:pt x="803" y="167"/>
                </a:cubicBezTo>
                <a:cubicBezTo>
                  <a:pt x="785" y="185"/>
                  <a:pt x="785" y="185"/>
                  <a:pt x="785" y="185"/>
                </a:cubicBezTo>
                <a:cubicBezTo>
                  <a:pt x="784" y="186"/>
                  <a:pt x="784" y="188"/>
                  <a:pt x="785" y="189"/>
                </a:cubicBezTo>
                <a:close/>
                <a:moveTo>
                  <a:pt x="832" y="143"/>
                </a:moveTo>
                <a:cubicBezTo>
                  <a:pt x="832" y="143"/>
                  <a:pt x="833" y="144"/>
                  <a:pt x="834" y="144"/>
                </a:cubicBezTo>
                <a:cubicBezTo>
                  <a:pt x="835" y="144"/>
                  <a:pt x="836" y="143"/>
                  <a:pt x="836" y="143"/>
                </a:cubicBezTo>
                <a:cubicBezTo>
                  <a:pt x="911" y="68"/>
                  <a:pt x="911" y="68"/>
                  <a:pt x="911" y="68"/>
                </a:cubicBezTo>
                <a:cubicBezTo>
                  <a:pt x="912" y="66"/>
                  <a:pt x="912" y="65"/>
                  <a:pt x="911" y="63"/>
                </a:cubicBezTo>
                <a:cubicBezTo>
                  <a:pt x="910" y="62"/>
                  <a:pt x="908" y="62"/>
                  <a:pt x="907" y="63"/>
                </a:cubicBezTo>
                <a:cubicBezTo>
                  <a:pt x="832" y="138"/>
                  <a:pt x="832" y="138"/>
                  <a:pt x="832" y="138"/>
                </a:cubicBezTo>
                <a:cubicBezTo>
                  <a:pt x="831" y="139"/>
                  <a:pt x="831" y="141"/>
                  <a:pt x="832" y="143"/>
                </a:cubicBezTo>
                <a:close/>
                <a:moveTo>
                  <a:pt x="786" y="198"/>
                </a:moveTo>
                <a:cubicBezTo>
                  <a:pt x="780" y="204"/>
                  <a:pt x="780" y="204"/>
                  <a:pt x="780" y="204"/>
                </a:cubicBezTo>
                <a:cubicBezTo>
                  <a:pt x="779" y="205"/>
                  <a:pt x="779" y="207"/>
                  <a:pt x="780" y="208"/>
                </a:cubicBezTo>
                <a:cubicBezTo>
                  <a:pt x="781" y="209"/>
                  <a:pt x="782" y="209"/>
                  <a:pt x="782" y="209"/>
                </a:cubicBezTo>
                <a:cubicBezTo>
                  <a:pt x="783" y="209"/>
                  <a:pt x="784" y="209"/>
                  <a:pt x="785" y="208"/>
                </a:cubicBezTo>
                <a:cubicBezTo>
                  <a:pt x="791" y="202"/>
                  <a:pt x="791" y="202"/>
                  <a:pt x="791" y="202"/>
                </a:cubicBezTo>
                <a:cubicBezTo>
                  <a:pt x="792" y="201"/>
                  <a:pt x="792" y="200"/>
                  <a:pt x="791" y="199"/>
                </a:cubicBezTo>
                <a:cubicBezTo>
                  <a:pt x="792" y="199"/>
                  <a:pt x="792" y="199"/>
                  <a:pt x="793" y="199"/>
                </a:cubicBezTo>
                <a:cubicBezTo>
                  <a:pt x="793" y="199"/>
                  <a:pt x="794" y="199"/>
                  <a:pt x="795" y="198"/>
                </a:cubicBezTo>
                <a:cubicBezTo>
                  <a:pt x="797" y="195"/>
                  <a:pt x="797" y="195"/>
                  <a:pt x="797" y="195"/>
                </a:cubicBezTo>
                <a:cubicBezTo>
                  <a:pt x="799" y="194"/>
                  <a:pt x="799" y="192"/>
                  <a:pt x="797" y="191"/>
                </a:cubicBezTo>
                <a:cubicBezTo>
                  <a:pt x="796" y="190"/>
                  <a:pt x="794" y="190"/>
                  <a:pt x="793" y="191"/>
                </a:cubicBezTo>
                <a:cubicBezTo>
                  <a:pt x="790" y="194"/>
                  <a:pt x="790" y="194"/>
                  <a:pt x="790" y="194"/>
                </a:cubicBezTo>
                <a:cubicBezTo>
                  <a:pt x="789" y="195"/>
                  <a:pt x="789" y="196"/>
                  <a:pt x="790" y="197"/>
                </a:cubicBezTo>
                <a:cubicBezTo>
                  <a:pt x="789" y="197"/>
                  <a:pt x="787" y="197"/>
                  <a:pt x="786" y="198"/>
                </a:cubicBezTo>
                <a:close/>
                <a:moveTo>
                  <a:pt x="500" y="488"/>
                </a:moveTo>
                <a:cubicBezTo>
                  <a:pt x="499" y="487"/>
                  <a:pt x="497" y="487"/>
                  <a:pt x="496" y="488"/>
                </a:cubicBezTo>
                <a:cubicBezTo>
                  <a:pt x="362" y="622"/>
                  <a:pt x="362" y="622"/>
                  <a:pt x="362" y="622"/>
                </a:cubicBezTo>
                <a:cubicBezTo>
                  <a:pt x="361" y="624"/>
                  <a:pt x="361" y="626"/>
                  <a:pt x="362" y="627"/>
                </a:cubicBezTo>
                <a:cubicBezTo>
                  <a:pt x="362" y="627"/>
                  <a:pt x="363" y="628"/>
                  <a:pt x="364" y="628"/>
                </a:cubicBezTo>
                <a:cubicBezTo>
                  <a:pt x="365" y="628"/>
                  <a:pt x="365" y="627"/>
                  <a:pt x="366" y="627"/>
                </a:cubicBezTo>
                <a:cubicBezTo>
                  <a:pt x="500" y="493"/>
                  <a:pt x="500" y="493"/>
                  <a:pt x="500" y="493"/>
                </a:cubicBezTo>
                <a:cubicBezTo>
                  <a:pt x="501" y="492"/>
                  <a:pt x="501" y="490"/>
                  <a:pt x="500" y="488"/>
                </a:cubicBezTo>
                <a:close/>
                <a:moveTo>
                  <a:pt x="804" y="180"/>
                </a:moveTo>
                <a:cubicBezTo>
                  <a:pt x="801" y="183"/>
                  <a:pt x="801" y="183"/>
                  <a:pt x="801" y="183"/>
                </a:cubicBezTo>
                <a:cubicBezTo>
                  <a:pt x="800" y="185"/>
                  <a:pt x="800" y="186"/>
                  <a:pt x="801" y="188"/>
                </a:cubicBezTo>
                <a:cubicBezTo>
                  <a:pt x="801" y="188"/>
                  <a:pt x="802" y="189"/>
                  <a:pt x="803" y="189"/>
                </a:cubicBezTo>
                <a:cubicBezTo>
                  <a:pt x="804" y="189"/>
                  <a:pt x="805" y="188"/>
                  <a:pt x="805" y="188"/>
                </a:cubicBezTo>
                <a:cubicBezTo>
                  <a:pt x="809" y="184"/>
                  <a:pt x="809" y="184"/>
                  <a:pt x="809" y="184"/>
                </a:cubicBezTo>
                <a:cubicBezTo>
                  <a:pt x="810" y="183"/>
                  <a:pt x="810" y="181"/>
                  <a:pt x="809" y="180"/>
                </a:cubicBezTo>
                <a:cubicBezTo>
                  <a:pt x="807" y="179"/>
                  <a:pt x="806" y="179"/>
                  <a:pt x="804" y="180"/>
                </a:cubicBezTo>
                <a:close/>
                <a:moveTo>
                  <a:pt x="852" y="136"/>
                </a:moveTo>
                <a:cubicBezTo>
                  <a:pt x="853" y="137"/>
                  <a:pt x="854" y="137"/>
                  <a:pt x="855" y="137"/>
                </a:cubicBezTo>
                <a:cubicBezTo>
                  <a:pt x="855" y="137"/>
                  <a:pt x="856" y="137"/>
                  <a:pt x="857" y="136"/>
                </a:cubicBezTo>
                <a:cubicBezTo>
                  <a:pt x="923" y="69"/>
                  <a:pt x="923" y="69"/>
                  <a:pt x="923" y="69"/>
                </a:cubicBezTo>
                <a:cubicBezTo>
                  <a:pt x="925" y="68"/>
                  <a:pt x="925" y="66"/>
                  <a:pt x="923" y="65"/>
                </a:cubicBezTo>
                <a:cubicBezTo>
                  <a:pt x="922" y="64"/>
                  <a:pt x="920" y="64"/>
                  <a:pt x="919" y="65"/>
                </a:cubicBezTo>
                <a:cubicBezTo>
                  <a:pt x="852" y="132"/>
                  <a:pt x="852" y="132"/>
                  <a:pt x="852" y="132"/>
                </a:cubicBezTo>
                <a:cubicBezTo>
                  <a:pt x="851" y="133"/>
                  <a:pt x="851" y="135"/>
                  <a:pt x="852" y="136"/>
                </a:cubicBezTo>
                <a:close/>
                <a:moveTo>
                  <a:pt x="970" y="22"/>
                </a:moveTo>
                <a:cubicBezTo>
                  <a:pt x="971" y="22"/>
                  <a:pt x="971" y="21"/>
                  <a:pt x="972" y="21"/>
                </a:cubicBezTo>
                <a:cubicBezTo>
                  <a:pt x="975" y="18"/>
                  <a:pt x="975" y="18"/>
                  <a:pt x="975" y="18"/>
                </a:cubicBezTo>
                <a:cubicBezTo>
                  <a:pt x="976" y="17"/>
                  <a:pt x="976" y="15"/>
                  <a:pt x="975" y="14"/>
                </a:cubicBezTo>
                <a:cubicBezTo>
                  <a:pt x="974" y="12"/>
                  <a:pt x="972" y="12"/>
                  <a:pt x="970" y="14"/>
                </a:cubicBezTo>
                <a:cubicBezTo>
                  <a:pt x="968" y="16"/>
                  <a:pt x="968" y="16"/>
                  <a:pt x="968" y="16"/>
                </a:cubicBezTo>
                <a:cubicBezTo>
                  <a:pt x="966" y="18"/>
                  <a:pt x="966" y="20"/>
                  <a:pt x="968" y="21"/>
                </a:cubicBezTo>
                <a:cubicBezTo>
                  <a:pt x="968" y="21"/>
                  <a:pt x="969" y="22"/>
                  <a:pt x="970" y="22"/>
                </a:cubicBezTo>
                <a:close/>
                <a:moveTo>
                  <a:pt x="767" y="231"/>
                </a:moveTo>
                <a:cubicBezTo>
                  <a:pt x="752" y="246"/>
                  <a:pt x="752" y="246"/>
                  <a:pt x="752" y="246"/>
                </a:cubicBezTo>
                <a:cubicBezTo>
                  <a:pt x="751" y="247"/>
                  <a:pt x="751" y="249"/>
                  <a:pt x="752" y="250"/>
                </a:cubicBezTo>
                <a:cubicBezTo>
                  <a:pt x="753" y="251"/>
                  <a:pt x="753" y="251"/>
                  <a:pt x="754" y="251"/>
                </a:cubicBezTo>
                <a:cubicBezTo>
                  <a:pt x="755" y="251"/>
                  <a:pt x="756" y="251"/>
                  <a:pt x="756" y="250"/>
                </a:cubicBezTo>
                <a:cubicBezTo>
                  <a:pt x="771" y="236"/>
                  <a:pt x="771" y="236"/>
                  <a:pt x="771" y="236"/>
                </a:cubicBezTo>
                <a:cubicBezTo>
                  <a:pt x="772" y="234"/>
                  <a:pt x="772" y="232"/>
                  <a:pt x="771" y="231"/>
                </a:cubicBezTo>
                <a:cubicBezTo>
                  <a:pt x="770" y="230"/>
                  <a:pt x="768" y="230"/>
                  <a:pt x="767" y="231"/>
                </a:cubicBezTo>
                <a:close/>
                <a:moveTo>
                  <a:pt x="505" y="497"/>
                </a:moveTo>
                <a:cubicBezTo>
                  <a:pt x="504" y="496"/>
                  <a:pt x="502" y="496"/>
                  <a:pt x="501" y="497"/>
                </a:cubicBezTo>
                <a:cubicBezTo>
                  <a:pt x="369" y="629"/>
                  <a:pt x="369" y="629"/>
                  <a:pt x="369" y="629"/>
                </a:cubicBezTo>
                <a:cubicBezTo>
                  <a:pt x="368" y="630"/>
                  <a:pt x="368" y="632"/>
                  <a:pt x="369" y="633"/>
                </a:cubicBezTo>
                <a:cubicBezTo>
                  <a:pt x="370" y="634"/>
                  <a:pt x="371" y="634"/>
                  <a:pt x="371" y="634"/>
                </a:cubicBezTo>
                <a:cubicBezTo>
                  <a:pt x="372" y="634"/>
                  <a:pt x="373" y="634"/>
                  <a:pt x="374" y="633"/>
                </a:cubicBezTo>
                <a:cubicBezTo>
                  <a:pt x="505" y="501"/>
                  <a:pt x="505" y="501"/>
                  <a:pt x="505" y="501"/>
                </a:cubicBezTo>
                <a:cubicBezTo>
                  <a:pt x="507" y="500"/>
                  <a:pt x="507" y="498"/>
                  <a:pt x="505" y="497"/>
                </a:cubicBezTo>
                <a:close/>
                <a:moveTo>
                  <a:pt x="851" y="147"/>
                </a:moveTo>
                <a:cubicBezTo>
                  <a:pt x="841" y="157"/>
                  <a:pt x="841" y="157"/>
                  <a:pt x="841" y="157"/>
                </a:cubicBezTo>
                <a:cubicBezTo>
                  <a:pt x="840" y="158"/>
                  <a:pt x="840" y="160"/>
                  <a:pt x="841" y="161"/>
                </a:cubicBezTo>
                <a:cubicBezTo>
                  <a:pt x="842" y="162"/>
                  <a:pt x="843" y="162"/>
                  <a:pt x="843" y="162"/>
                </a:cubicBezTo>
                <a:cubicBezTo>
                  <a:pt x="844" y="162"/>
                  <a:pt x="845" y="162"/>
                  <a:pt x="846" y="161"/>
                </a:cubicBezTo>
                <a:cubicBezTo>
                  <a:pt x="855" y="152"/>
                  <a:pt x="855" y="152"/>
                  <a:pt x="855" y="152"/>
                </a:cubicBezTo>
                <a:cubicBezTo>
                  <a:pt x="856" y="151"/>
                  <a:pt x="856" y="149"/>
                  <a:pt x="855" y="147"/>
                </a:cubicBezTo>
                <a:cubicBezTo>
                  <a:pt x="854" y="146"/>
                  <a:pt x="852" y="146"/>
                  <a:pt x="851" y="147"/>
                </a:cubicBezTo>
                <a:close/>
                <a:moveTo>
                  <a:pt x="985" y="21"/>
                </a:moveTo>
                <a:cubicBezTo>
                  <a:pt x="986" y="21"/>
                  <a:pt x="987" y="20"/>
                  <a:pt x="987" y="20"/>
                </a:cubicBezTo>
                <a:cubicBezTo>
                  <a:pt x="988" y="18"/>
                  <a:pt x="988" y="18"/>
                  <a:pt x="988" y="18"/>
                </a:cubicBezTo>
                <a:cubicBezTo>
                  <a:pt x="990" y="17"/>
                  <a:pt x="990" y="15"/>
                  <a:pt x="988" y="14"/>
                </a:cubicBezTo>
                <a:cubicBezTo>
                  <a:pt x="987" y="13"/>
                  <a:pt x="985" y="13"/>
                  <a:pt x="984" y="14"/>
                </a:cubicBezTo>
                <a:cubicBezTo>
                  <a:pt x="983" y="15"/>
                  <a:pt x="983" y="15"/>
                  <a:pt x="983" y="15"/>
                </a:cubicBezTo>
                <a:cubicBezTo>
                  <a:pt x="982" y="16"/>
                  <a:pt x="982" y="18"/>
                  <a:pt x="983" y="20"/>
                </a:cubicBezTo>
                <a:cubicBezTo>
                  <a:pt x="983" y="20"/>
                  <a:pt x="984" y="21"/>
                  <a:pt x="985" y="21"/>
                </a:cubicBezTo>
                <a:close/>
                <a:moveTo>
                  <a:pt x="791" y="215"/>
                </a:moveTo>
                <a:cubicBezTo>
                  <a:pt x="791" y="215"/>
                  <a:pt x="792" y="215"/>
                  <a:pt x="793" y="214"/>
                </a:cubicBezTo>
                <a:cubicBezTo>
                  <a:pt x="824" y="183"/>
                  <a:pt x="824" y="183"/>
                  <a:pt x="824" y="183"/>
                </a:cubicBezTo>
                <a:cubicBezTo>
                  <a:pt x="830" y="177"/>
                  <a:pt x="830" y="177"/>
                  <a:pt x="830" y="177"/>
                </a:cubicBezTo>
                <a:cubicBezTo>
                  <a:pt x="836" y="170"/>
                  <a:pt x="836" y="170"/>
                  <a:pt x="836" y="170"/>
                </a:cubicBezTo>
                <a:cubicBezTo>
                  <a:pt x="838" y="169"/>
                  <a:pt x="838" y="167"/>
                  <a:pt x="836" y="166"/>
                </a:cubicBezTo>
                <a:cubicBezTo>
                  <a:pt x="835" y="165"/>
                  <a:pt x="833" y="165"/>
                  <a:pt x="832" y="166"/>
                </a:cubicBezTo>
                <a:cubicBezTo>
                  <a:pt x="826" y="172"/>
                  <a:pt x="826" y="172"/>
                  <a:pt x="826" y="172"/>
                </a:cubicBezTo>
                <a:cubicBezTo>
                  <a:pt x="788" y="210"/>
                  <a:pt x="788" y="210"/>
                  <a:pt x="788" y="210"/>
                </a:cubicBezTo>
                <a:cubicBezTo>
                  <a:pt x="787" y="211"/>
                  <a:pt x="787" y="213"/>
                  <a:pt x="788" y="214"/>
                </a:cubicBezTo>
                <a:cubicBezTo>
                  <a:pt x="789" y="215"/>
                  <a:pt x="790" y="215"/>
                  <a:pt x="791" y="215"/>
                </a:cubicBezTo>
                <a:close/>
                <a:moveTo>
                  <a:pt x="862" y="145"/>
                </a:moveTo>
                <a:cubicBezTo>
                  <a:pt x="885" y="122"/>
                  <a:pt x="885" y="122"/>
                  <a:pt x="885" y="122"/>
                </a:cubicBezTo>
                <a:cubicBezTo>
                  <a:pt x="886" y="121"/>
                  <a:pt x="886" y="119"/>
                  <a:pt x="885" y="118"/>
                </a:cubicBezTo>
                <a:cubicBezTo>
                  <a:pt x="884" y="116"/>
                  <a:pt x="882" y="116"/>
                  <a:pt x="881" y="118"/>
                </a:cubicBezTo>
                <a:cubicBezTo>
                  <a:pt x="858" y="140"/>
                  <a:pt x="858" y="140"/>
                  <a:pt x="858" y="140"/>
                </a:cubicBezTo>
                <a:cubicBezTo>
                  <a:pt x="857" y="141"/>
                  <a:pt x="857" y="143"/>
                  <a:pt x="858" y="145"/>
                </a:cubicBezTo>
                <a:cubicBezTo>
                  <a:pt x="858" y="145"/>
                  <a:pt x="859" y="146"/>
                  <a:pt x="860" y="146"/>
                </a:cubicBezTo>
                <a:cubicBezTo>
                  <a:pt x="861" y="146"/>
                  <a:pt x="862" y="145"/>
                  <a:pt x="862" y="145"/>
                </a:cubicBezTo>
                <a:close/>
                <a:moveTo>
                  <a:pt x="906" y="97"/>
                </a:moveTo>
                <a:cubicBezTo>
                  <a:pt x="906" y="97"/>
                  <a:pt x="907" y="98"/>
                  <a:pt x="908" y="98"/>
                </a:cubicBezTo>
                <a:cubicBezTo>
                  <a:pt x="909" y="98"/>
                  <a:pt x="910" y="97"/>
                  <a:pt x="910" y="97"/>
                </a:cubicBezTo>
                <a:cubicBezTo>
                  <a:pt x="933" y="74"/>
                  <a:pt x="933" y="74"/>
                  <a:pt x="933" y="74"/>
                </a:cubicBezTo>
                <a:cubicBezTo>
                  <a:pt x="934" y="73"/>
                  <a:pt x="934" y="71"/>
                  <a:pt x="933" y="70"/>
                </a:cubicBezTo>
                <a:cubicBezTo>
                  <a:pt x="932" y="68"/>
                  <a:pt x="930" y="68"/>
                  <a:pt x="928" y="70"/>
                </a:cubicBezTo>
                <a:cubicBezTo>
                  <a:pt x="906" y="92"/>
                  <a:pt x="906" y="92"/>
                  <a:pt x="906" y="92"/>
                </a:cubicBezTo>
                <a:cubicBezTo>
                  <a:pt x="905" y="93"/>
                  <a:pt x="905" y="95"/>
                  <a:pt x="906" y="97"/>
                </a:cubicBezTo>
                <a:close/>
                <a:moveTo>
                  <a:pt x="901" y="106"/>
                </a:moveTo>
                <a:cubicBezTo>
                  <a:pt x="901" y="105"/>
                  <a:pt x="901" y="105"/>
                  <a:pt x="901" y="105"/>
                </a:cubicBezTo>
                <a:cubicBezTo>
                  <a:pt x="903" y="104"/>
                  <a:pt x="903" y="102"/>
                  <a:pt x="901" y="101"/>
                </a:cubicBezTo>
                <a:cubicBezTo>
                  <a:pt x="900" y="100"/>
                  <a:pt x="898" y="100"/>
                  <a:pt x="897" y="101"/>
                </a:cubicBezTo>
                <a:cubicBezTo>
                  <a:pt x="896" y="102"/>
                  <a:pt x="896" y="102"/>
                  <a:pt x="896" y="102"/>
                </a:cubicBezTo>
                <a:cubicBezTo>
                  <a:pt x="895" y="103"/>
                  <a:pt x="895" y="105"/>
                  <a:pt x="896" y="106"/>
                </a:cubicBezTo>
                <a:cubicBezTo>
                  <a:pt x="897" y="107"/>
                  <a:pt x="898" y="107"/>
                  <a:pt x="898" y="107"/>
                </a:cubicBezTo>
                <a:cubicBezTo>
                  <a:pt x="899" y="107"/>
                  <a:pt x="900" y="107"/>
                  <a:pt x="901" y="106"/>
                </a:cubicBezTo>
                <a:close/>
                <a:moveTo>
                  <a:pt x="831" y="181"/>
                </a:moveTo>
                <a:cubicBezTo>
                  <a:pt x="831" y="181"/>
                  <a:pt x="831" y="181"/>
                  <a:pt x="831" y="181"/>
                </a:cubicBezTo>
                <a:cubicBezTo>
                  <a:pt x="794" y="218"/>
                  <a:pt x="794" y="218"/>
                  <a:pt x="794" y="218"/>
                </a:cubicBezTo>
                <a:cubicBezTo>
                  <a:pt x="792" y="220"/>
                  <a:pt x="792" y="222"/>
                  <a:pt x="794" y="223"/>
                </a:cubicBezTo>
                <a:cubicBezTo>
                  <a:pt x="794" y="223"/>
                  <a:pt x="795" y="224"/>
                  <a:pt x="796" y="224"/>
                </a:cubicBezTo>
                <a:cubicBezTo>
                  <a:pt x="797" y="224"/>
                  <a:pt x="797" y="223"/>
                  <a:pt x="798" y="223"/>
                </a:cubicBezTo>
                <a:cubicBezTo>
                  <a:pt x="835" y="186"/>
                  <a:pt x="835" y="186"/>
                  <a:pt x="835" y="186"/>
                </a:cubicBezTo>
                <a:cubicBezTo>
                  <a:pt x="835" y="186"/>
                  <a:pt x="835" y="186"/>
                  <a:pt x="835" y="186"/>
                </a:cubicBezTo>
                <a:cubicBezTo>
                  <a:pt x="835" y="186"/>
                  <a:pt x="835" y="186"/>
                  <a:pt x="835" y="186"/>
                </a:cubicBezTo>
                <a:cubicBezTo>
                  <a:pt x="856" y="165"/>
                  <a:pt x="856" y="165"/>
                  <a:pt x="856" y="165"/>
                </a:cubicBezTo>
                <a:cubicBezTo>
                  <a:pt x="857" y="164"/>
                  <a:pt x="857" y="162"/>
                  <a:pt x="856" y="161"/>
                </a:cubicBezTo>
                <a:cubicBezTo>
                  <a:pt x="854" y="160"/>
                  <a:pt x="853" y="160"/>
                  <a:pt x="851" y="161"/>
                </a:cubicBezTo>
                <a:cubicBezTo>
                  <a:pt x="831" y="181"/>
                  <a:pt x="831" y="181"/>
                  <a:pt x="831" y="181"/>
                </a:cubicBezTo>
                <a:close/>
                <a:moveTo>
                  <a:pt x="898" y="118"/>
                </a:moveTo>
                <a:cubicBezTo>
                  <a:pt x="899" y="119"/>
                  <a:pt x="900" y="119"/>
                  <a:pt x="900" y="119"/>
                </a:cubicBezTo>
                <a:cubicBezTo>
                  <a:pt x="901" y="119"/>
                  <a:pt x="902" y="119"/>
                  <a:pt x="903" y="118"/>
                </a:cubicBezTo>
                <a:cubicBezTo>
                  <a:pt x="945" y="75"/>
                  <a:pt x="945" y="75"/>
                  <a:pt x="945" y="75"/>
                </a:cubicBezTo>
                <a:cubicBezTo>
                  <a:pt x="946" y="74"/>
                  <a:pt x="946" y="72"/>
                  <a:pt x="945" y="71"/>
                </a:cubicBezTo>
                <a:cubicBezTo>
                  <a:pt x="944" y="70"/>
                  <a:pt x="942" y="70"/>
                  <a:pt x="941" y="71"/>
                </a:cubicBezTo>
                <a:cubicBezTo>
                  <a:pt x="898" y="114"/>
                  <a:pt x="898" y="114"/>
                  <a:pt x="898" y="114"/>
                </a:cubicBezTo>
                <a:cubicBezTo>
                  <a:pt x="897" y="115"/>
                  <a:pt x="897" y="117"/>
                  <a:pt x="898" y="118"/>
                </a:cubicBezTo>
                <a:close/>
                <a:moveTo>
                  <a:pt x="856" y="160"/>
                </a:moveTo>
                <a:cubicBezTo>
                  <a:pt x="857" y="161"/>
                  <a:pt x="858" y="161"/>
                  <a:pt x="859" y="161"/>
                </a:cubicBezTo>
                <a:cubicBezTo>
                  <a:pt x="859" y="161"/>
                  <a:pt x="860" y="161"/>
                  <a:pt x="861" y="160"/>
                </a:cubicBezTo>
                <a:cubicBezTo>
                  <a:pt x="865" y="155"/>
                  <a:pt x="865" y="155"/>
                  <a:pt x="865" y="155"/>
                </a:cubicBezTo>
                <a:cubicBezTo>
                  <a:pt x="866" y="155"/>
                  <a:pt x="866" y="155"/>
                  <a:pt x="866" y="155"/>
                </a:cubicBezTo>
                <a:cubicBezTo>
                  <a:pt x="866" y="155"/>
                  <a:pt x="866" y="155"/>
                  <a:pt x="866" y="155"/>
                </a:cubicBezTo>
                <a:cubicBezTo>
                  <a:pt x="891" y="130"/>
                  <a:pt x="891" y="130"/>
                  <a:pt x="891" y="130"/>
                </a:cubicBezTo>
                <a:cubicBezTo>
                  <a:pt x="892" y="129"/>
                  <a:pt x="892" y="127"/>
                  <a:pt x="891" y="125"/>
                </a:cubicBezTo>
                <a:cubicBezTo>
                  <a:pt x="890" y="124"/>
                  <a:pt x="888" y="124"/>
                  <a:pt x="887" y="125"/>
                </a:cubicBezTo>
                <a:cubicBezTo>
                  <a:pt x="862" y="150"/>
                  <a:pt x="862" y="150"/>
                  <a:pt x="862" y="150"/>
                </a:cubicBezTo>
                <a:cubicBezTo>
                  <a:pt x="862" y="150"/>
                  <a:pt x="862" y="151"/>
                  <a:pt x="862" y="151"/>
                </a:cubicBezTo>
                <a:cubicBezTo>
                  <a:pt x="861" y="151"/>
                  <a:pt x="861" y="151"/>
                  <a:pt x="861" y="151"/>
                </a:cubicBezTo>
                <a:cubicBezTo>
                  <a:pt x="856" y="156"/>
                  <a:pt x="856" y="156"/>
                  <a:pt x="856" y="156"/>
                </a:cubicBezTo>
                <a:cubicBezTo>
                  <a:pt x="855" y="157"/>
                  <a:pt x="855" y="159"/>
                  <a:pt x="856" y="160"/>
                </a:cubicBezTo>
                <a:close/>
                <a:moveTo>
                  <a:pt x="508" y="508"/>
                </a:moveTo>
                <a:cubicBezTo>
                  <a:pt x="507" y="507"/>
                  <a:pt x="505" y="507"/>
                  <a:pt x="504" y="508"/>
                </a:cubicBezTo>
                <a:cubicBezTo>
                  <a:pt x="378" y="634"/>
                  <a:pt x="378" y="634"/>
                  <a:pt x="378" y="634"/>
                </a:cubicBezTo>
                <a:cubicBezTo>
                  <a:pt x="377" y="635"/>
                  <a:pt x="377" y="637"/>
                  <a:pt x="378" y="638"/>
                </a:cubicBezTo>
                <a:cubicBezTo>
                  <a:pt x="379" y="639"/>
                  <a:pt x="380" y="639"/>
                  <a:pt x="380" y="639"/>
                </a:cubicBezTo>
                <a:cubicBezTo>
                  <a:pt x="381" y="639"/>
                  <a:pt x="382" y="639"/>
                  <a:pt x="383" y="638"/>
                </a:cubicBezTo>
                <a:cubicBezTo>
                  <a:pt x="508" y="513"/>
                  <a:pt x="508" y="513"/>
                  <a:pt x="508" y="513"/>
                </a:cubicBezTo>
                <a:cubicBezTo>
                  <a:pt x="509" y="512"/>
                  <a:pt x="509" y="510"/>
                  <a:pt x="508" y="508"/>
                </a:cubicBezTo>
                <a:close/>
                <a:moveTo>
                  <a:pt x="750" y="269"/>
                </a:moveTo>
                <a:cubicBezTo>
                  <a:pt x="751" y="269"/>
                  <a:pt x="752" y="269"/>
                  <a:pt x="752" y="269"/>
                </a:cubicBezTo>
                <a:cubicBezTo>
                  <a:pt x="784" y="237"/>
                  <a:pt x="784" y="237"/>
                  <a:pt x="784" y="237"/>
                </a:cubicBezTo>
                <a:cubicBezTo>
                  <a:pt x="785" y="236"/>
                  <a:pt x="785" y="234"/>
                  <a:pt x="784" y="233"/>
                </a:cubicBezTo>
                <a:cubicBezTo>
                  <a:pt x="783" y="231"/>
                  <a:pt x="781" y="231"/>
                  <a:pt x="779" y="233"/>
                </a:cubicBezTo>
                <a:cubicBezTo>
                  <a:pt x="748" y="264"/>
                  <a:pt x="748" y="264"/>
                  <a:pt x="748" y="264"/>
                </a:cubicBezTo>
                <a:cubicBezTo>
                  <a:pt x="747" y="265"/>
                  <a:pt x="747" y="267"/>
                  <a:pt x="748" y="269"/>
                </a:cubicBezTo>
                <a:cubicBezTo>
                  <a:pt x="748" y="269"/>
                  <a:pt x="749" y="269"/>
                  <a:pt x="750" y="269"/>
                </a:cubicBezTo>
                <a:close/>
                <a:moveTo>
                  <a:pt x="1001" y="18"/>
                </a:moveTo>
                <a:cubicBezTo>
                  <a:pt x="1002" y="18"/>
                  <a:pt x="1003" y="18"/>
                  <a:pt x="1003" y="17"/>
                </a:cubicBezTo>
                <a:cubicBezTo>
                  <a:pt x="1005" y="15"/>
                  <a:pt x="1005" y="15"/>
                  <a:pt x="1005" y="15"/>
                </a:cubicBezTo>
                <a:cubicBezTo>
                  <a:pt x="1007" y="14"/>
                  <a:pt x="1007" y="12"/>
                  <a:pt x="1005" y="11"/>
                </a:cubicBezTo>
                <a:cubicBezTo>
                  <a:pt x="1004" y="10"/>
                  <a:pt x="1002" y="10"/>
                  <a:pt x="1001" y="11"/>
                </a:cubicBezTo>
                <a:cubicBezTo>
                  <a:pt x="999" y="13"/>
                  <a:pt x="999" y="13"/>
                  <a:pt x="999" y="13"/>
                </a:cubicBezTo>
                <a:cubicBezTo>
                  <a:pt x="998" y="14"/>
                  <a:pt x="998" y="16"/>
                  <a:pt x="999" y="17"/>
                </a:cubicBezTo>
                <a:cubicBezTo>
                  <a:pt x="1000" y="18"/>
                  <a:pt x="1001" y="18"/>
                  <a:pt x="1001" y="18"/>
                </a:cubicBezTo>
                <a:close/>
                <a:moveTo>
                  <a:pt x="903" y="128"/>
                </a:moveTo>
                <a:cubicBezTo>
                  <a:pt x="903" y="128"/>
                  <a:pt x="904" y="129"/>
                  <a:pt x="905" y="129"/>
                </a:cubicBezTo>
                <a:cubicBezTo>
                  <a:pt x="906" y="129"/>
                  <a:pt x="906" y="128"/>
                  <a:pt x="907" y="128"/>
                </a:cubicBezTo>
                <a:cubicBezTo>
                  <a:pt x="957" y="78"/>
                  <a:pt x="957" y="78"/>
                  <a:pt x="957" y="78"/>
                </a:cubicBezTo>
                <a:cubicBezTo>
                  <a:pt x="958" y="76"/>
                  <a:pt x="958" y="74"/>
                  <a:pt x="957" y="73"/>
                </a:cubicBezTo>
                <a:cubicBezTo>
                  <a:pt x="956" y="72"/>
                  <a:pt x="954" y="72"/>
                  <a:pt x="953" y="73"/>
                </a:cubicBezTo>
                <a:cubicBezTo>
                  <a:pt x="903" y="123"/>
                  <a:pt x="903" y="123"/>
                  <a:pt x="903" y="123"/>
                </a:cubicBezTo>
                <a:cubicBezTo>
                  <a:pt x="901" y="125"/>
                  <a:pt x="901" y="127"/>
                  <a:pt x="903" y="128"/>
                </a:cubicBezTo>
                <a:close/>
                <a:moveTo>
                  <a:pt x="1011" y="22"/>
                </a:moveTo>
                <a:cubicBezTo>
                  <a:pt x="1012" y="22"/>
                  <a:pt x="1013" y="22"/>
                  <a:pt x="1014" y="21"/>
                </a:cubicBezTo>
                <a:cubicBezTo>
                  <a:pt x="1015" y="20"/>
                  <a:pt x="1015" y="20"/>
                  <a:pt x="1015" y="20"/>
                </a:cubicBezTo>
                <a:cubicBezTo>
                  <a:pt x="1016" y="19"/>
                  <a:pt x="1016" y="17"/>
                  <a:pt x="1015" y="16"/>
                </a:cubicBezTo>
                <a:cubicBezTo>
                  <a:pt x="1014" y="14"/>
                  <a:pt x="1012" y="14"/>
                  <a:pt x="1010" y="16"/>
                </a:cubicBezTo>
                <a:cubicBezTo>
                  <a:pt x="1009" y="17"/>
                  <a:pt x="1009" y="17"/>
                  <a:pt x="1009" y="17"/>
                </a:cubicBezTo>
                <a:cubicBezTo>
                  <a:pt x="1008" y="18"/>
                  <a:pt x="1008" y="20"/>
                  <a:pt x="1009" y="21"/>
                </a:cubicBezTo>
                <a:cubicBezTo>
                  <a:pt x="1010" y="22"/>
                  <a:pt x="1011" y="22"/>
                  <a:pt x="1011" y="22"/>
                </a:cubicBezTo>
                <a:close/>
                <a:moveTo>
                  <a:pt x="505" y="526"/>
                </a:moveTo>
                <a:cubicBezTo>
                  <a:pt x="504" y="524"/>
                  <a:pt x="502" y="524"/>
                  <a:pt x="500" y="526"/>
                </a:cubicBezTo>
                <a:cubicBezTo>
                  <a:pt x="388" y="639"/>
                  <a:pt x="388" y="639"/>
                  <a:pt x="388" y="639"/>
                </a:cubicBezTo>
                <a:cubicBezTo>
                  <a:pt x="386" y="640"/>
                  <a:pt x="386" y="642"/>
                  <a:pt x="388" y="643"/>
                </a:cubicBezTo>
                <a:cubicBezTo>
                  <a:pt x="388" y="644"/>
                  <a:pt x="389" y="644"/>
                  <a:pt x="390" y="644"/>
                </a:cubicBezTo>
                <a:cubicBezTo>
                  <a:pt x="390" y="644"/>
                  <a:pt x="391" y="644"/>
                  <a:pt x="392" y="643"/>
                </a:cubicBezTo>
                <a:cubicBezTo>
                  <a:pt x="505" y="530"/>
                  <a:pt x="505" y="530"/>
                  <a:pt x="505" y="530"/>
                </a:cubicBezTo>
                <a:cubicBezTo>
                  <a:pt x="506" y="529"/>
                  <a:pt x="506" y="527"/>
                  <a:pt x="505" y="526"/>
                </a:cubicBezTo>
                <a:close/>
                <a:moveTo>
                  <a:pt x="883" y="144"/>
                </a:moveTo>
                <a:cubicBezTo>
                  <a:pt x="883" y="144"/>
                  <a:pt x="882" y="144"/>
                  <a:pt x="881" y="145"/>
                </a:cubicBezTo>
                <a:cubicBezTo>
                  <a:pt x="876" y="150"/>
                  <a:pt x="876" y="150"/>
                  <a:pt x="876" y="150"/>
                </a:cubicBezTo>
                <a:cubicBezTo>
                  <a:pt x="875" y="151"/>
                  <a:pt x="875" y="153"/>
                  <a:pt x="876" y="155"/>
                </a:cubicBezTo>
                <a:cubicBezTo>
                  <a:pt x="876" y="155"/>
                  <a:pt x="877" y="156"/>
                  <a:pt x="878" y="156"/>
                </a:cubicBezTo>
                <a:cubicBezTo>
                  <a:pt x="879" y="156"/>
                  <a:pt x="880" y="155"/>
                  <a:pt x="880" y="155"/>
                </a:cubicBezTo>
                <a:cubicBezTo>
                  <a:pt x="886" y="149"/>
                  <a:pt x="886" y="149"/>
                  <a:pt x="886" y="149"/>
                </a:cubicBezTo>
                <a:cubicBezTo>
                  <a:pt x="886" y="149"/>
                  <a:pt x="887" y="148"/>
                  <a:pt x="887" y="147"/>
                </a:cubicBezTo>
                <a:cubicBezTo>
                  <a:pt x="887" y="146"/>
                  <a:pt x="886" y="145"/>
                  <a:pt x="886" y="145"/>
                </a:cubicBezTo>
                <a:cubicBezTo>
                  <a:pt x="885" y="144"/>
                  <a:pt x="884" y="144"/>
                  <a:pt x="883" y="144"/>
                </a:cubicBezTo>
                <a:close/>
                <a:moveTo>
                  <a:pt x="752" y="278"/>
                </a:moveTo>
                <a:cubicBezTo>
                  <a:pt x="753" y="279"/>
                  <a:pt x="753" y="279"/>
                  <a:pt x="754" y="279"/>
                </a:cubicBezTo>
                <a:cubicBezTo>
                  <a:pt x="755" y="279"/>
                  <a:pt x="756" y="279"/>
                  <a:pt x="756" y="278"/>
                </a:cubicBezTo>
                <a:cubicBezTo>
                  <a:pt x="869" y="166"/>
                  <a:pt x="869" y="166"/>
                  <a:pt x="869" y="166"/>
                </a:cubicBezTo>
                <a:cubicBezTo>
                  <a:pt x="870" y="164"/>
                  <a:pt x="870" y="163"/>
                  <a:pt x="869" y="161"/>
                </a:cubicBezTo>
                <a:cubicBezTo>
                  <a:pt x="868" y="160"/>
                  <a:pt x="866" y="160"/>
                  <a:pt x="865" y="161"/>
                </a:cubicBezTo>
                <a:cubicBezTo>
                  <a:pt x="752" y="274"/>
                  <a:pt x="752" y="274"/>
                  <a:pt x="752" y="274"/>
                </a:cubicBezTo>
                <a:cubicBezTo>
                  <a:pt x="751" y="275"/>
                  <a:pt x="751" y="277"/>
                  <a:pt x="752" y="278"/>
                </a:cubicBezTo>
                <a:close/>
                <a:moveTo>
                  <a:pt x="765" y="282"/>
                </a:moveTo>
                <a:cubicBezTo>
                  <a:pt x="766" y="282"/>
                  <a:pt x="767" y="282"/>
                  <a:pt x="767" y="281"/>
                </a:cubicBezTo>
                <a:cubicBezTo>
                  <a:pt x="882" y="166"/>
                  <a:pt x="882" y="166"/>
                  <a:pt x="882" y="166"/>
                </a:cubicBezTo>
                <a:cubicBezTo>
                  <a:pt x="884" y="165"/>
                  <a:pt x="884" y="163"/>
                  <a:pt x="882" y="162"/>
                </a:cubicBezTo>
                <a:cubicBezTo>
                  <a:pt x="881" y="161"/>
                  <a:pt x="879" y="161"/>
                  <a:pt x="878" y="162"/>
                </a:cubicBezTo>
                <a:cubicBezTo>
                  <a:pt x="763" y="277"/>
                  <a:pt x="763" y="277"/>
                  <a:pt x="763" y="277"/>
                </a:cubicBezTo>
                <a:cubicBezTo>
                  <a:pt x="762" y="278"/>
                  <a:pt x="762" y="280"/>
                  <a:pt x="763" y="281"/>
                </a:cubicBezTo>
                <a:cubicBezTo>
                  <a:pt x="764" y="282"/>
                  <a:pt x="764" y="282"/>
                  <a:pt x="765" y="282"/>
                </a:cubicBezTo>
                <a:close/>
                <a:moveTo>
                  <a:pt x="913" y="131"/>
                </a:moveTo>
                <a:cubicBezTo>
                  <a:pt x="914" y="132"/>
                  <a:pt x="915" y="132"/>
                  <a:pt x="915" y="132"/>
                </a:cubicBezTo>
                <a:cubicBezTo>
                  <a:pt x="916" y="132"/>
                  <a:pt x="917" y="132"/>
                  <a:pt x="918" y="131"/>
                </a:cubicBezTo>
                <a:cubicBezTo>
                  <a:pt x="968" y="81"/>
                  <a:pt x="968" y="81"/>
                  <a:pt x="968" y="81"/>
                </a:cubicBezTo>
                <a:cubicBezTo>
                  <a:pt x="969" y="80"/>
                  <a:pt x="969" y="78"/>
                  <a:pt x="968" y="77"/>
                </a:cubicBezTo>
                <a:cubicBezTo>
                  <a:pt x="967" y="75"/>
                  <a:pt x="965" y="75"/>
                  <a:pt x="963" y="77"/>
                </a:cubicBezTo>
                <a:cubicBezTo>
                  <a:pt x="913" y="127"/>
                  <a:pt x="913" y="127"/>
                  <a:pt x="913" y="127"/>
                </a:cubicBezTo>
                <a:cubicBezTo>
                  <a:pt x="912" y="128"/>
                  <a:pt x="912" y="130"/>
                  <a:pt x="913" y="131"/>
                </a:cubicBezTo>
                <a:close/>
                <a:moveTo>
                  <a:pt x="399" y="650"/>
                </a:moveTo>
                <a:cubicBezTo>
                  <a:pt x="521" y="527"/>
                  <a:pt x="521" y="527"/>
                  <a:pt x="521" y="527"/>
                </a:cubicBezTo>
                <a:cubicBezTo>
                  <a:pt x="523" y="526"/>
                  <a:pt x="523" y="524"/>
                  <a:pt x="521" y="523"/>
                </a:cubicBezTo>
                <a:cubicBezTo>
                  <a:pt x="520" y="522"/>
                  <a:pt x="518" y="522"/>
                  <a:pt x="517" y="523"/>
                </a:cubicBezTo>
                <a:cubicBezTo>
                  <a:pt x="395" y="646"/>
                  <a:pt x="395" y="646"/>
                  <a:pt x="395" y="646"/>
                </a:cubicBezTo>
                <a:cubicBezTo>
                  <a:pt x="393" y="647"/>
                  <a:pt x="393" y="649"/>
                  <a:pt x="395" y="650"/>
                </a:cubicBezTo>
                <a:cubicBezTo>
                  <a:pt x="395" y="650"/>
                  <a:pt x="396" y="651"/>
                  <a:pt x="397" y="651"/>
                </a:cubicBezTo>
                <a:cubicBezTo>
                  <a:pt x="397" y="651"/>
                  <a:pt x="398" y="650"/>
                  <a:pt x="399" y="650"/>
                </a:cubicBezTo>
                <a:close/>
                <a:moveTo>
                  <a:pt x="906" y="142"/>
                </a:moveTo>
                <a:cubicBezTo>
                  <a:pt x="906" y="142"/>
                  <a:pt x="907" y="141"/>
                  <a:pt x="908" y="141"/>
                </a:cubicBezTo>
                <a:cubicBezTo>
                  <a:pt x="909" y="139"/>
                  <a:pt x="909" y="139"/>
                  <a:pt x="909" y="139"/>
                </a:cubicBezTo>
                <a:cubicBezTo>
                  <a:pt x="909" y="139"/>
                  <a:pt x="910" y="139"/>
                  <a:pt x="910" y="139"/>
                </a:cubicBezTo>
                <a:cubicBezTo>
                  <a:pt x="910" y="139"/>
                  <a:pt x="910" y="138"/>
                  <a:pt x="911" y="138"/>
                </a:cubicBezTo>
                <a:cubicBezTo>
                  <a:pt x="913" y="136"/>
                  <a:pt x="913" y="136"/>
                  <a:pt x="913" y="136"/>
                </a:cubicBezTo>
                <a:cubicBezTo>
                  <a:pt x="914" y="135"/>
                  <a:pt x="914" y="133"/>
                  <a:pt x="913" y="131"/>
                </a:cubicBezTo>
                <a:cubicBezTo>
                  <a:pt x="912" y="130"/>
                  <a:pt x="910" y="130"/>
                  <a:pt x="909" y="131"/>
                </a:cubicBezTo>
                <a:cubicBezTo>
                  <a:pt x="906" y="134"/>
                  <a:pt x="906" y="134"/>
                  <a:pt x="906" y="134"/>
                </a:cubicBezTo>
                <a:cubicBezTo>
                  <a:pt x="906" y="134"/>
                  <a:pt x="906" y="134"/>
                  <a:pt x="906" y="135"/>
                </a:cubicBezTo>
                <a:cubicBezTo>
                  <a:pt x="905" y="135"/>
                  <a:pt x="905" y="135"/>
                  <a:pt x="905" y="135"/>
                </a:cubicBezTo>
                <a:cubicBezTo>
                  <a:pt x="903" y="137"/>
                  <a:pt x="903" y="137"/>
                  <a:pt x="903" y="137"/>
                </a:cubicBezTo>
                <a:cubicBezTo>
                  <a:pt x="902" y="138"/>
                  <a:pt x="902" y="140"/>
                  <a:pt x="903" y="141"/>
                </a:cubicBezTo>
                <a:cubicBezTo>
                  <a:pt x="904" y="141"/>
                  <a:pt x="905" y="142"/>
                  <a:pt x="906" y="142"/>
                </a:cubicBezTo>
                <a:close/>
                <a:moveTo>
                  <a:pt x="1028" y="19"/>
                </a:moveTo>
                <a:cubicBezTo>
                  <a:pt x="1029" y="19"/>
                  <a:pt x="1030" y="19"/>
                  <a:pt x="1030" y="18"/>
                </a:cubicBezTo>
                <a:cubicBezTo>
                  <a:pt x="1031" y="17"/>
                  <a:pt x="1031" y="17"/>
                  <a:pt x="1031" y="17"/>
                </a:cubicBezTo>
                <a:cubicBezTo>
                  <a:pt x="1033" y="16"/>
                  <a:pt x="1033" y="14"/>
                  <a:pt x="1031" y="13"/>
                </a:cubicBezTo>
                <a:cubicBezTo>
                  <a:pt x="1030" y="12"/>
                  <a:pt x="1028" y="12"/>
                  <a:pt x="1027" y="13"/>
                </a:cubicBezTo>
                <a:cubicBezTo>
                  <a:pt x="1026" y="14"/>
                  <a:pt x="1026" y="14"/>
                  <a:pt x="1026" y="14"/>
                </a:cubicBezTo>
                <a:cubicBezTo>
                  <a:pt x="1025" y="15"/>
                  <a:pt x="1025" y="17"/>
                  <a:pt x="1026" y="18"/>
                </a:cubicBezTo>
                <a:cubicBezTo>
                  <a:pt x="1027" y="19"/>
                  <a:pt x="1028" y="19"/>
                  <a:pt x="1028" y="19"/>
                </a:cubicBezTo>
                <a:close/>
                <a:moveTo>
                  <a:pt x="397" y="661"/>
                </a:moveTo>
                <a:cubicBezTo>
                  <a:pt x="398" y="662"/>
                  <a:pt x="399" y="662"/>
                  <a:pt x="399" y="662"/>
                </a:cubicBezTo>
                <a:cubicBezTo>
                  <a:pt x="400" y="662"/>
                  <a:pt x="401" y="662"/>
                  <a:pt x="402" y="661"/>
                </a:cubicBezTo>
                <a:cubicBezTo>
                  <a:pt x="531" y="531"/>
                  <a:pt x="531" y="531"/>
                  <a:pt x="531" y="531"/>
                </a:cubicBezTo>
                <a:cubicBezTo>
                  <a:pt x="533" y="530"/>
                  <a:pt x="533" y="528"/>
                  <a:pt x="531" y="527"/>
                </a:cubicBezTo>
                <a:cubicBezTo>
                  <a:pt x="530" y="526"/>
                  <a:pt x="528" y="526"/>
                  <a:pt x="527" y="527"/>
                </a:cubicBezTo>
                <a:cubicBezTo>
                  <a:pt x="397" y="657"/>
                  <a:pt x="397" y="657"/>
                  <a:pt x="397" y="657"/>
                </a:cubicBezTo>
                <a:cubicBezTo>
                  <a:pt x="396" y="658"/>
                  <a:pt x="396" y="660"/>
                  <a:pt x="397" y="661"/>
                </a:cubicBezTo>
                <a:close/>
                <a:moveTo>
                  <a:pt x="930" y="124"/>
                </a:moveTo>
                <a:cubicBezTo>
                  <a:pt x="929" y="125"/>
                  <a:pt x="929" y="127"/>
                  <a:pt x="930" y="128"/>
                </a:cubicBezTo>
                <a:cubicBezTo>
                  <a:pt x="931" y="129"/>
                  <a:pt x="932" y="129"/>
                  <a:pt x="933" y="129"/>
                </a:cubicBezTo>
                <a:cubicBezTo>
                  <a:pt x="933" y="129"/>
                  <a:pt x="934" y="129"/>
                  <a:pt x="935" y="128"/>
                </a:cubicBezTo>
                <a:cubicBezTo>
                  <a:pt x="978" y="84"/>
                  <a:pt x="978" y="84"/>
                  <a:pt x="978" y="84"/>
                </a:cubicBezTo>
                <a:cubicBezTo>
                  <a:pt x="979" y="83"/>
                  <a:pt x="979" y="81"/>
                  <a:pt x="978" y="80"/>
                </a:cubicBezTo>
                <a:cubicBezTo>
                  <a:pt x="977" y="79"/>
                  <a:pt x="975" y="79"/>
                  <a:pt x="974" y="80"/>
                </a:cubicBezTo>
                <a:lnTo>
                  <a:pt x="930" y="124"/>
                </a:lnTo>
                <a:close/>
                <a:moveTo>
                  <a:pt x="919" y="143"/>
                </a:moveTo>
                <a:cubicBezTo>
                  <a:pt x="920" y="143"/>
                  <a:pt x="920" y="142"/>
                  <a:pt x="921" y="142"/>
                </a:cubicBezTo>
                <a:cubicBezTo>
                  <a:pt x="930" y="133"/>
                  <a:pt x="930" y="133"/>
                  <a:pt x="930" y="133"/>
                </a:cubicBezTo>
                <a:cubicBezTo>
                  <a:pt x="931" y="132"/>
                  <a:pt x="931" y="130"/>
                  <a:pt x="930" y="129"/>
                </a:cubicBezTo>
                <a:cubicBezTo>
                  <a:pt x="929" y="127"/>
                  <a:pt x="927" y="127"/>
                  <a:pt x="925" y="129"/>
                </a:cubicBezTo>
                <a:cubicBezTo>
                  <a:pt x="917" y="137"/>
                  <a:pt x="917" y="137"/>
                  <a:pt x="917" y="137"/>
                </a:cubicBezTo>
                <a:cubicBezTo>
                  <a:pt x="915" y="139"/>
                  <a:pt x="915" y="141"/>
                  <a:pt x="917" y="142"/>
                </a:cubicBezTo>
                <a:cubicBezTo>
                  <a:pt x="917" y="142"/>
                  <a:pt x="918" y="143"/>
                  <a:pt x="919" y="143"/>
                </a:cubicBezTo>
                <a:close/>
                <a:moveTo>
                  <a:pt x="746" y="316"/>
                </a:moveTo>
                <a:cubicBezTo>
                  <a:pt x="747" y="316"/>
                  <a:pt x="747" y="315"/>
                  <a:pt x="748" y="315"/>
                </a:cubicBezTo>
                <a:cubicBezTo>
                  <a:pt x="761" y="302"/>
                  <a:pt x="761" y="302"/>
                  <a:pt x="761" y="302"/>
                </a:cubicBezTo>
                <a:cubicBezTo>
                  <a:pt x="774" y="289"/>
                  <a:pt x="774" y="289"/>
                  <a:pt x="774" y="289"/>
                </a:cubicBezTo>
                <a:cubicBezTo>
                  <a:pt x="775" y="287"/>
                  <a:pt x="775" y="285"/>
                  <a:pt x="774" y="284"/>
                </a:cubicBezTo>
                <a:cubicBezTo>
                  <a:pt x="773" y="283"/>
                  <a:pt x="771" y="283"/>
                  <a:pt x="770" y="284"/>
                </a:cubicBezTo>
                <a:cubicBezTo>
                  <a:pt x="757" y="297"/>
                  <a:pt x="757" y="297"/>
                  <a:pt x="757" y="297"/>
                </a:cubicBezTo>
                <a:cubicBezTo>
                  <a:pt x="744" y="310"/>
                  <a:pt x="744" y="310"/>
                  <a:pt x="744" y="310"/>
                </a:cubicBezTo>
                <a:cubicBezTo>
                  <a:pt x="742" y="312"/>
                  <a:pt x="742" y="314"/>
                  <a:pt x="744" y="315"/>
                </a:cubicBezTo>
                <a:cubicBezTo>
                  <a:pt x="744" y="315"/>
                  <a:pt x="745" y="316"/>
                  <a:pt x="746" y="316"/>
                </a:cubicBezTo>
                <a:close/>
                <a:moveTo>
                  <a:pt x="903" y="156"/>
                </a:moveTo>
                <a:cubicBezTo>
                  <a:pt x="903" y="156"/>
                  <a:pt x="904" y="157"/>
                  <a:pt x="905" y="157"/>
                </a:cubicBezTo>
                <a:cubicBezTo>
                  <a:pt x="906" y="157"/>
                  <a:pt x="907" y="156"/>
                  <a:pt x="907" y="156"/>
                </a:cubicBezTo>
                <a:cubicBezTo>
                  <a:pt x="916" y="147"/>
                  <a:pt x="916" y="147"/>
                  <a:pt x="916" y="147"/>
                </a:cubicBezTo>
                <a:cubicBezTo>
                  <a:pt x="917" y="146"/>
                  <a:pt x="917" y="144"/>
                  <a:pt x="916" y="143"/>
                </a:cubicBezTo>
                <a:cubicBezTo>
                  <a:pt x="914" y="142"/>
                  <a:pt x="912" y="142"/>
                  <a:pt x="911" y="143"/>
                </a:cubicBezTo>
                <a:cubicBezTo>
                  <a:pt x="903" y="151"/>
                  <a:pt x="903" y="151"/>
                  <a:pt x="903" y="151"/>
                </a:cubicBezTo>
                <a:cubicBezTo>
                  <a:pt x="902" y="152"/>
                  <a:pt x="902" y="154"/>
                  <a:pt x="903" y="156"/>
                </a:cubicBezTo>
                <a:close/>
                <a:moveTo>
                  <a:pt x="892" y="162"/>
                </a:moveTo>
                <a:cubicBezTo>
                  <a:pt x="821" y="233"/>
                  <a:pt x="821" y="233"/>
                  <a:pt x="821" y="233"/>
                </a:cubicBezTo>
                <a:cubicBezTo>
                  <a:pt x="820" y="234"/>
                  <a:pt x="820" y="236"/>
                  <a:pt x="821" y="237"/>
                </a:cubicBezTo>
                <a:cubicBezTo>
                  <a:pt x="822" y="238"/>
                  <a:pt x="823" y="238"/>
                  <a:pt x="824" y="238"/>
                </a:cubicBezTo>
                <a:cubicBezTo>
                  <a:pt x="824" y="238"/>
                  <a:pt x="825" y="238"/>
                  <a:pt x="826" y="237"/>
                </a:cubicBezTo>
                <a:cubicBezTo>
                  <a:pt x="896" y="166"/>
                  <a:pt x="896" y="166"/>
                  <a:pt x="896" y="166"/>
                </a:cubicBezTo>
                <a:cubicBezTo>
                  <a:pt x="898" y="165"/>
                  <a:pt x="898" y="163"/>
                  <a:pt x="896" y="162"/>
                </a:cubicBezTo>
                <a:cubicBezTo>
                  <a:pt x="895" y="161"/>
                  <a:pt x="893" y="161"/>
                  <a:pt x="892" y="162"/>
                </a:cubicBezTo>
                <a:close/>
                <a:moveTo>
                  <a:pt x="779" y="282"/>
                </a:moveTo>
                <a:cubicBezTo>
                  <a:pt x="780" y="282"/>
                  <a:pt x="781" y="282"/>
                  <a:pt x="781" y="281"/>
                </a:cubicBezTo>
                <a:cubicBezTo>
                  <a:pt x="821" y="242"/>
                  <a:pt x="821" y="242"/>
                  <a:pt x="821" y="242"/>
                </a:cubicBezTo>
                <a:cubicBezTo>
                  <a:pt x="822" y="241"/>
                  <a:pt x="822" y="239"/>
                  <a:pt x="821" y="238"/>
                </a:cubicBezTo>
                <a:cubicBezTo>
                  <a:pt x="820" y="236"/>
                  <a:pt x="818" y="236"/>
                  <a:pt x="816" y="238"/>
                </a:cubicBezTo>
                <a:cubicBezTo>
                  <a:pt x="802" y="252"/>
                  <a:pt x="802" y="252"/>
                  <a:pt x="802" y="252"/>
                </a:cubicBezTo>
                <a:cubicBezTo>
                  <a:pt x="777" y="277"/>
                  <a:pt x="777" y="277"/>
                  <a:pt x="777" y="277"/>
                </a:cubicBezTo>
                <a:cubicBezTo>
                  <a:pt x="776" y="278"/>
                  <a:pt x="776" y="280"/>
                  <a:pt x="777" y="281"/>
                </a:cubicBezTo>
                <a:cubicBezTo>
                  <a:pt x="778" y="282"/>
                  <a:pt x="778" y="282"/>
                  <a:pt x="779" y="282"/>
                </a:cubicBezTo>
                <a:close/>
                <a:moveTo>
                  <a:pt x="941" y="127"/>
                </a:moveTo>
                <a:cubicBezTo>
                  <a:pt x="941" y="127"/>
                  <a:pt x="941" y="127"/>
                  <a:pt x="941" y="127"/>
                </a:cubicBezTo>
                <a:cubicBezTo>
                  <a:pt x="833" y="235"/>
                  <a:pt x="833" y="235"/>
                  <a:pt x="833" y="235"/>
                </a:cubicBezTo>
                <a:cubicBezTo>
                  <a:pt x="832" y="236"/>
                  <a:pt x="832" y="238"/>
                  <a:pt x="833" y="240"/>
                </a:cubicBezTo>
                <a:cubicBezTo>
                  <a:pt x="833" y="240"/>
                  <a:pt x="834" y="241"/>
                  <a:pt x="835" y="241"/>
                </a:cubicBezTo>
                <a:cubicBezTo>
                  <a:pt x="836" y="241"/>
                  <a:pt x="836" y="240"/>
                  <a:pt x="837" y="240"/>
                </a:cubicBezTo>
                <a:cubicBezTo>
                  <a:pt x="945" y="132"/>
                  <a:pt x="945" y="132"/>
                  <a:pt x="945" y="132"/>
                </a:cubicBezTo>
                <a:cubicBezTo>
                  <a:pt x="945" y="131"/>
                  <a:pt x="945" y="131"/>
                  <a:pt x="946" y="131"/>
                </a:cubicBezTo>
                <a:cubicBezTo>
                  <a:pt x="946" y="131"/>
                  <a:pt x="946" y="131"/>
                  <a:pt x="946" y="131"/>
                </a:cubicBezTo>
                <a:cubicBezTo>
                  <a:pt x="986" y="91"/>
                  <a:pt x="986" y="91"/>
                  <a:pt x="986" y="91"/>
                </a:cubicBezTo>
                <a:cubicBezTo>
                  <a:pt x="987" y="90"/>
                  <a:pt x="987" y="88"/>
                  <a:pt x="986" y="86"/>
                </a:cubicBezTo>
                <a:cubicBezTo>
                  <a:pt x="985" y="85"/>
                  <a:pt x="983" y="85"/>
                  <a:pt x="982" y="86"/>
                </a:cubicBezTo>
                <a:cubicBezTo>
                  <a:pt x="942" y="126"/>
                  <a:pt x="942" y="126"/>
                  <a:pt x="942" y="126"/>
                </a:cubicBezTo>
                <a:cubicBezTo>
                  <a:pt x="941" y="127"/>
                  <a:pt x="941" y="127"/>
                  <a:pt x="941" y="127"/>
                </a:cubicBezTo>
                <a:close/>
                <a:moveTo>
                  <a:pt x="1015" y="57"/>
                </a:moveTo>
                <a:cubicBezTo>
                  <a:pt x="1016" y="58"/>
                  <a:pt x="1017" y="58"/>
                  <a:pt x="1017" y="58"/>
                </a:cubicBezTo>
                <a:cubicBezTo>
                  <a:pt x="1018" y="58"/>
                  <a:pt x="1019" y="58"/>
                  <a:pt x="1019" y="57"/>
                </a:cubicBezTo>
                <a:cubicBezTo>
                  <a:pt x="1022" y="55"/>
                  <a:pt x="1022" y="55"/>
                  <a:pt x="1022" y="55"/>
                </a:cubicBezTo>
                <a:cubicBezTo>
                  <a:pt x="1022" y="55"/>
                  <a:pt x="1022" y="55"/>
                  <a:pt x="1022" y="54"/>
                </a:cubicBezTo>
                <a:cubicBezTo>
                  <a:pt x="1023" y="54"/>
                  <a:pt x="1023" y="54"/>
                  <a:pt x="1023" y="54"/>
                </a:cubicBezTo>
                <a:cubicBezTo>
                  <a:pt x="1035" y="41"/>
                  <a:pt x="1035" y="41"/>
                  <a:pt x="1035" y="41"/>
                </a:cubicBezTo>
                <a:cubicBezTo>
                  <a:pt x="1037" y="40"/>
                  <a:pt x="1037" y="38"/>
                  <a:pt x="1035" y="37"/>
                </a:cubicBezTo>
                <a:cubicBezTo>
                  <a:pt x="1034" y="36"/>
                  <a:pt x="1032" y="36"/>
                  <a:pt x="1031" y="37"/>
                </a:cubicBezTo>
                <a:cubicBezTo>
                  <a:pt x="1019" y="49"/>
                  <a:pt x="1019" y="49"/>
                  <a:pt x="1019" y="49"/>
                </a:cubicBezTo>
                <a:cubicBezTo>
                  <a:pt x="1018" y="50"/>
                  <a:pt x="1018" y="50"/>
                  <a:pt x="1018" y="50"/>
                </a:cubicBezTo>
                <a:cubicBezTo>
                  <a:pt x="1018" y="50"/>
                  <a:pt x="1018" y="50"/>
                  <a:pt x="1017" y="51"/>
                </a:cubicBezTo>
                <a:cubicBezTo>
                  <a:pt x="1015" y="53"/>
                  <a:pt x="1015" y="53"/>
                  <a:pt x="1015" y="53"/>
                </a:cubicBezTo>
                <a:cubicBezTo>
                  <a:pt x="1014" y="54"/>
                  <a:pt x="1014" y="56"/>
                  <a:pt x="1015" y="57"/>
                </a:cubicBezTo>
                <a:close/>
                <a:moveTo>
                  <a:pt x="397" y="676"/>
                </a:moveTo>
                <a:cubicBezTo>
                  <a:pt x="397" y="676"/>
                  <a:pt x="398" y="677"/>
                  <a:pt x="399" y="677"/>
                </a:cubicBezTo>
                <a:cubicBezTo>
                  <a:pt x="400" y="677"/>
                  <a:pt x="400" y="676"/>
                  <a:pt x="401" y="676"/>
                </a:cubicBezTo>
                <a:cubicBezTo>
                  <a:pt x="541" y="536"/>
                  <a:pt x="541" y="536"/>
                  <a:pt x="541" y="536"/>
                </a:cubicBezTo>
                <a:cubicBezTo>
                  <a:pt x="542" y="535"/>
                  <a:pt x="542" y="533"/>
                  <a:pt x="541" y="532"/>
                </a:cubicBezTo>
                <a:cubicBezTo>
                  <a:pt x="540" y="530"/>
                  <a:pt x="538" y="530"/>
                  <a:pt x="536" y="532"/>
                </a:cubicBezTo>
                <a:cubicBezTo>
                  <a:pt x="397" y="671"/>
                  <a:pt x="397" y="671"/>
                  <a:pt x="397" y="671"/>
                </a:cubicBezTo>
                <a:cubicBezTo>
                  <a:pt x="395" y="673"/>
                  <a:pt x="395" y="675"/>
                  <a:pt x="397" y="676"/>
                </a:cubicBezTo>
                <a:close/>
                <a:moveTo>
                  <a:pt x="990" y="82"/>
                </a:moveTo>
                <a:cubicBezTo>
                  <a:pt x="991" y="83"/>
                  <a:pt x="991" y="83"/>
                  <a:pt x="992" y="83"/>
                </a:cubicBezTo>
                <a:cubicBezTo>
                  <a:pt x="993" y="83"/>
                  <a:pt x="994" y="83"/>
                  <a:pt x="994" y="82"/>
                </a:cubicBezTo>
                <a:cubicBezTo>
                  <a:pt x="997" y="80"/>
                  <a:pt x="997" y="80"/>
                  <a:pt x="997" y="80"/>
                </a:cubicBezTo>
                <a:cubicBezTo>
                  <a:pt x="998" y="79"/>
                  <a:pt x="998" y="77"/>
                  <a:pt x="997" y="76"/>
                </a:cubicBezTo>
                <a:cubicBezTo>
                  <a:pt x="996" y="74"/>
                  <a:pt x="994" y="74"/>
                  <a:pt x="992" y="76"/>
                </a:cubicBezTo>
                <a:cubicBezTo>
                  <a:pt x="990" y="78"/>
                  <a:pt x="990" y="78"/>
                  <a:pt x="990" y="78"/>
                </a:cubicBezTo>
                <a:cubicBezTo>
                  <a:pt x="989" y="79"/>
                  <a:pt x="989" y="81"/>
                  <a:pt x="990" y="82"/>
                </a:cubicBezTo>
                <a:close/>
                <a:moveTo>
                  <a:pt x="807" y="261"/>
                </a:moveTo>
                <a:cubicBezTo>
                  <a:pt x="806" y="262"/>
                  <a:pt x="806" y="262"/>
                  <a:pt x="806" y="262"/>
                </a:cubicBezTo>
                <a:cubicBezTo>
                  <a:pt x="805" y="263"/>
                  <a:pt x="805" y="265"/>
                  <a:pt x="806" y="267"/>
                </a:cubicBezTo>
                <a:cubicBezTo>
                  <a:pt x="806" y="267"/>
                  <a:pt x="807" y="267"/>
                  <a:pt x="808" y="267"/>
                </a:cubicBezTo>
                <a:cubicBezTo>
                  <a:pt x="809" y="267"/>
                  <a:pt x="810" y="267"/>
                  <a:pt x="810" y="267"/>
                </a:cubicBezTo>
                <a:cubicBezTo>
                  <a:pt x="812" y="265"/>
                  <a:pt x="812" y="265"/>
                  <a:pt x="812" y="265"/>
                </a:cubicBezTo>
                <a:cubicBezTo>
                  <a:pt x="813" y="264"/>
                  <a:pt x="813" y="262"/>
                  <a:pt x="812" y="261"/>
                </a:cubicBezTo>
                <a:cubicBezTo>
                  <a:pt x="811" y="259"/>
                  <a:pt x="809" y="259"/>
                  <a:pt x="807" y="261"/>
                </a:cubicBezTo>
                <a:close/>
                <a:moveTo>
                  <a:pt x="714" y="358"/>
                </a:moveTo>
                <a:cubicBezTo>
                  <a:pt x="715" y="359"/>
                  <a:pt x="716" y="359"/>
                  <a:pt x="716" y="359"/>
                </a:cubicBezTo>
                <a:cubicBezTo>
                  <a:pt x="717" y="359"/>
                  <a:pt x="718" y="359"/>
                  <a:pt x="719" y="358"/>
                </a:cubicBezTo>
                <a:cubicBezTo>
                  <a:pt x="787" y="290"/>
                  <a:pt x="787" y="290"/>
                  <a:pt x="787" y="290"/>
                </a:cubicBezTo>
                <a:cubicBezTo>
                  <a:pt x="788" y="289"/>
                  <a:pt x="788" y="287"/>
                  <a:pt x="787" y="286"/>
                </a:cubicBezTo>
                <a:cubicBezTo>
                  <a:pt x="785" y="284"/>
                  <a:pt x="784" y="284"/>
                  <a:pt x="782" y="286"/>
                </a:cubicBezTo>
                <a:cubicBezTo>
                  <a:pt x="714" y="354"/>
                  <a:pt x="714" y="354"/>
                  <a:pt x="714" y="354"/>
                </a:cubicBezTo>
                <a:cubicBezTo>
                  <a:pt x="713" y="355"/>
                  <a:pt x="713" y="357"/>
                  <a:pt x="714" y="358"/>
                </a:cubicBezTo>
                <a:close/>
                <a:moveTo>
                  <a:pt x="1041" y="49"/>
                </a:moveTo>
                <a:cubicBezTo>
                  <a:pt x="1041" y="49"/>
                  <a:pt x="1042" y="49"/>
                  <a:pt x="1043" y="48"/>
                </a:cubicBezTo>
                <a:cubicBezTo>
                  <a:pt x="1052" y="38"/>
                  <a:pt x="1052" y="38"/>
                  <a:pt x="1052" y="38"/>
                </a:cubicBezTo>
                <a:cubicBezTo>
                  <a:pt x="1053" y="37"/>
                  <a:pt x="1053" y="35"/>
                  <a:pt x="1052" y="34"/>
                </a:cubicBezTo>
                <a:cubicBezTo>
                  <a:pt x="1051" y="33"/>
                  <a:pt x="1049" y="33"/>
                  <a:pt x="1048" y="34"/>
                </a:cubicBezTo>
                <a:cubicBezTo>
                  <a:pt x="1038" y="44"/>
                  <a:pt x="1038" y="44"/>
                  <a:pt x="1038" y="44"/>
                </a:cubicBezTo>
                <a:cubicBezTo>
                  <a:pt x="1037" y="45"/>
                  <a:pt x="1037" y="47"/>
                  <a:pt x="1038" y="48"/>
                </a:cubicBezTo>
                <a:cubicBezTo>
                  <a:pt x="1039" y="49"/>
                  <a:pt x="1040" y="49"/>
                  <a:pt x="1041" y="49"/>
                </a:cubicBezTo>
                <a:close/>
                <a:moveTo>
                  <a:pt x="399" y="690"/>
                </a:moveTo>
                <a:cubicBezTo>
                  <a:pt x="400" y="690"/>
                  <a:pt x="401" y="690"/>
                  <a:pt x="401" y="689"/>
                </a:cubicBezTo>
                <a:cubicBezTo>
                  <a:pt x="548" y="543"/>
                  <a:pt x="548" y="543"/>
                  <a:pt x="548" y="543"/>
                </a:cubicBezTo>
                <a:cubicBezTo>
                  <a:pt x="549" y="542"/>
                  <a:pt x="549" y="540"/>
                  <a:pt x="548" y="538"/>
                </a:cubicBezTo>
                <a:cubicBezTo>
                  <a:pt x="547" y="537"/>
                  <a:pt x="545" y="537"/>
                  <a:pt x="544" y="538"/>
                </a:cubicBezTo>
                <a:cubicBezTo>
                  <a:pt x="397" y="685"/>
                  <a:pt x="397" y="685"/>
                  <a:pt x="397" y="685"/>
                </a:cubicBezTo>
                <a:cubicBezTo>
                  <a:pt x="396" y="686"/>
                  <a:pt x="396" y="688"/>
                  <a:pt x="397" y="689"/>
                </a:cubicBezTo>
                <a:cubicBezTo>
                  <a:pt x="398" y="690"/>
                  <a:pt x="398" y="690"/>
                  <a:pt x="399" y="690"/>
                </a:cubicBezTo>
                <a:close/>
                <a:moveTo>
                  <a:pt x="703" y="387"/>
                </a:moveTo>
                <a:cubicBezTo>
                  <a:pt x="704" y="387"/>
                  <a:pt x="704" y="386"/>
                  <a:pt x="705" y="386"/>
                </a:cubicBezTo>
                <a:cubicBezTo>
                  <a:pt x="804" y="287"/>
                  <a:pt x="804" y="287"/>
                  <a:pt x="804" y="287"/>
                </a:cubicBezTo>
                <a:cubicBezTo>
                  <a:pt x="804" y="286"/>
                  <a:pt x="804" y="286"/>
                  <a:pt x="805" y="286"/>
                </a:cubicBezTo>
                <a:cubicBezTo>
                  <a:pt x="805" y="286"/>
                  <a:pt x="805" y="286"/>
                  <a:pt x="805" y="286"/>
                </a:cubicBezTo>
                <a:cubicBezTo>
                  <a:pt x="808" y="283"/>
                  <a:pt x="808" y="283"/>
                  <a:pt x="808" y="283"/>
                </a:cubicBezTo>
                <a:cubicBezTo>
                  <a:pt x="809" y="281"/>
                  <a:pt x="809" y="279"/>
                  <a:pt x="808" y="278"/>
                </a:cubicBezTo>
                <a:cubicBezTo>
                  <a:pt x="807" y="277"/>
                  <a:pt x="805" y="277"/>
                  <a:pt x="804" y="278"/>
                </a:cubicBezTo>
                <a:cubicBezTo>
                  <a:pt x="801" y="281"/>
                  <a:pt x="801" y="281"/>
                  <a:pt x="801" y="281"/>
                </a:cubicBezTo>
                <a:cubicBezTo>
                  <a:pt x="801" y="281"/>
                  <a:pt x="800" y="282"/>
                  <a:pt x="800" y="282"/>
                </a:cubicBezTo>
                <a:cubicBezTo>
                  <a:pt x="800" y="282"/>
                  <a:pt x="800" y="282"/>
                  <a:pt x="800" y="282"/>
                </a:cubicBezTo>
                <a:cubicBezTo>
                  <a:pt x="701" y="381"/>
                  <a:pt x="701" y="381"/>
                  <a:pt x="701" y="381"/>
                </a:cubicBezTo>
                <a:cubicBezTo>
                  <a:pt x="699" y="382"/>
                  <a:pt x="699" y="384"/>
                  <a:pt x="701" y="386"/>
                </a:cubicBezTo>
                <a:cubicBezTo>
                  <a:pt x="701" y="386"/>
                  <a:pt x="702" y="387"/>
                  <a:pt x="703" y="387"/>
                </a:cubicBezTo>
                <a:close/>
                <a:moveTo>
                  <a:pt x="933" y="157"/>
                </a:moveTo>
                <a:cubicBezTo>
                  <a:pt x="933" y="157"/>
                  <a:pt x="933" y="157"/>
                  <a:pt x="933" y="157"/>
                </a:cubicBezTo>
                <a:cubicBezTo>
                  <a:pt x="999" y="91"/>
                  <a:pt x="999" y="91"/>
                  <a:pt x="999" y="91"/>
                </a:cubicBezTo>
                <a:cubicBezTo>
                  <a:pt x="1002" y="89"/>
                  <a:pt x="1002" y="89"/>
                  <a:pt x="1002" y="89"/>
                </a:cubicBezTo>
                <a:cubicBezTo>
                  <a:pt x="1002" y="89"/>
                  <a:pt x="1002" y="89"/>
                  <a:pt x="1002" y="89"/>
                </a:cubicBezTo>
                <a:cubicBezTo>
                  <a:pt x="1006" y="84"/>
                  <a:pt x="1006" y="84"/>
                  <a:pt x="1006" y="84"/>
                </a:cubicBezTo>
                <a:cubicBezTo>
                  <a:pt x="1007" y="84"/>
                  <a:pt x="1007" y="83"/>
                  <a:pt x="1007" y="82"/>
                </a:cubicBezTo>
                <a:cubicBezTo>
                  <a:pt x="1007" y="81"/>
                  <a:pt x="1007" y="81"/>
                  <a:pt x="1006" y="80"/>
                </a:cubicBezTo>
                <a:cubicBezTo>
                  <a:pt x="1006" y="80"/>
                  <a:pt x="1006" y="80"/>
                  <a:pt x="1005" y="79"/>
                </a:cubicBezTo>
                <a:cubicBezTo>
                  <a:pt x="1005" y="79"/>
                  <a:pt x="1005" y="79"/>
                  <a:pt x="1005" y="79"/>
                </a:cubicBezTo>
                <a:cubicBezTo>
                  <a:pt x="1005" y="79"/>
                  <a:pt x="1005" y="79"/>
                  <a:pt x="1005" y="79"/>
                </a:cubicBezTo>
                <a:cubicBezTo>
                  <a:pt x="1005" y="79"/>
                  <a:pt x="1005" y="79"/>
                  <a:pt x="1004" y="79"/>
                </a:cubicBezTo>
                <a:cubicBezTo>
                  <a:pt x="1004" y="79"/>
                  <a:pt x="1003" y="79"/>
                  <a:pt x="1002" y="80"/>
                </a:cubicBezTo>
                <a:cubicBezTo>
                  <a:pt x="1002" y="80"/>
                  <a:pt x="1002" y="80"/>
                  <a:pt x="1002" y="80"/>
                </a:cubicBezTo>
                <a:cubicBezTo>
                  <a:pt x="928" y="154"/>
                  <a:pt x="928" y="154"/>
                  <a:pt x="928" y="154"/>
                </a:cubicBezTo>
                <a:cubicBezTo>
                  <a:pt x="928" y="154"/>
                  <a:pt x="928" y="154"/>
                  <a:pt x="928" y="154"/>
                </a:cubicBezTo>
                <a:cubicBezTo>
                  <a:pt x="928" y="154"/>
                  <a:pt x="928" y="154"/>
                  <a:pt x="928" y="154"/>
                </a:cubicBezTo>
                <a:cubicBezTo>
                  <a:pt x="852" y="229"/>
                  <a:pt x="852" y="229"/>
                  <a:pt x="852" y="229"/>
                </a:cubicBezTo>
                <a:cubicBezTo>
                  <a:pt x="851" y="231"/>
                  <a:pt x="851" y="233"/>
                  <a:pt x="852" y="234"/>
                </a:cubicBezTo>
                <a:cubicBezTo>
                  <a:pt x="853" y="234"/>
                  <a:pt x="854" y="235"/>
                  <a:pt x="855" y="235"/>
                </a:cubicBezTo>
                <a:cubicBezTo>
                  <a:pt x="855" y="235"/>
                  <a:pt x="856" y="234"/>
                  <a:pt x="857" y="234"/>
                </a:cubicBezTo>
                <a:cubicBezTo>
                  <a:pt x="933" y="158"/>
                  <a:pt x="933" y="158"/>
                  <a:pt x="933" y="158"/>
                </a:cubicBezTo>
                <a:cubicBezTo>
                  <a:pt x="933" y="158"/>
                  <a:pt x="933" y="157"/>
                  <a:pt x="933" y="157"/>
                </a:cubicBezTo>
                <a:close/>
                <a:moveTo>
                  <a:pt x="1009" y="80"/>
                </a:moveTo>
                <a:cubicBezTo>
                  <a:pt x="1010" y="80"/>
                  <a:pt x="1011" y="80"/>
                  <a:pt x="1012" y="79"/>
                </a:cubicBezTo>
                <a:cubicBezTo>
                  <a:pt x="1015" y="76"/>
                  <a:pt x="1015" y="76"/>
                  <a:pt x="1015" y="76"/>
                </a:cubicBezTo>
                <a:cubicBezTo>
                  <a:pt x="1016" y="75"/>
                  <a:pt x="1016" y="73"/>
                  <a:pt x="1015" y="71"/>
                </a:cubicBezTo>
                <a:cubicBezTo>
                  <a:pt x="1014" y="70"/>
                  <a:pt x="1012" y="70"/>
                  <a:pt x="1011" y="71"/>
                </a:cubicBezTo>
                <a:cubicBezTo>
                  <a:pt x="1007" y="75"/>
                  <a:pt x="1007" y="75"/>
                  <a:pt x="1007" y="75"/>
                </a:cubicBezTo>
                <a:cubicBezTo>
                  <a:pt x="1006" y="76"/>
                  <a:pt x="1006" y="78"/>
                  <a:pt x="1007" y="79"/>
                </a:cubicBezTo>
                <a:cubicBezTo>
                  <a:pt x="1008" y="80"/>
                  <a:pt x="1009" y="80"/>
                  <a:pt x="1009" y="80"/>
                </a:cubicBezTo>
                <a:close/>
                <a:moveTo>
                  <a:pt x="1027" y="55"/>
                </a:moveTo>
                <a:cubicBezTo>
                  <a:pt x="1020" y="62"/>
                  <a:pt x="1020" y="62"/>
                  <a:pt x="1020" y="62"/>
                </a:cubicBezTo>
                <a:cubicBezTo>
                  <a:pt x="1018" y="63"/>
                  <a:pt x="1018" y="65"/>
                  <a:pt x="1020" y="67"/>
                </a:cubicBezTo>
                <a:cubicBezTo>
                  <a:pt x="1020" y="67"/>
                  <a:pt x="1021" y="68"/>
                  <a:pt x="1022" y="68"/>
                </a:cubicBezTo>
                <a:cubicBezTo>
                  <a:pt x="1023" y="68"/>
                  <a:pt x="1023" y="67"/>
                  <a:pt x="1024" y="67"/>
                </a:cubicBezTo>
                <a:cubicBezTo>
                  <a:pt x="1031" y="59"/>
                  <a:pt x="1031" y="59"/>
                  <a:pt x="1031" y="59"/>
                </a:cubicBezTo>
                <a:cubicBezTo>
                  <a:pt x="1032" y="58"/>
                  <a:pt x="1032" y="56"/>
                  <a:pt x="1031" y="55"/>
                </a:cubicBezTo>
                <a:cubicBezTo>
                  <a:pt x="1030" y="54"/>
                  <a:pt x="1028" y="54"/>
                  <a:pt x="1027" y="55"/>
                </a:cubicBezTo>
                <a:close/>
                <a:moveTo>
                  <a:pt x="860" y="243"/>
                </a:moveTo>
                <a:cubicBezTo>
                  <a:pt x="861" y="243"/>
                  <a:pt x="862" y="243"/>
                  <a:pt x="863" y="242"/>
                </a:cubicBezTo>
                <a:cubicBezTo>
                  <a:pt x="872" y="232"/>
                  <a:pt x="872" y="232"/>
                  <a:pt x="872" y="232"/>
                </a:cubicBezTo>
                <a:cubicBezTo>
                  <a:pt x="874" y="231"/>
                  <a:pt x="874" y="229"/>
                  <a:pt x="872" y="228"/>
                </a:cubicBezTo>
                <a:cubicBezTo>
                  <a:pt x="871" y="227"/>
                  <a:pt x="869" y="227"/>
                  <a:pt x="868" y="228"/>
                </a:cubicBezTo>
                <a:cubicBezTo>
                  <a:pt x="858" y="238"/>
                  <a:pt x="858" y="238"/>
                  <a:pt x="858" y="238"/>
                </a:cubicBezTo>
                <a:cubicBezTo>
                  <a:pt x="857" y="239"/>
                  <a:pt x="857" y="241"/>
                  <a:pt x="858" y="242"/>
                </a:cubicBezTo>
                <a:cubicBezTo>
                  <a:pt x="859" y="243"/>
                  <a:pt x="860" y="243"/>
                  <a:pt x="860" y="243"/>
                </a:cubicBezTo>
                <a:close/>
                <a:moveTo>
                  <a:pt x="1034" y="62"/>
                </a:moveTo>
                <a:cubicBezTo>
                  <a:pt x="1031" y="65"/>
                  <a:pt x="1031" y="65"/>
                  <a:pt x="1031" y="65"/>
                </a:cubicBezTo>
                <a:cubicBezTo>
                  <a:pt x="1030" y="66"/>
                  <a:pt x="1030" y="68"/>
                  <a:pt x="1031" y="69"/>
                </a:cubicBezTo>
                <a:cubicBezTo>
                  <a:pt x="1032" y="70"/>
                  <a:pt x="1033" y="70"/>
                  <a:pt x="1033" y="70"/>
                </a:cubicBezTo>
                <a:cubicBezTo>
                  <a:pt x="1034" y="70"/>
                  <a:pt x="1035" y="70"/>
                  <a:pt x="1036" y="69"/>
                </a:cubicBezTo>
                <a:cubicBezTo>
                  <a:pt x="1038" y="66"/>
                  <a:pt x="1038" y="66"/>
                  <a:pt x="1038" y="66"/>
                </a:cubicBezTo>
                <a:cubicBezTo>
                  <a:pt x="1039" y="65"/>
                  <a:pt x="1039" y="63"/>
                  <a:pt x="1038" y="62"/>
                </a:cubicBezTo>
                <a:cubicBezTo>
                  <a:pt x="1037" y="61"/>
                  <a:pt x="1035" y="61"/>
                  <a:pt x="1034" y="62"/>
                </a:cubicBezTo>
                <a:close/>
                <a:moveTo>
                  <a:pt x="705" y="399"/>
                </a:moveTo>
                <a:cubicBezTo>
                  <a:pt x="706" y="399"/>
                  <a:pt x="706" y="398"/>
                  <a:pt x="707" y="398"/>
                </a:cubicBezTo>
                <a:cubicBezTo>
                  <a:pt x="825" y="280"/>
                  <a:pt x="825" y="280"/>
                  <a:pt x="825" y="280"/>
                </a:cubicBezTo>
                <a:cubicBezTo>
                  <a:pt x="826" y="278"/>
                  <a:pt x="826" y="277"/>
                  <a:pt x="825" y="275"/>
                </a:cubicBezTo>
                <a:cubicBezTo>
                  <a:pt x="824" y="274"/>
                  <a:pt x="822" y="274"/>
                  <a:pt x="821" y="275"/>
                </a:cubicBezTo>
                <a:cubicBezTo>
                  <a:pt x="703" y="393"/>
                  <a:pt x="703" y="393"/>
                  <a:pt x="703" y="393"/>
                </a:cubicBezTo>
                <a:cubicBezTo>
                  <a:pt x="701" y="395"/>
                  <a:pt x="701" y="396"/>
                  <a:pt x="703" y="398"/>
                </a:cubicBezTo>
                <a:cubicBezTo>
                  <a:pt x="703" y="398"/>
                  <a:pt x="704" y="399"/>
                  <a:pt x="705" y="399"/>
                </a:cubicBezTo>
                <a:close/>
                <a:moveTo>
                  <a:pt x="853" y="251"/>
                </a:moveTo>
                <a:cubicBezTo>
                  <a:pt x="854" y="250"/>
                  <a:pt x="854" y="248"/>
                  <a:pt x="853" y="247"/>
                </a:cubicBezTo>
                <a:cubicBezTo>
                  <a:pt x="852" y="246"/>
                  <a:pt x="850" y="246"/>
                  <a:pt x="849" y="247"/>
                </a:cubicBezTo>
                <a:cubicBezTo>
                  <a:pt x="844" y="252"/>
                  <a:pt x="844" y="252"/>
                  <a:pt x="844" y="252"/>
                </a:cubicBezTo>
                <a:cubicBezTo>
                  <a:pt x="842" y="254"/>
                  <a:pt x="842" y="256"/>
                  <a:pt x="844" y="257"/>
                </a:cubicBezTo>
                <a:cubicBezTo>
                  <a:pt x="844" y="257"/>
                  <a:pt x="845" y="258"/>
                  <a:pt x="846" y="258"/>
                </a:cubicBezTo>
                <a:cubicBezTo>
                  <a:pt x="847" y="258"/>
                  <a:pt x="847" y="257"/>
                  <a:pt x="848" y="257"/>
                </a:cubicBezTo>
                <a:lnTo>
                  <a:pt x="853" y="251"/>
                </a:lnTo>
                <a:close/>
                <a:moveTo>
                  <a:pt x="400" y="703"/>
                </a:moveTo>
                <a:cubicBezTo>
                  <a:pt x="401" y="703"/>
                  <a:pt x="402" y="703"/>
                  <a:pt x="402" y="702"/>
                </a:cubicBezTo>
                <a:cubicBezTo>
                  <a:pt x="559" y="545"/>
                  <a:pt x="559" y="545"/>
                  <a:pt x="559" y="545"/>
                </a:cubicBezTo>
                <a:cubicBezTo>
                  <a:pt x="561" y="544"/>
                  <a:pt x="561" y="542"/>
                  <a:pt x="559" y="541"/>
                </a:cubicBezTo>
                <a:cubicBezTo>
                  <a:pt x="558" y="540"/>
                  <a:pt x="556" y="540"/>
                  <a:pt x="555" y="541"/>
                </a:cubicBezTo>
                <a:cubicBezTo>
                  <a:pt x="398" y="698"/>
                  <a:pt x="398" y="698"/>
                  <a:pt x="398" y="698"/>
                </a:cubicBezTo>
                <a:cubicBezTo>
                  <a:pt x="397" y="699"/>
                  <a:pt x="397" y="701"/>
                  <a:pt x="398" y="702"/>
                </a:cubicBezTo>
                <a:cubicBezTo>
                  <a:pt x="399" y="703"/>
                  <a:pt x="399" y="703"/>
                  <a:pt x="400" y="703"/>
                </a:cubicBezTo>
                <a:close/>
                <a:moveTo>
                  <a:pt x="873" y="223"/>
                </a:moveTo>
                <a:cubicBezTo>
                  <a:pt x="872" y="224"/>
                  <a:pt x="872" y="226"/>
                  <a:pt x="873" y="228"/>
                </a:cubicBezTo>
                <a:cubicBezTo>
                  <a:pt x="873" y="228"/>
                  <a:pt x="874" y="229"/>
                  <a:pt x="875" y="229"/>
                </a:cubicBezTo>
                <a:cubicBezTo>
                  <a:pt x="876" y="229"/>
                  <a:pt x="876" y="228"/>
                  <a:pt x="877" y="228"/>
                </a:cubicBezTo>
                <a:cubicBezTo>
                  <a:pt x="1023" y="82"/>
                  <a:pt x="1023" y="82"/>
                  <a:pt x="1023" y="82"/>
                </a:cubicBezTo>
                <a:cubicBezTo>
                  <a:pt x="1024" y="81"/>
                  <a:pt x="1024" y="79"/>
                  <a:pt x="1023" y="78"/>
                </a:cubicBezTo>
                <a:cubicBezTo>
                  <a:pt x="1021" y="77"/>
                  <a:pt x="1019" y="77"/>
                  <a:pt x="1018" y="78"/>
                </a:cubicBezTo>
                <a:lnTo>
                  <a:pt x="873" y="223"/>
                </a:lnTo>
                <a:close/>
                <a:moveTo>
                  <a:pt x="1062" y="42"/>
                </a:moveTo>
                <a:cubicBezTo>
                  <a:pt x="1063" y="42"/>
                  <a:pt x="1063" y="41"/>
                  <a:pt x="1064" y="41"/>
                </a:cubicBezTo>
                <a:cubicBezTo>
                  <a:pt x="1069" y="36"/>
                  <a:pt x="1069" y="36"/>
                  <a:pt x="1069" y="36"/>
                </a:cubicBezTo>
                <a:cubicBezTo>
                  <a:pt x="1070" y="35"/>
                  <a:pt x="1070" y="33"/>
                  <a:pt x="1069" y="32"/>
                </a:cubicBezTo>
                <a:cubicBezTo>
                  <a:pt x="1067" y="30"/>
                  <a:pt x="1066" y="30"/>
                  <a:pt x="1064" y="32"/>
                </a:cubicBezTo>
                <a:cubicBezTo>
                  <a:pt x="1060" y="36"/>
                  <a:pt x="1060" y="36"/>
                  <a:pt x="1060" y="36"/>
                </a:cubicBezTo>
                <a:cubicBezTo>
                  <a:pt x="1058" y="38"/>
                  <a:pt x="1058" y="39"/>
                  <a:pt x="1060" y="41"/>
                </a:cubicBezTo>
                <a:cubicBezTo>
                  <a:pt x="1060" y="41"/>
                  <a:pt x="1061" y="42"/>
                  <a:pt x="1062" y="42"/>
                </a:cubicBezTo>
                <a:close/>
                <a:moveTo>
                  <a:pt x="867" y="250"/>
                </a:moveTo>
                <a:cubicBezTo>
                  <a:pt x="868" y="250"/>
                  <a:pt x="869" y="250"/>
                  <a:pt x="870" y="249"/>
                </a:cubicBezTo>
                <a:cubicBezTo>
                  <a:pt x="878" y="240"/>
                  <a:pt x="878" y="240"/>
                  <a:pt x="878" y="240"/>
                </a:cubicBezTo>
                <a:cubicBezTo>
                  <a:pt x="880" y="239"/>
                  <a:pt x="880" y="237"/>
                  <a:pt x="878" y="236"/>
                </a:cubicBezTo>
                <a:cubicBezTo>
                  <a:pt x="877" y="235"/>
                  <a:pt x="875" y="235"/>
                  <a:pt x="874" y="236"/>
                </a:cubicBezTo>
                <a:cubicBezTo>
                  <a:pt x="865" y="245"/>
                  <a:pt x="865" y="245"/>
                  <a:pt x="865" y="245"/>
                </a:cubicBezTo>
                <a:cubicBezTo>
                  <a:pt x="864" y="246"/>
                  <a:pt x="864" y="248"/>
                  <a:pt x="865" y="249"/>
                </a:cubicBezTo>
                <a:cubicBezTo>
                  <a:pt x="866" y="250"/>
                  <a:pt x="867" y="250"/>
                  <a:pt x="867" y="250"/>
                </a:cubicBezTo>
                <a:close/>
                <a:moveTo>
                  <a:pt x="708" y="410"/>
                </a:moveTo>
                <a:cubicBezTo>
                  <a:pt x="709" y="410"/>
                  <a:pt x="709" y="409"/>
                  <a:pt x="710" y="409"/>
                </a:cubicBezTo>
                <a:cubicBezTo>
                  <a:pt x="840" y="279"/>
                  <a:pt x="840" y="279"/>
                  <a:pt x="840" y="279"/>
                </a:cubicBezTo>
                <a:cubicBezTo>
                  <a:pt x="841" y="278"/>
                  <a:pt x="841" y="276"/>
                  <a:pt x="840" y="275"/>
                </a:cubicBezTo>
                <a:cubicBezTo>
                  <a:pt x="839" y="273"/>
                  <a:pt x="837" y="273"/>
                  <a:pt x="835" y="275"/>
                </a:cubicBezTo>
                <a:cubicBezTo>
                  <a:pt x="706" y="404"/>
                  <a:pt x="706" y="404"/>
                  <a:pt x="706" y="404"/>
                </a:cubicBezTo>
                <a:cubicBezTo>
                  <a:pt x="704" y="406"/>
                  <a:pt x="704" y="407"/>
                  <a:pt x="706" y="409"/>
                </a:cubicBezTo>
                <a:cubicBezTo>
                  <a:pt x="706" y="409"/>
                  <a:pt x="707" y="410"/>
                  <a:pt x="708" y="410"/>
                </a:cubicBezTo>
                <a:close/>
                <a:moveTo>
                  <a:pt x="1037" y="82"/>
                </a:moveTo>
                <a:cubicBezTo>
                  <a:pt x="1038" y="81"/>
                  <a:pt x="1038" y="79"/>
                  <a:pt x="1037" y="78"/>
                </a:cubicBezTo>
                <a:cubicBezTo>
                  <a:pt x="1035" y="77"/>
                  <a:pt x="1033" y="77"/>
                  <a:pt x="1032" y="78"/>
                </a:cubicBezTo>
                <a:cubicBezTo>
                  <a:pt x="880" y="230"/>
                  <a:pt x="880" y="230"/>
                  <a:pt x="880" y="230"/>
                </a:cubicBezTo>
                <a:cubicBezTo>
                  <a:pt x="879" y="231"/>
                  <a:pt x="879" y="233"/>
                  <a:pt x="880" y="234"/>
                </a:cubicBezTo>
                <a:cubicBezTo>
                  <a:pt x="881" y="235"/>
                  <a:pt x="881" y="235"/>
                  <a:pt x="882" y="235"/>
                </a:cubicBezTo>
                <a:cubicBezTo>
                  <a:pt x="883" y="235"/>
                  <a:pt x="884" y="235"/>
                  <a:pt x="884" y="234"/>
                </a:cubicBezTo>
                <a:lnTo>
                  <a:pt x="1037" y="82"/>
                </a:lnTo>
                <a:close/>
                <a:moveTo>
                  <a:pt x="849" y="268"/>
                </a:moveTo>
                <a:cubicBezTo>
                  <a:pt x="850" y="268"/>
                  <a:pt x="851" y="268"/>
                  <a:pt x="852" y="267"/>
                </a:cubicBezTo>
                <a:cubicBezTo>
                  <a:pt x="856" y="262"/>
                  <a:pt x="856" y="262"/>
                  <a:pt x="856" y="262"/>
                </a:cubicBezTo>
                <a:cubicBezTo>
                  <a:pt x="858" y="261"/>
                  <a:pt x="858" y="259"/>
                  <a:pt x="856" y="258"/>
                </a:cubicBezTo>
                <a:cubicBezTo>
                  <a:pt x="855" y="257"/>
                  <a:pt x="853" y="257"/>
                  <a:pt x="852" y="258"/>
                </a:cubicBezTo>
                <a:cubicBezTo>
                  <a:pt x="847" y="263"/>
                  <a:pt x="847" y="263"/>
                  <a:pt x="847" y="263"/>
                </a:cubicBezTo>
                <a:cubicBezTo>
                  <a:pt x="846" y="264"/>
                  <a:pt x="846" y="266"/>
                  <a:pt x="847" y="267"/>
                </a:cubicBezTo>
                <a:cubicBezTo>
                  <a:pt x="848" y="268"/>
                  <a:pt x="849" y="268"/>
                  <a:pt x="849" y="268"/>
                </a:cubicBezTo>
                <a:close/>
                <a:moveTo>
                  <a:pt x="401" y="717"/>
                </a:moveTo>
                <a:cubicBezTo>
                  <a:pt x="401" y="717"/>
                  <a:pt x="402" y="716"/>
                  <a:pt x="403" y="716"/>
                </a:cubicBezTo>
                <a:cubicBezTo>
                  <a:pt x="572" y="546"/>
                  <a:pt x="572" y="546"/>
                  <a:pt x="572" y="546"/>
                </a:cubicBezTo>
                <a:cubicBezTo>
                  <a:pt x="574" y="545"/>
                  <a:pt x="574" y="543"/>
                  <a:pt x="572" y="542"/>
                </a:cubicBezTo>
                <a:cubicBezTo>
                  <a:pt x="571" y="541"/>
                  <a:pt x="569" y="541"/>
                  <a:pt x="568" y="542"/>
                </a:cubicBezTo>
                <a:cubicBezTo>
                  <a:pt x="399" y="711"/>
                  <a:pt x="399" y="711"/>
                  <a:pt x="399" y="711"/>
                </a:cubicBezTo>
                <a:cubicBezTo>
                  <a:pt x="397" y="713"/>
                  <a:pt x="397" y="715"/>
                  <a:pt x="399" y="716"/>
                </a:cubicBezTo>
                <a:cubicBezTo>
                  <a:pt x="399" y="716"/>
                  <a:pt x="400" y="717"/>
                  <a:pt x="401" y="717"/>
                </a:cubicBezTo>
                <a:close/>
                <a:moveTo>
                  <a:pt x="1053" y="75"/>
                </a:moveTo>
                <a:cubicBezTo>
                  <a:pt x="1054" y="76"/>
                  <a:pt x="1055" y="76"/>
                  <a:pt x="1056" y="76"/>
                </a:cubicBezTo>
                <a:cubicBezTo>
                  <a:pt x="1056" y="76"/>
                  <a:pt x="1057" y="76"/>
                  <a:pt x="1058" y="75"/>
                </a:cubicBezTo>
                <a:cubicBezTo>
                  <a:pt x="1059" y="74"/>
                  <a:pt x="1059" y="74"/>
                  <a:pt x="1059" y="74"/>
                </a:cubicBezTo>
                <a:cubicBezTo>
                  <a:pt x="1060" y="72"/>
                  <a:pt x="1060" y="71"/>
                  <a:pt x="1059" y="69"/>
                </a:cubicBezTo>
                <a:cubicBezTo>
                  <a:pt x="1058" y="68"/>
                  <a:pt x="1056" y="68"/>
                  <a:pt x="1055" y="69"/>
                </a:cubicBezTo>
                <a:cubicBezTo>
                  <a:pt x="1053" y="71"/>
                  <a:pt x="1053" y="71"/>
                  <a:pt x="1053" y="71"/>
                </a:cubicBezTo>
                <a:cubicBezTo>
                  <a:pt x="1052" y="72"/>
                  <a:pt x="1052" y="74"/>
                  <a:pt x="1053" y="75"/>
                </a:cubicBezTo>
                <a:close/>
                <a:moveTo>
                  <a:pt x="1052" y="76"/>
                </a:moveTo>
                <a:cubicBezTo>
                  <a:pt x="1051" y="75"/>
                  <a:pt x="1049" y="75"/>
                  <a:pt x="1048" y="76"/>
                </a:cubicBezTo>
                <a:cubicBezTo>
                  <a:pt x="890" y="234"/>
                  <a:pt x="890" y="234"/>
                  <a:pt x="890" y="234"/>
                </a:cubicBezTo>
                <a:cubicBezTo>
                  <a:pt x="889" y="235"/>
                  <a:pt x="889" y="237"/>
                  <a:pt x="890" y="238"/>
                </a:cubicBezTo>
                <a:cubicBezTo>
                  <a:pt x="891" y="239"/>
                  <a:pt x="891" y="239"/>
                  <a:pt x="892" y="239"/>
                </a:cubicBezTo>
                <a:cubicBezTo>
                  <a:pt x="893" y="239"/>
                  <a:pt x="894" y="239"/>
                  <a:pt x="894" y="238"/>
                </a:cubicBezTo>
                <a:cubicBezTo>
                  <a:pt x="1052" y="81"/>
                  <a:pt x="1052" y="81"/>
                  <a:pt x="1052" y="81"/>
                </a:cubicBezTo>
                <a:cubicBezTo>
                  <a:pt x="1053" y="79"/>
                  <a:pt x="1053" y="77"/>
                  <a:pt x="1052" y="76"/>
                </a:cubicBezTo>
                <a:close/>
                <a:moveTo>
                  <a:pt x="874" y="254"/>
                </a:moveTo>
                <a:cubicBezTo>
                  <a:pt x="875" y="254"/>
                  <a:pt x="876" y="255"/>
                  <a:pt x="877" y="255"/>
                </a:cubicBezTo>
                <a:cubicBezTo>
                  <a:pt x="877" y="255"/>
                  <a:pt x="878" y="254"/>
                  <a:pt x="879" y="254"/>
                </a:cubicBezTo>
                <a:cubicBezTo>
                  <a:pt x="887" y="246"/>
                  <a:pt x="887" y="246"/>
                  <a:pt x="887" y="246"/>
                </a:cubicBezTo>
                <a:cubicBezTo>
                  <a:pt x="888" y="245"/>
                  <a:pt x="888" y="243"/>
                  <a:pt x="887" y="242"/>
                </a:cubicBezTo>
                <a:cubicBezTo>
                  <a:pt x="886" y="240"/>
                  <a:pt x="884" y="240"/>
                  <a:pt x="882" y="242"/>
                </a:cubicBezTo>
                <a:cubicBezTo>
                  <a:pt x="874" y="249"/>
                  <a:pt x="874" y="249"/>
                  <a:pt x="874" y="249"/>
                </a:cubicBezTo>
                <a:cubicBezTo>
                  <a:pt x="873" y="251"/>
                  <a:pt x="873" y="253"/>
                  <a:pt x="874" y="254"/>
                </a:cubicBezTo>
                <a:close/>
                <a:moveTo>
                  <a:pt x="401" y="732"/>
                </a:moveTo>
                <a:cubicBezTo>
                  <a:pt x="580" y="552"/>
                  <a:pt x="580" y="552"/>
                  <a:pt x="580" y="552"/>
                </a:cubicBezTo>
                <a:cubicBezTo>
                  <a:pt x="582" y="551"/>
                  <a:pt x="582" y="549"/>
                  <a:pt x="580" y="548"/>
                </a:cubicBezTo>
                <a:cubicBezTo>
                  <a:pt x="579" y="547"/>
                  <a:pt x="577" y="547"/>
                  <a:pt x="576" y="548"/>
                </a:cubicBezTo>
                <a:cubicBezTo>
                  <a:pt x="396" y="727"/>
                  <a:pt x="396" y="727"/>
                  <a:pt x="396" y="727"/>
                </a:cubicBezTo>
                <a:cubicBezTo>
                  <a:pt x="395" y="729"/>
                  <a:pt x="395" y="731"/>
                  <a:pt x="396" y="732"/>
                </a:cubicBezTo>
                <a:cubicBezTo>
                  <a:pt x="397" y="732"/>
                  <a:pt x="398" y="733"/>
                  <a:pt x="399" y="733"/>
                </a:cubicBezTo>
                <a:cubicBezTo>
                  <a:pt x="399" y="733"/>
                  <a:pt x="400" y="732"/>
                  <a:pt x="401" y="732"/>
                </a:cubicBezTo>
                <a:close/>
                <a:moveTo>
                  <a:pt x="703" y="430"/>
                </a:moveTo>
                <a:cubicBezTo>
                  <a:pt x="856" y="276"/>
                  <a:pt x="856" y="276"/>
                  <a:pt x="856" y="276"/>
                </a:cubicBezTo>
                <a:cubicBezTo>
                  <a:pt x="858" y="275"/>
                  <a:pt x="858" y="273"/>
                  <a:pt x="856" y="272"/>
                </a:cubicBezTo>
                <a:cubicBezTo>
                  <a:pt x="855" y="271"/>
                  <a:pt x="853" y="271"/>
                  <a:pt x="852" y="272"/>
                </a:cubicBezTo>
                <a:cubicBezTo>
                  <a:pt x="698" y="426"/>
                  <a:pt x="698" y="426"/>
                  <a:pt x="698" y="426"/>
                </a:cubicBezTo>
                <a:cubicBezTo>
                  <a:pt x="697" y="427"/>
                  <a:pt x="697" y="429"/>
                  <a:pt x="698" y="430"/>
                </a:cubicBezTo>
                <a:cubicBezTo>
                  <a:pt x="699" y="431"/>
                  <a:pt x="700" y="431"/>
                  <a:pt x="700" y="431"/>
                </a:cubicBezTo>
                <a:cubicBezTo>
                  <a:pt x="701" y="431"/>
                  <a:pt x="702" y="431"/>
                  <a:pt x="703" y="430"/>
                </a:cubicBezTo>
                <a:close/>
                <a:moveTo>
                  <a:pt x="870" y="276"/>
                </a:moveTo>
                <a:cubicBezTo>
                  <a:pt x="871" y="276"/>
                  <a:pt x="871" y="275"/>
                  <a:pt x="872" y="275"/>
                </a:cubicBezTo>
                <a:cubicBezTo>
                  <a:pt x="875" y="271"/>
                  <a:pt x="875" y="271"/>
                  <a:pt x="875" y="271"/>
                </a:cubicBezTo>
                <a:cubicBezTo>
                  <a:pt x="877" y="270"/>
                  <a:pt x="877" y="268"/>
                  <a:pt x="875" y="267"/>
                </a:cubicBezTo>
                <a:cubicBezTo>
                  <a:pt x="874" y="266"/>
                  <a:pt x="872" y="266"/>
                  <a:pt x="871" y="267"/>
                </a:cubicBezTo>
                <a:cubicBezTo>
                  <a:pt x="868" y="270"/>
                  <a:pt x="868" y="270"/>
                  <a:pt x="868" y="270"/>
                </a:cubicBezTo>
                <a:cubicBezTo>
                  <a:pt x="866" y="271"/>
                  <a:pt x="866" y="273"/>
                  <a:pt x="868" y="275"/>
                </a:cubicBezTo>
                <a:cubicBezTo>
                  <a:pt x="868" y="275"/>
                  <a:pt x="869" y="276"/>
                  <a:pt x="870" y="276"/>
                </a:cubicBezTo>
                <a:close/>
                <a:moveTo>
                  <a:pt x="862" y="280"/>
                </a:moveTo>
                <a:cubicBezTo>
                  <a:pt x="861" y="279"/>
                  <a:pt x="859" y="279"/>
                  <a:pt x="858" y="280"/>
                </a:cubicBezTo>
                <a:cubicBezTo>
                  <a:pt x="700" y="438"/>
                  <a:pt x="700" y="438"/>
                  <a:pt x="700" y="438"/>
                </a:cubicBezTo>
                <a:cubicBezTo>
                  <a:pt x="699" y="439"/>
                  <a:pt x="699" y="441"/>
                  <a:pt x="700" y="442"/>
                </a:cubicBezTo>
                <a:cubicBezTo>
                  <a:pt x="701" y="443"/>
                  <a:pt x="702" y="443"/>
                  <a:pt x="702" y="443"/>
                </a:cubicBezTo>
                <a:cubicBezTo>
                  <a:pt x="703" y="443"/>
                  <a:pt x="704" y="443"/>
                  <a:pt x="704" y="442"/>
                </a:cubicBezTo>
                <a:cubicBezTo>
                  <a:pt x="862" y="285"/>
                  <a:pt x="862" y="285"/>
                  <a:pt x="862" y="285"/>
                </a:cubicBezTo>
                <a:cubicBezTo>
                  <a:pt x="863" y="283"/>
                  <a:pt x="863" y="281"/>
                  <a:pt x="862" y="280"/>
                </a:cubicBezTo>
                <a:close/>
                <a:moveTo>
                  <a:pt x="583" y="555"/>
                </a:moveTo>
                <a:cubicBezTo>
                  <a:pt x="399" y="738"/>
                  <a:pt x="399" y="738"/>
                  <a:pt x="399" y="738"/>
                </a:cubicBezTo>
                <a:cubicBezTo>
                  <a:pt x="398" y="740"/>
                  <a:pt x="398" y="742"/>
                  <a:pt x="399" y="743"/>
                </a:cubicBezTo>
                <a:cubicBezTo>
                  <a:pt x="400" y="743"/>
                  <a:pt x="401" y="744"/>
                  <a:pt x="402" y="744"/>
                </a:cubicBezTo>
                <a:cubicBezTo>
                  <a:pt x="402" y="744"/>
                  <a:pt x="403" y="743"/>
                  <a:pt x="404" y="743"/>
                </a:cubicBezTo>
                <a:cubicBezTo>
                  <a:pt x="587" y="559"/>
                  <a:pt x="587" y="559"/>
                  <a:pt x="587" y="559"/>
                </a:cubicBezTo>
                <a:cubicBezTo>
                  <a:pt x="589" y="558"/>
                  <a:pt x="589" y="556"/>
                  <a:pt x="587" y="555"/>
                </a:cubicBezTo>
                <a:cubicBezTo>
                  <a:pt x="586" y="554"/>
                  <a:pt x="584" y="554"/>
                  <a:pt x="583" y="555"/>
                </a:cubicBezTo>
                <a:close/>
                <a:moveTo>
                  <a:pt x="1084" y="61"/>
                </a:moveTo>
                <a:cubicBezTo>
                  <a:pt x="1085" y="61"/>
                  <a:pt x="1086" y="61"/>
                  <a:pt x="1087" y="60"/>
                </a:cubicBezTo>
                <a:cubicBezTo>
                  <a:pt x="1090" y="57"/>
                  <a:pt x="1090" y="57"/>
                  <a:pt x="1090" y="57"/>
                </a:cubicBezTo>
                <a:cubicBezTo>
                  <a:pt x="1091" y="56"/>
                  <a:pt x="1091" y="54"/>
                  <a:pt x="1090" y="53"/>
                </a:cubicBezTo>
                <a:cubicBezTo>
                  <a:pt x="1088" y="51"/>
                  <a:pt x="1087" y="51"/>
                  <a:pt x="1085" y="53"/>
                </a:cubicBezTo>
                <a:cubicBezTo>
                  <a:pt x="1082" y="56"/>
                  <a:pt x="1082" y="56"/>
                  <a:pt x="1082" y="56"/>
                </a:cubicBezTo>
                <a:cubicBezTo>
                  <a:pt x="1081" y="57"/>
                  <a:pt x="1081" y="59"/>
                  <a:pt x="1082" y="60"/>
                </a:cubicBezTo>
                <a:cubicBezTo>
                  <a:pt x="1083" y="61"/>
                  <a:pt x="1084" y="61"/>
                  <a:pt x="1084" y="61"/>
                </a:cubicBezTo>
                <a:close/>
                <a:moveTo>
                  <a:pt x="885" y="261"/>
                </a:moveTo>
                <a:cubicBezTo>
                  <a:pt x="885" y="261"/>
                  <a:pt x="886" y="260"/>
                  <a:pt x="887" y="260"/>
                </a:cubicBezTo>
                <a:cubicBezTo>
                  <a:pt x="895" y="252"/>
                  <a:pt x="895" y="252"/>
                  <a:pt x="895" y="252"/>
                </a:cubicBezTo>
                <a:cubicBezTo>
                  <a:pt x="896" y="251"/>
                  <a:pt x="896" y="249"/>
                  <a:pt x="895" y="248"/>
                </a:cubicBezTo>
                <a:cubicBezTo>
                  <a:pt x="893" y="247"/>
                  <a:pt x="891" y="247"/>
                  <a:pt x="890" y="248"/>
                </a:cubicBezTo>
                <a:cubicBezTo>
                  <a:pt x="883" y="255"/>
                  <a:pt x="883" y="255"/>
                  <a:pt x="883" y="255"/>
                </a:cubicBezTo>
                <a:cubicBezTo>
                  <a:pt x="881" y="257"/>
                  <a:pt x="881" y="259"/>
                  <a:pt x="883" y="260"/>
                </a:cubicBezTo>
                <a:cubicBezTo>
                  <a:pt x="883" y="260"/>
                  <a:pt x="884" y="261"/>
                  <a:pt x="885" y="261"/>
                </a:cubicBezTo>
                <a:close/>
                <a:moveTo>
                  <a:pt x="937" y="200"/>
                </a:moveTo>
                <a:cubicBezTo>
                  <a:pt x="898" y="240"/>
                  <a:pt x="898" y="240"/>
                  <a:pt x="898" y="240"/>
                </a:cubicBezTo>
                <a:cubicBezTo>
                  <a:pt x="897" y="241"/>
                  <a:pt x="897" y="243"/>
                  <a:pt x="898" y="244"/>
                </a:cubicBezTo>
                <a:cubicBezTo>
                  <a:pt x="898" y="245"/>
                  <a:pt x="899" y="245"/>
                  <a:pt x="900" y="245"/>
                </a:cubicBezTo>
                <a:cubicBezTo>
                  <a:pt x="901" y="245"/>
                  <a:pt x="902" y="245"/>
                  <a:pt x="902" y="244"/>
                </a:cubicBezTo>
                <a:cubicBezTo>
                  <a:pt x="942" y="205"/>
                  <a:pt x="942" y="205"/>
                  <a:pt x="942" y="205"/>
                </a:cubicBezTo>
                <a:cubicBezTo>
                  <a:pt x="1072" y="75"/>
                  <a:pt x="1072" y="75"/>
                  <a:pt x="1072" y="75"/>
                </a:cubicBezTo>
                <a:cubicBezTo>
                  <a:pt x="1073" y="74"/>
                  <a:pt x="1073" y="72"/>
                  <a:pt x="1072" y="70"/>
                </a:cubicBezTo>
                <a:cubicBezTo>
                  <a:pt x="1071" y="69"/>
                  <a:pt x="1069" y="69"/>
                  <a:pt x="1068" y="70"/>
                </a:cubicBezTo>
                <a:lnTo>
                  <a:pt x="937" y="200"/>
                </a:lnTo>
                <a:close/>
                <a:moveTo>
                  <a:pt x="860" y="300"/>
                </a:moveTo>
                <a:cubicBezTo>
                  <a:pt x="861" y="299"/>
                  <a:pt x="861" y="297"/>
                  <a:pt x="860" y="296"/>
                </a:cubicBezTo>
                <a:cubicBezTo>
                  <a:pt x="859" y="295"/>
                  <a:pt x="857" y="295"/>
                  <a:pt x="856" y="296"/>
                </a:cubicBezTo>
                <a:cubicBezTo>
                  <a:pt x="708" y="444"/>
                  <a:pt x="708" y="444"/>
                  <a:pt x="708" y="444"/>
                </a:cubicBezTo>
                <a:cubicBezTo>
                  <a:pt x="707" y="445"/>
                  <a:pt x="707" y="447"/>
                  <a:pt x="708" y="448"/>
                </a:cubicBezTo>
                <a:cubicBezTo>
                  <a:pt x="708" y="449"/>
                  <a:pt x="709" y="449"/>
                  <a:pt x="710" y="449"/>
                </a:cubicBezTo>
                <a:cubicBezTo>
                  <a:pt x="711" y="449"/>
                  <a:pt x="712" y="449"/>
                  <a:pt x="712" y="448"/>
                </a:cubicBezTo>
                <a:lnTo>
                  <a:pt x="860" y="300"/>
                </a:lnTo>
                <a:close/>
                <a:moveTo>
                  <a:pt x="904" y="253"/>
                </a:moveTo>
                <a:cubicBezTo>
                  <a:pt x="904" y="253"/>
                  <a:pt x="905" y="254"/>
                  <a:pt x="906" y="254"/>
                </a:cubicBezTo>
                <a:cubicBezTo>
                  <a:pt x="906" y="254"/>
                  <a:pt x="907" y="253"/>
                  <a:pt x="908" y="253"/>
                </a:cubicBezTo>
                <a:cubicBezTo>
                  <a:pt x="1083" y="77"/>
                  <a:pt x="1083" y="77"/>
                  <a:pt x="1083" y="77"/>
                </a:cubicBezTo>
                <a:cubicBezTo>
                  <a:pt x="1102" y="59"/>
                  <a:pt x="1102" y="59"/>
                  <a:pt x="1102" y="59"/>
                </a:cubicBezTo>
                <a:cubicBezTo>
                  <a:pt x="1103" y="58"/>
                  <a:pt x="1103" y="56"/>
                  <a:pt x="1102" y="54"/>
                </a:cubicBezTo>
                <a:cubicBezTo>
                  <a:pt x="1101" y="53"/>
                  <a:pt x="1099" y="53"/>
                  <a:pt x="1098" y="54"/>
                </a:cubicBezTo>
                <a:cubicBezTo>
                  <a:pt x="1079" y="73"/>
                  <a:pt x="1079" y="73"/>
                  <a:pt x="1079" y="73"/>
                </a:cubicBezTo>
                <a:cubicBezTo>
                  <a:pt x="904" y="248"/>
                  <a:pt x="904" y="248"/>
                  <a:pt x="904" y="248"/>
                </a:cubicBezTo>
                <a:cubicBezTo>
                  <a:pt x="902" y="250"/>
                  <a:pt x="902" y="252"/>
                  <a:pt x="904" y="253"/>
                </a:cubicBezTo>
                <a:close/>
                <a:moveTo>
                  <a:pt x="1137" y="22"/>
                </a:moveTo>
                <a:cubicBezTo>
                  <a:pt x="1138" y="22"/>
                  <a:pt x="1139" y="22"/>
                  <a:pt x="1139" y="21"/>
                </a:cubicBezTo>
                <a:cubicBezTo>
                  <a:pt x="1144" y="16"/>
                  <a:pt x="1144" y="16"/>
                  <a:pt x="1144" y="16"/>
                </a:cubicBezTo>
                <a:cubicBezTo>
                  <a:pt x="1146" y="15"/>
                  <a:pt x="1146" y="13"/>
                  <a:pt x="1144" y="12"/>
                </a:cubicBezTo>
                <a:cubicBezTo>
                  <a:pt x="1143" y="11"/>
                  <a:pt x="1141" y="11"/>
                  <a:pt x="1140" y="12"/>
                </a:cubicBezTo>
                <a:cubicBezTo>
                  <a:pt x="1135" y="17"/>
                  <a:pt x="1135" y="17"/>
                  <a:pt x="1135" y="17"/>
                </a:cubicBezTo>
                <a:cubicBezTo>
                  <a:pt x="1134" y="18"/>
                  <a:pt x="1134" y="20"/>
                  <a:pt x="1135" y="21"/>
                </a:cubicBezTo>
                <a:cubicBezTo>
                  <a:pt x="1136" y="22"/>
                  <a:pt x="1136" y="22"/>
                  <a:pt x="1137" y="22"/>
                </a:cubicBezTo>
                <a:close/>
                <a:moveTo>
                  <a:pt x="879" y="280"/>
                </a:moveTo>
                <a:cubicBezTo>
                  <a:pt x="880" y="280"/>
                  <a:pt x="881" y="280"/>
                  <a:pt x="881" y="279"/>
                </a:cubicBezTo>
                <a:cubicBezTo>
                  <a:pt x="888" y="272"/>
                  <a:pt x="888" y="272"/>
                  <a:pt x="888" y="272"/>
                </a:cubicBezTo>
                <a:cubicBezTo>
                  <a:pt x="888" y="272"/>
                  <a:pt x="888" y="272"/>
                  <a:pt x="889" y="272"/>
                </a:cubicBezTo>
                <a:cubicBezTo>
                  <a:pt x="889" y="272"/>
                  <a:pt x="889" y="272"/>
                  <a:pt x="889" y="272"/>
                </a:cubicBezTo>
                <a:cubicBezTo>
                  <a:pt x="900" y="260"/>
                  <a:pt x="900" y="260"/>
                  <a:pt x="900" y="260"/>
                </a:cubicBezTo>
                <a:cubicBezTo>
                  <a:pt x="900" y="260"/>
                  <a:pt x="900" y="260"/>
                  <a:pt x="900" y="260"/>
                </a:cubicBezTo>
                <a:cubicBezTo>
                  <a:pt x="903" y="258"/>
                  <a:pt x="903" y="258"/>
                  <a:pt x="903" y="258"/>
                </a:cubicBezTo>
                <a:cubicBezTo>
                  <a:pt x="904" y="257"/>
                  <a:pt x="904" y="255"/>
                  <a:pt x="903" y="253"/>
                </a:cubicBezTo>
                <a:cubicBezTo>
                  <a:pt x="902" y="252"/>
                  <a:pt x="900" y="252"/>
                  <a:pt x="899" y="253"/>
                </a:cubicBezTo>
                <a:cubicBezTo>
                  <a:pt x="897" y="256"/>
                  <a:pt x="897" y="256"/>
                  <a:pt x="897" y="256"/>
                </a:cubicBezTo>
                <a:cubicBezTo>
                  <a:pt x="897" y="256"/>
                  <a:pt x="897" y="256"/>
                  <a:pt x="897" y="256"/>
                </a:cubicBezTo>
                <a:cubicBezTo>
                  <a:pt x="885" y="267"/>
                  <a:pt x="885" y="267"/>
                  <a:pt x="885" y="267"/>
                </a:cubicBezTo>
                <a:cubicBezTo>
                  <a:pt x="885" y="267"/>
                  <a:pt x="885" y="268"/>
                  <a:pt x="885" y="268"/>
                </a:cubicBezTo>
                <a:cubicBezTo>
                  <a:pt x="884" y="268"/>
                  <a:pt x="884" y="268"/>
                  <a:pt x="884" y="268"/>
                </a:cubicBezTo>
                <a:cubicBezTo>
                  <a:pt x="877" y="275"/>
                  <a:pt x="877" y="275"/>
                  <a:pt x="877" y="275"/>
                </a:cubicBezTo>
                <a:cubicBezTo>
                  <a:pt x="876" y="276"/>
                  <a:pt x="876" y="278"/>
                  <a:pt x="877" y="279"/>
                </a:cubicBezTo>
                <a:cubicBezTo>
                  <a:pt x="877" y="280"/>
                  <a:pt x="878" y="280"/>
                  <a:pt x="879" y="280"/>
                </a:cubicBezTo>
                <a:close/>
                <a:moveTo>
                  <a:pt x="399" y="757"/>
                </a:moveTo>
                <a:cubicBezTo>
                  <a:pt x="400" y="758"/>
                  <a:pt x="400" y="758"/>
                  <a:pt x="401" y="758"/>
                </a:cubicBezTo>
                <a:cubicBezTo>
                  <a:pt x="402" y="758"/>
                  <a:pt x="403" y="758"/>
                  <a:pt x="403" y="757"/>
                </a:cubicBezTo>
                <a:cubicBezTo>
                  <a:pt x="598" y="563"/>
                  <a:pt x="598" y="563"/>
                  <a:pt x="598" y="563"/>
                </a:cubicBezTo>
                <a:cubicBezTo>
                  <a:pt x="599" y="561"/>
                  <a:pt x="599" y="559"/>
                  <a:pt x="598" y="558"/>
                </a:cubicBezTo>
                <a:cubicBezTo>
                  <a:pt x="597" y="557"/>
                  <a:pt x="595" y="557"/>
                  <a:pt x="594" y="558"/>
                </a:cubicBezTo>
                <a:cubicBezTo>
                  <a:pt x="399" y="753"/>
                  <a:pt x="399" y="753"/>
                  <a:pt x="399" y="753"/>
                </a:cubicBezTo>
                <a:cubicBezTo>
                  <a:pt x="398" y="754"/>
                  <a:pt x="398" y="756"/>
                  <a:pt x="399" y="757"/>
                </a:cubicBezTo>
                <a:close/>
                <a:moveTo>
                  <a:pt x="1146" y="24"/>
                </a:moveTo>
                <a:cubicBezTo>
                  <a:pt x="1147" y="25"/>
                  <a:pt x="1147" y="25"/>
                  <a:pt x="1148" y="25"/>
                </a:cubicBezTo>
                <a:cubicBezTo>
                  <a:pt x="1149" y="25"/>
                  <a:pt x="1150" y="25"/>
                  <a:pt x="1150" y="24"/>
                </a:cubicBezTo>
                <a:cubicBezTo>
                  <a:pt x="1154" y="20"/>
                  <a:pt x="1154" y="20"/>
                  <a:pt x="1154" y="20"/>
                </a:cubicBezTo>
                <a:cubicBezTo>
                  <a:pt x="1154" y="20"/>
                  <a:pt x="1154" y="20"/>
                  <a:pt x="1154" y="20"/>
                </a:cubicBezTo>
                <a:cubicBezTo>
                  <a:pt x="1155" y="20"/>
                  <a:pt x="1155" y="20"/>
                  <a:pt x="1155" y="20"/>
                </a:cubicBezTo>
                <a:cubicBezTo>
                  <a:pt x="1157" y="18"/>
                  <a:pt x="1157" y="18"/>
                  <a:pt x="1157" y="18"/>
                </a:cubicBezTo>
                <a:cubicBezTo>
                  <a:pt x="1158" y="17"/>
                  <a:pt x="1158" y="15"/>
                  <a:pt x="1157" y="13"/>
                </a:cubicBezTo>
                <a:cubicBezTo>
                  <a:pt x="1156" y="12"/>
                  <a:pt x="1154" y="12"/>
                  <a:pt x="1152" y="13"/>
                </a:cubicBezTo>
                <a:cubicBezTo>
                  <a:pt x="1150" y="15"/>
                  <a:pt x="1150" y="15"/>
                  <a:pt x="1150" y="15"/>
                </a:cubicBezTo>
                <a:cubicBezTo>
                  <a:pt x="1150" y="16"/>
                  <a:pt x="1150" y="16"/>
                  <a:pt x="1150" y="16"/>
                </a:cubicBezTo>
                <a:cubicBezTo>
                  <a:pt x="1150" y="16"/>
                  <a:pt x="1150" y="16"/>
                  <a:pt x="1150" y="16"/>
                </a:cubicBezTo>
                <a:cubicBezTo>
                  <a:pt x="1146" y="20"/>
                  <a:pt x="1146" y="20"/>
                  <a:pt x="1146" y="20"/>
                </a:cubicBezTo>
                <a:cubicBezTo>
                  <a:pt x="1145" y="21"/>
                  <a:pt x="1145" y="23"/>
                  <a:pt x="1146" y="24"/>
                </a:cubicBezTo>
                <a:close/>
                <a:moveTo>
                  <a:pt x="870" y="301"/>
                </a:moveTo>
                <a:cubicBezTo>
                  <a:pt x="868" y="299"/>
                  <a:pt x="866" y="299"/>
                  <a:pt x="865" y="301"/>
                </a:cubicBezTo>
                <a:cubicBezTo>
                  <a:pt x="713" y="453"/>
                  <a:pt x="713" y="453"/>
                  <a:pt x="713" y="453"/>
                </a:cubicBezTo>
                <a:cubicBezTo>
                  <a:pt x="712" y="454"/>
                  <a:pt x="712" y="456"/>
                  <a:pt x="713" y="457"/>
                </a:cubicBezTo>
                <a:cubicBezTo>
                  <a:pt x="714" y="458"/>
                  <a:pt x="714" y="458"/>
                  <a:pt x="715" y="458"/>
                </a:cubicBezTo>
                <a:cubicBezTo>
                  <a:pt x="716" y="458"/>
                  <a:pt x="717" y="458"/>
                  <a:pt x="717" y="457"/>
                </a:cubicBezTo>
                <a:cubicBezTo>
                  <a:pt x="870" y="305"/>
                  <a:pt x="870" y="305"/>
                  <a:pt x="870" y="305"/>
                </a:cubicBezTo>
                <a:cubicBezTo>
                  <a:pt x="871" y="304"/>
                  <a:pt x="871" y="302"/>
                  <a:pt x="870" y="301"/>
                </a:cubicBezTo>
                <a:close/>
                <a:moveTo>
                  <a:pt x="1091" y="73"/>
                </a:moveTo>
                <a:cubicBezTo>
                  <a:pt x="1091" y="73"/>
                  <a:pt x="1091" y="73"/>
                  <a:pt x="1091" y="73"/>
                </a:cubicBezTo>
                <a:cubicBezTo>
                  <a:pt x="906" y="259"/>
                  <a:pt x="906" y="259"/>
                  <a:pt x="906" y="259"/>
                </a:cubicBezTo>
                <a:cubicBezTo>
                  <a:pt x="905" y="260"/>
                  <a:pt x="905" y="262"/>
                  <a:pt x="906" y="264"/>
                </a:cubicBezTo>
                <a:cubicBezTo>
                  <a:pt x="907" y="264"/>
                  <a:pt x="908" y="265"/>
                  <a:pt x="909" y="265"/>
                </a:cubicBezTo>
                <a:cubicBezTo>
                  <a:pt x="909" y="265"/>
                  <a:pt x="910" y="264"/>
                  <a:pt x="911" y="264"/>
                </a:cubicBezTo>
                <a:cubicBezTo>
                  <a:pt x="1109" y="65"/>
                  <a:pt x="1109" y="65"/>
                  <a:pt x="1109" y="65"/>
                </a:cubicBezTo>
                <a:cubicBezTo>
                  <a:pt x="1114" y="60"/>
                  <a:pt x="1114" y="60"/>
                  <a:pt x="1114" y="60"/>
                </a:cubicBezTo>
                <a:cubicBezTo>
                  <a:pt x="1116" y="59"/>
                  <a:pt x="1116" y="57"/>
                  <a:pt x="1114" y="56"/>
                </a:cubicBezTo>
                <a:cubicBezTo>
                  <a:pt x="1113" y="55"/>
                  <a:pt x="1111" y="55"/>
                  <a:pt x="1110" y="56"/>
                </a:cubicBezTo>
                <a:cubicBezTo>
                  <a:pt x="1105" y="61"/>
                  <a:pt x="1105" y="61"/>
                  <a:pt x="1105" y="61"/>
                </a:cubicBezTo>
                <a:cubicBezTo>
                  <a:pt x="1103" y="63"/>
                  <a:pt x="1103" y="63"/>
                  <a:pt x="1103" y="63"/>
                </a:cubicBezTo>
                <a:cubicBezTo>
                  <a:pt x="1103" y="63"/>
                  <a:pt x="1102" y="63"/>
                  <a:pt x="1102" y="63"/>
                </a:cubicBezTo>
                <a:lnTo>
                  <a:pt x="1091" y="73"/>
                </a:lnTo>
                <a:close/>
                <a:moveTo>
                  <a:pt x="597" y="569"/>
                </a:moveTo>
                <a:cubicBezTo>
                  <a:pt x="399" y="767"/>
                  <a:pt x="399" y="767"/>
                  <a:pt x="399" y="767"/>
                </a:cubicBezTo>
                <a:cubicBezTo>
                  <a:pt x="398" y="768"/>
                  <a:pt x="398" y="770"/>
                  <a:pt x="399" y="771"/>
                </a:cubicBezTo>
                <a:cubicBezTo>
                  <a:pt x="399" y="772"/>
                  <a:pt x="400" y="772"/>
                  <a:pt x="401" y="772"/>
                </a:cubicBezTo>
                <a:cubicBezTo>
                  <a:pt x="402" y="772"/>
                  <a:pt x="403" y="772"/>
                  <a:pt x="403" y="771"/>
                </a:cubicBezTo>
                <a:cubicBezTo>
                  <a:pt x="601" y="573"/>
                  <a:pt x="601" y="573"/>
                  <a:pt x="601" y="573"/>
                </a:cubicBezTo>
                <a:cubicBezTo>
                  <a:pt x="603" y="572"/>
                  <a:pt x="603" y="570"/>
                  <a:pt x="601" y="569"/>
                </a:cubicBezTo>
                <a:cubicBezTo>
                  <a:pt x="600" y="568"/>
                  <a:pt x="598" y="568"/>
                  <a:pt x="597" y="569"/>
                </a:cubicBezTo>
                <a:close/>
                <a:moveTo>
                  <a:pt x="880" y="308"/>
                </a:moveTo>
                <a:cubicBezTo>
                  <a:pt x="881" y="307"/>
                  <a:pt x="881" y="305"/>
                  <a:pt x="880" y="304"/>
                </a:cubicBezTo>
                <a:cubicBezTo>
                  <a:pt x="879" y="303"/>
                  <a:pt x="877" y="303"/>
                  <a:pt x="876" y="304"/>
                </a:cubicBezTo>
                <a:cubicBezTo>
                  <a:pt x="720" y="460"/>
                  <a:pt x="720" y="460"/>
                  <a:pt x="720" y="460"/>
                </a:cubicBezTo>
                <a:cubicBezTo>
                  <a:pt x="719" y="461"/>
                  <a:pt x="719" y="463"/>
                  <a:pt x="720" y="464"/>
                </a:cubicBezTo>
                <a:cubicBezTo>
                  <a:pt x="720" y="465"/>
                  <a:pt x="721" y="465"/>
                  <a:pt x="722" y="465"/>
                </a:cubicBezTo>
                <a:cubicBezTo>
                  <a:pt x="723" y="465"/>
                  <a:pt x="724" y="465"/>
                  <a:pt x="724" y="464"/>
                </a:cubicBezTo>
                <a:lnTo>
                  <a:pt x="880" y="308"/>
                </a:lnTo>
                <a:close/>
                <a:moveTo>
                  <a:pt x="966" y="214"/>
                </a:moveTo>
                <a:cubicBezTo>
                  <a:pt x="965" y="215"/>
                  <a:pt x="965" y="217"/>
                  <a:pt x="966" y="218"/>
                </a:cubicBezTo>
                <a:cubicBezTo>
                  <a:pt x="967" y="219"/>
                  <a:pt x="968" y="219"/>
                  <a:pt x="968" y="219"/>
                </a:cubicBezTo>
                <a:cubicBezTo>
                  <a:pt x="969" y="219"/>
                  <a:pt x="970" y="219"/>
                  <a:pt x="971" y="218"/>
                </a:cubicBezTo>
                <a:cubicBezTo>
                  <a:pt x="1116" y="73"/>
                  <a:pt x="1116" y="73"/>
                  <a:pt x="1116" y="73"/>
                </a:cubicBezTo>
                <a:cubicBezTo>
                  <a:pt x="1116" y="72"/>
                  <a:pt x="1116" y="72"/>
                  <a:pt x="1116" y="72"/>
                </a:cubicBezTo>
                <a:cubicBezTo>
                  <a:pt x="1124" y="65"/>
                  <a:pt x="1124" y="65"/>
                  <a:pt x="1124" y="65"/>
                </a:cubicBezTo>
                <a:cubicBezTo>
                  <a:pt x="1128" y="60"/>
                  <a:pt x="1128" y="60"/>
                  <a:pt x="1128" y="60"/>
                </a:cubicBezTo>
                <a:cubicBezTo>
                  <a:pt x="1133" y="56"/>
                  <a:pt x="1133" y="56"/>
                  <a:pt x="1133" y="56"/>
                </a:cubicBezTo>
                <a:cubicBezTo>
                  <a:pt x="1136" y="53"/>
                  <a:pt x="1136" y="53"/>
                  <a:pt x="1136" y="53"/>
                </a:cubicBezTo>
                <a:cubicBezTo>
                  <a:pt x="1137" y="52"/>
                  <a:pt x="1137" y="50"/>
                  <a:pt x="1136" y="49"/>
                </a:cubicBezTo>
                <a:cubicBezTo>
                  <a:pt x="1134" y="47"/>
                  <a:pt x="1132" y="47"/>
                  <a:pt x="1131" y="49"/>
                </a:cubicBezTo>
                <a:cubicBezTo>
                  <a:pt x="1128" y="52"/>
                  <a:pt x="1128" y="52"/>
                  <a:pt x="1128" y="52"/>
                </a:cubicBezTo>
                <a:cubicBezTo>
                  <a:pt x="1118" y="62"/>
                  <a:pt x="1118" y="62"/>
                  <a:pt x="1118" y="62"/>
                </a:cubicBezTo>
                <a:cubicBezTo>
                  <a:pt x="1118" y="62"/>
                  <a:pt x="1118" y="62"/>
                  <a:pt x="1118" y="62"/>
                </a:cubicBezTo>
                <a:cubicBezTo>
                  <a:pt x="1112" y="68"/>
                  <a:pt x="1112" y="68"/>
                  <a:pt x="1112" y="68"/>
                </a:cubicBezTo>
                <a:lnTo>
                  <a:pt x="966" y="214"/>
                </a:lnTo>
                <a:close/>
                <a:moveTo>
                  <a:pt x="956" y="229"/>
                </a:moveTo>
                <a:cubicBezTo>
                  <a:pt x="954" y="227"/>
                  <a:pt x="952" y="227"/>
                  <a:pt x="951" y="229"/>
                </a:cubicBezTo>
                <a:cubicBezTo>
                  <a:pt x="923" y="257"/>
                  <a:pt x="923" y="257"/>
                  <a:pt x="923" y="257"/>
                </a:cubicBezTo>
                <a:cubicBezTo>
                  <a:pt x="914" y="265"/>
                  <a:pt x="914" y="265"/>
                  <a:pt x="914" y="265"/>
                </a:cubicBezTo>
                <a:cubicBezTo>
                  <a:pt x="913" y="267"/>
                  <a:pt x="913" y="269"/>
                  <a:pt x="914" y="270"/>
                </a:cubicBezTo>
                <a:cubicBezTo>
                  <a:pt x="915" y="270"/>
                  <a:pt x="916" y="271"/>
                  <a:pt x="917" y="271"/>
                </a:cubicBezTo>
                <a:cubicBezTo>
                  <a:pt x="917" y="271"/>
                  <a:pt x="918" y="270"/>
                  <a:pt x="919" y="270"/>
                </a:cubicBezTo>
                <a:cubicBezTo>
                  <a:pt x="927" y="261"/>
                  <a:pt x="927" y="261"/>
                  <a:pt x="927" y="261"/>
                </a:cubicBezTo>
                <a:cubicBezTo>
                  <a:pt x="956" y="233"/>
                  <a:pt x="956" y="233"/>
                  <a:pt x="956" y="233"/>
                </a:cubicBezTo>
                <a:cubicBezTo>
                  <a:pt x="957" y="232"/>
                  <a:pt x="957" y="230"/>
                  <a:pt x="956" y="229"/>
                </a:cubicBezTo>
                <a:close/>
                <a:moveTo>
                  <a:pt x="1158" y="27"/>
                </a:moveTo>
                <a:cubicBezTo>
                  <a:pt x="1158" y="27"/>
                  <a:pt x="1159" y="28"/>
                  <a:pt x="1160" y="28"/>
                </a:cubicBezTo>
                <a:cubicBezTo>
                  <a:pt x="1161" y="28"/>
                  <a:pt x="1161" y="27"/>
                  <a:pt x="1162" y="27"/>
                </a:cubicBezTo>
                <a:cubicBezTo>
                  <a:pt x="1167" y="21"/>
                  <a:pt x="1167" y="21"/>
                  <a:pt x="1167" y="21"/>
                </a:cubicBezTo>
                <a:cubicBezTo>
                  <a:pt x="1168" y="20"/>
                  <a:pt x="1168" y="18"/>
                  <a:pt x="1167" y="17"/>
                </a:cubicBezTo>
                <a:cubicBezTo>
                  <a:pt x="1166" y="16"/>
                  <a:pt x="1164" y="16"/>
                  <a:pt x="1163" y="17"/>
                </a:cubicBezTo>
                <a:cubicBezTo>
                  <a:pt x="1158" y="22"/>
                  <a:pt x="1158" y="22"/>
                  <a:pt x="1158" y="22"/>
                </a:cubicBezTo>
                <a:cubicBezTo>
                  <a:pt x="1156" y="23"/>
                  <a:pt x="1156" y="25"/>
                  <a:pt x="1158" y="27"/>
                </a:cubicBezTo>
                <a:close/>
                <a:moveTo>
                  <a:pt x="593" y="594"/>
                </a:moveTo>
                <a:cubicBezTo>
                  <a:pt x="592" y="594"/>
                  <a:pt x="593" y="594"/>
                  <a:pt x="592" y="593"/>
                </a:cubicBezTo>
                <a:cubicBezTo>
                  <a:pt x="592" y="593"/>
                  <a:pt x="592" y="593"/>
                  <a:pt x="592" y="593"/>
                </a:cubicBezTo>
                <a:cubicBezTo>
                  <a:pt x="592" y="593"/>
                  <a:pt x="592" y="593"/>
                  <a:pt x="592" y="593"/>
                </a:cubicBezTo>
                <a:cubicBezTo>
                  <a:pt x="592" y="593"/>
                  <a:pt x="592" y="593"/>
                  <a:pt x="592" y="592"/>
                </a:cubicBezTo>
                <a:cubicBezTo>
                  <a:pt x="592" y="592"/>
                  <a:pt x="592" y="592"/>
                  <a:pt x="592" y="592"/>
                </a:cubicBezTo>
                <a:cubicBezTo>
                  <a:pt x="592" y="592"/>
                  <a:pt x="592" y="592"/>
                  <a:pt x="592" y="592"/>
                </a:cubicBezTo>
                <a:cubicBezTo>
                  <a:pt x="592" y="592"/>
                  <a:pt x="592" y="592"/>
                  <a:pt x="592" y="592"/>
                </a:cubicBezTo>
                <a:cubicBezTo>
                  <a:pt x="591" y="592"/>
                  <a:pt x="591" y="592"/>
                  <a:pt x="591" y="592"/>
                </a:cubicBezTo>
                <a:cubicBezTo>
                  <a:pt x="591" y="592"/>
                  <a:pt x="591" y="592"/>
                  <a:pt x="591" y="592"/>
                </a:cubicBezTo>
                <a:cubicBezTo>
                  <a:pt x="591" y="592"/>
                  <a:pt x="591" y="592"/>
                  <a:pt x="591" y="592"/>
                </a:cubicBezTo>
                <a:cubicBezTo>
                  <a:pt x="591" y="592"/>
                  <a:pt x="591" y="592"/>
                  <a:pt x="591" y="592"/>
                </a:cubicBezTo>
                <a:cubicBezTo>
                  <a:pt x="590" y="592"/>
                  <a:pt x="590" y="592"/>
                  <a:pt x="590" y="592"/>
                </a:cubicBezTo>
                <a:cubicBezTo>
                  <a:pt x="590" y="592"/>
                  <a:pt x="590" y="592"/>
                  <a:pt x="590" y="592"/>
                </a:cubicBezTo>
                <a:cubicBezTo>
                  <a:pt x="590" y="592"/>
                  <a:pt x="589" y="592"/>
                  <a:pt x="589" y="592"/>
                </a:cubicBezTo>
                <a:cubicBezTo>
                  <a:pt x="589" y="592"/>
                  <a:pt x="589" y="592"/>
                  <a:pt x="589" y="592"/>
                </a:cubicBezTo>
                <a:cubicBezTo>
                  <a:pt x="589" y="592"/>
                  <a:pt x="589" y="592"/>
                  <a:pt x="589" y="592"/>
                </a:cubicBezTo>
                <a:cubicBezTo>
                  <a:pt x="589" y="592"/>
                  <a:pt x="589" y="592"/>
                  <a:pt x="588" y="592"/>
                </a:cubicBezTo>
                <a:cubicBezTo>
                  <a:pt x="588" y="592"/>
                  <a:pt x="588" y="592"/>
                  <a:pt x="588" y="592"/>
                </a:cubicBezTo>
                <a:cubicBezTo>
                  <a:pt x="588" y="592"/>
                  <a:pt x="588" y="592"/>
                  <a:pt x="588" y="592"/>
                </a:cubicBezTo>
                <a:cubicBezTo>
                  <a:pt x="588" y="592"/>
                  <a:pt x="588" y="592"/>
                  <a:pt x="587" y="592"/>
                </a:cubicBezTo>
                <a:cubicBezTo>
                  <a:pt x="401" y="779"/>
                  <a:pt x="401" y="779"/>
                  <a:pt x="401" y="779"/>
                </a:cubicBezTo>
                <a:cubicBezTo>
                  <a:pt x="400" y="780"/>
                  <a:pt x="400" y="782"/>
                  <a:pt x="401" y="784"/>
                </a:cubicBezTo>
                <a:cubicBezTo>
                  <a:pt x="401" y="784"/>
                  <a:pt x="402" y="784"/>
                  <a:pt x="403" y="784"/>
                </a:cubicBezTo>
                <a:cubicBezTo>
                  <a:pt x="404" y="784"/>
                  <a:pt x="404" y="784"/>
                  <a:pt x="405" y="784"/>
                </a:cubicBezTo>
                <a:cubicBezTo>
                  <a:pt x="591" y="598"/>
                  <a:pt x="591" y="598"/>
                  <a:pt x="591" y="598"/>
                </a:cubicBezTo>
                <a:cubicBezTo>
                  <a:pt x="591" y="598"/>
                  <a:pt x="591" y="598"/>
                  <a:pt x="591" y="598"/>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7"/>
                  <a:pt x="592" y="597"/>
                </a:cubicBezTo>
                <a:cubicBezTo>
                  <a:pt x="592" y="597"/>
                  <a:pt x="592" y="596"/>
                  <a:pt x="592" y="596"/>
                </a:cubicBezTo>
                <a:cubicBezTo>
                  <a:pt x="592" y="596"/>
                  <a:pt x="592" y="596"/>
                  <a:pt x="592" y="596"/>
                </a:cubicBezTo>
                <a:cubicBezTo>
                  <a:pt x="592" y="596"/>
                  <a:pt x="592" y="596"/>
                  <a:pt x="592" y="596"/>
                </a:cubicBezTo>
                <a:cubicBezTo>
                  <a:pt x="593" y="596"/>
                  <a:pt x="592" y="596"/>
                  <a:pt x="593" y="595"/>
                </a:cubicBezTo>
                <a:cubicBezTo>
                  <a:pt x="593" y="595"/>
                  <a:pt x="593" y="595"/>
                  <a:pt x="593" y="595"/>
                </a:cubicBezTo>
                <a:cubicBezTo>
                  <a:pt x="593" y="595"/>
                  <a:pt x="593" y="595"/>
                  <a:pt x="593" y="595"/>
                </a:cubicBezTo>
                <a:cubicBezTo>
                  <a:pt x="593" y="595"/>
                  <a:pt x="593" y="594"/>
                  <a:pt x="593" y="594"/>
                </a:cubicBezTo>
                <a:cubicBezTo>
                  <a:pt x="593" y="594"/>
                  <a:pt x="593" y="594"/>
                  <a:pt x="593" y="594"/>
                </a:cubicBezTo>
                <a:close/>
                <a:moveTo>
                  <a:pt x="1115" y="79"/>
                </a:moveTo>
                <a:cubicBezTo>
                  <a:pt x="1106" y="87"/>
                  <a:pt x="1106" y="87"/>
                  <a:pt x="1106" y="87"/>
                </a:cubicBezTo>
                <a:cubicBezTo>
                  <a:pt x="1106" y="88"/>
                  <a:pt x="1106" y="88"/>
                  <a:pt x="1106" y="88"/>
                </a:cubicBezTo>
                <a:cubicBezTo>
                  <a:pt x="1106" y="88"/>
                  <a:pt x="1106" y="88"/>
                  <a:pt x="1105" y="88"/>
                </a:cubicBezTo>
                <a:cubicBezTo>
                  <a:pt x="973" y="220"/>
                  <a:pt x="973" y="220"/>
                  <a:pt x="973" y="220"/>
                </a:cubicBezTo>
                <a:cubicBezTo>
                  <a:pt x="972" y="222"/>
                  <a:pt x="972" y="224"/>
                  <a:pt x="973" y="225"/>
                </a:cubicBezTo>
                <a:cubicBezTo>
                  <a:pt x="974" y="225"/>
                  <a:pt x="975" y="226"/>
                  <a:pt x="976" y="226"/>
                </a:cubicBezTo>
                <a:cubicBezTo>
                  <a:pt x="976" y="226"/>
                  <a:pt x="977" y="225"/>
                  <a:pt x="978" y="225"/>
                </a:cubicBezTo>
                <a:cubicBezTo>
                  <a:pt x="1110" y="93"/>
                  <a:pt x="1110" y="93"/>
                  <a:pt x="1110" y="93"/>
                </a:cubicBezTo>
                <a:cubicBezTo>
                  <a:pt x="1110" y="93"/>
                  <a:pt x="1110" y="92"/>
                  <a:pt x="1110" y="92"/>
                </a:cubicBezTo>
                <a:cubicBezTo>
                  <a:pt x="1110" y="92"/>
                  <a:pt x="1111" y="92"/>
                  <a:pt x="1111" y="92"/>
                </a:cubicBezTo>
                <a:cubicBezTo>
                  <a:pt x="1119" y="83"/>
                  <a:pt x="1119" y="83"/>
                  <a:pt x="1119" y="83"/>
                </a:cubicBezTo>
                <a:cubicBezTo>
                  <a:pt x="1121" y="82"/>
                  <a:pt x="1121" y="80"/>
                  <a:pt x="1119" y="79"/>
                </a:cubicBezTo>
                <a:cubicBezTo>
                  <a:pt x="1118" y="78"/>
                  <a:pt x="1116" y="78"/>
                  <a:pt x="1115" y="79"/>
                </a:cubicBezTo>
                <a:close/>
                <a:moveTo>
                  <a:pt x="889" y="309"/>
                </a:moveTo>
                <a:cubicBezTo>
                  <a:pt x="888" y="308"/>
                  <a:pt x="886" y="308"/>
                  <a:pt x="885" y="309"/>
                </a:cubicBezTo>
                <a:cubicBezTo>
                  <a:pt x="724" y="470"/>
                  <a:pt x="724" y="470"/>
                  <a:pt x="724" y="470"/>
                </a:cubicBezTo>
                <a:cubicBezTo>
                  <a:pt x="723" y="471"/>
                  <a:pt x="723" y="473"/>
                  <a:pt x="724" y="474"/>
                </a:cubicBezTo>
                <a:cubicBezTo>
                  <a:pt x="725" y="475"/>
                  <a:pt x="726" y="475"/>
                  <a:pt x="726" y="475"/>
                </a:cubicBezTo>
                <a:cubicBezTo>
                  <a:pt x="727" y="475"/>
                  <a:pt x="728" y="475"/>
                  <a:pt x="729" y="474"/>
                </a:cubicBezTo>
                <a:cubicBezTo>
                  <a:pt x="889" y="313"/>
                  <a:pt x="889" y="313"/>
                  <a:pt x="889" y="313"/>
                </a:cubicBezTo>
                <a:cubicBezTo>
                  <a:pt x="891" y="312"/>
                  <a:pt x="891" y="310"/>
                  <a:pt x="889" y="309"/>
                </a:cubicBezTo>
                <a:close/>
                <a:moveTo>
                  <a:pt x="929" y="273"/>
                </a:moveTo>
                <a:cubicBezTo>
                  <a:pt x="929" y="273"/>
                  <a:pt x="929" y="273"/>
                  <a:pt x="929" y="273"/>
                </a:cubicBezTo>
                <a:cubicBezTo>
                  <a:pt x="933" y="270"/>
                  <a:pt x="933" y="270"/>
                  <a:pt x="933" y="270"/>
                </a:cubicBezTo>
                <a:cubicBezTo>
                  <a:pt x="933" y="270"/>
                  <a:pt x="933" y="270"/>
                  <a:pt x="933" y="270"/>
                </a:cubicBezTo>
                <a:cubicBezTo>
                  <a:pt x="933" y="270"/>
                  <a:pt x="933" y="270"/>
                  <a:pt x="933" y="270"/>
                </a:cubicBezTo>
                <a:cubicBezTo>
                  <a:pt x="935" y="268"/>
                  <a:pt x="935" y="268"/>
                  <a:pt x="935" y="268"/>
                </a:cubicBezTo>
                <a:cubicBezTo>
                  <a:pt x="936" y="266"/>
                  <a:pt x="936" y="264"/>
                  <a:pt x="935" y="263"/>
                </a:cubicBezTo>
                <a:cubicBezTo>
                  <a:pt x="934" y="262"/>
                  <a:pt x="932" y="262"/>
                  <a:pt x="931" y="263"/>
                </a:cubicBezTo>
                <a:cubicBezTo>
                  <a:pt x="929" y="265"/>
                  <a:pt x="929" y="265"/>
                  <a:pt x="929" y="265"/>
                </a:cubicBezTo>
                <a:cubicBezTo>
                  <a:pt x="929" y="265"/>
                  <a:pt x="928" y="265"/>
                  <a:pt x="928" y="265"/>
                </a:cubicBezTo>
                <a:cubicBezTo>
                  <a:pt x="928" y="266"/>
                  <a:pt x="928" y="266"/>
                  <a:pt x="928" y="266"/>
                </a:cubicBezTo>
                <a:cubicBezTo>
                  <a:pt x="925" y="269"/>
                  <a:pt x="925" y="269"/>
                  <a:pt x="925" y="269"/>
                </a:cubicBezTo>
                <a:cubicBezTo>
                  <a:pt x="925" y="269"/>
                  <a:pt x="925" y="269"/>
                  <a:pt x="925" y="269"/>
                </a:cubicBezTo>
                <a:cubicBezTo>
                  <a:pt x="925" y="269"/>
                  <a:pt x="925" y="269"/>
                  <a:pt x="925" y="269"/>
                </a:cubicBezTo>
                <a:cubicBezTo>
                  <a:pt x="918" y="276"/>
                  <a:pt x="918" y="276"/>
                  <a:pt x="918" y="276"/>
                </a:cubicBezTo>
                <a:cubicBezTo>
                  <a:pt x="917" y="277"/>
                  <a:pt x="917" y="279"/>
                  <a:pt x="918" y="280"/>
                </a:cubicBezTo>
                <a:cubicBezTo>
                  <a:pt x="919" y="281"/>
                  <a:pt x="919" y="281"/>
                  <a:pt x="920" y="281"/>
                </a:cubicBezTo>
                <a:cubicBezTo>
                  <a:pt x="921" y="281"/>
                  <a:pt x="922" y="281"/>
                  <a:pt x="922" y="280"/>
                </a:cubicBezTo>
                <a:cubicBezTo>
                  <a:pt x="929" y="274"/>
                  <a:pt x="929" y="274"/>
                  <a:pt x="929" y="274"/>
                </a:cubicBezTo>
                <a:cubicBezTo>
                  <a:pt x="929" y="274"/>
                  <a:pt x="929" y="274"/>
                  <a:pt x="929" y="273"/>
                </a:cubicBezTo>
                <a:close/>
                <a:moveTo>
                  <a:pt x="950" y="244"/>
                </a:moveTo>
                <a:cubicBezTo>
                  <a:pt x="942" y="252"/>
                  <a:pt x="942" y="252"/>
                  <a:pt x="942" y="252"/>
                </a:cubicBezTo>
                <a:cubicBezTo>
                  <a:pt x="941" y="253"/>
                  <a:pt x="941" y="255"/>
                  <a:pt x="942" y="256"/>
                </a:cubicBezTo>
                <a:cubicBezTo>
                  <a:pt x="943" y="257"/>
                  <a:pt x="943" y="257"/>
                  <a:pt x="944" y="257"/>
                </a:cubicBezTo>
                <a:cubicBezTo>
                  <a:pt x="945" y="257"/>
                  <a:pt x="946" y="257"/>
                  <a:pt x="946" y="256"/>
                </a:cubicBezTo>
                <a:cubicBezTo>
                  <a:pt x="954" y="248"/>
                  <a:pt x="954" y="248"/>
                  <a:pt x="954" y="248"/>
                </a:cubicBezTo>
                <a:cubicBezTo>
                  <a:pt x="955" y="247"/>
                  <a:pt x="955" y="245"/>
                  <a:pt x="954" y="244"/>
                </a:cubicBezTo>
                <a:cubicBezTo>
                  <a:pt x="953" y="243"/>
                  <a:pt x="951" y="243"/>
                  <a:pt x="950" y="244"/>
                </a:cubicBezTo>
                <a:close/>
                <a:moveTo>
                  <a:pt x="574" y="620"/>
                </a:moveTo>
                <a:cubicBezTo>
                  <a:pt x="401" y="792"/>
                  <a:pt x="401" y="792"/>
                  <a:pt x="401" y="792"/>
                </a:cubicBezTo>
                <a:cubicBezTo>
                  <a:pt x="400" y="794"/>
                  <a:pt x="400" y="796"/>
                  <a:pt x="401" y="797"/>
                </a:cubicBezTo>
                <a:cubicBezTo>
                  <a:pt x="402" y="797"/>
                  <a:pt x="403" y="798"/>
                  <a:pt x="404" y="798"/>
                </a:cubicBezTo>
                <a:cubicBezTo>
                  <a:pt x="404" y="798"/>
                  <a:pt x="405" y="797"/>
                  <a:pt x="406" y="797"/>
                </a:cubicBezTo>
                <a:cubicBezTo>
                  <a:pt x="578" y="625"/>
                  <a:pt x="578" y="625"/>
                  <a:pt x="578" y="625"/>
                </a:cubicBezTo>
                <a:cubicBezTo>
                  <a:pt x="579" y="623"/>
                  <a:pt x="579" y="622"/>
                  <a:pt x="578" y="620"/>
                </a:cubicBezTo>
                <a:cubicBezTo>
                  <a:pt x="577" y="619"/>
                  <a:pt x="575" y="619"/>
                  <a:pt x="574" y="620"/>
                </a:cubicBezTo>
                <a:close/>
                <a:moveTo>
                  <a:pt x="1150" y="52"/>
                </a:moveTo>
                <a:cubicBezTo>
                  <a:pt x="1152" y="50"/>
                  <a:pt x="1152" y="50"/>
                  <a:pt x="1152" y="50"/>
                </a:cubicBezTo>
                <a:cubicBezTo>
                  <a:pt x="1153" y="50"/>
                  <a:pt x="1153" y="50"/>
                  <a:pt x="1153" y="50"/>
                </a:cubicBezTo>
                <a:cubicBezTo>
                  <a:pt x="1155" y="48"/>
                  <a:pt x="1155" y="48"/>
                  <a:pt x="1155" y="48"/>
                </a:cubicBezTo>
                <a:cubicBezTo>
                  <a:pt x="1155" y="48"/>
                  <a:pt x="1155" y="48"/>
                  <a:pt x="1155" y="48"/>
                </a:cubicBezTo>
                <a:cubicBezTo>
                  <a:pt x="1160" y="42"/>
                  <a:pt x="1160" y="42"/>
                  <a:pt x="1160" y="42"/>
                </a:cubicBezTo>
                <a:cubicBezTo>
                  <a:pt x="1162" y="41"/>
                  <a:pt x="1162" y="39"/>
                  <a:pt x="1160" y="38"/>
                </a:cubicBezTo>
                <a:cubicBezTo>
                  <a:pt x="1159" y="37"/>
                  <a:pt x="1157" y="37"/>
                  <a:pt x="1156" y="38"/>
                </a:cubicBezTo>
                <a:cubicBezTo>
                  <a:pt x="1149" y="45"/>
                  <a:pt x="1149" y="45"/>
                  <a:pt x="1149" y="45"/>
                </a:cubicBezTo>
                <a:cubicBezTo>
                  <a:pt x="1121" y="73"/>
                  <a:pt x="1121" y="73"/>
                  <a:pt x="1121" y="73"/>
                </a:cubicBezTo>
                <a:cubicBezTo>
                  <a:pt x="1119" y="75"/>
                  <a:pt x="1119" y="76"/>
                  <a:pt x="1121" y="78"/>
                </a:cubicBezTo>
                <a:cubicBezTo>
                  <a:pt x="1121" y="78"/>
                  <a:pt x="1122" y="79"/>
                  <a:pt x="1123" y="79"/>
                </a:cubicBezTo>
                <a:cubicBezTo>
                  <a:pt x="1123" y="79"/>
                  <a:pt x="1124" y="78"/>
                  <a:pt x="1125" y="78"/>
                </a:cubicBezTo>
                <a:cubicBezTo>
                  <a:pt x="1142" y="60"/>
                  <a:pt x="1142" y="60"/>
                  <a:pt x="1142" y="60"/>
                </a:cubicBezTo>
                <a:cubicBezTo>
                  <a:pt x="1142" y="60"/>
                  <a:pt x="1142" y="60"/>
                  <a:pt x="1142" y="60"/>
                </a:cubicBezTo>
                <a:cubicBezTo>
                  <a:pt x="1150" y="52"/>
                  <a:pt x="1150" y="52"/>
                  <a:pt x="1150" y="52"/>
                </a:cubicBezTo>
                <a:close/>
                <a:moveTo>
                  <a:pt x="945" y="272"/>
                </a:moveTo>
                <a:cubicBezTo>
                  <a:pt x="950" y="266"/>
                  <a:pt x="950" y="266"/>
                  <a:pt x="950" y="266"/>
                </a:cubicBezTo>
                <a:cubicBezTo>
                  <a:pt x="961" y="256"/>
                  <a:pt x="961" y="256"/>
                  <a:pt x="961" y="256"/>
                </a:cubicBezTo>
                <a:cubicBezTo>
                  <a:pt x="961" y="256"/>
                  <a:pt x="961" y="255"/>
                  <a:pt x="961" y="255"/>
                </a:cubicBezTo>
                <a:cubicBezTo>
                  <a:pt x="961" y="255"/>
                  <a:pt x="962" y="255"/>
                  <a:pt x="962" y="255"/>
                </a:cubicBezTo>
                <a:cubicBezTo>
                  <a:pt x="965" y="252"/>
                  <a:pt x="965" y="252"/>
                  <a:pt x="965" y="252"/>
                </a:cubicBezTo>
                <a:cubicBezTo>
                  <a:pt x="966" y="251"/>
                  <a:pt x="966" y="249"/>
                  <a:pt x="965" y="247"/>
                </a:cubicBezTo>
                <a:cubicBezTo>
                  <a:pt x="964" y="246"/>
                  <a:pt x="962" y="246"/>
                  <a:pt x="960" y="247"/>
                </a:cubicBezTo>
                <a:cubicBezTo>
                  <a:pt x="958" y="250"/>
                  <a:pt x="958" y="250"/>
                  <a:pt x="958" y="250"/>
                </a:cubicBezTo>
                <a:cubicBezTo>
                  <a:pt x="957" y="250"/>
                  <a:pt x="957" y="251"/>
                  <a:pt x="957" y="251"/>
                </a:cubicBezTo>
                <a:cubicBezTo>
                  <a:pt x="957" y="251"/>
                  <a:pt x="957" y="251"/>
                  <a:pt x="956" y="251"/>
                </a:cubicBezTo>
                <a:cubicBezTo>
                  <a:pt x="946" y="262"/>
                  <a:pt x="946" y="262"/>
                  <a:pt x="946" y="262"/>
                </a:cubicBezTo>
                <a:cubicBezTo>
                  <a:pt x="940" y="267"/>
                  <a:pt x="940" y="267"/>
                  <a:pt x="940" y="267"/>
                </a:cubicBezTo>
                <a:cubicBezTo>
                  <a:pt x="939" y="269"/>
                  <a:pt x="939" y="271"/>
                  <a:pt x="940" y="272"/>
                </a:cubicBezTo>
                <a:cubicBezTo>
                  <a:pt x="941" y="272"/>
                  <a:pt x="942" y="273"/>
                  <a:pt x="943" y="273"/>
                </a:cubicBezTo>
                <a:cubicBezTo>
                  <a:pt x="943" y="273"/>
                  <a:pt x="944" y="272"/>
                  <a:pt x="945" y="272"/>
                </a:cubicBezTo>
                <a:close/>
                <a:moveTo>
                  <a:pt x="1184" y="31"/>
                </a:moveTo>
                <a:cubicBezTo>
                  <a:pt x="1185" y="31"/>
                  <a:pt x="1186" y="31"/>
                  <a:pt x="1186" y="30"/>
                </a:cubicBezTo>
                <a:cubicBezTo>
                  <a:pt x="1190" y="27"/>
                  <a:pt x="1190" y="27"/>
                  <a:pt x="1190" y="27"/>
                </a:cubicBezTo>
                <a:cubicBezTo>
                  <a:pt x="1191" y="25"/>
                  <a:pt x="1191" y="23"/>
                  <a:pt x="1190" y="22"/>
                </a:cubicBezTo>
                <a:cubicBezTo>
                  <a:pt x="1189" y="21"/>
                  <a:pt x="1187" y="21"/>
                  <a:pt x="1186" y="22"/>
                </a:cubicBezTo>
                <a:cubicBezTo>
                  <a:pt x="1182" y="26"/>
                  <a:pt x="1182" y="26"/>
                  <a:pt x="1182" y="26"/>
                </a:cubicBezTo>
                <a:cubicBezTo>
                  <a:pt x="1181" y="27"/>
                  <a:pt x="1181" y="29"/>
                  <a:pt x="1182" y="30"/>
                </a:cubicBezTo>
                <a:cubicBezTo>
                  <a:pt x="1182" y="31"/>
                  <a:pt x="1183" y="31"/>
                  <a:pt x="1184" y="31"/>
                </a:cubicBezTo>
                <a:close/>
                <a:moveTo>
                  <a:pt x="897" y="315"/>
                </a:moveTo>
                <a:cubicBezTo>
                  <a:pt x="896" y="314"/>
                  <a:pt x="894" y="314"/>
                  <a:pt x="893" y="315"/>
                </a:cubicBezTo>
                <a:cubicBezTo>
                  <a:pt x="731" y="477"/>
                  <a:pt x="731" y="477"/>
                  <a:pt x="731" y="477"/>
                </a:cubicBezTo>
                <a:cubicBezTo>
                  <a:pt x="729" y="478"/>
                  <a:pt x="729" y="480"/>
                  <a:pt x="731" y="482"/>
                </a:cubicBezTo>
                <a:cubicBezTo>
                  <a:pt x="731" y="482"/>
                  <a:pt x="732" y="483"/>
                  <a:pt x="733" y="483"/>
                </a:cubicBezTo>
                <a:cubicBezTo>
                  <a:pt x="734" y="483"/>
                  <a:pt x="734" y="482"/>
                  <a:pt x="735" y="482"/>
                </a:cubicBezTo>
                <a:cubicBezTo>
                  <a:pt x="897" y="319"/>
                  <a:pt x="897" y="319"/>
                  <a:pt x="897" y="319"/>
                </a:cubicBezTo>
                <a:cubicBezTo>
                  <a:pt x="899" y="318"/>
                  <a:pt x="899" y="316"/>
                  <a:pt x="897" y="315"/>
                </a:cubicBezTo>
                <a:close/>
                <a:moveTo>
                  <a:pt x="573" y="634"/>
                </a:moveTo>
                <a:cubicBezTo>
                  <a:pt x="406" y="802"/>
                  <a:pt x="406" y="802"/>
                  <a:pt x="406" y="802"/>
                </a:cubicBezTo>
                <a:cubicBezTo>
                  <a:pt x="406" y="802"/>
                  <a:pt x="406" y="802"/>
                  <a:pt x="406" y="802"/>
                </a:cubicBezTo>
                <a:cubicBezTo>
                  <a:pt x="403" y="804"/>
                  <a:pt x="403" y="804"/>
                  <a:pt x="403" y="804"/>
                </a:cubicBezTo>
                <a:cubicBezTo>
                  <a:pt x="402" y="806"/>
                  <a:pt x="402" y="808"/>
                  <a:pt x="403" y="809"/>
                </a:cubicBezTo>
                <a:cubicBezTo>
                  <a:pt x="404" y="809"/>
                  <a:pt x="405" y="810"/>
                  <a:pt x="406" y="810"/>
                </a:cubicBezTo>
                <a:cubicBezTo>
                  <a:pt x="406" y="810"/>
                  <a:pt x="407" y="809"/>
                  <a:pt x="407" y="809"/>
                </a:cubicBezTo>
                <a:cubicBezTo>
                  <a:pt x="409" y="806"/>
                  <a:pt x="409" y="806"/>
                  <a:pt x="409" y="806"/>
                </a:cubicBezTo>
                <a:cubicBezTo>
                  <a:pt x="409" y="806"/>
                  <a:pt x="409" y="806"/>
                  <a:pt x="409" y="806"/>
                </a:cubicBezTo>
                <a:cubicBezTo>
                  <a:pt x="577" y="639"/>
                  <a:pt x="577" y="639"/>
                  <a:pt x="577" y="639"/>
                </a:cubicBezTo>
                <a:cubicBezTo>
                  <a:pt x="578" y="638"/>
                  <a:pt x="579" y="636"/>
                  <a:pt x="577" y="635"/>
                </a:cubicBezTo>
                <a:cubicBezTo>
                  <a:pt x="576" y="633"/>
                  <a:pt x="574" y="633"/>
                  <a:pt x="573" y="634"/>
                </a:cubicBezTo>
                <a:close/>
                <a:moveTo>
                  <a:pt x="988" y="219"/>
                </a:moveTo>
                <a:cubicBezTo>
                  <a:pt x="987" y="221"/>
                  <a:pt x="987" y="221"/>
                  <a:pt x="987" y="221"/>
                </a:cubicBezTo>
                <a:cubicBezTo>
                  <a:pt x="985" y="223"/>
                  <a:pt x="985" y="224"/>
                  <a:pt x="987" y="226"/>
                </a:cubicBezTo>
                <a:cubicBezTo>
                  <a:pt x="987" y="226"/>
                  <a:pt x="988" y="227"/>
                  <a:pt x="989" y="227"/>
                </a:cubicBezTo>
                <a:cubicBezTo>
                  <a:pt x="989" y="227"/>
                  <a:pt x="990" y="226"/>
                  <a:pt x="991" y="226"/>
                </a:cubicBezTo>
                <a:cubicBezTo>
                  <a:pt x="993" y="224"/>
                  <a:pt x="993" y="224"/>
                  <a:pt x="993" y="224"/>
                </a:cubicBezTo>
                <a:cubicBezTo>
                  <a:pt x="994" y="223"/>
                  <a:pt x="994" y="221"/>
                  <a:pt x="993" y="219"/>
                </a:cubicBezTo>
                <a:cubicBezTo>
                  <a:pt x="992" y="218"/>
                  <a:pt x="990" y="218"/>
                  <a:pt x="988" y="219"/>
                </a:cubicBezTo>
                <a:close/>
                <a:moveTo>
                  <a:pt x="1125" y="82"/>
                </a:moveTo>
                <a:cubicBezTo>
                  <a:pt x="998" y="210"/>
                  <a:pt x="998" y="210"/>
                  <a:pt x="998" y="210"/>
                </a:cubicBezTo>
                <a:cubicBezTo>
                  <a:pt x="997" y="211"/>
                  <a:pt x="997" y="213"/>
                  <a:pt x="998" y="214"/>
                </a:cubicBezTo>
                <a:cubicBezTo>
                  <a:pt x="999" y="215"/>
                  <a:pt x="1000" y="215"/>
                  <a:pt x="1000" y="215"/>
                </a:cubicBezTo>
                <a:cubicBezTo>
                  <a:pt x="1001" y="215"/>
                  <a:pt x="1002" y="215"/>
                  <a:pt x="1002" y="214"/>
                </a:cubicBezTo>
                <a:cubicBezTo>
                  <a:pt x="1134" y="81"/>
                  <a:pt x="1134" y="81"/>
                  <a:pt x="1134" y="81"/>
                </a:cubicBezTo>
                <a:cubicBezTo>
                  <a:pt x="1134" y="81"/>
                  <a:pt x="1134" y="81"/>
                  <a:pt x="1134" y="81"/>
                </a:cubicBezTo>
                <a:cubicBezTo>
                  <a:pt x="1176" y="41"/>
                  <a:pt x="1176" y="41"/>
                  <a:pt x="1176" y="41"/>
                </a:cubicBezTo>
                <a:cubicBezTo>
                  <a:pt x="1177" y="39"/>
                  <a:pt x="1177" y="38"/>
                  <a:pt x="1176" y="36"/>
                </a:cubicBezTo>
                <a:cubicBezTo>
                  <a:pt x="1174" y="35"/>
                  <a:pt x="1172" y="35"/>
                  <a:pt x="1171" y="36"/>
                </a:cubicBezTo>
                <a:cubicBezTo>
                  <a:pt x="1125" y="82"/>
                  <a:pt x="1125" y="82"/>
                  <a:pt x="1125" y="82"/>
                </a:cubicBezTo>
                <a:close/>
                <a:moveTo>
                  <a:pt x="936" y="293"/>
                </a:moveTo>
                <a:cubicBezTo>
                  <a:pt x="937" y="293"/>
                  <a:pt x="938" y="293"/>
                  <a:pt x="939" y="292"/>
                </a:cubicBezTo>
                <a:cubicBezTo>
                  <a:pt x="941" y="290"/>
                  <a:pt x="941" y="290"/>
                  <a:pt x="941" y="290"/>
                </a:cubicBezTo>
                <a:cubicBezTo>
                  <a:pt x="942" y="288"/>
                  <a:pt x="942" y="286"/>
                  <a:pt x="941" y="285"/>
                </a:cubicBezTo>
                <a:cubicBezTo>
                  <a:pt x="940" y="284"/>
                  <a:pt x="938" y="284"/>
                  <a:pt x="937" y="285"/>
                </a:cubicBezTo>
                <a:cubicBezTo>
                  <a:pt x="934" y="288"/>
                  <a:pt x="934" y="288"/>
                  <a:pt x="934" y="288"/>
                </a:cubicBezTo>
                <a:cubicBezTo>
                  <a:pt x="933" y="289"/>
                  <a:pt x="933" y="291"/>
                  <a:pt x="934" y="292"/>
                </a:cubicBezTo>
                <a:cubicBezTo>
                  <a:pt x="935" y="293"/>
                  <a:pt x="936" y="293"/>
                  <a:pt x="936" y="293"/>
                </a:cubicBezTo>
                <a:close/>
                <a:moveTo>
                  <a:pt x="951" y="278"/>
                </a:moveTo>
                <a:cubicBezTo>
                  <a:pt x="952" y="278"/>
                  <a:pt x="953" y="278"/>
                  <a:pt x="954" y="277"/>
                </a:cubicBezTo>
                <a:cubicBezTo>
                  <a:pt x="984" y="246"/>
                  <a:pt x="984" y="246"/>
                  <a:pt x="984" y="246"/>
                </a:cubicBezTo>
                <a:cubicBezTo>
                  <a:pt x="985" y="245"/>
                  <a:pt x="985" y="243"/>
                  <a:pt x="984" y="242"/>
                </a:cubicBezTo>
                <a:cubicBezTo>
                  <a:pt x="983" y="241"/>
                  <a:pt x="981" y="241"/>
                  <a:pt x="980" y="242"/>
                </a:cubicBezTo>
                <a:cubicBezTo>
                  <a:pt x="949" y="273"/>
                  <a:pt x="949" y="273"/>
                  <a:pt x="949" y="273"/>
                </a:cubicBezTo>
                <a:cubicBezTo>
                  <a:pt x="948" y="274"/>
                  <a:pt x="948" y="276"/>
                  <a:pt x="949" y="277"/>
                </a:cubicBezTo>
                <a:cubicBezTo>
                  <a:pt x="950" y="278"/>
                  <a:pt x="951" y="278"/>
                  <a:pt x="951" y="278"/>
                </a:cubicBezTo>
                <a:close/>
                <a:moveTo>
                  <a:pt x="911" y="315"/>
                </a:moveTo>
                <a:cubicBezTo>
                  <a:pt x="912" y="316"/>
                  <a:pt x="912" y="316"/>
                  <a:pt x="913" y="316"/>
                </a:cubicBezTo>
                <a:cubicBezTo>
                  <a:pt x="914" y="316"/>
                  <a:pt x="915" y="316"/>
                  <a:pt x="915" y="315"/>
                </a:cubicBezTo>
                <a:cubicBezTo>
                  <a:pt x="924" y="306"/>
                  <a:pt x="924" y="306"/>
                  <a:pt x="924" y="306"/>
                </a:cubicBezTo>
                <a:cubicBezTo>
                  <a:pt x="926" y="305"/>
                  <a:pt x="926" y="303"/>
                  <a:pt x="924" y="302"/>
                </a:cubicBezTo>
                <a:cubicBezTo>
                  <a:pt x="923" y="301"/>
                  <a:pt x="921" y="301"/>
                  <a:pt x="920" y="302"/>
                </a:cubicBezTo>
                <a:cubicBezTo>
                  <a:pt x="911" y="311"/>
                  <a:pt x="911" y="311"/>
                  <a:pt x="911" y="311"/>
                </a:cubicBezTo>
                <a:cubicBezTo>
                  <a:pt x="910" y="312"/>
                  <a:pt x="910" y="314"/>
                  <a:pt x="911" y="315"/>
                </a:cubicBezTo>
                <a:close/>
                <a:moveTo>
                  <a:pt x="572" y="650"/>
                </a:moveTo>
                <a:cubicBezTo>
                  <a:pt x="545" y="677"/>
                  <a:pt x="545" y="677"/>
                  <a:pt x="545" y="677"/>
                </a:cubicBezTo>
                <a:cubicBezTo>
                  <a:pt x="543" y="678"/>
                  <a:pt x="543" y="680"/>
                  <a:pt x="545" y="681"/>
                </a:cubicBezTo>
                <a:cubicBezTo>
                  <a:pt x="545" y="682"/>
                  <a:pt x="546" y="682"/>
                  <a:pt x="547" y="682"/>
                </a:cubicBezTo>
                <a:cubicBezTo>
                  <a:pt x="548" y="682"/>
                  <a:pt x="548" y="682"/>
                  <a:pt x="549" y="681"/>
                </a:cubicBezTo>
                <a:cubicBezTo>
                  <a:pt x="577" y="654"/>
                  <a:pt x="577" y="654"/>
                  <a:pt x="577" y="654"/>
                </a:cubicBezTo>
                <a:cubicBezTo>
                  <a:pt x="578" y="653"/>
                  <a:pt x="578" y="651"/>
                  <a:pt x="577" y="650"/>
                </a:cubicBezTo>
                <a:cubicBezTo>
                  <a:pt x="575" y="648"/>
                  <a:pt x="574" y="648"/>
                  <a:pt x="572" y="650"/>
                </a:cubicBezTo>
                <a:close/>
                <a:moveTo>
                  <a:pt x="523" y="699"/>
                </a:moveTo>
                <a:cubicBezTo>
                  <a:pt x="412" y="810"/>
                  <a:pt x="412" y="810"/>
                  <a:pt x="412" y="810"/>
                </a:cubicBezTo>
                <a:cubicBezTo>
                  <a:pt x="410" y="811"/>
                  <a:pt x="410" y="813"/>
                  <a:pt x="412" y="814"/>
                </a:cubicBezTo>
                <a:cubicBezTo>
                  <a:pt x="412" y="815"/>
                  <a:pt x="413" y="815"/>
                  <a:pt x="414" y="815"/>
                </a:cubicBezTo>
                <a:cubicBezTo>
                  <a:pt x="415" y="815"/>
                  <a:pt x="415" y="815"/>
                  <a:pt x="416" y="814"/>
                </a:cubicBezTo>
                <a:cubicBezTo>
                  <a:pt x="527" y="703"/>
                  <a:pt x="527" y="703"/>
                  <a:pt x="527" y="703"/>
                </a:cubicBezTo>
                <a:cubicBezTo>
                  <a:pt x="529" y="702"/>
                  <a:pt x="529" y="700"/>
                  <a:pt x="527" y="699"/>
                </a:cubicBezTo>
                <a:cubicBezTo>
                  <a:pt x="526" y="697"/>
                  <a:pt x="524" y="697"/>
                  <a:pt x="523" y="699"/>
                </a:cubicBezTo>
                <a:close/>
                <a:moveTo>
                  <a:pt x="908" y="318"/>
                </a:moveTo>
                <a:cubicBezTo>
                  <a:pt x="907" y="317"/>
                  <a:pt x="905" y="317"/>
                  <a:pt x="903" y="318"/>
                </a:cubicBezTo>
                <a:cubicBezTo>
                  <a:pt x="739" y="483"/>
                  <a:pt x="739" y="483"/>
                  <a:pt x="739" y="483"/>
                </a:cubicBezTo>
                <a:cubicBezTo>
                  <a:pt x="738" y="484"/>
                  <a:pt x="738" y="486"/>
                  <a:pt x="739" y="487"/>
                </a:cubicBezTo>
                <a:cubicBezTo>
                  <a:pt x="740" y="488"/>
                  <a:pt x="740" y="488"/>
                  <a:pt x="741" y="488"/>
                </a:cubicBezTo>
                <a:cubicBezTo>
                  <a:pt x="742" y="488"/>
                  <a:pt x="743" y="488"/>
                  <a:pt x="743" y="487"/>
                </a:cubicBezTo>
                <a:cubicBezTo>
                  <a:pt x="908" y="323"/>
                  <a:pt x="908" y="323"/>
                  <a:pt x="908" y="323"/>
                </a:cubicBezTo>
                <a:cubicBezTo>
                  <a:pt x="909" y="321"/>
                  <a:pt x="909" y="320"/>
                  <a:pt x="908" y="318"/>
                </a:cubicBezTo>
                <a:close/>
                <a:moveTo>
                  <a:pt x="1140" y="82"/>
                </a:moveTo>
                <a:cubicBezTo>
                  <a:pt x="1140" y="82"/>
                  <a:pt x="1140" y="82"/>
                  <a:pt x="1140" y="82"/>
                </a:cubicBezTo>
                <a:cubicBezTo>
                  <a:pt x="1140" y="82"/>
                  <a:pt x="1139" y="82"/>
                  <a:pt x="1139" y="82"/>
                </a:cubicBezTo>
                <a:cubicBezTo>
                  <a:pt x="1139" y="83"/>
                  <a:pt x="1139" y="83"/>
                  <a:pt x="1139" y="83"/>
                </a:cubicBezTo>
                <a:cubicBezTo>
                  <a:pt x="1139" y="83"/>
                  <a:pt x="1139" y="83"/>
                  <a:pt x="1139" y="83"/>
                </a:cubicBezTo>
                <a:cubicBezTo>
                  <a:pt x="998" y="224"/>
                  <a:pt x="998" y="224"/>
                  <a:pt x="998" y="224"/>
                </a:cubicBezTo>
                <a:cubicBezTo>
                  <a:pt x="997" y="225"/>
                  <a:pt x="997" y="227"/>
                  <a:pt x="998" y="228"/>
                </a:cubicBezTo>
                <a:cubicBezTo>
                  <a:pt x="999" y="229"/>
                  <a:pt x="999" y="229"/>
                  <a:pt x="1000" y="229"/>
                </a:cubicBezTo>
                <a:cubicBezTo>
                  <a:pt x="1001" y="229"/>
                  <a:pt x="1002" y="229"/>
                  <a:pt x="1002" y="228"/>
                </a:cubicBezTo>
                <a:cubicBezTo>
                  <a:pt x="1143" y="87"/>
                  <a:pt x="1143" y="87"/>
                  <a:pt x="1143" y="87"/>
                </a:cubicBezTo>
                <a:cubicBezTo>
                  <a:pt x="1144" y="87"/>
                  <a:pt x="1144" y="87"/>
                  <a:pt x="1145" y="86"/>
                </a:cubicBezTo>
                <a:cubicBezTo>
                  <a:pt x="1198" y="33"/>
                  <a:pt x="1198" y="33"/>
                  <a:pt x="1198" y="33"/>
                </a:cubicBezTo>
                <a:cubicBezTo>
                  <a:pt x="1199" y="32"/>
                  <a:pt x="1199" y="30"/>
                  <a:pt x="1198" y="28"/>
                </a:cubicBezTo>
                <a:cubicBezTo>
                  <a:pt x="1196" y="27"/>
                  <a:pt x="1195" y="27"/>
                  <a:pt x="1193" y="28"/>
                </a:cubicBezTo>
                <a:cubicBezTo>
                  <a:pt x="1189" y="33"/>
                  <a:pt x="1189" y="33"/>
                  <a:pt x="1189" y="33"/>
                </a:cubicBezTo>
                <a:lnTo>
                  <a:pt x="1140" y="82"/>
                </a:lnTo>
                <a:close/>
                <a:moveTo>
                  <a:pt x="960" y="283"/>
                </a:moveTo>
                <a:cubicBezTo>
                  <a:pt x="961" y="283"/>
                  <a:pt x="961" y="283"/>
                  <a:pt x="962" y="282"/>
                </a:cubicBezTo>
                <a:cubicBezTo>
                  <a:pt x="997" y="248"/>
                  <a:pt x="997" y="248"/>
                  <a:pt x="997" y="248"/>
                </a:cubicBezTo>
                <a:cubicBezTo>
                  <a:pt x="998" y="247"/>
                  <a:pt x="998" y="245"/>
                  <a:pt x="997" y="243"/>
                </a:cubicBezTo>
                <a:cubicBezTo>
                  <a:pt x="996" y="242"/>
                  <a:pt x="994" y="242"/>
                  <a:pt x="992" y="243"/>
                </a:cubicBezTo>
                <a:cubicBezTo>
                  <a:pt x="958" y="278"/>
                  <a:pt x="958" y="278"/>
                  <a:pt x="958" y="278"/>
                </a:cubicBezTo>
                <a:cubicBezTo>
                  <a:pt x="956" y="279"/>
                  <a:pt x="956" y="281"/>
                  <a:pt x="958" y="282"/>
                </a:cubicBezTo>
                <a:cubicBezTo>
                  <a:pt x="958" y="283"/>
                  <a:pt x="959" y="283"/>
                  <a:pt x="960" y="283"/>
                </a:cubicBezTo>
                <a:close/>
                <a:moveTo>
                  <a:pt x="1007" y="234"/>
                </a:moveTo>
                <a:cubicBezTo>
                  <a:pt x="1007" y="234"/>
                  <a:pt x="1008" y="235"/>
                  <a:pt x="1009" y="235"/>
                </a:cubicBezTo>
                <a:cubicBezTo>
                  <a:pt x="1009" y="235"/>
                  <a:pt x="1010" y="234"/>
                  <a:pt x="1011" y="234"/>
                </a:cubicBezTo>
                <a:cubicBezTo>
                  <a:pt x="1209" y="36"/>
                  <a:pt x="1209" y="36"/>
                  <a:pt x="1209" y="36"/>
                </a:cubicBezTo>
                <a:cubicBezTo>
                  <a:pt x="1210" y="35"/>
                  <a:pt x="1210" y="33"/>
                  <a:pt x="1209" y="31"/>
                </a:cubicBezTo>
                <a:cubicBezTo>
                  <a:pt x="1208" y="30"/>
                  <a:pt x="1206" y="30"/>
                  <a:pt x="1204" y="31"/>
                </a:cubicBezTo>
                <a:cubicBezTo>
                  <a:pt x="1007" y="229"/>
                  <a:pt x="1007" y="229"/>
                  <a:pt x="1007" y="229"/>
                </a:cubicBezTo>
                <a:cubicBezTo>
                  <a:pt x="1005" y="230"/>
                  <a:pt x="1005" y="232"/>
                  <a:pt x="1007" y="234"/>
                </a:cubicBezTo>
                <a:close/>
                <a:moveTo>
                  <a:pt x="522" y="714"/>
                </a:moveTo>
                <a:cubicBezTo>
                  <a:pt x="486" y="749"/>
                  <a:pt x="486" y="749"/>
                  <a:pt x="486" y="749"/>
                </a:cubicBezTo>
                <a:cubicBezTo>
                  <a:pt x="486" y="749"/>
                  <a:pt x="486" y="749"/>
                  <a:pt x="486" y="749"/>
                </a:cubicBezTo>
                <a:cubicBezTo>
                  <a:pt x="413" y="823"/>
                  <a:pt x="413" y="823"/>
                  <a:pt x="413" y="823"/>
                </a:cubicBezTo>
                <a:cubicBezTo>
                  <a:pt x="413" y="823"/>
                  <a:pt x="413" y="823"/>
                  <a:pt x="413" y="823"/>
                </a:cubicBezTo>
                <a:cubicBezTo>
                  <a:pt x="411" y="825"/>
                  <a:pt x="411" y="825"/>
                  <a:pt x="411" y="825"/>
                </a:cubicBezTo>
                <a:cubicBezTo>
                  <a:pt x="411" y="825"/>
                  <a:pt x="411" y="825"/>
                  <a:pt x="411" y="825"/>
                </a:cubicBezTo>
                <a:cubicBezTo>
                  <a:pt x="410" y="826"/>
                  <a:pt x="410" y="826"/>
                  <a:pt x="410" y="826"/>
                </a:cubicBezTo>
                <a:cubicBezTo>
                  <a:pt x="410" y="826"/>
                  <a:pt x="410" y="826"/>
                  <a:pt x="410" y="826"/>
                </a:cubicBezTo>
                <a:cubicBezTo>
                  <a:pt x="410" y="827"/>
                  <a:pt x="410" y="827"/>
                  <a:pt x="410" y="828"/>
                </a:cubicBezTo>
                <a:cubicBezTo>
                  <a:pt x="410" y="829"/>
                  <a:pt x="411" y="829"/>
                  <a:pt x="411" y="829"/>
                </a:cubicBezTo>
                <a:cubicBezTo>
                  <a:pt x="411" y="829"/>
                  <a:pt x="412" y="830"/>
                  <a:pt x="412" y="830"/>
                </a:cubicBezTo>
                <a:cubicBezTo>
                  <a:pt x="412" y="830"/>
                  <a:pt x="412" y="830"/>
                  <a:pt x="412" y="830"/>
                </a:cubicBezTo>
                <a:cubicBezTo>
                  <a:pt x="412" y="830"/>
                  <a:pt x="413" y="830"/>
                  <a:pt x="413" y="830"/>
                </a:cubicBezTo>
                <a:cubicBezTo>
                  <a:pt x="414" y="830"/>
                  <a:pt x="415" y="830"/>
                  <a:pt x="415" y="829"/>
                </a:cubicBezTo>
                <a:cubicBezTo>
                  <a:pt x="416" y="828"/>
                  <a:pt x="416" y="828"/>
                  <a:pt x="416" y="828"/>
                </a:cubicBezTo>
                <a:cubicBezTo>
                  <a:pt x="488" y="755"/>
                  <a:pt x="488" y="755"/>
                  <a:pt x="488" y="755"/>
                </a:cubicBezTo>
                <a:cubicBezTo>
                  <a:pt x="488" y="755"/>
                  <a:pt x="488" y="755"/>
                  <a:pt x="488" y="755"/>
                </a:cubicBezTo>
                <a:cubicBezTo>
                  <a:pt x="526" y="718"/>
                  <a:pt x="526" y="718"/>
                  <a:pt x="526" y="718"/>
                </a:cubicBezTo>
                <a:cubicBezTo>
                  <a:pt x="528" y="716"/>
                  <a:pt x="528" y="715"/>
                  <a:pt x="526" y="713"/>
                </a:cubicBezTo>
                <a:cubicBezTo>
                  <a:pt x="525" y="712"/>
                  <a:pt x="523" y="712"/>
                  <a:pt x="522" y="714"/>
                </a:cubicBezTo>
                <a:close/>
                <a:moveTo>
                  <a:pt x="932" y="308"/>
                </a:moveTo>
                <a:cubicBezTo>
                  <a:pt x="931" y="307"/>
                  <a:pt x="929" y="307"/>
                  <a:pt x="928" y="308"/>
                </a:cubicBezTo>
                <a:cubicBezTo>
                  <a:pt x="746" y="490"/>
                  <a:pt x="746" y="490"/>
                  <a:pt x="746" y="490"/>
                </a:cubicBezTo>
                <a:cubicBezTo>
                  <a:pt x="745" y="491"/>
                  <a:pt x="745" y="493"/>
                  <a:pt x="746" y="494"/>
                </a:cubicBezTo>
                <a:cubicBezTo>
                  <a:pt x="746" y="495"/>
                  <a:pt x="747" y="495"/>
                  <a:pt x="748" y="495"/>
                </a:cubicBezTo>
                <a:cubicBezTo>
                  <a:pt x="749" y="495"/>
                  <a:pt x="750" y="495"/>
                  <a:pt x="750" y="494"/>
                </a:cubicBezTo>
                <a:cubicBezTo>
                  <a:pt x="932" y="312"/>
                  <a:pt x="932" y="312"/>
                  <a:pt x="932" y="312"/>
                </a:cubicBezTo>
                <a:cubicBezTo>
                  <a:pt x="933" y="311"/>
                  <a:pt x="933" y="309"/>
                  <a:pt x="932" y="308"/>
                </a:cubicBezTo>
                <a:close/>
                <a:moveTo>
                  <a:pt x="944" y="310"/>
                </a:moveTo>
                <a:cubicBezTo>
                  <a:pt x="943" y="309"/>
                  <a:pt x="941" y="309"/>
                  <a:pt x="940" y="310"/>
                </a:cubicBezTo>
                <a:cubicBezTo>
                  <a:pt x="762" y="488"/>
                  <a:pt x="762" y="488"/>
                  <a:pt x="762" y="488"/>
                </a:cubicBezTo>
                <a:cubicBezTo>
                  <a:pt x="761" y="489"/>
                  <a:pt x="761" y="491"/>
                  <a:pt x="762" y="492"/>
                </a:cubicBezTo>
                <a:cubicBezTo>
                  <a:pt x="763" y="493"/>
                  <a:pt x="763" y="493"/>
                  <a:pt x="764" y="493"/>
                </a:cubicBezTo>
                <a:cubicBezTo>
                  <a:pt x="765" y="493"/>
                  <a:pt x="766" y="493"/>
                  <a:pt x="766" y="492"/>
                </a:cubicBezTo>
                <a:cubicBezTo>
                  <a:pt x="944" y="315"/>
                  <a:pt x="944" y="315"/>
                  <a:pt x="944" y="315"/>
                </a:cubicBezTo>
                <a:cubicBezTo>
                  <a:pt x="945" y="313"/>
                  <a:pt x="945" y="311"/>
                  <a:pt x="944" y="310"/>
                </a:cubicBezTo>
                <a:close/>
                <a:moveTo>
                  <a:pt x="507" y="742"/>
                </a:moveTo>
                <a:cubicBezTo>
                  <a:pt x="495" y="754"/>
                  <a:pt x="495" y="754"/>
                  <a:pt x="495" y="754"/>
                </a:cubicBezTo>
                <a:cubicBezTo>
                  <a:pt x="494" y="756"/>
                  <a:pt x="494" y="758"/>
                  <a:pt x="495" y="759"/>
                </a:cubicBezTo>
                <a:cubicBezTo>
                  <a:pt x="496" y="759"/>
                  <a:pt x="497" y="760"/>
                  <a:pt x="498" y="760"/>
                </a:cubicBezTo>
                <a:cubicBezTo>
                  <a:pt x="498" y="760"/>
                  <a:pt x="499" y="759"/>
                  <a:pt x="500" y="759"/>
                </a:cubicBezTo>
                <a:cubicBezTo>
                  <a:pt x="512" y="747"/>
                  <a:pt x="512" y="747"/>
                  <a:pt x="512" y="747"/>
                </a:cubicBezTo>
                <a:cubicBezTo>
                  <a:pt x="513" y="745"/>
                  <a:pt x="513" y="743"/>
                  <a:pt x="512" y="742"/>
                </a:cubicBezTo>
                <a:cubicBezTo>
                  <a:pt x="511" y="741"/>
                  <a:pt x="509" y="741"/>
                  <a:pt x="507" y="742"/>
                </a:cubicBezTo>
                <a:close/>
                <a:moveTo>
                  <a:pt x="975" y="282"/>
                </a:moveTo>
                <a:cubicBezTo>
                  <a:pt x="976" y="282"/>
                  <a:pt x="976" y="282"/>
                  <a:pt x="977" y="282"/>
                </a:cubicBezTo>
                <a:cubicBezTo>
                  <a:pt x="1007" y="252"/>
                  <a:pt x="1007" y="252"/>
                  <a:pt x="1007" y="252"/>
                </a:cubicBezTo>
                <a:cubicBezTo>
                  <a:pt x="1008" y="250"/>
                  <a:pt x="1008" y="248"/>
                  <a:pt x="1007" y="247"/>
                </a:cubicBezTo>
                <a:cubicBezTo>
                  <a:pt x="1006" y="246"/>
                  <a:pt x="1004" y="246"/>
                  <a:pt x="1003" y="247"/>
                </a:cubicBezTo>
                <a:cubicBezTo>
                  <a:pt x="973" y="277"/>
                  <a:pt x="973" y="277"/>
                  <a:pt x="973" y="277"/>
                </a:cubicBezTo>
                <a:cubicBezTo>
                  <a:pt x="971" y="278"/>
                  <a:pt x="971" y="280"/>
                  <a:pt x="973" y="282"/>
                </a:cubicBezTo>
                <a:cubicBezTo>
                  <a:pt x="973" y="282"/>
                  <a:pt x="974" y="282"/>
                  <a:pt x="975" y="282"/>
                </a:cubicBezTo>
                <a:close/>
                <a:moveTo>
                  <a:pt x="1017" y="237"/>
                </a:moveTo>
                <a:cubicBezTo>
                  <a:pt x="1017" y="238"/>
                  <a:pt x="1018" y="238"/>
                  <a:pt x="1019" y="238"/>
                </a:cubicBezTo>
                <a:cubicBezTo>
                  <a:pt x="1020" y="238"/>
                  <a:pt x="1020" y="238"/>
                  <a:pt x="1021" y="237"/>
                </a:cubicBezTo>
                <a:cubicBezTo>
                  <a:pt x="1220" y="39"/>
                  <a:pt x="1220" y="39"/>
                  <a:pt x="1220" y="39"/>
                </a:cubicBezTo>
                <a:cubicBezTo>
                  <a:pt x="1221" y="38"/>
                  <a:pt x="1221" y="36"/>
                  <a:pt x="1220" y="35"/>
                </a:cubicBezTo>
                <a:cubicBezTo>
                  <a:pt x="1218" y="33"/>
                  <a:pt x="1216" y="33"/>
                  <a:pt x="1215" y="35"/>
                </a:cubicBezTo>
                <a:cubicBezTo>
                  <a:pt x="1017" y="233"/>
                  <a:pt x="1017" y="233"/>
                  <a:pt x="1017" y="233"/>
                </a:cubicBezTo>
                <a:cubicBezTo>
                  <a:pt x="1016" y="234"/>
                  <a:pt x="1016" y="236"/>
                  <a:pt x="1017" y="237"/>
                </a:cubicBezTo>
                <a:close/>
                <a:moveTo>
                  <a:pt x="486" y="764"/>
                </a:moveTo>
                <a:cubicBezTo>
                  <a:pt x="468" y="782"/>
                  <a:pt x="468" y="782"/>
                  <a:pt x="468" y="782"/>
                </a:cubicBezTo>
                <a:cubicBezTo>
                  <a:pt x="467" y="783"/>
                  <a:pt x="467" y="785"/>
                  <a:pt x="468" y="786"/>
                </a:cubicBezTo>
                <a:cubicBezTo>
                  <a:pt x="468" y="787"/>
                  <a:pt x="469" y="787"/>
                  <a:pt x="470" y="787"/>
                </a:cubicBezTo>
                <a:cubicBezTo>
                  <a:pt x="471" y="787"/>
                  <a:pt x="472" y="787"/>
                  <a:pt x="472" y="786"/>
                </a:cubicBezTo>
                <a:cubicBezTo>
                  <a:pt x="491" y="768"/>
                  <a:pt x="491" y="768"/>
                  <a:pt x="491" y="768"/>
                </a:cubicBezTo>
                <a:cubicBezTo>
                  <a:pt x="492" y="767"/>
                  <a:pt x="492" y="765"/>
                  <a:pt x="491" y="764"/>
                </a:cubicBezTo>
                <a:cubicBezTo>
                  <a:pt x="489" y="762"/>
                  <a:pt x="487" y="762"/>
                  <a:pt x="486" y="764"/>
                </a:cubicBezTo>
                <a:close/>
                <a:moveTo>
                  <a:pt x="420" y="838"/>
                </a:moveTo>
                <a:cubicBezTo>
                  <a:pt x="467" y="791"/>
                  <a:pt x="467" y="791"/>
                  <a:pt x="467" y="791"/>
                </a:cubicBezTo>
                <a:cubicBezTo>
                  <a:pt x="469" y="790"/>
                  <a:pt x="469" y="788"/>
                  <a:pt x="467" y="787"/>
                </a:cubicBezTo>
                <a:cubicBezTo>
                  <a:pt x="466" y="786"/>
                  <a:pt x="464" y="786"/>
                  <a:pt x="463" y="787"/>
                </a:cubicBezTo>
                <a:cubicBezTo>
                  <a:pt x="455" y="795"/>
                  <a:pt x="455" y="795"/>
                  <a:pt x="455" y="795"/>
                </a:cubicBezTo>
                <a:cubicBezTo>
                  <a:pt x="455" y="795"/>
                  <a:pt x="455" y="795"/>
                  <a:pt x="455" y="795"/>
                </a:cubicBezTo>
                <a:cubicBezTo>
                  <a:pt x="416" y="834"/>
                  <a:pt x="416" y="834"/>
                  <a:pt x="416" y="834"/>
                </a:cubicBezTo>
                <a:cubicBezTo>
                  <a:pt x="415" y="835"/>
                  <a:pt x="415" y="837"/>
                  <a:pt x="416" y="838"/>
                </a:cubicBezTo>
                <a:cubicBezTo>
                  <a:pt x="417" y="839"/>
                  <a:pt x="417" y="839"/>
                  <a:pt x="418" y="839"/>
                </a:cubicBezTo>
                <a:cubicBezTo>
                  <a:pt x="419" y="839"/>
                  <a:pt x="420" y="839"/>
                  <a:pt x="420" y="838"/>
                </a:cubicBezTo>
                <a:close/>
                <a:moveTo>
                  <a:pt x="423" y="850"/>
                </a:moveTo>
                <a:cubicBezTo>
                  <a:pt x="462" y="810"/>
                  <a:pt x="462" y="810"/>
                  <a:pt x="462" y="810"/>
                </a:cubicBezTo>
                <a:cubicBezTo>
                  <a:pt x="465" y="807"/>
                  <a:pt x="465" y="807"/>
                  <a:pt x="465" y="807"/>
                </a:cubicBezTo>
                <a:cubicBezTo>
                  <a:pt x="466" y="806"/>
                  <a:pt x="466" y="804"/>
                  <a:pt x="465" y="803"/>
                </a:cubicBezTo>
                <a:cubicBezTo>
                  <a:pt x="464" y="802"/>
                  <a:pt x="462" y="802"/>
                  <a:pt x="461" y="803"/>
                </a:cubicBezTo>
                <a:cubicBezTo>
                  <a:pt x="458" y="806"/>
                  <a:pt x="458" y="806"/>
                  <a:pt x="458" y="806"/>
                </a:cubicBezTo>
                <a:cubicBezTo>
                  <a:pt x="433" y="831"/>
                  <a:pt x="433" y="831"/>
                  <a:pt x="433" y="831"/>
                </a:cubicBezTo>
                <a:cubicBezTo>
                  <a:pt x="413" y="851"/>
                  <a:pt x="413" y="851"/>
                  <a:pt x="413" y="851"/>
                </a:cubicBezTo>
                <a:cubicBezTo>
                  <a:pt x="412" y="852"/>
                  <a:pt x="412" y="854"/>
                  <a:pt x="413" y="855"/>
                </a:cubicBezTo>
                <a:cubicBezTo>
                  <a:pt x="413" y="856"/>
                  <a:pt x="414" y="856"/>
                  <a:pt x="415" y="856"/>
                </a:cubicBezTo>
                <a:cubicBezTo>
                  <a:pt x="416" y="856"/>
                  <a:pt x="416" y="856"/>
                  <a:pt x="417" y="855"/>
                </a:cubicBezTo>
                <a:cubicBezTo>
                  <a:pt x="423" y="850"/>
                  <a:pt x="423" y="850"/>
                  <a:pt x="423" y="850"/>
                </a:cubicBezTo>
                <a:cubicBezTo>
                  <a:pt x="423" y="850"/>
                  <a:pt x="423" y="850"/>
                  <a:pt x="423" y="850"/>
                </a:cubicBezTo>
                <a:close/>
                <a:moveTo>
                  <a:pt x="983" y="281"/>
                </a:moveTo>
                <a:cubicBezTo>
                  <a:pt x="982" y="282"/>
                  <a:pt x="982" y="284"/>
                  <a:pt x="983" y="285"/>
                </a:cubicBezTo>
                <a:cubicBezTo>
                  <a:pt x="984" y="286"/>
                  <a:pt x="984" y="286"/>
                  <a:pt x="985" y="286"/>
                </a:cubicBezTo>
                <a:cubicBezTo>
                  <a:pt x="986" y="286"/>
                  <a:pt x="987" y="286"/>
                  <a:pt x="987" y="285"/>
                </a:cubicBezTo>
                <a:cubicBezTo>
                  <a:pt x="1235" y="38"/>
                  <a:pt x="1235" y="38"/>
                  <a:pt x="1235" y="38"/>
                </a:cubicBezTo>
                <a:cubicBezTo>
                  <a:pt x="1236" y="37"/>
                  <a:pt x="1236" y="35"/>
                  <a:pt x="1235" y="33"/>
                </a:cubicBezTo>
                <a:cubicBezTo>
                  <a:pt x="1234" y="32"/>
                  <a:pt x="1232" y="32"/>
                  <a:pt x="1230" y="33"/>
                </a:cubicBezTo>
                <a:cubicBezTo>
                  <a:pt x="1018" y="246"/>
                  <a:pt x="1018" y="246"/>
                  <a:pt x="1018" y="246"/>
                </a:cubicBezTo>
                <a:lnTo>
                  <a:pt x="983" y="281"/>
                </a:lnTo>
                <a:close/>
                <a:moveTo>
                  <a:pt x="955" y="313"/>
                </a:moveTo>
                <a:cubicBezTo>
                  <a:pt x="954" y="312"/>
                  <a:pt x="952" y="312"/>
                  <a:pt x="951" y="313"/>
                </a:cubicBezTo>
                <a:cubicBezTo>
                  <a:pt x="777" y="486"/>
                  <a:pt x="777" y="486"/>
                  <a:pt x="777" y="486"/>
                </a:cubicBezTo>
                <a:cubicBezTo>
                  <a:pt x="776" y="488"/>
                  <a:pt x="776" y="490"/>
                  <a:pt x="777" y="491"/>
                </a:cubicBezTo>
                <a:cubicBezTo>
                  <a:pt x="778" y="491"/>
                  <a:pt x="779" y="492"/>
                  <a:pt x="780" y="492"/>
                </a:cubicBezTo>
                <a:cubicBezTo>
                  <a:pt x="780" y="492"/>
                  <a:pt x="781" y="491"/>
                  <a:pt x="782" y="491"/>
                </a:cubicBezTo>
                <a:cubicBezTo>
                  <a:pt x="955" y="318"/>
                  <a:pt x="955" y="318"/>
                  <a:pt x="955" y="318"/>
                </a:cubicBezTo>
                <a:cubicBezTo>
                  <a:pt x="956" y="316"/>
                  <a:pt x="956" y="314"/>
                  <a:pt x="955" y="313"/>
                </a:cubicBezTo>
                <a:close/>
                <a:moveTo>
                  <a:pt x="1068" y="214"/>
                </a:moveTo>
                <a:cubicBezTo>
                  <a:pt x="1069" y="214"/>
                  <a:pt x="1070" y="215"/>
                  <a:pt x="1070" y="215"/>
                </a:cubicBezTo>
                <a:cubicBezTo>
                  <a:pt x="1071" y="215"/>
                  <a:pt x="1072" y="214"/>
                  <a:pt x="1073" y="214"/>
                </a:cubicBezTo>
                <a:cubicBezTo>
                  <a:pt x="1246" y="41"/>
                  <a:pt x="1246" y="41"/>
                  <a:pt x="1246" y="41"/>
                </a:cubicBezTo>
                <a:cubicBezTo>
                  <a:pt x="1247" y="39"/>
                  <a:pt x="1247" y="38"/>
                  <a:pt x="1246" y="36"/>
                </a:cubicBezTo>
                <a:cubicBezTo>
                  <a:pt x="1245" y="35"/>
                  <a:pt x="1243" y="35"/>
                  <a:pt x="1241" y="36"/>
                </a:cubicBezTo>
                <a:cubicBezTo>
                  <a:pt x="1068" y="209"/>
                  <a:pt x="1068" y="209"/>
                  <a:pt x="1068" y="209"/>
                </a:cubicBezTo>
                <a:cubicBezTo>
                  <a:pt x="1067" y="211"/>
                  <a:pt x="1067" y="213"/>
                  <a:pt x="1068" y="214"/>
                </a:cubicBezTo>
                <a:close/>
                <a:moveTo>
                  <a:pt x="998" y="287"/>
                </a:moveTo>
                <a:cubicBezTo>
                  <a:pt x="999" y="287"/>
                  <a:pt x="1000" y="287"/>
                  <a:pt x="1001" y="286"/>
                </a:cubicBezTo>
                <a:cubicBezTo>
                  <a:pt x="1054" y="232"/>
                  <a:pt x="1054" y="232"/>
                  <a:pt x="1054" y="232"/>
                </a:cubicBezTo>
                <a:cubicBezTo>
                  <a:pt x="1055" y="231"/>
                  <a:pt x="1055" y="229"/>
                  <a:pt x="1054" y="228"/>
                </a:cubicBezTo>
                <a:cubicBezTo>
                  <a:pt x="1053" y="227"/>
                  <a:pt x="1051" y="227"/>
                  <a:pt x="1050" y="228"/>
                </a:cubicBezTo>
                <a:cubicBezTo>
                  <a:pt x="996" y="282"/>
                  <a:pt x="996" y="282"/>
                  <a:pt x="996" y="282"/>
                </a:cubicBezTo>
                <a:cubicBezTo>
                  <a:pt x="995" y="283"/>
                  <a:pt x="995" y="285"/>
                  <a:pt x="996" y="286"/>
                </a:cubicBezTo>
                <a:cubicBezTo>
                  <a:pt x="997" y="287"/>
                  <a:pt x="998" y="287"/>
                  <a:pt x="998" y="287"/>
                </a:cubicBezTo>
                <a:close/>
                <a:moveTo>
                  <a:pt x="965" y="317"/>
                </a:moveTo>
                <a:cubicBezTo>
                  <a:pt x="964" y="316"/>
                  <a:pt x="962" y="316"/>
                  <a:pt x="961" y="317"/>
                </a:cubicBezTo>
                <a:cubicBezTo>
                  <a:pt x="792" y="486"/>
                  <a:pt x="792" y="486"/>
                  <a:pt x="792" y="486"/>
                </a:cubicBezTo>
                <a:cubicBezTo>
                  <a:pt x="790" y="487"/>
                  <a:pt x="790" y="489"/>
                  <a:pt x="792" y="491"/>
                </a:cubicBezTo>
                <a:cubicBezTo>
                  <a:pt x="792" y="491"/>
                  <a:pt x="793" y="491"/>
                  <a:pt x="794" y="491"/>
                </a:cubicBezTo>
                <a:cubicBezTo>
                  <a:pt x="795" y="491"/>
                  <a:pt x="795" y="491"/>
                  <a:pt x="796" y="491"/>
                </a:cubicBezTo>
                <a:cubicBezTo>
                  <a:pt x="965" y="321"/>
                  <a:pt x="965" y="321"/>
                  <a:pt x="965" y="321"/>
                </a:cubicBezTo>
                <a:cubicBezTo>
                  <a:pt x="967" y="320"/>
                  <a:pt x="967" y="318"/>
                  <a:pt x="965" y="317"/>
                </a:cubicBezTo>
                <a:close/>
                <a:moveTo>
                  <a:pt x="453" y="829"/>
                </a:moveTo>
                <a:cubicBezTo>
                  <a:pt x="451" y="828"/>
                  <a:pt x="449" y="828"/>
                  <a:pt x="448" y="829"/>
                </a:cubicBezTo>
                <a:cubicBezTo>
                  <a:pt x="422" y="856"/>
                  <a:pt x="422" y="856"/>
                  <a:pt x="422" y="856"/>
                </a:cubicBezTo>
                <a:cubicBezTo>
                  <a:pt x="421" y="857"/>
                  <a:pt x="421" y="859"/>
                  <a:pt x="422" y="860"/>
                </a:cubicBezTo>
                <a:cubicBezTo>
                  <a:pt x="423" y="861"/>
                  <a:pt x="424" y="861"/>
                  <a:pt x="424" y="861"/>
                </a:cubicBezTo>
                <a:cubicBezTo>
                  <a:pt x="425" y="861"/>
                  <a:pt x="426" y="861"/>
                  <a:pt x="427" y="860"/>
                </a:cubicBezTo>
                <a:cubicBezTo>
                  <a:pt x="453" y="834"/>
                  <a:pt x="453" y="834"/>
                  <a:pt x="453" y="834"/>
                </a:cubicBezTo>
                <a:cubicBezTo>
                  <a:pt x="454" y="833"/>
                  <a:pt x="454" y="831"/>
                  <a:pt x="453" y="829"/>
                </a:cubicBezTo>
                <a:close/>
                <a:moveTo>
                  <a:pt x="983" y="313"/>
                </a:moveTo>
                <a:cubicBezTo>
                  <a:pt x="982" y="312"/>
                  <a:pt x="980" y="312"/>
                  <a:pt x="979" y="313"/>
                </a:cubicBezTo>
                <a:cubicBezTo>
                  <a:pt x="812" y="479"/>
                  <a:pt x="812" y="479"/>
                  <a:pt x="812" y="479"/>
                </a:cubicBezTo>
                <a:cubicBezTo>
                  <a:pt x="811" y="480"/>
                  <a:pt x="811" y="482"/>
                  <a:pt x="812" y="484"/>
                </a:cubicBezTo>
                <a:cubicBezTo>
                  <a:pt x="813" y="484"/>
                  <a:pt x="814" y="485"/>
                  <a:pt x="815" y="485"/>
                </a:cubicBezTo>
                <a:cubicBezTo>
                  <a:pt x="815" y="485"/>
                  <a:pt x="816" y="484"/>
                  <a:pt x="817" y="484"/>
                </a:cubicBezTo>
                <a:cubicBezTo>
                  <a:pt x="983" y="318"/>
                  <a:pt x="983" y="318"/>
                  <a:pt x="983" y="318"/>
                </a:cubicBezTo>
                <a:cubicBezTo>
                  <a:pt x="984" y="316"/>
                  <a:pt x="984" y="314"/>
                  <a:pt x="983" y="313"/>
                </a:cubicBezTo>
                <a:close/>
                <a:moveTo>
                  <a:pt x="1242" y="50"/>
                </a:moveTo>
                <a:cubicBezTo>
                  <a:pt x="1242" y="50"/>
                  <a:pt x="1242" y="50"/>
                  <a:pt x="1242" y="50"/>
                </a:cubicBezTo>
                <a:cubicBezTo>
                  <a:pt x="1242" y="50"/>
                  <a:pt x="1242" y="50"/>
                  <a:pt x="1242" y="50"/>
                </a:cubicBezTo>
                <a:cubicBezTo>
                  <a:pt x="1076" y="215"/>
                  <a:pt x="1076" y="215"/>
                  <a:pt x="1076" y="215"/>
                </a:cubicBezTo>
                <a:cubicBezTo>
                  <a:pt x="1065" y="227"/>
                  <a:pt x="1065" y="227"/>
                  <a:pt x="1065" y="227"/>
                </a:cubicBezTo>
                <a:cubicBezTo>
                  <a:pt x="1064" y="228"/>
                  <a:pt x="1064" y="230"/>
                  <a:pt x="1065" y="231"/>
                </a:cubicBezTo>
                <a:cubicBezTo>
                  <a:pt x="1066" y="232"/>
                  <a:pt x="1067" y="232"/>
                  <a:pt x="1067" y="232"/>
                </a:cubicBezTo>
                <a:cubicBezTo>
                  <a:pt x="1068" y="232"/>
                  <a:pt x="1069" y="232"/>
                  <a:pt x="1070" y="231"/>
                </a:cubicBezTo>
                <a:cubicBezTo>
                  <a:pt x="1081" y="220"/>
                  <a:pt x="1081" y="220"/>
                  <a:pt x="1081" y="220"/>
                </a:cubicBezTo>
                <a:cubicBezTo>
                  <a:pt x="1246" y="55"/>
                  <a:pt x="1246" y="55"/>
                  <a:pt x="1246" y="55"/>
                </a:cubicBezTo>
                <a:cubicBezTo>
                  <a:pt x="1246" y="54"/>
                  <a:pt x="1246" y="54"/>
                  <a:pt x="1246" y="54"/>
                </a:cubicBezTo>
                <a:cubicBezTo>
                  <a:pt x="1246" y="54"/>
                  <a:pt x="1246" y="54"/>
                  <a:pt x="1246" y="54"/>
                </a:cubicBezTo>
                <a:cubicBezTo>
                  <a:pt x="1249" y="51"/>
                  <a:pt x="1249" y="51"/>
                  <a:pt x="1249" y="51"/>
                </a:cubicBezTo>
                <a:cubicBezTo>
                  <a:pt x="1250" y="50"/>
                  <a:pt x="1250" y="48"/>
                  <a:pt x="1249" y="47"/>
                </a:cubicBezTo>
                <a:cubicBezTo>
                  <a:pt x="1248" y="46"/>
                  <a:pt x="1246" y="46"/>
                  <a:pt x="1245" y="47"/>
                </a:cubicBezTo>
                <a:lnTo>
                  <a:pt x="1242" y="50"/>
                </a:lnTo>
                <a:close/>
                <a:moveTo>
                  <a:pt x="996" y="301"/>
                </a:moveTo>
                <a:cubicBezTo>
                  <a:pt x="996" y="301"/>
                  <a:pt x="997" y="301"/>
                  <a:pt x="998" y="301"/>
                </a:cubicBezTo>
                <a:cubicBezTo>
                  <a:pt x="998" y="301"/>
                  <a:pt x="999" y="301"/>
                  <a:pt x="1000" y="301"/>
                </a:cubicBezTo>
                <a:cubicBezTo>
                  <a:pt x="1059" y="242"/>
                  <a:pt x="1059" y="242"/>
                  <a:pt x="1059" y="242"/>
                </a:cubicBezTo>
                <a:cubicBezTo>
                  <a:pt x="1060" y="241"/>
                  <a:pt x="1060" y="239"/>
                  <a:pt x="1059" y="238"/>
                </a:cubicBezTo>
                <a:cubicBezTo>
                  <a:pt x="1057" y="236"/>
                  <a:pt x="1055" y="236"/>
                  <a:pt x="1054" y="238"/>
                </a:cubicBezTo>
                <a:cubicBezTo>
                  <a:pt x="996" y="296"/>
                  <a:pt x="996" y="296"/>
                  <a:pt x="996" y="296"/>
                </a:cubicBezTo>
                <a:cubicBezTo>
                  <a:pt x="994" y="297"/>
                  <a:pt x="994" y="299"/>
                  <a:pt x="996" y="301"/>
                </a:cubicBezTo>
                <a:close/>
                <a:moveTo>
                  <a:pt x="433" y="867"/>
                </a:moveTo>
                <a:cubicBezTo>
                  <a:pt x="461" y="840"/>
                  <a:pt x="461" y="840"/>
                  <a:pt x="461" y="840"/>
                </a:cubicBezTo>
                <a:cubicBezTo>
                  <a:pt x="462" y="839"/>
                  <a:pt x="462" y="837"/>
                  <a:pt x="461" y="835"/>
                </a:cubicBezTo>
                <a:cubicBezTo>
                  <a:pt x="459" y="834"/>
                  <a:pt x="457" y="834"/>
                  <a:pt x="456" y="835"/>
                </a:cubicBezTo>
                <a:cubicBezTo>
                  <a:pt x="429" y="863"/>
                  <a:pt x="429" y="863"/>
                  <a:pt x="429" y="863"/>
                </a:cubicBezTo>
                <a:cubicBezTo>
                  <a:pt x="428" y="864"/>
                  <a:pt x="428" y="866"/>
                  <a:pt x="429" y="867"/>
                </a:cubicBezTo>
                <a:cubicBezTo>
                  <a:pt x="429" y="868"/>
                  <a:pt x="430" y="868"/>
                  <a:pt x="431" y="868"/>
                </a:cubicBezTo>
                <a:cubicBezTo>
                  <a:pt x="432" y="868"/>
                  <a:pt x="432" y="868"/>
                  <a:pt x="433" y="867"/>
                </a:cubicBezTo>
                <a:close/>
                <a:moveTo>
                  <a:pt x="459" y="851"/>
                </a:moveTo>
                <a:cubicBezTo>
                  <a:pt x="458" y="850"/>
                  <a:pt x="456" y="850"/>
                  <a:pt x="455" y="851"/>
                </a:cubicBezTo>
                <a:cubicBezTo>
                  <a:pt x="434" y="872"/>
                  <a:pt x="434" y="872"/>
                  <a:pt x="434" y="872"/>
                </a:cubicBezTo>
                <a:cubicBezTo>
                  <a:pt x="430" y="875"/>
                  <a:pt x="430" y="875"/>
                  <a:pt x="430" y="875"/>
                </a:cubicBezTo>
                <a:cubicBezTo>
                  <a:pt x="429" y="877"/>
                  <a:pt x="429" y="879"/>
                  <a:pt x="430" y="880"/>
                </a:cubicBezTo>
                <a:cubicBezTo>
                  <a:pt x="431" y="880"/>
                  <a:pt x="432" y="881"/>
                  <a:pt x="433" y="881"/>
                </a:cubicBezTo>
                <a:cubicBezTo>
                  <a:pt x="433" y="881"/>
                  <a:pt x="434" y="880"/>
                  <a:pt x="435" y="880"/>
                </a:cubicBezTo>
                <a:cubicBezTo>
                  <a:pt x="459" y="856"/>
                  <a:pt x="459" y="856"/>
                  <a:pt x="459" y="856"/>
                </a:cubicBezTo>
                <a:cubicBezTo>
                  <a:pt x="460" y="854"/>
                  <a:pt x="460" y="852"/>
                  <a:pt x="459" y="851"/>
                </a:cubicBezTo>
                <a:close/>
                <a:moveTo>
                  <a:pt x="1072" y="238"/>
                </a:moveTo>
                <a:cubicBezTo>
                  <a:pt x="1073" y="239"/>
                  <a:pt x="1074" y="239"/>
                  <a:pt x="1074" y="239"/>
                </a:cubicBezTo>
                <a:cubicBezTo>
                  <a:pt x="1075" y="239"/>
                  <a:pt x="1076" y="239"/>
                  <a:pt x="1077" y="238"/>
                </a:cubicBezTo>
                <a:cubicBezTo>
                  <a:pt x="1261" y="53"/>
                  <a:pt x="1261" y="53"/>
                  <a:pt x="1261" y="53"/>
                </a:cubicBezTo>
                <a:cubicBezTo>
                  <a:pt x="1262" y="52"/>
                  <a:pt x="1262" y="50"/>
                  <a:pt x="1261" y="49"/>
                </a:cubicBezTo>
                <a:cubicBezTo>
                  <a:pt x="1260" y="48"/>
                  <a:pt x="1258" y="48"/>
                  <a:pt x="1257" y="49"/>
                </a:cubicBezTo>
                <a:cubicBezTo>
                  <a:pt x="1072" y="234"/>
                  <a:pt x="1072" y="234"/>
                  <a:pt x="1072" y="234"/>
                </a:cubicBezTo>
                <a:cubicBezTo>
                  <a:pt x="1071" y="235"/>
                  <a:pt x="1071" y="237"/>
                  <a:pt x="1072" y="238"/>
                </a:cubicBezTo>
                <a:close/>
                <a:moveTo>
                  <a:pt x="986" y="328"/>
                </a:moveTo>
                <a:cubicBezTo>
                  <a:pt x="986" y="328"/>
                  <a:pt x="986" y="328"/>
                  <a:pt x="987" y="328"/>
                </a:cubicBezTo>
                <a:cubicBezTo>
                  <a:pt x="987" y="328"/>
                  <a:pt x="987" y="328"/>
                  <a:pt x="987" y="327"/>
                </a:cubicBezTo>
                <a:cubicBezTo>
                  <a:pt x="1065" y="249"/>
                  <a:pt x="1065" y="249"/>
                  <a:pt x="1065" y="249"/>
                </a:cubicBezTo>
                <a:cubicBezTo>
                  <a:pt x="1066" y="248"/>
                  <a:pt x="1066" y="246"/>
                  <a:pt x="1065" y="245"/>
                </a:cubicBezTo>
                <a:cubicBezTo>
                  <a:pt x="1064" y="244"/>
                  <a:pt x="1062" y="244"/>
                  <a:pt x="1061" y="245"/>
                </a:cubicBezTo>
                <a:cubicBezTo>
                  <a:pt x="983" y="323"/>
                  <a:pt x="983" y="323"/>
                  <a:pt x="983" y="323"/>
                </a:cubicBezTo>
                <a:cubicBezTo>
                  <a:pt x="983" y="323"/>
                  <a:pt x="982" y="323"/>
                  <a:pt x="982" y="323"/>
                </a:cubicBezTo>
                <a:cubicBezTo>
                  <a:pt x="982" y="324"/>
                  <a:pt x="982" y="324"/>
                  <a:pt x="982" y="324"/>
                </a:cubicBezTo>
                <a:cubicBezTo>
                  <a:pt x="825" y="481"/>
                  <a:pt x="825" y="481"/>
                  <a:pt x="825" y="481"/>
                </a:cubicBezTo>
                <a:cubicBezTo>
                  <a:pt x="824" y="482"/>
                  <a:pt x="824" y="484"/>
                  <a:pt x="825" y="485"/>
                </a:cubicBezTo>
                <a:cubicBezTo>
                  <a:pt x="825" y="486"/>
                  <a:pt x="826" y="486"/>
                  <a:pt x="827" y="486"/>
                </a:cubicBezTo>
                <a:cubicBezTo>
                  <a:pt x="828" y="486"/>
                  <a:pt x="828" y="486"/>
                  <a:pt x="829" y="485"/>
                </a:cubicBezTo>
                <a:lnTo>
                  <a:pt x="986" y="328"/>
                </a:lnTo>
                <a:close/>
                <a:moveTo>
                  <a:pt x="1080" y="244"/>
                </a:moveTo>
                <a:cubicBezTo>
                  <a:pt x="1080" y="245"/>
                  <a:pt x="1081" y="245"/>
                  <a:pt x="1082" y="245"/>
                </a:cubicBezTo>
                <a:cubicBezTo>
                  <a:pt x="1083" y="245"/>
                  <a:pt x="1083" y="245"/>
                  <a:pt x="1084" y="244"/>
                </a:cubicBezTo>
                <a:cubicBezTo>
                  <a:pt x="1275" y="54"/>
                  <a:pt x="1275" y="54"/>
                  <a:pt x="1275" y="54"/>
                </a:cubicBezTo>
                <a:cubicBezTo>
                  <a:pt x="1276" y="52"/>
                  <a:pt x="1276" y="50"/>
                  <a:pt x="1275" y="49"/>
                </a:cubicBezTo>
                <a:cubicBezTo>
                  <a:pt x="1274" y="48"/>
                  <a:pt x="1272" y="48"/>
                  <a:pt x="1270" y="49"/>
                </a:cubicBezTo>
                <a:cubicBezTo>
                  <a:pt x="1080" y="240"/>
                  <a:pt x="1080" y="240"/>
                  <a:pt x="1080" y="240"/>
                </a:cubicBezTo>
                <a:cubicBezTo>
                  <a:pt x="1078" y="241"/>
                  <a:pt x="1078" y="243"/>
                  <a:pt x="1080" y="244"/>
                </a:cubicBezTo>
                <a:close/>
                <a:moveTo>
                  <a:pt x="991" y="337"/>
                </a:moveTo>
                <a:cubicBezTo>
                  <a:pt x="991" y="337"/>
                  <a:pt x="992" y="337"/>
                  <a:pt x="992" y="337"/>
                </a:cubicBezTo>
                <a:cubicBezTo>
                  <a:pt x="1072" y="256"/>
                  <a:pt x="1072" y="256"/>
                  <a:pt x="1072" y="256"/>
                </a:cubicBezTo>
                <a:cubicBezTo>
                  <a:pt x="1074" y="255"/>
                  <a:pt x="1074" y="253"/>
                  <a:pt x="1072" y="252"/>
                </a:cubicBezTo>
                <a:cubicBezTo>
                  <a:pt x="1071" y="250"/>
                  <a:pt x="1069" y="250"/>
                  <a:pt x="1068" y="252"/>
                </a:cubicBezTo>
                <a:cubicBezTo>
                  <a:pt x="987" y="332"/>
                  <a:pt x="987" y="332"/>
                  <a:pt x="987" y="332"/>
                </a:cubicBezTo>
                <a:cubicBezTo>
                  <a:pt x="987" y="333"/>
                  <a:pt x="987" y="333"/>
                  <a:pt x="987" y="333"/>
                </a:cubicBezTo>
                <a:cubicBezTo>
                  <a:pt x="986" y="333"/>
                  <a:pt x="986" y="334"/>
                  <a:pt x="986" y="334"/>
                </a:cubicBezTo>
                <a:cubicBezTo>
                  <a:pt x="830" y="490"/>
                  <a:pt x="830" y="490"/>
                  <a:pt x="830" y="490"/>
                </a:cubicBezTo>
                <a:cubicBezTo>
                  <a:pt x="829" y="491"/>
                  <a:pt x="829" y="493"/>
                  <a:pt x="830" y="494"/>
                </a:cubicBezTo>
                <a:cubicBezTo>
                  <a:pt x="830" y="495"/>
                  <a:pt x="831" y="495"/>
                  <a:pt x="832" y="495"/>
                </a:cubicBezTo>
                <a:cubicBezTo>
                  <a:pt x="833" y="495"/>
                  <a:pt x="833" y="495"/>
                  <a:pt x="834" y="494"/>
                </a:cubicBezTo>
                <a:cubicBezTo>
                  <a:pt x="990" y="338"/>
                  <a:pt x="990" y="338"/>
                  <a:pt x="990" y="338"/>
                </a:cubicBezTo>
                <a:cubicBezTo>
                  <a:pt x="990" y="338"/>
                  <a:pt x="991" y="338"/>
                  <a:pt x="991" y="337"/>
                </a:cubicBezTo>
                <a:close/>
                <a:moveTo>
                  <a:pt x="458" y="866"/>
                </a:moveTo>
                <a:cubicBezTo>
                  <a:pt x="457" y="865"/>
                  <a:pt x="454" y="865"/>
                  <a:pt x="453" y="866"/>
                </a:cubicBezTo>
                <a:cubicBezTo>
                  <a:pt x="440" y="878"/>
                  <a:pt x="440" y="878"/>
                  <a:pt x="440" y="878"/>
                </a:cubicBezTo>
                <a:cubicBezTo>
                  <a:pt x="440" y="878"/>
                  <a:pt x="440" y="878"/>
                  <a:pt x="440" y="878"/>
                </a:cubicBezTo>
                <a:cubicBezTo>
                  <a:pt x="438" y="882"/>
                  <a:pt x="438" y="882"/>
                  <a:pt x="438" y="882"/>
                </a:cubicBezTo>
                <a:cubicBezTo>
                  <a:pt x="436" y="883"/>
                  <a:pt x="437" y="885"/>
                  <a:pt x="438" y="886"/>
                </a:cubicBezTo>
                <a:cubicBezTo>
                  <a:pt x="438" y="887"/>
                  <a:pt x="439" y="887"/>
                  <a:pt x="440" y="887"/>
                </a:cubicBezTo>
                <a:cubicBezTo>
                  <a:pt x="441" y="887"/>
                  <a:pt x="442" y="887"/>
                  <a:pt x="442" y="886"/>
                </a:cubicBezTo>
                <a:cubicBezTo>
                  <a:pt x="458" y="870"/>
                  <a:pt x="458" y="870"/>
                  <a:pt x="458" y="870"/>
                </a:cubicBezTo>
                <a:cubicBezTo>
                  <a:pt x="459" y="869"/>
                  <a:pt x="459" y="867"/>
                  <a:pt x="458" y="866"/>
                </a:cubicBezTo>
                <a:close/>
                <a:moveTo>
                  <a:pt x="1120" y="218"/>
                </a:moveTo>
                <a:cubicBezTo>
                  <a:pt x="1120" y="219"/>
                  <a:pt x="1121" y="219"/>
                  <a:pt x="1122" y="219"/>
                </a:cubicBezTo>
                <a:cubicBezTo>
                  <a:pt x="1123" y="219"/>
                  <a:pt x="1123" y="219"/>
                  <a:pt x="1124" y="218"/>
                </a:cubicBezTo>
                <a:cubicBezTo>
                  <a:pt x="1287" y="56"/>
                  <a:pt x="1287" y="56"/>
                  <a:pt x="1287" y="56"/>
                </a:cubicBezTo>
                <a:cubicBezTo>
                  <a:pt x="1288" y="55"/>
                  <a:pt x="1288" y="53"/>
                  <a:pt x="1287" y="52"/>
                </a:cubicBezTo>
                <a:cubicBezTo>
                  <a:pt x="1285" y="50"/>
                  <a:pt x="1283" y="50"/>
                  <a:pt x="1282" y="52"/>
                </a:cubicBezTo>
                <a:cubicBezTo>
                  <a:pt x="1120" y="214"/>
                  <a:pt x="1120" y="214"/>
                  <a:pt x="1120" y="214"/>
                </a:cubicBezTo>
                <a:cubicBezTo>
                  <a:pt x="1119" y="215"/>
                  <a:pt x="1119" y="217"/>
                  <a:pt x="1120" y="218"/>
                </a:cubicBezTo>
                <a:close/>
                <a:moveTo>
                  <a:pt x="1094" y="249"/>
                </a:moveTo>
                <a:cubicBezTo>
                  <a:pt x="1111" y="231"/>
                  <a:pt x="1111" y="231"/>
                  <a:pt x="1111" y="231"/>
                </a:cubicBezTo>
                <a:cubicBezTo>
                  <a:pt x="1112" y="230"/>
                  <a:pt x="1112" y="228"/>
                  <a:pt x="1111" y="227"/>
                </a:cubicBezTo>
                <a:cubicBezTo>
                  <a:pt x="1110" y="226"/>
                  <a:pt x="1108" y="226"/>
                  <a:pt x="1107" y="227"/>
                </a:cubicBezTo>
                <a:cubicBezTo>
                  <a:pt x="1089" y="244"/>
                  <a:pt x="1089" y="244"/>
                  <a:pt x="1089" y="244"/>
                </a:cubicBezTo>
                <a:cubicBezTo>
                  <a:pt x="1088" y="246"/>
                  <a:pt x="1088" y="248"/>
                  <a:pt x="1089" y="249"/>
                </a:cubicBezTo>
                <a:cubicBezTo>
                  <a:pt x="1090" y="249"/>
                  <a:pt x="1091" y="250"/>
                  <a:pt x="1092" y="250"/>
                </a:cubicBezTo>
                <a:cubicBezTo>
                  <a:pt x="1092" y="250"/>
                  <a:pt x="1093" y="249"/>
                  <a:pt x="1094" y="249"/>
                </a:cubicBezTo>
                <a:close/>
                <a:moveTo>
                  <a:pt x="1070" y="272"/>
                </a:moveTo>
                <a:cubicBezTo>
                  <a:pt x="1072" y="271"/>
                  <a:pt x="1072" y="269"/>
                  <a:pt x="1070" y="268"/>
                </a:cubicBezTo>
                <a:cubicBezTo>
                  <a:pt x="1069" y="266"/>
                  <a:pt x="1067" y="266"/>
                  <a:pt x="1066" y="268"/>
                </a:cubicBezTo>
                <a:cubicBezTo>
                  <a:pt x="996" y="337"/>
                  <a:pt x="996" y="337"/>
                  <a:pt x="996" y="337"/>
                </a:cubicBezTo>
                <a:cubicBezTo>
                  <a:pt x="995" y="339"/>
                  <a:pt x="995" y="341"/>
                  <a:pt x="996" y="342"/>
                </a:cubicBezTo>
                <a:cubicBezTo>
                  <a:pt x="997" y="342"/>
                  <a:pt x="998" y="343"/>
                  <a:pt x="998" y="343"/>
                </a:cubicBezTo>
                <a:cubicBezTo>
                  <a:pt x="999" y="343"/>
                  <a:pt x="1000" y="342"/>
                  <a:pt x="1001" y="342"/>
                </a:cubicBezTo>
                <a:lnTo>
                  <a:pt x="1070" y="272"/>
                </a:lnTo>
                <a:close/>
                <a:moveTo>
                  <a:pt x="995" y="343"/>
                </a:moveTo>
                <a:cubicBezTo>
                  <a:pt x="994" y="341"/>
                  <a:pt x="992" y="341"/>
                  <a:pt x="991" y="343"/>
                </a:cubicBezTo>
                <a:cubicBezTo>
                  <a:pt x="843" y="491"/>
                  <a:pt x="843" y="491"/>
                  <a:pt x="843" y="491"/>
                </a:cubicBezTo>
                <a:cubicBezTo>
                  <a:pt x="842" y="492"/>
                  <a:pt x="842" y="494"/>
                  <a:pt x="843" y="495"/>
                </a:cubicBezTo>
                <a:cubicBezTo>
                  <a:pt x="844" y="496"/>
                  <a:pt x="844" y="496"/>
                  <a:pt x="845" y="496"/>
                </a:cubicBezTo>
                <a:cubicBezTo>
                  <a:pt x="846" y="496"/>
                  <a:pt x="847" y="496"/>
                  <a:pt x="847" y="495"/>
                </a:cubicBezTo>
                <a:cubicBezTo>
                  <a:pt x="995" y="347"/>
                  <a:pt x="995" y="347"/>
                  <a:pt x="995" y="347"/>
                </a:cubicBezTo>
                <a:cubicBezTo>
                  <a:pt x="997" y="346"/>
                  <a:pt x="997" y="344"/>
                  <a:pt x="995" y="343"/>
                </a:cubicBezTo>
                <a:close/>
                <a:moveTo>
                  <a:pt x="852" y="500"/>
                </a:moveTo>
                <a:cubicBezTo>
                  <a:pt x="853" y="501"/>
                  <a:pt x="853" y="501"/>
                  <a:pt x="854" y="501"/>
                </a:cubicBezTo>
                <a:cubicBezTo>
                  <a:pt x="855" y="501"/>
                  <a:pt x="856" y="501"/>
                  <a:pt x="856" y="500"/>
                </a:cubicBezTo>
                <a:cubicBezTo>
                  <a:pt x="1001" y="355"/>
                  <a:pt x="1001" y="355"/>
                  <a:pt x="1001" y="355"/>
                </a:cubicBezTo>
                <a:cubicBezTo>
                  <a:pt x="1002" y="354"/>
                  <a:pt x="1002" y="352"/>
                  <a:pt x="1001" y="351"/>
                </a:cubicBezTo>
                <a:cubicBezTo>
                  <a:pt x="1000" y="350"/>
                  <a:pt x="998" y="350"/>
                  <a:pt x="997" y="351"/>
                </a:cubicBezTo>
                <a:cubicBezTo>
                  <a:pt x="852" y="496"/>
                  <a:pt x="852" y="496"/>
                  <a:pt x="852" y="496"/>
                </a:cubicBezTo>
                <a:cubicBezTo>
                  <a:pt x="851" y="497"/>
                  <a:pt x="851" y="499"/>
                  <a:pt x="852" y="500"/>
                </a:cubicBezTo>
                <a:close/>
                <a:moveTo>
                  <a:pt x="472" y="880"/>
                </a:moveTo>
                <a:cubicBezTo>
                  <a:pt x="471" y="879"/>
                  <a:pt x="469" y="879"/>
                  <a:pt x="468" y="880"/>
                </a:cubicBezTo>
                <a:cubicBezTo>
                  <a:pt x="461" y="886"/>
                  <a:pt x="461" y="886"/>
                  <a:pt x="461" y="886"/>
                </a:cubicBezTo>
                <a:cubicBezTo>
                  <a:pt x="460" y="887"/>
                  <a:pt x="460" y="889"/>
                  <a:pt x="461" y="891"/>
                </a:cubicBezTo>
                <a:cubicBezTo>
                  <a:pt x="462" y="891"/>
                  <a:pt x="463" y="892"/>
                  <a:pt x="464" y="892"/>
                </a:cubicBezTo>
                <a:cubicBezTo>
                  <a:pt x="464" y="892"/>
                  <a:pt x="465" y="891"/>
                  <a:pt x="466" y="891"/>
                </a:cubicBezTo>
                <a:cubicBezTo>
                  <a:pt x="472" y="884"/>
                  <a:pt x="472" y="884"/>
                  <a:pt x="472" y="884"/>
                </a:cubicBezTo>
                <a:cubicBezTo>
                  <a:pt x="473" y="883"/>
                  <a:pt x="473" y="881"/>
                  <a:pt x="472" y="880"/>
                </a:cubicBezTo>
                <a:close/>
                <a:moveTo>
                  <a:pt x="1087" y="265"/>
                </a:moveTo>
                <a:cubicBezTo>
                  <a:pt x="1088" y="265"/>
                  <a:pt x="1089" y="266"/>
                  <a:pt x="1089" y="266"/>
                </a:cubicBezTo>
                <a:cubicBezTo>
                  <a:pt x="1090" y="266"/>
                  <a:pt x="1091" y="265"/>
                  <a:pt x="1092" y="265"/>
                </a:cubicBezTo>
                <a:cubicBezTo>
                  <a:pt x="1120" y="236"/>
                  <a:pt x="1120" y="236"/>
                  <a:pt x="1120" y="236"/>
                </a:cubicBezTo>
                <a:cubicBezTo>
                  <a:pt x="1121" y="235"/>
                  <a:pt x="1121" y="233"/>
                  <a:pt x="1120" y="232"/>
                </a:cubicBezTo>
                <a:cubicBezTo>
                  <a:pt x="1119" y="231"/>
                  <a:pt x="1117" y="231"/>
                  <a:pt x="1116" y="232"/>
                </a:cubicBezTo>
                <a:cubicBezTo>
                  <a:pt x="1087" y="260"/>
                  <a:pt x="1087" y="260"/>
                  <a:pt x="1087" y="260"/>
                </a:cubicBezTo>
                <a:cubicBezTo>
                  <a:pt x="1086" y="262"/>
                  <a:pt x="1086" y="264"/>
                  <a:pt x="1087" y="265"/>
                </a:cubicBezTo>
                <a:close/>
                <a:moveTo>
                  <a:pt x="1079" y="277"/>
                </a:moveTo>
                <a:cubicBezTo>
                  <a:pt x="1080" y="276"/>
                  <a:pt x="1080" y="274"/>
                  <a:pt x="1079" y="273"/>
                </a:cubicBezTo>
                <a:cubicBezTo>
                  <a:pt x="1078" y="272"/>
                  <a:pt x="1076" y="272"/>
                  <a:pt x="1075" y="273"/>
                </a:cubicBezTo>
                <a:cubicBezTo>
                  <a:pt x="1004" y="344"/>
                  <a:pt x="1004" y="344"/>
                  <a:pt x="1004" y="344"/>
                </a:cubicBezTo>
                <a:cubicBezTo>
                  <a:pt x="1003" y="345"/>
                  <a:pt x="1003" y="347"/>
                  <a:pt x="1004" y="348"/>
                </a:cubicBezTo>
                <a:cubicBezTo>
                  <a:pt x="1004" y="349"/>
                  <a:pt x="1005" y="349"/>
                  <a:pt x="1006" y="349"/>
                </a:cubicBezTo>
                <a:cubicBezTo>
                  <a:pt x="1007" y="349"/>
                  <a:pt x="1008" y="349"/>
                  <a:pt x="1008" y="348"/>
                </a:cubicBezTo>
                <a:lnTo>
                  <a:pt x="1079" y="277"/>
                </a:lnTo>
                <a:close/>
                <a:moveTo>
                  <a:pt x="1121" y="231"/>
                </a:moveTo>
                <a:cubicBezTo>
                  <a:pt x="1122" y="231"/>
                  <a:pt x="1123" y="232"/>
                  <a:pt x="1123" y="232"/>
                </a:cubicBezTo>
                <a:cubicBezTo>
                  <a:pt x="1124" y="232"/>
                  <a:pt x="1125" y="231"/>
                  <a:pt x="1125" y="231"/>
                </a:cubicBezTo>
                <a:cubicBezTo>
                  <a:pt x="1299" y="58"/>
                  <a:pt x="1299" y="58"/>
                  <a:pt x="1299" y="58"/>
                </a:cubicBezTo>
                <a:cubicBezTo>
                  <a:pt x="1300" y="56"/>
                  <a:pt x="1300" y="55"/>
                  <a:pt x="1299" y="53"/>
                </a:cubicBezTo>
                <a:cubicBezTo>
                  <a:pt x="1298" y="52"/>
                  <a:pt x="1296" y="52"/>
                  <a:pt x="1294" y="53"/>
                </a:cubicBezTo>
                <a:cubicBezTo>
                  <a:pt x="1121" y="227"/>
                  <a:pt x="1121" y="227"/>
                  <a:pt x="1121" y="227"/>
                </a:cubicBezTo>
                <a:cubicBezTo>
                  <a:pt x="1120" y="228"/>
                  <a:pt x="1120" y="230"/>
                  <a:pt x="1121" y="231"/>
                </a:cubicBezTo>
                <a:close/>
                <a:moveTo>
                  <a:pt x="856" y="513"/>
                </a:moveTo>
                <a:cubicBezTo>
                  <a:pt x="857" y="513"/>
                  <a:pt x="858" y="512"/>
                  <a:pt x="859" y="512"/>
                </a:cubicBezTo>
                <a:cubicBezTo>
                  <a:pt x="1006" y="365"/>
                  <a:pt x="1006" y="365"/>
                  <a:pt x="1006" y="365"/>
                </a:cubicBezTo>
                <a:cubicBezTo>
                  <a:pt x="1007" y="364"/>
                  <a:pt x="1007" y="362"/>
                  <a:pt x="1006" y="360"/>
                </a:cubicBezTo>
                <a:cubicBezTo>
                  <a:pt x="1004" y="359"/>
                  <a:pt x="1002" y="359"/>
                  <a:pt x="1001" y="360"/>
                </a:cubicBezTo>
                <a:cubicBezTo>
                  <a:pt x="854" y="507"/>
                  <a:pt x="854" y="507"/>
                  <a:pt x="854" y="507"/>
                </a:cubicBezTo>
                <a:cubicBezTo>
                  <a:pt x="853" y="509"/>
                  <a:pt x="853" y="511"/>
                  <a:pt x="854" y="512"/>
                </a:cubicBezTo>
                <a:cubicBezTo>
                  <a:pt x="855" y="512"/>
                  <a:pt x="856" y="513"/>
                  <a:pt x="856" y="513"/>
                </a:cubicBezTo>
                <a:close/>
                <a:moveTo>
                  <a:pt x="1012" y="357"/>
                </a:moveTo>
                <a:cubicBezTo>
                  <a:pt x="1013" y="357"/>
                  <a:pt x="1014" y="357"/>
                  <a:pt x="1014" y="356"/>
                </a:cubicBezTo>
                <a:cubicBezTo>
                  <a:pt x="1090" y="281"/>
                  <a:pt x="1090" y="281"/>
                  <a:pt x="1090" y="281"/>
                </a:cubicBezTo>
                <a:cubicBezTo>
                  <a:pt x="1091" y="279"/>
                  <a:pt x="1091" y="277"/>
                  <a:pt x="1090" y="276"/>
                </a:cubicBezTo>
                <a:cubicBezTo>
                  <a:pt x="1089" y="275"/>
                  <a:pt x="1087" y="275"/>
                  <a:pt x="1085" y="276"/>
                </a:cubicBezTo>
                <a:cubicBezTo>
                  <a:pt x="1010" y="352"/>
                  <a:pt x="1010" y="352"/>
                  <a:pt x="1010" y="352"/>
                </a:cubicBezTo>
                <a:cubicBezTo>
                  <a:pt x="1009" y="353"/>
                  <a:pt x="1009" y="355"/>
                  <a:pt x="1010" y="356"/>
                </a:cubicBezTo>
                <a:cubicBezTo>
                  <a:pt x="1010" y="357"/>
                  <a:pt x="1011" y="357"/>
                  <a:pt x="1012" y="357"/>
                </a:cubicBezTo>
                <a:close/>
                <a:moveTo>
                  <a:pt x="1093" y="273"/>
                </a:moveTo>
                <a:cubicBezTo>
                  <a:pt x="1094" y="273"/>
                  <a:pt x="1095" y="274"/>
                  <a:pt x="1095" y="274"/>
                </a:cubicBezTo>
                <a:cubicBezTo>
                  <a:pt x="1096" y="274"/>
                  <a:pt x="1097" y="273"/>
                  <a:pt x="1098" y="273"/>
                </a:cubicBezTo>
                <a:cubicBezTo>
                  <a:pt x="1315" y="55"/>
                  <a:pt x="1315" y="55"/>
                  <a:pt x="1315" y="55"/>
                </a:cubicBezTo>
                <a:cubicBezTo>
                  <a:pt x="1316" y="54"/>
                  <a:pt x="1316" y="52"/>
                  <a:pt x="1315" y="51"/>
                </a:cubicBezTo>
                <a:cubicBezTo>
                  <a:pt x="1314" y="50"/>
                  <a:pt x="1312" y="50"/>
                  <a:pt x="1311" y="51"/>
                </a:cubicBezTo>
                <a:cubicBezTo>
                  <a:pt x="1093" y="268"/>
                  <a:pt x="1093" y="268"/>
                  <a:pt x="1093" y="268"/>
                </a:cubicBezTo>
                <a:cubicBezTo>
                  <a:pt x="1092" y="270"/>
                  <a:pt x="1092" y="271"/>
                  <a:pt x="1093" y="273"/>
                </a:cubicBezTo>
                <a:close/>
                <a:moveTo>
                  <a:pt x="478" y="884"/>
                </a:moveTo>
                <a:cubicBezTo>
                  <a:pt x="476" y="886"/>
                  <a:pt x="476" y="886"/>
                  <a:pt x="476" y="886"/>
                </a:cubicBezTo>
                <a:cubicBezTo>
                  <a:pt x="475" y="887"/>
                  <a:pt x="473" y="889"/>
                  <a:pt x="472" y="890"/>
                </a:cubicBezTo>
                <a:cubicBezTo>
                  <a:pt x="471" y="890"/>
                  <a:pt x="471" y="890"/>
                  <a:pt x="471" y="890"/>
                </a:cubicBezTo>
                <a:cubicBezTo>
                  <a:pt x="471" y="890"/>
                  <a:pt x="471" y="891"/>
                  <a:pt x="471" y="891"/>
                </a:cubicBezTo>
                <a:cubicBezTo>
                  <a:pt x="471" y="891"/>
                  <a:pt x="471" y="891"/>
                  <a:pt x="471" y="891"/>
                </a:cubicBezTo>
                <a:cubicBezTo>
                  <a:pt x="471" y="891"/>
                  <a:pt x="471" y="891"/>
                  <a:pt x="471" y="891"/>
                </a:cubicBezTo>
                <a:cubicBezTo>
                  <a:pt x="471" y="892"/>
                  <a:pt x="470" y="892"/>
                  <a:pt x="470" y="892"/>
                </a:cubicBezTo>
                <a:cubicBezTo>
                  <a:pt x="470" y="893"/>
                  <a:pt x="471" y="893"/>
                  <a:pt x="471" y="893"/>
                </a:cubicBezTo>
                <a:cubicBezTo>
                  <a:pt x="471" y="893"/>
                  <a:pt x="471" y="894"/>
                  <a:pt x="471" y="894"/>
                </a:cubicBezTo>
                <a:cubicBezTo>
                  <a:pt x="471" y="894"/>
                  <a:pt x="471" y="894"/>
                  <a:pt x="471" y="895"/>
                </a:cubicBezTo>
                <a:cubicBezTo>
                  <a:pt x="471" y="895"/>
                  <a:pt x="471" y="895"/>
                  <a:pt x="471" y="895"/>
                </a:cubicBezTo>
                <a:cubicBezTo>
                  <a:pt x="472" y="895"/>
                  <a:pt x="472" y="894"/>
                  <a:pt x="472" y="894"/>
                </a:cubicBezTo>
                <a:cubicBezTo>
                  <a:pt x="472" y="895"/>
                  <a:pt x="472" y="894"/>
                  <a:pt x="472" y="894"/>
                </a:cubicBezTo>
                <a:cubicBezTo>
                  <a:pt x="472" y="894"/>
                  <a:pt x="472" y="894"/>
                  <a:pt x="472" y="894"/>
                </a:cubicBezTo>
                <a:cubicBezTo>
                  <a:pt x="473" y="894"/>
                  <a:pt x="473" y="895"/>
                  <a:pt x="473" y="895"/>
                </a:cubicBezTo>
                <a:cubicBezTo>
                  <a:pt x="474" y="895"/>
                  <a:pt x="474" y="895"/>
                  <a:pt x="474" y="895"/>
                </a:cubicBezTo>
                <a:cubicBezTo>
                  <a:pt x="474" y="895"/>
                  <a:pt x="474" y="895"/>
                  <a:pt x="474" y="895"/>
                </a:cubicBezTo>
                <a:cubicBezTo>
                  <a:pt x="474" y="895"/>
                  <a:pt x="474" y="895"/>
                  <a:pt x="474" y="895"/>
                </a:cubicBezTo>
                <a:cubicBezTo>
                  <a:pt x="474" y="895"/>
                  <a:pt x="474" y="895"/>
                  <a:pt x="475" y="895"/>
                </a:cubicBezTo>
                <a:cubicBezTo>
                  <a:pt x="475" y="895"/>
                  <a:pt x="475" y="895"/>
                  <a:pt x="475" y="895"/>
                </a:cubicBezTo>
                <a:cubicBezTo>
                  <a:pt x="475" y="895"/>
                  <a:pt x="476" y="895"/>
                  <a:pt x="476" y="895"/>
                </a:cubicBezTo>
                <a:cubicBezTo>
                  <a:pt x="476" y="894"/>
                  <a:pt x="476" y="894"/>
                  <a:pt x="476" y="894"/>
                </a:cubicBezTo>
                <a:cubicBezTo>
                  <a:pt x="476" y="894"/>
                  <a:pt x="476" y="894"/>
                  <a:pt x="476" y="894"/>
                </a:cubicBezTo>
                <a:cubicBezTo>
                  <a:pt x="477" y="893"/>
                  <a:pt x="478" y="892"/>
                  <a:pt x="479" y="891"/>
                </a:cubicBezTo>
                <a:cubicBezTo>
                  <a:pt x="479" y="891"/>
                  <a:pt x="480" y="891"/>
                  <a:pt x="480" y="891"/>
                </a:cubicBezTo>
                <a:cubicBezTo>
                  <a:pt x="482" y="888"/>
                  <a:pt x="482" y="888"/>
                  <a:pt x="482" y="888"/>
                </a:cubicBezTo>
                <a:cubicBezTo>
                  <a:pt x="484" y="887"/>
                  <a:pt x="484" y="885"/>
                  <a:pt x="482" y="884"/>
                </a:cubicBezTo>
                <a:cubicBezTo>
                  <a:pt x="481" y="882"/>
                  <a:pt x="479" y="882"/>
                  <a:pt x="478" y="884"/>
                </a:cubicBezTo>
                <a:close/>
                <a:moveTo>
                  <a:pt x="1010" y="375"/>
                </a:moveTo>
                <a:cubicBezTo>
                  <a:pt x="1011" y="373"/>
                  <a:pt x="1011" y="371"/>
                  <a:pt x="1010" y="370"/>
                </a:cubicBezTo>
                <a:cubicBezTo>
                  <a:pt x="1009" y="369"/>
                  <a:pt x="1007" y="369"/>
                  <a:pt x="1005" y="370"/>
                </a:cubicBezTo>
                <a:cubicBezTo>
                  <a:pt x="850" y="526"/>
                  <a:pt x="850" y="526"/>
                  <a:pt x="850" y="526"/>
                </a:cubicBezTo>
                <a:cubicBezTo>
                  <a:pt x="849" y="527"/>
                  <a:pt x="849" y="529"/>
                  <a:pt x="850" y="530"/>
                </a:cubicBezTo>
                <a:cubicBezTo>
                  <a:pt x="851" y="531"/>
                  <a:pt x="851" y="531"/>
                  <a:pt x="852" y="531"/>
                </a:cubicBezTo>
                <a:cubicBezTo>
                  <a:pt x="853" y="531"/>
                  <a:pt x="854" y="531"/>
                  <a:pt x="854" y="530"/>
                </a:cubicBezTo>
                <a:lnTo>
                  <a:pt x="1010" y="375"/>
                </a:lnTo>
                <a:close/>
                <a:moveTo>
                  <a:pt x="1340" y="43"/>
                </a:moveTo>
                <a:cubicBezTo>
                  <a:pt x="1340" y="43"/>
                  <a:pt x="1341" y="43"/>
                  <a:pt x="1342" y="43"/>
                </a:cubicBezTo>
                <a:cubicBezTo>
                  <a:pt x="1345" y="40"/>
                  <a:pt x="1345" y="40"/>
                  <a:pt x="1345" y="40"/>
                </a:cubicBezTo>
                <a:cubicBezTo>
                  <a:pt x="1346" y="39"/>
                  <a:pt x="1346" y="37"/>
                  <a:pt x="1345" y="35"/>
                </a:cubicBezTo>
                <a:cubicBezTo>
                  <a:pt x="1343" y="34"/>
                  <a:pt x="1341" y="34"/>
                  <a:pt x="1340" y="35"/>
                </a:cubicBezTo>
                <a:cubicBezTo>
                  <a:pt x="1337" y="38"/>
                  <a:pt x="1337" y="38"/>
                  <a:pt x="1337" y="38"/>
                </a:cubicBezTo>
                <a:cubicBezTo>
                  <a:pt x="1336" y="39"/>
                  <a:pt x="1336" y="41"/>
                  <a:pt x="1337" y="43"/>
                </a:cubicBezTo>
                <a:cubicBezTo>
                  <a:pt x="1338" y="43"/>
                  <a:pt x="1339" y="43"/>
                  <a:pt x="1340" y="43"/>
                </a:cubicBezTo>
                <a:close/>
                <a:moveTo>
                  <a:pt x="1015" y="365"/>
                </a:moveTo>
                <a:cubicBezTo>
                  <a:pt x="1015" y="366"/>
                  <a:pt x="1016" y="366"/>
                  <a:pt x="1017" y="366"/>
                </a:cubicBezTo>
                <a:cubicBezTo>
                  <a:pt x="1018" y="366"/>
                  <a:pt x="1018" y="366"/>
                  <a:pt x="1019" y="365"/>
                </a:cubicBezTo>
                <a:cubicBezTo>
                  <a:pt x="1326" y="58"/>
                  <a:pt x="1326" y="58"/>
                  <a:pt x="1326" y="58"/>
                </a:cubicBezTo>
                <a:cubicBezTo>
                  <a:pt x="1328" y="56"/>
                  <a:pt x="1328" y="56"/>
                  <a:pt x="1328" y="56"/>
                </a:cubicBezTo>
                <a:cubicBezTo>
                  <a:pt x="1329" y="56"/>
                  <a:pt x="1329" y="55"/>
                  <a:pt x="1329" y="54"/>
                </a:cubicBezTo>
                <a:cubicBezTo>
                  <a:pt x="1329" y="53"/>
                  <a:pt x="1329" y="52"/>
                  <a:pt x="1328" y="52"/>
                </a:cubicBezTo>
                <a:cubicBezTo>
                  <a:pt x="1327" y="51"/>
                  <a:pt x="1326" y="51"/>
                  <a:pt x="1325" y="51"/>
                </a:cubicBezTo>
                <a:cubicBezTo>
                  <a:pt x="1325" y="51"/>
                  <a:pt x="1324" y="51"/>
                  <a:pt x="1324" y="52"/>
                </a:cubicBezTo>
                <a:cubicBezTo>
                  <a:pt x="1322" y="54"/>
                  <a:pt x="1322" y="54"/>
                  <a:pt x="1322" y="54"/>
                </a:cubicBezTo>
                <a:cubicBezTo>
                  <a:pt x="1322" y="54"/>
                  <a:pt x="1322" y="54"/>
                  <a:pt x="1322" y="54"/>
                </a:cubicBezTo>
                <a:cubicBezTo>
                  <a:pt x="1015" y="361"/>
                  <a:pt x="1015" y="361"/>
                  <a:pt x="1015" y="361"/>
                </a:cubicBezTo>
                <a:cubicBezTo>
                  <a:pt x="1013" y="362"/>
                  <a:pt x="1013" y="364"/>
                  <a:pt x="1015" y="365"/>
                </a:cubicBezTo>
                <a:close/>
                <a:moveTo>
                  <a:pt x="1022" y="372"/>
                </a:moveTo>
                <a:cubicBezTo>
                  <a:pt x="1022" y="373"/>
                  <a:pt x="1023" y="373"/>
                  <a:pt x="1024" y="373"/>
                </a:cubicBezTo>
                <a:cubicBezTo>
                  <a:pt x="1025" y="373"/>
                  <a:pt x="1025" y="373"/>
                  <a:pt x="1026" y="372"/>
                </a:cubicBezTo>
                <a:cubicBezTo>
                  <a:pt x="1335" y="63"/>
                  <a:pt x="1335" y="63"/>
                  <a:pt x="1335" y="63"/>
                </a:cubicBezTo>
                <a:cubicBezTo>
                  <a:pt x="1337" y="62"/>
                  <a:pt x="1337" y="60"/>
                  <a:pt x="1335" y="59"/>
                </a:cubicBezTo>
                <a:cubicBezTo>
                  <a:pt x="1334" y="57"/>
                  <a:pt x="1332" y="57"/>
                  <a:pt x="1331" y="59"/>
                </a:cubicBezTo>
                <a:cubicBezTo>
                  <a:pt x="1022" y="368"/>
                  <a:pt x="1022" y="368"/>
                  <a:pt x="1022" y="368"/>
                </a:cubicBezTo>
                <a:cubicBezTo>
                  <a:pt x="1020" y="369"/>
                  <a:pt x="1020" y="371"/>
                  <a:pt x="1022" y="372"/>
                </a:cubicBezTo>
                <a:close/>
                <a:moveTo>
                  <a:pt x="1349" y="48"/>
                </a:moveTo>
                <a:cubicBezTo>
                  <a:pt x="1349" y="48"/>
                  <a:pt x="1350" y="48"/>
                  <a:pt x="1351" y="48"/>
                </a:cubicBezTo>
                <a:cubicBezTo>
                  <a:pt x="1357" y="41"/>
                  <a:pt x="1357" y="41"/>
                  <a:pt x="1357" y="41"/>
                </a:cubicBezTo>
                <a:cubicBezTo>
                  <a:pt x="1358" y="40"/>
                  <a:pt x="1358" y="38"/>
                  <a:pt x="1357" y="37"/>
                </a:cubicBezTo>
                <a:cubicBezTo>
                  <a:pt x="1356" y="35"/>
                  <a:pt x="1354" y="35"/>
                  <a:pt x="1353" y="37"/>
                </a:cubicBezTo>
                <a:cubicBezTo>
                  <a:pt x="1346" y="43"/>
                  <a:pt x="1346" y="43"/>
                  <a:pt x="1346" y="43"/>
                </a:cubicBezTo>
                <a:cubicBezTo>
                  <a:pt x="1345" y="44"/>
                  <a:pt x="1345" y="46"/>
                  <a:pt x="1346" y="48"/>
                </a:cubicBezTo>
                <a:cubicBezTo>
                  <a:pt x="1347" y="48"/>
                  <a:pt x="1348" y="48"/>
                  <a:pt x="1349" y="48"/>
                </a:cubicBezTo>
                <a:close/>
                <a:moveTo>
                  <a:pt x="1016" y="378"/>
                </a:moveTo>
                <a:cubicBezTo>
                  <a:pt x="1015" y="377"/>
                  <a:pt x="1013" y="377"/>
                  <a:pt x="1011" y="378"/>
                </a:cubicBezTo>
                <a:cubicBezTo>
                  <a:pt x="853" y="536"/>
                  <a:pt x="853" y="536"/>
                  <a:pt x="853" y="536"/>
                </a:cubicBezTo>
                <a:cubicBezTo>
                  <a:pt x="852" y="537"/>
                  <a:pt x="852" y="539"/>
                  <a:pt x="853" y="541"/>
                </a:cubicBezTo>
                <a:cubicBezTo>
                  <a:pt x="854" y="541"/>
                  <a:pt x="855" y="541"/>
                  <a:pt x="856" y="541"/>
                </a:cubicBezTo>
                <a:cubicBezTo>
                  <a:pt x="856" y="541"/>
                  <a:pt x="857" y="541"/>
                  <a:pt x="858" y="541"/>
                </a:cubicBezTo>
                <a:cubicBezTo>
                  <a:pt x="1016" y="383"/>
                  <a:pt x="1016" y="383"/>
                  <a:pt x="1016" y="383"/>
                </a:cubicBezTo>
                <a:cubicBezTo>
                  <a:pt x="1017" y="381"/>
                  <a:pt x="1017" y="379"/>
                  <a:pt x="1016" y="378"/>
                </a:cubicBezTo>
                <a:close/>
                <a:moveTo>
                  <a:pt x="1017" y="395"/>
                </a:moveTo>
                <a:cubicBezTo>
                  <a:pt x="1019" y="394"/>
                  <a:pt x="1019" y="392"/>
                  <a:pt x="1017" y="391"/>
                </a:cubicBezTo>
                <a:cubicBezTo>
                  <a:pt x="1016" y="389"/>
                  <a:pt x="1014" y="389"/>
                  <a:pt x="1013" y="391"/>
                </a:cubicBezTo>
                <a:cubicBezTo>
                  <a:pt x="859" y="544"/>
                  <a:pt x="859" y="544"/>
                  <a:pt x="859" y="544"/>
                </a:cubicBezTo>
                <a:cubicBezTo>
                  <a:pt x="858" y="546"/>
                  <a:pt x="858" y="547"/>
                  <a:pt x="859" y="549"/>
                </a:cubicBezTo>
                <a:cubicBezTo>
                  <a:pt x="860" y="549"/>
                  <a:pt x="861" y="550"/>
                  <a:pt x="861" y="550"/>
                </a:cubicBezTo>
                <a:cubicBezTo>
                  <a:pt x="862" y="550"/>
                  <a:pt x="863" y="549"/>
                  <a:pt x="864" y="549"/>
                </a:cubicBezTo>
                <a:lnTo>
                  <a:pt x="1017" y="395"/>
                </a:lnTo>
                <a:close/>
                <a:moveTo>
                  <a:pt x="1364" y="47"/>
                </a:moveTo>
                <a:cubicBezTo>
                  <a:pt x="1365" y="47"/>
                  <a:pt x="1365" y="47"/>
                  <a:pt x="1366" y="46"/>
                </a:cubicBezTo>
                <a:cubicBezTo>
                  <a:pt x="1369" y="43"/>
                  <a:pt x="1369" y="43"/>
                  <a:pt x="1369" y="43"/>
                </a:cubicBezTo>
                <a:cubicBezTo>
                  <a:pt x="1371" y="42"/>
                  <a:pt x="1371" y="40"/>
                  <a:pt x="1369" y="39"/>
                </a:cubicBezTo>
                <a:cubicBezTo>
                  <a:pt x="1368" y="37"/>
                  <a:pt x="1366" y="37"/>
                  <a:pt x="1365" y="39"/>
                </a:cubicBezTo>
                <a:cubicBezTo>
                  <a:pt x="1362" y="42"/>
                  <a:pt x="1362" y="42"/>
                  <a:pt x="1362" y="42"/>
                </a:cubicBezTo>
                <a:cubicBezTo>
                  <a:pt x="1360" y="43"/>
                  <a:pt x="1360" y="45"/>
                  <a:pt x="1362" y="46"/>
                </a:cubicBezTo>
                <a:cubicBezTo>
                  <a:pt x="1362" y="47"/>
                  <a:pt x="1363" y="47"/>
                  <a:pt x="1364" y="47"/>
                </a:cubicBezTo>
                <a:close/>
                <a:moveTo>
                  <a:pt x="1345" y="63"/>
                </a:moveTo>
                <a:cubicBezTo>
                  <a:pt x="1344" y="62"/>
                  <a:pt x="1342" y="62"/>
                  <a:pt x="1341" y="63"/>
                </a:cubicBezTo>
                <a:cubicBezTo>
                  <a:pt x="1081" y="322"/>
                  <a:pt x="1081" y="322"/>
                  <a:pt x="1081" y="322"/>
                </a:cubicBezTo>
                <a:cubicBezTo>
                  <a:pt x="1080" y="324"/>
                  <a:pt x="1080" y="326"/>
                  <a:pt x="1081" y="327"/>
                </a:cubicBezTo>
                <a:cubicBezTo>
                  <a:pt x="1082" y="327"/>
                  <a:pt x="1082" y="328"/>
                  <a:pt x="1083" y="328"/>
                </a:cubicBezTo>
                <a:cubicBezTo>
                  <a:pt x="1084" y="328"/>
                  <a:pt x="1085" y="327"/>
                  <a:pt x="1085" y="327"/>
                </a:cubicBezTo>
                <a:cubicBezTo>
                  <a:pt x="1345" y="67"/>
                  <a:pt x="1345" y="67"/>
                  <a:pt x="1345" y="67"/>
                </a:cubicBezTo>
                <a:cubicBezTo>
                  <a:pt x="1346" y="66"/>
                  <a:pt x="1346" y="64"/>
                  <a:pt x="1345" y="63"/>
                </a:cubicBezTo>
                <a:close/>
                <a:moveTo>
                  <a:pt x="1072" y="331"/>
                </a:moveTo>
                <a:cubicBezTo>
                  <a:pt x="1023" y="380"/>
                  <a:pt x="1023" y="380"/>
                  <a:pt x="1023" y="380"/>
                </a:cubicBezTo>
                <a:cubicBezTo>
                  <a:pt x="1022" y="382"/>
                  <a:pt x="1022" y="384"/>
                  <a:pt x="1023" y="385"/>
                </a:cubicBezTo>
                <a:cubicBezTo>
                  <a:pt x="1024" y="385"/>
                  <a:pt x="1025" y="386"/>
                  <a:pt x="1025" y="386"/>
                </a:cubicBezTo>
                <a:cubicBezTo>
                  <a:pt x="1026" y="386"/>
                  <a:pt x="1027" y="385"/>
                  <a:pt x="1028" y="385"/>
                </a:cubicBezTo>
                <a:cubicBezTo>
                  <a:pt x="1077" y="336"/>
                  <a:pt x="1077" y="336"/>
                  <a:pt x="1077" y="336"/>
                </a:cubicBezTo>
                <a:cubicBezTo>
                  <a:pt x="1078" y="334"/>
                  <a:pt x="1078" y="333"/>
                  <a:pt x="1077" y="331"/>
                </a:cubicBezTo>
                <a:cubicBezTo>
                  <a:pt x="1075" y="330"/>
                  <a:pt x="1073" y="330"/>
                  <a:pt x="1072" y="331"/>
                </a:cubicBezTo>
                <a:close/>
                <a:moveTo>
                  <a:pt x="1367" y="51"/>
                </a:moveTo>
                <a:cubicBezTo>
                  <a:pt x="1365" y="52"/>
                  <a:pt x="1365" y="54"/>
                  <a:pt x="1367" y="55"/>
                </a:cubicBezTo>
                <a:cubicBezTo>
                  <a:pt x="1367" y="56"/>
                  <a:pt x="1368" y="56"/>
                  <a:pt x="1369" y="56"/>
                </a:cubicBezTo>
                <a:cubicBezTo>
                  <a:pt x="1369" y="56"/>
                  <a:pt x="1370" y="56"/>
                  <a:pt x="1371" y="55"/>
                </a:cubicBezTo>
                <a:cubicBezTo>
                  <a:pt x="1374" y="52"/>
                  <a:pt x="1374" y="52"/>
                  <a:pt x="1374" y="52"/>
                </a:cubicBezTo>
                <a:cubicBezTo>
                  <a:pt x="1375" y="51"/>
                  <a:pt x="1375" y="49"/>
                  <a:pt x="1374" y="48"/>
                </a:cubicBezTo>
                <a:cubicBezTo>
                  <a:pt x="1373" y="47"/>
                  <a:pt x="1371" y="47"/>
                  <a:pt x="1370" y="48"/>
                </a:cubicBezTo>
                <a:lnTo>
                  <a:pt x="1367" y="51"/>
                </a:lnTo>
                <a:close/>
                <a:moveTo>
                  <a:pt x="1030" y="387"/>
                </a:moveTo>
                <a:cubicBezTo>
                  <a:pt x="1029" y="388"/>
                  <a:pt x="1029" y="390"/>
                  <a:pt x="1030" y="392"/>
                </a:cubicBezTo>
                <a:cubicBezTo>
                  <a:pt x="1031" y="392"/>
                  <a:pt x="1032" y="393"/>
                  <a:pt x="1033" y="393"/>
                </a:cubicBezTo>
                <a:cubicBezTo>
                  <a:pt x="1033" y="393"/>
                  <a:pt x="1034" y="392"/>
                  <a:pt x="1035" y="392"/>
                </a:cubicBezTo>
                <a:cubicBezTo>
                  <a:pt x="1083" y="344"/>
                  <a:pt x="1083" y="344"/>
                  <a:pt x="1083" y="344"/>
                </a:cubicBezTo>
                <a:cubicBezTo>
                  <a:pt x="1084" y="342"/>
                  <a:pt x="1084" y="341"/>
                  <a:pt x="1083" y="339"/>
                </a:cubicBezTo>
                <a:cubicBezTo>
                  <a:pt x="1081" y="338"/>
                  <a:pt x="1079" y="338"/>
                  <a:pt x="1078" y="339"/>
                </a:cubicBezTo>
                <a:lnTo>
                  <a:pt x="1030" y="387"/>
                </a:lnTo>
                <a:close/>
                <a:moveTo>
                  <a:pt x="1019" y="399"/>
                </a:moveTo>
                <a:cubicBezTo>
                  <a:pt x="865" y="553"/>
                  <a:pt x="865" y="553"/>
                  <a:pt x="865" y="553"/>
                </a:cubicBezTo>
                <a:cubicBezTo>
                  <a:pt x="863" y="554"/>
                  <a:pt x="863" y="556"/>
                  <a:pt x="865" y="557"/>
                </a:cubicBezTo>
                <a:cubicBezTo>
                  <a:pt x="865" y="558"/>
                  <a:pt x="866" y="558"/>
                  <a:pt x="867" y="558"/>
                </a:cubicBezTo>
                <a:cubicBezTo>
                  <a:pt x="867" y="558"/>
                  <a:pt x="868" y="558"/>
                  <a:pt x="869" y="557"/>
                </a:cubicBezTo>
                <a:cubicBezTo>
                  <a:pt x="1023" y="403"/>
                  <a:pt x="1023" y="403"/>
                  <a:pt x="1023" y="403"/>
                </a:cubicBezTo>
                <a:cubicBezTo>
                  <a:pt x="1024" y="402"/>
                  <a:pt x="1024" y="400"/>
                  <a:pt x="1023" y="399"/>
                </a:cubicBezTo>
                <a:cubicBezTo>
                  <a:pt x="1022" y="398"/>
                  <a:pt x="1020" y="398"/>
                  <a:pt x="1019" y="399"/>
                </a:cubicBezTo>
                <a:close/>
                <a:moveTo>
                  <a:pt x="1356" y="62"/>
                </a:moveTo>
                <a:cubicBezTo>
                  <a:pt x="1087" y="331"/>
                  <a:pt x="1087" y="331"/>
                  <a:pt x="1087" y="331"/>
                </a:cubicBezTo>
                <a:cubicBezTo>
                  <a:pt x="1085" y="332"/>
                  <a:pt x="1085" y="334"/>
                  <a:pt x="1087" y="335"/>
                </a:cubicBezTo>
                <a:cubicBezTo>
                  <a:pt x="1087" y="336"/>
                  <a:pt x="1088" y="336"/>
                  <a:pt x="1089" y="336"/>
                </a:cubicBezTo>
                <a:cubicBezTo>
                  <a:pt x="1090" y="336"/>
                  <a:pt x="1090" y="336"/>
                  <a:pt x="1091" y="335"/>
                </a:cubicBezTo>
                <a:cubicBezTo>
                  <a:pt x="1360" y="66"/>
                  <a:pt x="1360" y="66"/>
                  <a:pt x="1360" y="66"/>
                </a:cubicBezTo>
                <a:cubicBezTo>
                  <a:pt x="1361" y="65"/>
                  <a:pt x="1361" y="63"/>
                  <a:pt x="1360" y="62"/>
                </a:cubicBezTo>
                <a:cubicBezTo>
                  <a:pt x="1359" y="60"/>
                  <a:pt x="1357" y="60"/>
                  <a:pt x="1356" y="62"/>
                </a:cubicBezTo>
                <a:close/>
                <a:moveTo>
                  <a:pt x="1378" y="47"/>
                </a:moveTo>
                <a:cubicBezTo>
                  <a:pt x="1379" y="47"/>
                  <a:pt x="1379" y="47"/>
                  <a:pt x="1380" y="46"/>
                </a:cubicBezTo>
                <a:cubicBezTo>
                  <a:pt x="1382" y="44"/>
                  <a:pt x="1382" y="44"/>
                  <a:pt x="1382" y="44"/>
                </a:cubicBezTo>
                <a:cubicBezTo>
                  <a:pt x="1383" y="43"/>
                  <a:pt x="1383" y="41"/>
                  <a:pt x="1382" y="40"/>
                </a:cubicBezTo>
                <a:cubicBezTo>
                  <a:pt x="1381" y="39"/>
                  <a:pt x="1379" y="39"/>
                  <a:pt x="1377" y="40"/>
                </a:cubicBezTo>
                <a:cubicBezTo>
                  <a:pt x="1376" y="42"/>
                  <a:pt x="1376" y="42"/>
                  <a:pt x="1376" y="42"/>
                </a:cubicBezTo>
                <a:cubicBezTo>
                  <a:pt x="1374" y="43"/>
                  <a:pt x="1374" y="45"/>
                  <a:pt x="1376" y="46"/>
                </a:cubicBezTo>
                <a:cubicBezTo>
                  <a:pt x="1376" y="47"/>
                  <a:pt x="1377" y="47"/>
                  <a:pt x="1378" y="47"/>
                </a:cubicBezTo>
                <a:close/>
                <a:moveTo>
                  <a:pt x="1371" y="61"/>
                </a:moveTo>
                <a:cubicBezTo>
                  <a:pt x="1093" y="339"/>
                  <a:pt x="1093" y="339"/>
                  <a:pt x="1093" y="339"/>
                </a:cubicBezTo>
                <a:cubicBezTo>
                  <a:pt x="1092" y="340"/>
                  <a:pt x="1092" y="342"/>
                  <a:pt x="1093" y="343"/>
                </a:cubicBezTo>
                <a:cubicBezTo>
                  <a:pt x="1094" y="344"/>
                  <a:pt x="1094" y="344"/>
                  <a:pt x="1095" y="344"/>
                </a:cubicBezTo>
                <a:cubicBezTo>
                  <a:pt x="1096" y="344"/>
                  <a:pt x="1097" y="344"/>
                  <a:pt x="1097" y="343"/>
                </a:cubicBezTo>
                <a:cubicBezTo>
                  <a:pt x="1375" y="65"/>
                  <a:pt x="1375" y="65"/>
                  <a:pt x="1375" y="65"/>
                </a:cubicBezTo>
                <a:cubicBezTo>
                  <a:pt x="1385" y="55"/>
                  <a:pt x="1385" y="55"/>
                  <a:pt x="1385" y="55"/>
                </a:cubicBezTo>
                <a:cubicBezTo>
                  <a:pt x="1386" y="55"/>
                  <a:pt x="1386" y="54"/>
                  <a:pt x="1386" y="53"/>
                </a:cubicBezTo>
                <a:cubicBezTo>
                  <a:pt x="1386" y="52"/>
                  <a:pt x="1386" y="52"/>
                  <a:pt x="1385" y="51"/>
                </a:cubicBezTo>
                <a:cubicBezTo>
                  <a:pt x="1384" y="50"/>
                  <a:pt x="1384" y="50"/>
                  <a:pt x="1383" y="50"/>
                </a:cubicBezTo>
                <a:cubicBezTo>
                  <a:pt x="1382" y="50"/>
                  <a:pt x="1381" y="50"/>
                  <a:pt x="1381" y="51"/>
                </a:cubicBezTo>
                <a:lnTo>
                  <a:pt x="1371" y="61"/>
                </a:lnTo>
                <a:close/>
                <a:moveTo>
                  <a:pt x="1390" y="49"/>
                </a:moveTo>
                <a:cubicBezTo>
                  <a:pt x="1390" y="49"/>
                  <a:pt x="1391" y="49"/>
                  <a:pt x="1392" y="48"/>
                </a:cubicBezTo>
                <a:cubicBezTo>
                  <a:pt x="1394" y="46"/>
                  <a:pt x="1394" y="46"/>
                  <a:pt x="1394" y="46"/>
                </a:cubicBezTo>
                <a:cubicBezTo>
                  <a:pt x="1396" y="45"/>
                  <a:pt x="1396" y="43"/>
                  <a:pt x="1394" y="42"/>
                </a:cubicBezTo>
                <a:cubicBezTo>
                  <a:pt x="1393" y="40"/>
                  <a:pt x="1391" y="40"/>
                  <a:pt x="1390" y="42"/>
                </a:cubicBezTo>
                <a:cubicBezTo>
                  <a:pt x="1388" y="44"/>
                  <a:pt x="1388" y="44"/>
                  <a:pt x="1388" y="44"/>
                </a:cubicBezTo>
                <a:cubicBezTo>
                  <a:pt x="1386" y="45"/>
                  <a:pt x="1386" y="47"/>
                  <a:pt x="1388" y="48"/>
                </a:cubicBezTo>
                <a:cubicBezTo>
                  <a:pt x="1388" y="49"/>
                  <a:pt x="1389" y="49"/>
                  <a:pt x="1390" y="49"/>
                </a:cubicBezTo>
                <a:close/>
                <a:moveTo>
                  <a:pt x="1086" y="346"/>
                </a:moveTo>
                <a:cubicBezTo>
                  <a:pt x="1084" y="347"/>
                  <a:pt x="1084" y="347"/>
                  <a:pt x="1084" y="347"/>
                </a:cubicBezTo>
                <a:cubicBezTo>
                  <a:pt x="1084" y="347"/>
                  <a:pt x="1084" y="347"/>
                  <a:pt x="1084" y="348"/>
                </a:cubicBezTo>
                <a:cubicBezTo>
                  <a:pt x="1084" y="348"/>
                  <a:pt x="1084" y="348"/>
                  <a:pt x="1083" y="348"/>
                </a:cubicBezTo>
                <a:cubicBezTo>
                  <a:pt x="1036" y="396"/>
                  <a:pt x="1036" y="396"/>
                  <a:pt x="1036" y="396"/>
                </a:cubicBezTo>
                <a:cubicBezTo>
                  <a:pt x="1034" y="397"/>
                  <a:pt x="1034" y="399"/>
                  <a:pt x="1036" y="400"/>
                </a:cubicBezTo>
                <a:cubicBezTo>
                  <a:pt x="1036" y="401"/>
                  <a:pt x="1037" y="401"/>
                  <a:pt x="1038" y="401"/>
                </a:cubicBezTo>
                <a:cubicBezTo>
                  <a:pt x="1039" y="401"/>
                  <a:pt x="1039" y="401"/>
                  <a:pt x="1040" y="400"/>
                </a:cubicBezTo>
                <a:cubicBezTo>
                  <a:pt x="1088" y="352"/>
                  <a:pt x="1088" y="352"/>
                  <a:pt x="1088" y="352"/>
                </a:cubicBezTo>
                <a:cubicBezTo>
                  <a:pt x="1088" y="352"/>
                  <a:pt x="1088" y="352"/>
                  <a:pt x="1088" y="352"/>
                </a:cubicBezTo>
                <a:cubicBezTo>
                  <a:pt x="1088" y="352"/>
                  <a:pt x="1089" y="352"/>
                  <a:pt x="1089" y="351"/>
                </a:cubicBezTo>
                <a:cubicBezTo>
                  <a:pt x="1090" y="350"/>
                  <a:pt x="1090" y="350"/>
                  <a:pt x="1090" y="350"/>
                </a:cubicBezTo>
                <a:cubicBezTo>
                  <a:pt x="1091" y="349"/>
                  <a:pt x="1091" y="347"/>
                  <a:pt x="1090" y="346"/>
                </a:cubicBezTo>
                <a:cubicBezTo>
                  <a:pt x="1089" y="345"/>
                  <a:pt x="1087" y="345"/>
                  <a:pt x="1086" y="346"/>
                </a:cubicBezTo>
                <a:close/>
                <a:moveTo>
                  <a:pt x="1029" y="407"/>
                </a:moveTo>
                <a:cubicBezTo>
                  <a:pt x="1027" y="406"/>
                  <a:pt x="1025" y="406"/>
                  <a:pt x="1024" y="407"/>
                </a:cubicBezTo>
                <a:cubicBezTo>
                  <a:pt x="868" y="564"/>
                  <a:pt x="868" y="564"/>
                  <a:pt x="868" y="564"/>
                </a:cubicBezTo>
                <a:cubicBezTo>
                  <a:pt x="866" y="565"/>
                  <a:pt x="866" y="567"/>
                  <a:pt x="868" y="568"/>
                </a:cubicBezTo>
                <a:cubicBezTo>
                  <a:pt x="868" y="569"/>
                  <a:pt x="869" y="569"/>
                  <a:pt x="870" y="569"/>
                </a:cubicBezTo>
                <a:cubicBezTo>
                  <a:pt x="871" y="569"/>
                  <a:pt x="871" y="569"/>
                  <a:pt x="872" y="568"/>
                </a:cubicBezTo>
                <a:cubicBezTo>
                  <a:pt x="1029" y="412"/>
                  <a:pt x="1029" y="412"/>
                  <a:pt x="1029" y="412"/>
                </a:cubicBezTo>
                <a:cubicBezTo>
                  <a:pt x="1030" y="411"/>
                  <a:pt x="1030" y="409"/>
                  <a:pt x="1029" y="407"/>
                </a:cubicBezTo>
                <a:close/>
                <a:moveTo>
                  <a:pt x="1093" y="353"/>
                </a:moveTo>
                <a:cubicBezTo>
                  <a:pt x="1090" y="356"/>
                  <a:pt x="1090" y="356"/>
                  <a:pt x="1090" y="356"/>
                </a:cubicBezTo>
                <a:cubicBezTo>
                  <a:pt x="1089" y="356"/>
                  <a:pt x="1089" y="356"/>
                  <a:pt x="1089" y="357"/>
                </a:cubicBezTo>
                <a:cubicBezTo>
                  <a:pt x="1089" y="357"/>
                  <a:pt x="1089" y="357"/>
                  <a:pt x="1089" y="357"/>
                </a:cubicBezTo>
                <a:cubicBezTo>
                  <a:pt x="1041" y="404"/>
                  <a:pt x="1041" y="404"/>
                  <a:pt x="1041" y="404"/>
                </a:cubicBezTo>
                <a:cubicBezTo>
                  <a:pt x="1040" y="405"/>
                  <a:pt x="1040" y="407"/>
                  <a:pt x="1041" y="408"/>
                </a:cubicBezTo>
                <a:cubicBezTo>
                  <a:pt x="1042" y="409"/>
                  <a:pt x="1043" y="409"/>
                  <a:pt x="1044" y="409"/>
                </a:cubicBezTo>
                <a:cubicBezTo>
                  <a:pt x="1044" y="409"/>
                  <a:pt x="1045" y="409"/>
                  <a:pt x="1046" y="408"/>
                </a:cubicBezTo>
                <a:cubicBezTo>
                  <a:pt x="1093" y="361"/>
                  <a:pt x="1093" y="361"/>
                  <a:pt x="1093" y="361"/>
                </a:cubicBezTo>
                <a:cubicBezTo>
                  <a:pt x="1093" y="361"/>
                  <a:pt x="1093" y="361"/>
                  <a:pt x="1093" y="361"/>
                </a:cubicBezTo>
                <a:cubicBezTo>
                  <a:pt x="1094" y="361"/>
                  <a:pt x="1094" y="361"/>
                  <a:pt x="1094" y="360"/>
                </a:cubicBezTo>
                <a:cubicBezTo>
                  <a:pt x="1097" y="357"/>
                  <a:pt x="1097" y="357"/>
                  <a:pt x="1097" y="357"/>
                </a:cubicBezTo>
                <a:cubicBezTo>
                  <a:pt x="1098" y="356"/>
                  <a:pt x="1098" y="354"/>
                  <a:pt x="1097" y="353"/>
                </a:cubicBezTo>
                <a:cubicBezTo>
                  <a:pt x="1096" y="351"/>
                  <a:pt x="1094" y="351"/>
                  <a:pt x="1093" y="353"/>
                </a:cubicBezTo>
                <a:close/>
                <a:moveTo>
                  <a:pt x="1391" y="55"/>
                </a:moveTo>
                <a:cubicBezTo>
                  <a:pt x="1102" y="343"/>
                  <a:pt x="1102" y="343"/>
                  <a:pt x="1102" y="343"/>
                </a:cubicBezTo>
                <a:cubicBezTo>
                  <a:pt x="1101" y="344"/>
                  <a:pt x="1101" y="346"/>
                  <a:pt x="1102" y="348"/>
                </a:cubicBezTo>
                <a:cubicBezTo>
                  <a:pt x="1103" y="348"/>
                  <a:pt x="1104" y="349"/>
                  <a:pt x="1104" y="349"/>
                </a:cubicBezTo>
                <a:cubicBezTo>
                  <a:pt x="1105" y="349"/>
                  <a:pt x="1106" y="348"/>
                  <a:pt x="1107" y="348"/>
                </a:cubicBezTo>
                <a:cubicBezTo>
                  <a:pt x="1395" y="59"/>
                  <a:pt x="1395" y="59"/>
                  <a:pt x="1395" y="59"/>
                </a:cubicBezTo>
                <a:cubicBezTo>
                  <a:pt x="1396" y="58"/>
                  <a:pt x="1396" y="56"/>
                  <a:pt x="1395" y="55"/>
                </a:cubicBezTo>
                <a:cubicBezTo>
                  <a:pt x="1394" y="54"/>
                  <a:pt x="1392" y="54"/>
                  <a:pt x="1391" y="55"/>
                </a:cubicBezTo>
                <a:close/>
                <a:moveTo>
                  <a:pt x="874" y="579"/>
                </a:moveTo>
                <a:cubicBezTo>
                  <a:pt x="875" y="579"/>
                  <a:pt x="876" y="578"/>
                  <a:pt x="876" y="578"/>
                </a:cubicBezTo>
                <a:cubicBezTo>
                  <a:pt x="1032" y="423"/>
                  <a:pt x="1032" y="423"/>
                  <a:pt x="1032" y="423"/>
                </a:cubicBezTo>
                <a:cubicBezTo>
                  <a:pt x="1033" y="421"/>
                  <a:pt x="1033" y="419"/>
                  <a:pt x="1032" y="418"/>
                </a:cubicBezTo>
                <a:cubicBezTo>
                  <a:pt x="1030" y="417"/>
                  <a:pt x="1029" y="417"/>
                  <a:pt x="1027" y="418"/>
                </a:cubicBezTo>
                <a:cubicBezTo>
                  <a:pt x="872" y="573"/>
                  <a:pt x="872" y="573"/>
                  <a:pt x="872" y="573"/>
                </a:cubicBezTo>
                <a:cubicBezTo>
                  <a:pt x="871" y="575"/>
                  <a:pt x="871" y="577"/>
                  <a:pt x="872" y="578"/>
                </a:cubicBezTo>
                <a:cubicBezTo>
                  <a:pt x="873" y="578"/>
                  <a:pt x="874" y="579"/>
                  <a:pt x="874" y="579"/>
                </a:cubicBezTo>
                <a:close/>
                <a:moveTo>
                  <a:pt x="1052" y="416"/>
                </a:moveTo>
                <a:cubicBezTo>
                  <a:pt x="1102" y="367"/>
                  <a:pt x="1102" y="367"/>
                  <a:pt x="1102" y="367"/>
                </a:cubicBezTo>
                <a:cubicBezTo>
                  <a:pt x="1103" y="365"/>
                  <a:pt x="1103" y="364"/>
                  <a:pt x="1102" y="362"/>
                </a:cubicBezTo>
                <a:cubicBezTo>
                  <a:pt x="1100" y="361"/>
                  <a:pt x="1098" y="361"/>
                  <a:pt x="1097" y="362"/>
                </a:cubicBezTo>
                <a:cubicBezTo>
                  <a:pt x="1047" y="412"/>
                  <a:pt x="1047" y="412"/>
                  <a:pt x="1047" y="412"/>
                </a:cubicBezTo>
                <a:cubicBezTo>
                  <a:pt x="1046" y="413"/>
                  <a:pt x="1046" y="415"/>
                  <a:pt x="1047" y="416"/>
                </a:cubicBezTo>
                <a:cubicBezTo>
                  <a:pt x="1048" y="417"/>
                  <a:pt x="1049" y="417"/>
                  <a:pt x="1050" y="417"/>
                </a:cubicBezTo>
                <a:cubicBezTo>
                  <a:pt x="1050" y="417"/>
                  <a:pt x="1051" y="417"/>
                  <a:pt x="1052" y="416"/>
                </a:cubicBezTo>
                <a:close/>
                <a:moveTo>
                  <a:pt x="1118" y="342"/>
                </a:moveTo>
                <a:cubicBezTo>
                  <a:pt x="1118" y="342"/>
                  <a:pt x="1117" y="342"/>
                  <a:pt x="1117" y="342"/>
                </a:cubicBezTo>
                <a:cubicBezTo>
                  <a:pt x="1114" y="345"/>
                  <a:pt x="1114" y="345"/>
                  <a:pt x="1114" y="345"/>
                </a:cubicBezTo>
                <a:cubicBezTo>
                  <a:pt x="1113" y="346"/>
                  <a:pt x="1113" y="348"/>
                  <a:pt x="1114" y="350"/>
                </a:cubicBezTo>
                <a:cubicBezTo>
                  <a:pt x="1115" y="350"/>
                  <a:pt x="1116" y="350"/>
                  <a:pt x="1117" y="350"/>
                </a:cubicBezTo>
                <a:cubicBezTo>
                  <a:pt x="1117" y="350"/>
                  <a:pt x="1118" y="350"/>
                  <a:pt x="1119" y="350"/>
                </a:cubicBezTo>
                <a:cubicBezTo>
                  <a:pt x="1122" y="347"/>
                  <a:pt x="1122" y="347"/>
                  <a:pt x="1122" y="347"/>
                </a:cubicBezTo>
                <a:cubicBezTo>
                  <a:pt x="1122" y="346"/>
                  <a:pt x="1122" y="346"/>
                  <a:pt x="1122" y="346"/>
                </a:cubicBezTo>
                <a:cubicBezTo>
                  <a:pt x="1122" y="346"/>
                  <a:pt x="1123" y="346"/>
                  <a:pt x="1123" y="345"/>
                </a:cubicBezTo>
                <a:cubicBezTo>
                  <a:pt x="1407" y="61"/>
                  <a:pt x="1407" y="61"/>
                  <a:pt x="1407" y="61"/>
                </a:cubicBezTo>
                <a:cubicBezTo>
                  <a:pt x="1408" y="60"/>
                  <a:pt x="1408" y="58"/>
                  <a:pt x="1407" y="57"/>
                </a:cubicBezTo>
                <a:cubicBezTo>
                  <a:pt x="1406" y="55"/>
                  <a:pt x="1404" y="55"/>
                  <a:pt x="1403" y="57"/>
                </a:cubicBezTo>
                <a:cubicBezTo>
                  <a:pt x="1118" y="341"/>
                  <a:pt x="1118" y="341"/>
                  <a:pt x="1118" y="341"/>
                </a:cubicBezTo>
                <a:cubicBezTo>
                  <a:pt x="1118" y="341"/>
                  <a:pt x="1118" y="342"/>
                  <a:pt x="1118" y="342"/>
                </a:cubicBezTo>
                <a:close/>
                <a:moveTo>
                  <a:pt x="875" y="592"/>
                </a:moveTo>
                <a:cubicBezTo>
                  <a:pt x="876" y="592"/>
                  <a:pt x="877" y="591"/>
                  <a:pt x="877" y="591"/>
                </a:cubicBezTo>
                <a:cubicBezTo>
                  <a:pt x="1040" y="428"/>
                  <a:pt x="1040" y="428"/>
                  <a:pt x="1040" y="428"/>
                </a:cubicBezTo>
                <a:cubicBezTo>
                  <a:pt x="1041" y="427"/>
                  <a:pt x="1041" y="425"/>
                  <a:pt x="1040" y="424"/>
                </a:cubicBezTo>
                <a:cubicBezTo>
                  <a:pt x="1039" y="423"/>
                  <a:pt x="1037" y="423"/>
                  <a:pt x="1035" y="424"/>
                </a:cubicBezTo>
                <a:cubicBezTo>
                  <a:pt x="873" y="586"/>
                  <a:pt x="873" y="586"/>
                  <a:pt x="873" y="586"/>
                </a:cubicBezTo>
                <a:cubicBezTo>
                  <a:pt x="872" y="588"/>
                  <a:pt x="872" y="590"/>
                  <a:pt x="873" y="591"/>
                </a:cubicBezTo>
                <a:cubicBezTo>
                  <a:pt x="874" y="591"/>
                  <a:pt x="875" y="592"/>
                  <a:pt x="875" y="592"/>
                </a:cubicBezTo>
                <a:close/>
                <a:moveTo>
                  <a:pt x="1124" y="352"/>
                </a:moveTo>
                <a:cubicBezTo>
                  <a:pt x="1123" y="352"/>
                  <a:pt x="1121" y="352"/>
                  <a:pt x="1121" y="353"/>
                </a:cubicBezTo>
                <a:cubicBezTo>
                  <a:pt x="1048" y="425"/>
                  <a:pt x="1048" y="425"/>
                  <a:pt x="1048" y="425"/>
                </a:cubicBezTo>
                <a:cubicBezTo>
                  <a:pt x="1047" y="426"/>
                  <a:pt x="1047" y="428"/>
                  <a:pt x="1048" y="429"/>
                </a:cubicBezTo>
                <a:cubicBezTo>
                  <a:pt x="1049" y="430"/>
                  <a:pt x="1050" y="430"/>
                  <a:pt x="1051" y="430"/>
                </a:cubicBezTo>
                <a:cubicBezTo>
                  <a:pt x="1051" y="430"/>
                  <a:pt x="1052" y="430"/>
                  <a:pt x="1053" y="429"/>
                </a:cubicBezTo>
                <a:cubicBezTo>
                  <a:pt x="1125" y="357"/>
                  <a:pt x="1125" y="357"/>
                  <a:pt x="1125" y="357"/>
                </a:cubicBezTo>
                <a:cubicBezTo>
                  <a:pt x="1126" y="356"/>
                  <a:pt x="1126" y="355"/>
                  <a:pt x="1126" y="354"/>
                </a:cubicBezTo>
                <a:cubicBezTo>
                  <a:pt x="1126" y="354"/>
                  <a:pt x="1126" y="354"/>
                  <a:pt x="1127" y="354"/>
                </a:cubicBezTo>
                <a:cubicBezTo>
                  <a:pt x="1127" y="354"/>
                  <a:pt x="1128" y="354"/>
                  <a:pt x="1129" y="353"/>
                </a:cubicBezTo>
                <a:cubicBezTo>
                  <a:pt x="1421" y="62"/>
                  <a:pt x="1421" y="62"/>
                  <a:pt x="1421" y="62"/>
                </a:cubicBezTo>
                <a:cubicBezTo>
                  <a:pt x="1422" y="60"/>
                  <a:pt x="1422" y="58"/>
                  <a:pt x="1421" y="57"/>
                </a:cubicBezTo>
                <a:cubicBezTo>
                  <a:pt x="1419" y="56"/>
                  <a:pt x="1417" y="56"/>
                  <a:pt x="1416" y="57"/>
                </a:cubicBezTo>
                <a:cubicBezTo>
                  <a:pt x="1124" y="349"/>
                  <a:pt x="1124" y="349"/>
                  <a:pt x="1124" y="349"/>
                </a:cubicBezTo>
                <a:cubicBezTo>
                  <a:pt x="1124" y="350"/>
                  <a:pt x="1123" y="351"/>
                  <a:pt x="1124" y="352"/>
                </a:cubicBezTo>
                <a:close/>
                <a:moveTo>
                  <a:pt x="879" y="602"/>
                </a:moveTo>
                <a:cubicBezTo>
                  <a:pt x="880" y="602"/>
                  <a:pt x="881" y="602"/>
                  <a:pt x="881" y="601"/>
                </a:cubicBezTo>
                <a:cubicBezTo>
                  <a:pt x="1048" y="434"/>
                  <a:pt x="1048" y="434"/>
                  <a:pt x="1048" y="434"/>
                </a:cubicBezTo>
                <a:cubicBezTo>
                  <a:pt x="1049" y="433"/>
                  <a:pt x="1049" y="431"/>
                  <a:pt x="1048" y="430"/>
                </a:cubicBezTo>
                <a:cubicBezTo>
                  <a:pt x="1047" y="429"/>
                  <a:pt x="1045" y="429"/>
                  <a:pt x="1044" y="430"/>
                </a:cubicBezTo>
                <a:cubicBezTo>
                  <a:pt x="877" y="597"/>
                  <a:pt x="877" y="597"/>
                  <a:pt x="877" y="597"/>
                </a:cubicBezTo>
                <a:cubicBezTo>
                  <a:pt x="876" y="598"/>
                  <a:pt x="876" y="600"/>
                  <a:pt x="877" y="601"/>
                </a:cubicBezTo>
                <a:cubicBezTo>
                  <a:pt x="878" y="602"/>
                  <a:pt x="878" y="602"/>
                  <a:pt x="879" y="602"/>
                </a:cubicBezTo>
                <a:close/>
                <a:moveTo>
                  <a:pt x="869" y="626"/>
                </a:moveTo>
                <a:cubicBezTo>
                  <a:pt x="870" y="626"/>
                  <a:pt x="871" y="626"/>
                  <a:pt x="871" y="625"/>
                </a:cubicBezTo>
                <a:cubicBezTo>
                  <a:pt x="1054" y="442"/>
                  <a:pt x="1054" y="442"/>
                  <a:pt x="1054" y="442"/>
                </a:cubicBezTo>
                <a:cubicBezTo>
                  <a:pt x="1054" y="442"/>
                  <a:pt x="1054" y="442"/>
                  <a:pt x="1054" y="441"/>
                </a:cubicBezTo>
                <a:cubicBezTo>
                  <a:pt x="1055" y="441"/>
                  <a:pt x="1055" y="441"/>
                  <a:pt x="1055" y="441"/>
                </a:cubicBezTo>
                <a:cubicBezTo>
                  <a:pt x="1130" y="367"/>
                  <a:pt x="1130" y="367"/>
                  <a:pt x="1130" y="367"/>
                </a:cubicBezTo>
                <a:cubicBezTo>
                  <a:pt x="1131" y="365"/>
                  <a:pt x="1131" y="364"/>
                  <a:pt x="1130" y="362"/>
                </a:cubicBezTo>
                <a:cubicBezTo>
                  <a:pt x="1128" y="361"/>
                  <a:pt x="1126" y="361"/>
                  <a:pt x="1125" y="362"/>
                </a:cubicBezTo>
                <a:cubicBezTo>
                  <a:pt x="1051" y="437"/>
                  <a:pt x="1051" y="437"/>
                  <a:pt x="1051" y="437"/>
                </a:cubicBezTo>
                <a:cubicBezTo>
                  <a:pt x="1051" y="437"/>
                  <a:pt x="1051" y="437"/>
                  <a:pt x="1050" y="437"/>
                </a:cubicBezTo>
                <a:cubicBezTo>
                  <a:pt x="1050" y="438"/>
                  <a:pt x="1050" y="438"/>
                  <a:pt x="1050" y="438"/>
                </a:cubicBezTo>
                <a:cubicBezTo>
                  <a:pt x="867" y="621"/>
                  <a:pt x="867" y="621"/>
                  <a:pt x="867" y="621"/>
                </a:cubicBezTo>
                <a:cubicBezTo>
                  <a:pt x="866" y="622"/>
                  <a:pt x="866" y="624"/>
                  <a:pt x="867" y="625"/>
                </a:cubicBezTo>
                <a:cubicBezTo>
                  <a:pt x="868" y="626"/>
                  <a:pt x="868" y="626"/>
                  <a:pt x="869" y="626"/>
                </a:cubicBezTo>
                <a:close/>
                <a:moveTo>
                  <a:pt x="1134" y="357"/>
                </a:moveTo>
                <a:cubicBezTo>
                  <a:pt x="1135" y="358"/>
                  <a:pt x="1136" y="358"/>
                  <a:pt x="1137" y="358"/>
                </a:cubicBezTo>
                <a:cubicBezTo>
                  <a:pt x="1137" y="358"/>
                  <a:pt x="1138" y="358"/>
                  <a:pt x="1139" y="357"/>
                </a:cubicBezTo>
                <a:cubicBezTo>
                  <a:pt x="1430" y="66"/>
                  <a:pt x="1430" y="66"/>
                  <a:pt x="1430" y="66"/>
                </a:cubicBezTo>
                <a:cubicBezTo>
                  <a:pt x="1432" y="65"/>
                  <a:pt x="1432" y="63"/>
                  <a:pt x="1430" y="61"/>
                </a:cubicBezTo>
                <a:cubicBezTo>
                  <a:pt x="1429" y="60"/>
                  <a:pt x="1427" y="60"/>
                  <a:pt x="1426" y="61"/>
                </a:cubicBezTo>
                <a:cubicBezTo>
                  <a:pt x="1134" y="353"/>
                  <a:pt x="1134" y="353"/>
                  <a:pt x="1134" y="353"/>
                </a:cubicBezTo>
                <a:cubicBezTo>
                  <a:pt x="1133" y="354"/>
                  <a:pt x="1133" y="356"/>
                  <a:pt x="1134" y="357"/>
                </a:cubicBezTo>
                <a:close/>
                <a:moveTo>
                  <a:pt x="1441" y="64"/>
                </a:moveTo>
                <a:cubicBezTo>
                  <a:pt x="1440" y="63"/>
                  <a:pt x="1438" y="63"/>
                  <a:pt x="1437" y="64"/>
                </a:cubicBezTo>
                <a:cubicBezTo>
                  <a:pt x="1146" y="355"/>
                  <a:pt x="1146" y="355"/>
                  <a:pt x="1146" y="355"/>
                </a:cubicBezTo>
                <a:cubicBezTo>
                  <a:pt x="1145" y="356"/>
                  <a:pt x="1145" y="358"/>
                  <a:pt x="1146" y="359"/>
                </a:cubicBezTo>
                <a:cubicBezTo>
                  <a:pt x="1147" y="360"/>
                  <a:pt x="1148" y="360"/>
                  <a:pt x="1149" y="360"/>
                </a:cubicBezTo>
                <a:cubicBezTo>
                  <a:pt x="1149" y="360"/>
                  <a:pt x="1150" y="360"/>
                  <a:pt x="1151" y="359"/>
                </a:cubicBezTo>
                <a:cubicBezTo>
                  <a:pt x="1441" y="69"/>
                  <a:pt x="1441" y="69"/>
                  <a:pt x="1441" y="69"/>
                </a:cubicBezTo>
                <a:cubicBezTo>
                  <a:pt x="1443" y="68"/>
                  <a:pt x="1443" y="66"/>
                  <a:pt x="1441" y="64"/>
                </a:cubicBezTo>
                <a:close/>
                <a:moveTo>
                  <a:pt x="929" y="581"/>
                </a:moveTo>
                <a:cubicBezTo>
                  <a:pt x="929" y="581"/>
                  <a:pt x="929" y="581"/>
                  <a:pt x="929" y="581"/>
                </a:cubicBezTo>
                <a:cubicBezTo>
                  <a:pt x="1057" y="453"/>
                  <a:pt x="1057" y="453"/>
                  <a:pt x="1057" y="453"/>
                </a:cubicBezTo>
                <a:cubicBezTo>
                  <a:pt x="1058" y="452"/>
                  <a:pt x="1058" y="450"/>
                  <a:pt x="1057" y="449"/>
                </a:cubicBezTo>
                <a:cubicBezTo>
                  <a:pt x="1056" y="448"/>
                  <a:pt x="1054" y="448"/>
                  <a:pt x="1052" y="449"/>
                </a:cubicBezTo>
                <a:cubicBezTo>
                  <a:pt x="924" y="577"/>
                  <a:pt x="924" y="577"/>
                  <a:pt x="924" y="577"/>
                </a:cubicBezTo>
                <a:cubicBezTo>
                  <a:pt x="924" y="577"/>
                  <a:pt x="924" y="577"/>
                  <a:pt x="924" y="577"/>
                </a:cubicBezTo>
                <a:cubicBezTo>
                  <a:pt x="864" y="638"/>
                  <a:pt x="864" y="638"/>
                  <a:pt x="864" y="638"/>
                </a:cubicBezTo>
                <a:cubicBezTo>
                  <a:pt x="863" y="639"/>
                  <a:pt x="863" y="641"/>
                  <a:pt x="864" y="642"/>
                </a:cubicBezTo>
                <a:cubicBezTo>
                  <a:pt x="864" y="643"/>
                  <a:pt x="865" y="643"/>
                  <a:pt x="866" y="643"/>
                </a:cubicBezTo>
                <a:cubicBezTo>
                  <a:pt x="867" y="643"/>
                  <a:pt x="868" y="643"/>
                  <a:pt x="868" y="642"/>
                </a:cubicBezTo>
                <a:lnTo>
                  <a:pt x="929" y="581"/>
                </a:lnTo>
                <a:close/>
                <a:moveTo>
                  <a:pt x="1071" y="438"/>
                </a:moveTo>
                <a:cubicBezTo>
                  <a:pt x="1072" y="438"/>
                  <a:pt x="1073" y="437"/>
                  <a:pt x="1073" y="437"/>
                </a:cubicBezTo>
                <a:cubicBezTo>
                  <a:pt x="1140" y="370"/>
                  <a:pt x="1140" y="370"/>
                  <a:pt x="1140" y="370"/>
                </a:cubicBezTo>
                <a:cubicBezTo>
                  <a:pt x="1141" y="369"/>
                  <a:pt x="1141" y="367"/>
                  <a:pt x="1140" y="366"/>
                </a:cubicBezTo>
                <a:cubicBezTo>
                  <a:pt x="1139" y="365"/>
                  <a:pt x="1137" y="365"/>
                  <a:pt x="1135" y="366"/>
                </a:cubicBezTo>
                <a:cubicBezTo>
                  <a:pt x="1069" y="432"/>
                  <a:pt x="1069" y="432"/>
                  <a:pt x="1069" y="432"/>
                </a:cubicBezTo>
                <a:cubicBezTo>
                  <a:pt x="1068" y="434"/>
                  <a:pt x="1068" y="436"/>
                  <a:pt x="1069" y="437"/>
                </a:cubicBezTo>
                <a:cubicBezTo>
                  <a:pt x="1070" y="437"/>
                  <a:pt x="1070" y="438"/>
                  <a:pt x="1071" y="438"/>
                </a:cubicBezTo>
                <a:close/>
                <a:moveTo>
                  <a:pt x="1070" y="455"/>
                </a:moveTo>
                <a:cubicBezTo>
                  <a:pt x="1071" y="453"/>
                  <a:pt x="1071" y="451"/>
                  <a:pt x="1070" y="450"/>
                </a:cubicBezTo>
                <a:cubicBezTo>
                  <a:pt x="1068" y="449"/>
                  <a:pt x="1066" y="449"/>
                  <a:pt x="1065" y="450"/>
                </a:cubicBezTo>
                <a:cubicBezTo>
                  <a:pt x="868" y="647"/>
                  <a:pt x="868" y="647"/>
                  <a:pt x="868" y="647"/>
                </a:cubicBezTo>
                <a:cubicBezTo>
                  <a:pt x="867" y="649"/>
                  <a:pt x="867" y="651"/>
                  <a:pt x="868" y="652"/>
                </a:cubicBezTo>
                <a:cubicBezTo>
                  <a:pt x="869" y="652"/>
                  <a:pt x="870" y="653"/>
                  <a:pt x="870" y="653"/>
                </a:cubicBezTo>
                <a:cubicBezTo>
                  <a:pt x="871" y="653"/>
                  <a:pt x="872" y="652"/>
                  <a:pt x="872" y="652"/>
                </a:cubicBezTo>
                <a:lnTo>
                  <a:pt x="1070" y="455"/>
                </a:lnTo>
                <a:close/>
                <a:moveTo>
                  <a:pt x="1233" y="292"/>
                </a:moveTo>
                <a:cubicBezTo>
                  <a:pt x="1233" y="292"/>
                  <a:pt x="1233" y="292"/>
                  <a:pt x="1233" y="292"/>
                </a:cubicBezTo>
                <a:cubicBezTo>
                  <a:pt x="1457" y="68"/>
                  <a:pt x="1457" y="68"/>
                  <a:pt x="1457" y="68"/>
                </a:cubicBezTo>
                <a:cubicBezTo>
                  <a:pt x="1458" y="66"/>
                  <a:pt x="1458" y="64"/>
                  <a:pt x="1457" y="63"/>
                </a:cubicBezTo>
                <a:cubicBezTo>
                  <a:pt x="1455" y="62"/>
                  <a:pt x="1453" y="62"/>
                  <a:pt x="1452" y="63"/>
                </a:cubicBezTo>
                <a:cubicBezTo>
                  <a:pt x="1228" y="287"/>
                  <a:pt x="1228" y="287"/>
                  <a:pt x="1228" y="287"/>
                </a:cubicBezTo>
                <a:cubicBezTo>
                  <a:pt x="1228" y="287"/>
                  <a:pt x="1228" y="287"/>
                  <a:pt x="1228" y="287"/>
                </a:cubicBezTo>
                <a:cubicBezTo>
                  <a:pt x="1228" y="287"/>
                  <a:pt x="1228" y="287"/>
                  <a:pt x="1228" y="287"/>
                </a:cubicBezTo>
                <a:cubicBezTo>
                  <a:pt x="1161" y="354"/>
                  <a:pt x="1161" y="354"/>
                  <a:pt x="1161" y="354"/>
                </a:cubicBezTo>
                <a:cubicBezTo>
                  <a:pt x="1160" y="356"/>
                  <a:pt x="1160" y="358"/>
                  <a:pt x="1161" y="359"/>
                </a:cubicBezTo>
                <a:cubicBezTo>
                  <a:pt x="1162" y="359"/>
                  <a:pt x="1162" y="360"/>
                  <a:pt x="1163" y="360"/>
                </a:cubicBezTo>
                <a:cubicBezTo>
                  <a:pt x="1164" y="360"/>
                  <a:pt x="1165" y="359"/>
                  <a:pt x="1165" y="359"/>
                </a:cubicBezTo>
                <a:cubicBezTo>
                  <a:pt x="1233" y="292"/>
                  <a:pt x="1233" y="292"/>
                  <a:pt x="1233" y="292"/>
                </a:cubicBezTo>
                <a:cubicBezTo>
                  <a:pt x="1233" y="292"/>
                  <a:pt x="1233" y="292"/>
                  <a:pt x="1233" y="292"/>
                </a:cubicBezTo>
                <a:close/>
                <a:moveTo>
                  <a:pt x="1142" y="373"/>
                </a:moveTo>
                <a:cubicBezTo>
                  <a:pt x="1106" y="410"/>
                  <a:pt x="1106" y="410"/>
                  <a:pt x="1106" y="410"/>
                </a:cubicBezTo>
                <a:cubicBezTo>
                  <a:pt x="1104" y="413"/>
                  <a:pt x="1104" y="413"/>
                  <a:pt x="1104" y="413"/>
                </a:cubicBezTo>
                <a:cubicBezTo>
                  <a:pt x="1104" y="413"/>
                  <a:pt x="1104" y="413"/>
                  <a:pt x="1104" y="413"/>
                </a:cubicBezTo>
                <a:cubicBezTo>
                  <a:pt x="1094" y="422"/>
                  <a:pt x="1094" y="422"/>
                  <a:pt x="1094" y="422"/>
                </a:cubicBezTo>
                <a:cubicBezTo>
                  <a:pt x="1093" y="424"/>
                  <a:pt x="1092" y="425"/>
                  <a:pt x="1093" y="427"/>
                </a:cubicBezTo>
                <a:cubicBezTo>
                  <a:pt x="1094" y="427"/>
                  <a:pt x="1095" y="428"/>
                  <a:pt x="1095" y="428"/>
                </a:cubicBezTo>
                <a:cubicBezTo>
                  <a:pt x="1096" y="428"/>
                  <a:pt x="1097" y="427"/>
                  <a:pt x="1098" y="427"/>
                </a:cubicBezTo>
                <a:cubicBezTo>
                  <a:pt x="1107" y="417"/>
                  <a:pt x="1107" y="417"/>
                  <a:pt x="1107" y="417"/>
                </a:cubicBezTo>
                <a:cubicBezTo>
                  <a:pt x="1107" y="417"/>
                  <a:pt x="1107" y="417"/>
                  <a:pt x="1107" y="417"/>
                </a:cubicBezTo>
                <a:cubicBezTo>
                  <a:pt x="1110" y="415"/>
                  <a:pt x="1110" y="415"/>
                  <a:pt x="1110" y="415"/>
                </a:cubicBezTo>
                <a:cubicBezTo>
                  <a:pt x="1110" y="415"/>
                  <a:pt x="1110" y="415"/>
                  <a:pt x="1110" y="415"/>
                </a:cubicBezTo>
                <a:cubicBezTo>
                  <a:pt x="1147" y="378"/>
                  <a:pt x="1147" y="378"/>
                  <a:pt x="1147" y="378"/>
                </a:cubicBezTo>
                <a:cubicBezTo>
                  <a:pt x="1148" y="377"/>
                  <a:pt x="1148" y="375"/>
                  <a:pt x="1146" y="373"/>
                </a:cubicBezTo>
                <a:cubicBezTo>
                  <a:pt x="1145" y="372"/>
                  <a:pt x="1143" y="372"/>
                  <a:pt x="1142" y="373"/>
                </a:cubicBezTo>
                <a:close/>
                <a:moveTo>
                  <a:pt x="1087" y="451"/>
                </a:moveTo>
                <a:cubicBezTo>
                  <a:pt x="1088" y="450"/>
                  <a:pt x="1088" y="448"/>
                  <a:pt x="1087" y="447"/>
                </a:cubicBezTo>
                <a:cubicBezTo>
                  <a:pt x="1086" y="446"/>
                  <a:pt x="1084" y="446"/>
                  <a:pt x="1083" y="447"/>
                </a:cubicBezTo>
                <a:cubicBezTo>
                  <a:pt x="873" y="657"/>
                  <a:pt x="873" y="657"/>
                  <a:pt x="873" y="657"/>
                </a:cubicBezTo>
                <a:cubicBezTo>
                  <a:pt x="871" y="658"/>
                  <a:pt x="871" y="660"/>
                  <a:pt x="873" y="661"/>
                </a:cubicBezTo>
                <a:cubicBezTo>
                  <a:pt x="873" y="662"/>
                  <a:pt x="874" y="662"/>
                  <a:pt x="875" y="662"/>
                </a:cubicBezTo>
                <a:cubicBezTo>
                  <a:pt x="876" y="662"/>
                  <a:pt x="876" y="662"/>
                  <a:pt x="877" y="661"/>
                </a:cubicBezTo>
                <a:lnTo>
                  <a:pt x="1087" y="451"/>
                </a:lnTo>
                <a:close/>
                <a:moveTo>
                  <a:pt x="1469" y="65"/>
                </a:moveTo>
                <a:cubicBezTo>
                  <a:pt x="1468" y="63"/>
                  <a:pt x="1466" y="63"/>
                  <a:pt x="1465" y="65"/>
                </a:cubicBezTo>
                <a:cubicBezTo>
                  <a:pt x="1177" y="353"/>
                  <a:pt x="1177" y="353"/>
                  <a:pt x="1177" y="353"/>
                </a:cubicBezTo>
                <a:cubicBezTo>
                  <a:pt x="1176" y="354"/>
                  <a:pt x="1176" y="356"/>
                  <a:pt x="1177" y="357"/>
                </a:cubicBezTo>
                <a:cubicBezTo>
                  <a:pt x="1178" y="358"/>
                  <a:pt x="1178" y="358"/>
                  <a:pt x="1179" y="358"/>
                </a:cubicBezTo>
                <a:cubicBezTo>
                  <a:pt x="1180" y="358"/>
                  <a:pt x="1181" y="358"/>
                  <a:pt x="1181" y="357"/>
                </a:cubicBezTo>
                <a:cubicBezTo>
                  <a:pt x="1469" y="69"/>
                  <a:pt x="1469" y="69"/>
                  <a:pt x="1469" y="69"/>
                </a:cubicBezTo>
                <a:cubicBezTo>
                  <a:pt x="1470" y="68"/>
                  <a:pt x="1470" y="66"/>
                  <a:pt x="1469" y="65"/>
                </a:cubicBezTo>
                <a:close/>
                <a:moveTo>
                  <a:pt x="1480" y="68"/>
                </a:moveTo>
                <a:cubicBezTo>
                  <a:pt x="1479" y="67"/>
                  <a:pt x="1477" y="67"/>
                  <a:pt x="1475" y="68"/>
                </a:cubicBezTo>
                <a:cubicBezTo>
                  <a:pt x="1184" y="360"/>
                  <a:pt x="1184" y="360"/>
                  <a:pt x="1184" y="360"/>
                </a:cubicBezTo>
                <a:cubicBezTo>
                  <a:pt x="1183" y="361"/>
                  <a:pt x="1183" y="363"/>
                  <a:pt x="1184" y="364"/>
                </a:cubicBezTo>
                <a:cubicBezTo>
                  <a:pt x="1184" y="365"/>
                  <a:pt x="1185" y="365"/>
                  <a:pt x="1186" y="365"/>
                </a:cubicBezTo>
                <a:cubicBezTo>
                  <a:pt x="1187" y="365"/>
                  <a:pt x="1188" y="365"/>
                  <a:pt x="1188" y="364"/>
                </a:cubicBezTo>
                <a:cubicBezTo>
                  <a:pt x="1480" y="72"/>
                  <a:pt x="1480" y="72"/>
                  <a:pt x="1480" y="72"/>
                </a:cubicBezTo>
                <a:cubicBezTo>
                  <a:pt x="1481" y="71"/>
                  <a:pt x="1481" y="69"/>
                  <a:pt x="1480" y="68"/>
                </a:cubicBezTo>
                <a:close/>
                <a:moveTo>
                  <a:pt x="1096" y="448"/>
                </a:moveTo>
                <a:cubicBezTo>
                  <a:pt x="876" y="667"/>
                  <a:pt x="876" y="667"/>
                  <a:pt x="876" y="667"/>
                </a:cubicBezTo>
                <a:cubicBezTo>
                  <a:pt x="875" y="668"/>
                  <a:pt x="875" y="670"/>
                  <a:pt x="876" y="671"/>
                </a:cubicBezTo>
                <a:cubicBezTo>
                  <a:pt x="877" y="672"/>
                  <a:pt x="878" y="672"/>
                  <a:pt x="879" y="672"/>
                </a:cubicBezTo>
                <a:cubicBezTo>
                  <a:pt x="879" y="672"/>
                  <a:pt x="880" y="672"/>
                  <a:pt x="881" y="671"/>
                </a:cubicBezTo>
                <a:cubicBezTo>
                  <a:pt x="1100" y="452"/>
                  <a:pt x="1100" y="452"/>
                  <a:pt x="1100" y="452"/>
                </a:cubicBezTo>
                <a:cubicBezTo>
                  <a:pt x="1101" y="451"/>
                  <a:pt x="1101" y="449"/>
                  <a:pt x="1100" y="448"/>
                </a:cubicBezTo>
                <a:cubicBezTo>
                  <a:pt x="1099" y="446"/>
                  <a:pt x="1097" y="446"/>
                  <a:pt x="1096" y="448"/>
                </a:cubicBezTo>
                <a:close/>
                <a:moveTo>
                  <a:pt x="1490" y="76"/>
                </a:moveTo>
                <a:cubicBezTo>
                  <a:pt x="1491" y="75"/>
                  <a:pt x="1491" y="73"/>
                  <a:pt x="1490" y="72"/>
                </a:cubicBezTo>
                <a:cubicBezTo>
                  <a:pt x="1489" y="71"/>
                  <a:pt x="1487" y="71"/>
                  <a:pt x="1486" y="72"/>
                </a:cubicBezTo>
                <a:cubicBezTo>
                  <a:pt x="1191" y="367"/>
                  <a:pt x="1191" y="367"/>
                  <a:pt x="1191" y="367"/>
                </a:cubicBezTo>
                <a:cubicBezTo>
                  <a:pt x="1190" y="368"/>
                  <a:pt x="1190" y="370"/>
                  <a:pt x="1191" y="371"/>
                </a:cubicBezTo>
                <a:cubicBezTo>
                  <a:pt x="1191" y="372"/>
                  <a:pt x="1192" y="372"/>
                  <a:pt x="1193" y="372"/>
                </a:cubicBezTo>
                <a:cubicBezTo>
                  <a:pt x="1194" y="372"/>
                  <a:pt x="1195" y="372"/>
                  <a:pt x="1195" y="371"/>
                </a:cubicBezTo>
                <a:lnTo>
                  <a:pt x="1490" y="76"/>
                </a:lnTo>
                <a:close/>
                <a:moveTo>
                  <a:pt x="1090" y="467"/>
                </a:moveTo>
                <a:cubicBezTo>
                  <a:pt x="879" y="678"/>
                  <a:pt x="879" y="678"/>
                  <a:pt x="879" y="678"/>
                </a:cubicBezTo>
                <a:cubicBezTo>
                  <a:pt x="878" y="679"/>
                  <a:pt x="878" y="681"/>
                  <a:pt x="879" y="683"/>
                </a:cubicBezTo>
                <a:cubicBezTo>
                  <a:pt x="880" y="683"/>
                  <a:pt x="881" y="683"/>
                  <a:pt x="881" y="683"/>
                </a:cubicBezTo>
                <a:cubicBezTo>
                  <a:pt x="882" y="683"/>
                  <a:pt x="883" y="683"/>
                  <a:pt x="884" y="683"/>
                </a:cubicBezTo>
                <a:cubicBezTo>
                  <a:pt x="1094" y="472"/>
                  <a:pt x="1094" y="472"/>
                  <a:pt x="1094" y="472"/>
                </a:cubicBezTo>
                <a:cubicBezTo>
                  <a:pt x="1096" y="470"/>
                  <a:pt x="1096" y="469"/>
                  <a:pt x="1094" y="467"/>
                </a:cubicBezTo>
                <a:cubicBezTo>
                  <a:pt x="1093" y="466"/>
                  <a:pt x="1091" y="466"/>
                  <a:pt x="1090" y="467"/>
                </a:cubicBezTo>
                <a:close/>
                <a:moveTo>
                  <a:pt x="1504" y="76"/>
                </a:moveTo>
                <a:cubicBezTo>
                  <a:pt x="1506" y="75"/>
                  <a:pt x="1506" y="73"/>
                  <a:pt x="1504" y="71"/>
                </a:cubicBezTo>
                <a:cubicBezTo>
                  <a:pt x="1503" y="70"/>
                  <a:pt x="1501" y="70"/>
                  <a:pt x="1500" y="71"/>
                </a:cubicBezTo>
                <a:cubicBezTo>
                  <a:pt x="1201" y="370"/>
                  <a:pt x="1201" y="370"/>
                  <a:pt x="1201" y="370"/>
                </a:cubicBezTo>
                <a:cubicBezTo>
                  <a:pt x="1201" y="370"/>
                  <a:pt x="1201" y="370"/>
                  <a:pt x="1201" y="370"/>
                </a:cubicBezTo>
                <a:cubicBezTo>
                  <a:pt x="1196" y="376"/>
                  <a:pt x="1196" y="376"/>
                  <a:pt x="1196" y="376"/>
                </a:cubicBezTo>
                <a:cubicBezTo>
                  <a:pt x="1195" y="377"/>
                  <a:pt x="1195" y="379"/>
                  <a:pt x="1196" y="380"/>
                </a:cubicBezTo>
                <a:cubicBezTo>
                  <a:pt x="1196" y="381"/>
                  <a:pt x="1197" y="381"/>
                  <a:pt x="1198" y="381"/>
                </a:cubicBezTo>
                <a:cubicBezTo>
                  <a:pt x="1199" y="381"/>
                  <a:pt x="1200" y="381"/>
                  <a:pt x="1200" y="380"/>
                </a:cubicBezTo>
                <a:cubicBezTo>
                  <a:pt x="1212" y="368"/>
                  <a:pt x="1212" y="368"/>
                  <a:pt x="1212" y="368"/>
                </a:cubicBezTo>
                <a:lnTo>
                  <a:pt x="1504" y="76"/>
                </a:lnTo>
                <a:close/>
                <a:moveTo>
                  <a:pt x="885" y="695"/>
                </a:moveTo>
                <a:cubicBezTo>
                  <a:pt x="1055" y="525"/>
                  <a:pt x="1055" y="525"/>
                  <a:pt x="1055" y="525"/>
                </a:cubicBezTo>
                <a:cubicBezTo>
                  <a:pt x="1055" y="525"/>
                  <a:pt x="1055" y="525"/>
                  <a:pt x="1055" y="525"/>
                </a:cubicBezTo>
                <a:cubicBezTo>
                  <a:pt x="1055" y="525"/>
                  <a:pt x="1055" y="525"/>
                  <a:pt x="1055" y="525"/>
                </a:cubicBezTo>
                <a:cubicBezTo>
                  <a:pt x="1055" y="525"/>
                  <a:pt x="1056" y="525"/>
                  <a:pt x="1056" y="524"/>
                </a:cubicBezTo>
                <a:cubicBezTo>
                  <a:pt x="1056" y="524"/>
                  <a:pt x="1056" y="524"/>
                  <a:pt x="1056" y="524"/>
                </a:cubicBezTo>
                <a:cubicBezTo>
                  <a:pt x="1056" y="524"/>
                  <a:pt x="1056" y="524"/>
                  <a:pt x="1056" y="524"/>
                </a:cubicBezTo>
                <a:cubicBezTo>
                  <a:pt x="1057" y="523"/>
                  <a:pt x="1058" y="523"/>
                  <a:pt x="1058" y="522"/>
                </a:cubicBezTo>
                <a:cubicBezTo>
                  <a:pt x="1058" y="522"/>
                  <a:pt x="1059" y="522"/>
                  <a:pt x="1059" y="521"/>
                </a:cubicBezTo>
                <a:cubicBezTo>
                  <a:pt x="1059" y="521"/>
                  <a:pt x="1059" y="521"/>
                  <a:pt x="1059" y="521"/>
                </a:cubicBezTo>
                <a:cubicBezTo>
                  <a:pt x="1059" y="521"/>
                  <a:pt x="1059" y="521"/>
                  <a:pt x="1059" y="520"/>
                </a:cubicBezTo>
                <a:cubicBezTo>
                  <a:pt x="1059" y="520"/>
                  <a:pt x="1059" y="520"/>
                  <a:pt x="1059" y="520"/>
                </a:cubicBezTo>
                <a:cubicBezTo>
                  <a:pt x="1059" y="520"/>
                  <a:pt x="1059" y="519"/>
                  <a:pt x="1059" y="519"/>
                </a:cubicBezTo>
                <a:cubicBezTo>
                  <a:pt x="1059" y="519"/>
                  <a:pt x="1059" y="519"/>
                  <a:pt x="1059" y="519"/>
                </a:cubicBezTo>
                <a:cubicBezTo>
                  <a:pt x="1059" y="518"/>
                  <a:pt x="1059" y="518"/>
                  <a:pt x="1059" y="518"/>
                </a:cubicBezTo>
                <a:cubicBezTo>
                  <a:pt x="1060" y="518"/>
                  <a:pt x="1060" y="518"/>
                  <a:pt x="1060" y="518"/>
                </a:cubicBezTo>
                <a:cubicBezTo>
                  <a:pt x="1061" y="518"/>
                  <a:pt x="1062" y="518"/>
                  <a:pt x="1063" y="518"/>
                </a:cubicBezTo>
                <a:cubicBezTo>
                  <a:pt x="1083" y="497"/>
                  <a:pt x="1083" y="497"/>
                  <a:pt x="1083" y="497"/>
                </a:cubicBezTo>
                <a:cubicBezTo>
                  <a:pt x="1084" y="496"/>
                  <a:pt x="1084" y="494"/>
                  <a:pt x="1083" y="493"/>
                </a:cubicBezTo>
                <a:cubicBezTo>
                  <a:pt x="1082" y="492"/>
                  <a:pt x="1080" y="492"/>
                  <a:pt x="1079" y="493"/>
                </a:cubicBezTo>
                <a:cubicBezTo>
                  <a:pt x="1058" y="513"/>
                  <a:pt x="1058" y="513"/>
                  <a:pt x="1058" y="513"/>
                </a:cubicBezTo>
                <a:cubicBezTo>
                  <a:pt x="1057" y="514"/>
                  <a:pt x="1057" y="515"/>
                  <a:pt x="1058" y="516"/>
                </a:cubicBezTo>
                <a:cubicBezTo>
                  <a:pt x="1058" y="516"/>
                  <a:pt x="1057" y="516"/>
                  <a:pt x="1057" y="516"/>
                </a:cubicBezTo>
                <a:cubicBezTo>
                  <a:pt x="1057" y="516"/>
                  <a:pt x="1057" y="516"/>
                  <a:pt x="1057" y="516"/>
                </a:cubicBezTo>
                <a:cubicBezTo>
                  <a:pt x="1057" y="516"/>
                  <a:pt x="1056" y="516"/>
                  <a:pt x="1056" y="516"/>
                </a:cubicBezTo>
                <a:cubicBezTo>
                  <a:pt x="1056" y="516"/>
                  <a:pt x="1056" y="516"/>
                  <a:pt x="1056" y="516"/>
                </a:cubicBezTo>
                <a:cubicBezTo>
                  <a:pt x="1056" y="516"/>
                  <a:pt x="1055" y="516"/>
                  <a:pt x="1055" y="517"/>
                </a:cubicBezTo>
                <a:cubicBezTo>
                  <a:pt x="1055" y="517"/>
                  <a:pt x="1055" y="517"/>
                  <a:pt x="1055" y="517"/>
                </a:cubicBezTo>
                <a:cubicBezTo>
                  <a:pt x="1054" y="517"/>
                  <a:pt x="1054" y="517"/>
                  <a:pt x="1054" y="517"/>
                </a:cubicBezTo>
                <a:cubicBezTo>
                  <a:pt x="1052" y="520"/>
                  <a:pt x="1052" y="520"/>
                  <a:pt x="1052" y="520"/>
                </a:cubicBezTo>
                <a:cubicBezTo>
                  <a:pt x="1052" y="520"/>
                  <a:pt x="1052" y="520"/>
                  <a:pt x="1052" y="520"/>
                </a:cubicBezTo>
                <a:cubicBezTo>
                  <a:pt x="1051" y="520"/>
                  <a:pt x="1051" y="520"/>
                  <a:pt x="1051" y="521"/>
                </a:cubicBezTo>
                <a:cubicBezTo>
                  <a:pt x="1051" y="521"/>
                  <a:pt x="1051" y="521"/>
                  <a:pt x="1051" y="521"/>
                </a:cubicBezTo>
                <a:cubicBezTo>
                  <a:pt x="881" y="691"/>
                  <a:pt x="881" y="691"/>
                  <a:pt x="881" y="691"/>
                </a:cubicBezTo>
                <a:cubicBezTo>
                  <a:pt x="880" y="692"/>
                  <a:pt x="880" y="694"/>
                  <a:pt x="881" y="695"/>
                </a:cubicBezTo>
                <a:cubicBezTo>
                  <a:pt x="881" y="696"/>
                  <a:pt x="882" y="696"/>
                  <a:pt x="883" y="696"/>
                </a:cubicBezTo>
                <a:cubicBezTo>
                  <a:pt x="884" y="696"/>
                  <a:pt x="885" y="696"/>
                  <a:pt x="885" y="695"/>
                </a:cubicBezTo>
                <a:close/>
                <a:moveTo>
                  <a:pt x="1035" y="559"/>
                </a:moveTo>
                <a:cubicBezTo>
                  <a:pt x="1037" y="558"/>
                  <a:pt x="1037" y="556"/>
                  <a:pt x="1035" y="554"/>
                </a:cubicBezTo>
                <a:cubicBezTo>
                  <a:pt x="1034" y="553"/>
                  <a:pt x="1032" y="553"/>
                  <a:pt x="1031" y="554"/>
                </a:cubicBezTo>
                <a:cubicBezTo>
                  <a:pt x="883" y="702"/>
                  <a:pt x="883" y="702"/>
                  <a:pt x="883" y="702"/>
                </a:cubicBezTo>
                <a:cubicBezTo>
                  <a:pt x="882" y="704"/>
                  <a:pt x="882" y="706"/>
                  <a:pt x="883" y="707"/>
                </a:cubicBezTo>
                <a:cubicBezTo>
                  <a:pt x="884" y="707"/>
                  <a:pt x="884" y="708"/>
                  <a:pt x="885" y="708"/>
                </a:cubicBezTo>
                <a:cubicBezTo>
                  <a:pt x="886" y="708"/>
                  <a:pt x="887" y="707"/>
                  <a:pt x="887" y="707"/>
                </a:cubicBezTo>
                <a:lnTo>
                  <a:pt x="1035" y="559"/>
                </a:lnTo>
                <a:close/>
                <a:moveTo>
                  <a:pt x="1518" y="71"/>
                </a:moveTo>
                <a:cubicBezTo>
                  <a:pt x="1517" y="70"/>
                  <a:pt x="1515" y="70"/>
                  <a:pt x="1514" y="71"/>
                </a:cubicBezTo>
                <a:cubicBezTo>
                  <a:pt x="1203" y="382"/>
                  <a:pt x="1203" y="382"/>
                  <a:pt x="1203" y="382"/>
                </a:cubicBezTo>
                <a:cubicBezTo>
                  <a:pt x="1202" y="384"/>
                  <a:pt x="1202" y="385"/>
                  <a:pt x="1203" y="387"/>
                </a:cubicBezTo>
                <a:cubicBezTo>
                  <a:pt x="1204" y="387"/>
                  <a:pt x="1204" y="388"/>
                  <a:pt x="1205" y="388"/>
                </a:cubicBezTo>
                <a:cubicBezTo>
                  <a:pt x="1206" y="388"/>
                  <a:pt x="1207" y="387"/>
                  <a:pt x="1207" y="387"/>
                </a:cubicBezTo>
                <a:cubicBezTo>
                  <a:pt x="1518" y="76"/>
                  <a:pt x="1518" y="76"/>
                  <a:pt x="1518" y="76"/>
                </a:cubicBezTo>
                <a:cubicBezTo>
                  <a:pt x="1520" y="75"/>
                  <a:pt x="1520" y="73"/>
                  <a:pt x="1518" y="71"/>
                </a:cubicBezTo>
                <a:close/>
                <a:moveTo>
                  <a:pt x="1222" y="386"/>
                </a:moveTo>
                <a:cubicBezTo>
                  <a:pt x="1529" y="79"/>
                  <a:pt x="1529" y="79"/>
                  <a:pt x="1529" y="79"/>
                </a:cubicBezTo>
                <a:cubicBezTo>
                  <a:pt x="1533" y="75"/>
                  <a:pt x="1533" y="75"/>
                  <a:pt x="1533" y="75"/>
                </a:cubicBezTo>
                <a:cubicBezTo>
                  <a:pt x="1535" y="73"/>
                  <a:pt x="1535" y="71"/>
                  <a:pt x="1533" y="70"/>
                </a:cubicBezTo>
                <a:cubicBezTo>
                  <a:pt x="1532" y="69"/>
                  <a:pt x="1530" y="69"/>
                  <a:pt x="1529" y="70"/>
                </a:cubicBezTo>
                <a:cubicBezTo>
                  <a:pt x="1217" y="382"/>
                  <a:pt x="1217" y="382"/>
                  <a:pt x="1217" y="382"/>
                </a:cubicBezTo>
                <a:cubicBezTo>
                  <a:pt x="1216" y="383"/>
                  <a:pt x="1216" y="385"/>
                  <a:pt x="1217" y="386"/>
                </a:cubicBezTo>
                <a:cubicBezTo>
                  <a:pt x="1218" y="387"/>
                  <a:pt x="1219" y="387"/>
                  <a:pt x="1220" y="387"/>
                </a:cubicBezTo>
                <a:cubicBezTo>
                  <a:pt x="1220" y="387"/>
                  <a:pt x="1221" y="387"/>
                  <a:pt x="1222" y="386"/>
                </a:cubicBezTo>
                <a:close/>
                <a:moveTo>
                  <a:pt x="1031" y="577"/>
                </a:moveTo>
                <a:cubicBezTo>
                  <a:pt x="1032" y="576"/>
                  <a:pt x="1032" y="574"/>
                  <a:pt x="1031" y="573"/>
                </a:cubicBezTo>
                <a:cubicBezTo>
                  <a:pt x="1030" y="571"/>
                  <a:pt x="1028" y="571"/>
                  <a:pt x="1027" y="573"/>
                </a:cubicBezTo>
                <a:cubicBezTo>
                  <a:pt x="887" y="712"/>
                  <a:pt x="887" y="712"/>
                  <a:pt x="887" y="712"/>
                </a:cubicBezTo>
                <a:cubicBezTo>
                  <a:pt x="886" y="713"/>
                  <a:pt x="886" y="715"/>
                  <a:pt x="887" y="716"/>
                </a:cubicBezTo>
                <a:cubicBezTo>
                  <a:pt x="888" y="717"/>
                  <a:pt x="889" y="717"/>
                  <a:pt x="890" y="717"/>
                </a:cubicBezTo>
                <a:cubicBezTo>
                  <a:pt x="890" y="717"/>
                  <a:pt x="891" y="717"/>
                  <a:pt x="892" y="716"/>
                </a:cubicBezTo>
                <a:lnTo>
                  <a:pt x="1031" y="577"/>
                </a:lnTo>
                <a:close/>
                <a:moveTo>
                  <a:pt x="1478" y="144"/>
                </a:moveTo>
                <a:cubicBezTo>
                  <a:pt x="1479" y="143"/>
                  <a:pt x="1479" y="141"/>
                  <a:pt x="1478" y="140"/>
                </a:cubicBezTo>
                <a:cubicBezTo>
                  <a:pt x="1477" y="138"/>
                  <a:pt x="1475" y="138"/>
                  <a:pt x="1474" y="140"/>
                </a:cubicBezTo>
                <a:cubicBezTo>
                  <a:pt x="1218" y="395"/>
                  <a:pt x="1218" y="395"/>
                  <a:pt x="1218" y="395"/>
                </a:cubicBezTo>
                <a:cubicBezTo>
                  <a:pt x="1217" y="396"/>
                  <a:pt x="1217" y="398"/>
                  <a:pt x="1218" y="399"/>
                </a:cubicBezTo>
                <a:cubicBezTo>
                  <a:pt x="1219" y="400"/>
                  <a:pt x="1220" y="400"/>
                  <a:pt x="1221" y="400"/>
                </a:cubicBezTo>
                <a:cubicBezTo>
                  <a:pt x="1221" y="400"/>
                  <a:pt x="1222" y="400"/>
                  <a:pt x="1223" y="399"/>
                </a:cubicBezTo>
                <a:lnTo>
                  <a:pt x="1478" y="144"/>
                </a:lnTo>
                <a:close/>
                <a:moveTo>
                  <a:pt x="1481" y="137"/>
                </a:moveTo>
                <a:cubicBezTo>
                  <a:pt x="1482" y="137"/>
                  <a:pt x="1482" y="138"/>
                  <a:pt x="1483" y="138"/>
                </a:cubicBezTo>
                <a:cubicBezTo>
                  <a:pt x="1484" y="138"/>
                  <a:pt x="1485" y="137"/>
                  <a:pt x="1485" y="137"/>
                </a:cubicBezTo>
                <a:cubicBezTo>
                  <a:pt x="1547" y="75"/>
                  <a:pt x="1547" y="75"/>
                  <a:pt x="1547" y="75"/>
                </a:cubicBezTo>
                <a:cubicBezTo>
                  <a:pt x="1549" y="73"/>
                  <a:pt x="1549" y="71"/>
                  <a:pt x="1547" y="70"/>
                </a:cubicBezTo>
                <a:cubicBezTo>
                  <a:pt x="1546" y="69"/>
                  <a:pt x="1544" y="69"/>
                  <a:pt x="1543" y="70"/>
                </a:cubicBezTo>
                <a:cubicBezTo>
                  <a:pt x="1481" y="132"/>
                  <a:pt x="1481" y="132"/>
                  <a:pt x="1481" y="132"/>
                </a:cubicBezTo>
                <a:cubicBezTo>
                  <a:pt x="1480" y="133"/>
                  <a:pt x="1480" y="135"/>
                  <a:pt x="1481" y="137"/>
                </a:cubicBezTo>
                <a:close/>
                <a:moveTo>
                  <a:pt x="1033" y="589"/>
                </a:moveTo>
                <a:cubicBezTo>
                  <a:pt x="1034" y="588"/>
                  <a:pt x="1034" y="586"/>
                  <a:pt x="1033" y="585"/>
                </a:cubicBezTo>
                <a:cubicBezTo>
                  <a:pt x="1032" y="584"/>
                  <a:pt x="1030" y="584"/>
                  <a:pt x="1029" y="585"/>
                </a:cubicBezTo>
                <a:cubicBezTo>
                  <a:pt x="892" y="721"/>
                  <a:pt x="892" y="721"/>
                  <a:pt x="892" y="721"/>
                </a:cubicBezTo>
                <a:cubicBezTo>
                  <a:pt x="891" y="722"/>
                  <a:pt x="891" y="724"/>
                  <a:pt x="892" y="725"/>
                </a:cubicBezTo>
                <a:cubicBezTo>
                  <a:pt x="893" y="726"/>
                  <a:pt x="894" y="726"/>
                  <a:pt x="894" y="726"/>
                </a:cubicBezTo>
                <a:cubicBezTo>
                  <a:pt x="895" y="726"/>
                  <a:pt x="896" y="726"/>
                  <a:pt x="897" y="725"/>
                </a:cubicBezTo>
                <a:lnTo>
                  <a:pt x="1033" y="589"/>
                </a:lnTo>
                <a:close/>
                <a:moveTo>
                  <a:pt x="1495" y="137"/>
                </a:moveTo>
                <a:cubicBezTo>
                  <a:pt x="1495" y="138"/>
                  <a:pt x="1496" y="138"/>
                  <a:pt x="1497" y="138"/>
                </a:cubicBezTo>
                <a:cubicBezTo>
                  <a:pt x="1498" y="138"/>
                  <a:pt x="1498" y="138"/>
                  <a:pt x="1499" y="137"/>
                </a:cubicBezTo>
                <a:cubicBezTo>
                  <a:pt x="1559" y="77"/>
                  <a:pt x="1559" y="77"/>
                  <a:pt x="1559" y="77"/>
                </a:cubicBezTo>
                <a:cubicBezTo>
                  <a:pt x="1560" y="76"/>
                  <a:pt x="1560" y="74"/>
                  <a:pt x="1559" y="73"/>
                </a:cubicBezTo>
                <a:cubicBezTo>
                  <a:pt x="1558" y="72"/>
                  <a:pt x="1556" y="72"/>
                  <a:pt x="1554" y="73"/>
                </a:cubicBezTo>
                <a:cubicBezTo>
                  <a:pt x="1495" y="133"/>
                  <a:pt x="1495" y="133"/>
                  <a:pt x="1495" y="133"/>
                </a:cubicBezTo>
                <a:cubicBezTo>
                  <a:pt x="1493" y="134"/>
                  <a:pt x="1493" y="136"/>
                  <a:pt x="1495" y="137"/>
                </a:cubicBezTo>
                <a:close/>
                <a:moveTo>
                  <a:pt x="1472" y="164"/>
                </a:moveTo>
                <a:cubicBezTo>
                  <a:pt x="1473" y="163"/>
                  <a:pt x="1473" y="161"/>
                  <a:pt x="1472" y="160"/>
                </a:cubicBezTo>
                <a:cubicBezTo>
                  <a:pt x="1471" y="159"/>
                  <a:pt x="1469" y="159"/>
                  <a:pt x="1468" y="160"/>
                </a:cubicBezTo>
                <a:cubicBezTo>
                  <a:pt x="1222" y="405"/>
                  <a:pt x="1222" y="405"/>
                  <a:pt x="1222" y="405"/>
                </a:cubicBezTo>
                <a:cubicBezTo>
                  <a:pt x="1221" y="407"/>
                  <a:pt x="1221" y="409"/>
                  <a:pt x="1222" y="410"/>
                </a:cubicBezTo>
                <a:cubicBezTo>
                  <a:pt x="1222" y="410"/>
                  <a:pt x="1223" y="411"/>
                  <a:pt x="1224" y="411"/>
                </a:cubicBezTo>
                <a:cubicBezTo>
                  <a:pt x="1225" y="411"/>
                  <a:pt x="1226" y="410"/>
                  <a:pt x="1226" y="410"/>
                </a:cubicBezTo>
                <a:lnTo>
                  <a:pt x="1472" y="164"/>
                </a:lnTo>
                <a:close/>
                <a:moveTo>
                  <a:pt x="1034" y="593"/>
                </a:moveTo>
                <a:cubicBezTo>
                  <a:pt x="897" y="731"/>
                  <a:pt x="897" y="731"/>
                  <a:pt x="897" y="731"/>
                </a:cubicBezTo>
                <a:cubicBezTo>
                  <a:pt x="895" y="732"/>
                  <a:pt x="895" y="734"/>
                  <a:pt x="897" y="735"/>
                </a:cubicBezTo>
                <a:cubicBezTo>
                  <a:pt x="897" y="736"/>
                  <a:pt x="898" y="736"/>
                  <a:pt x="899" y="736"/>
                </a:cubicBezTo>
                <a:cubicBezTo>
                  <a:pt x="899" y="736"/>
                  <a:pt x="900" y="736"/>
                  <a:pt x="901" y="735"/>
                </a:cubicBezTo>
                <a:cubicBezTo>
                  <a:pt x="1039" y="597"/>
                  <a:pt x="1039" y="597"/>
                  <a:pt x="1039" y="597"/>
                </a:cubicBezTo>
                <a:cubicBezTo>
                  <a:pt x="1040" y="596"/>
                  <a:pt x="1040" y="594"/>
                  <a:pt x="1039" y="593"/>
                </a:cubicBezTo>
                <a:cubicBezTo>
                  <a:pt x="1037" y="592"/>
                  <a:pt x="1035" y="592"/>
                  <a:pt x="1034" y="593"/>
                </a:cubicBezTo>
                <a:close/>
                <a:moveTo>
                  <a:pt x="1510" y="136"/>
                </a:moveTo>
                <a:cubicBezTo>
                  <a:pt x="1510" y="137"/>
                  <a:pt x="1511" y="137"/>
                  <a:pt x="1512" y="137"/>
                </a:cubicBezTo>
                <a:cubicBezTo>
                  <a:pt x="1513" y="137"/>
                  <a:pt x="1513" y="137"/>
                  <a:pt x="1514" y="136"/>
                </a:cubicBezTo>
                <a:cubicBezTo>
                  <a:pt x="1572" y="79"/>
                  <a:pt x="1572" y="79"/>
                  <a:pt x="1572" y="79"/>
                </a:cubicBezTo>
                <a:cubicBezTo>
                  <a:pt x="1573" y="77"/>
                  <a:pt x="1573" y="75"/>
                  <a:pt x="1572" y="74"/>
                </a:cubicBezTo>
                <a:cubicBezTo>
                  <a:pt x="1570" y="73"/>
                  <a:pt x="1568" y="73"/>
                  <a:pt x="1567" y="74"/>
                </a:cubicBezTo>
                <a:cubicBezTo>
                  <a:pt x="1510" y="132"/>
                  <a:pt x="1510" y="132"/>
                  <a:pt x="1510" y="132"/>
                </a:cubicBezTo>
                <a:cubicBezTo>
                  <a:pt x="1508" y="133"/>
                  <a:pt x="1508" y="135"/>
                  <a:pt x="1510" y="136"/>
                </a:cubicBezTo>
                <a:close/>
                <a:moveTo>
                  <a:pt x="1483" y="167"/>
                </a:moveTo>
                <a:cubicBezTo>
                  <a:pt x="1484" y="166"/>
                  <a:pt x="1484" y="164"/>
                  <a:pt x="1483" y="163"/>
                </a:cubicBezTo>
                <a:cubicBezTo>
                  <a:pt x="1482" y="162"/>
                  <a:pt x="1480" y="162"/>
                  <a:pt x="1478" y="163"/>
                </a:cubicBezTo>
                <a:cubicBezTo>
                  <a:pt x="1225" y="416"/>
                  <a:pt x="1225" y="416"/>
                  <a:pt x="1225" y="416"/>
                </a:cubicBezTo>
                <a:cubicBezTo>
                  <a:pt x="1224" y="417"/>
                  <a:pt x="1224" y="419"/>
                  <a:pt x="1225" y="420"/>
                </a:cubicBezTo>
                <a:cubicBezTo>
                  <a:pt x="1226" y="421"/>
                  <a:pt x="1227" y="421"/>
                  <a:pt x="1228" y="421"/>
                </a:cubicBezTo>
                <a:cubicBezTo>
                  <a:pt x="1228" y="421"/>
                  <a:pt x="1229" y="421"/>
                  <a:pt x="1230" y="420"/>
                </a:cubicBezTo>
                <a:lnTo>
                  <a:pt x="1483" y="167"/>
                </a:lnTo>
                <a:close/>
                <a:moveTo>
                  <a:pt x="1034" y="607"/>
                </a:moveTo>
                <a:cubicBezTo>
                  <a:pt x="897" y="745"/>
                  <a:pt x="897" y="745"/>
                  <a:pt x="897" y="745"/>
                </a:cubicBezTo>
                <a:cubicBezTo>
                  <a:pt x="896" y="746"/>
                  <a:pt x="896" y="748"/>
                  <a:pt x="897" y="749"/>
                </a:cubicBezTo>
                <a:cubicBezTo>
                  <a:pt x="897" y="750"/>
                  <a:pt x="898" y="750"/>
                  <a:pt x="899" y="750"/>
                </a:cubicBezTo>
                <a:cubicBezTo>
                  <a:pt x="900" y="750"/>
                  <a:pt x="900" y="750"/>
                  <a:pt x="901" y="749"/>
                </a:cubicBezTo>
                <a:cubicBezTo>
                  <a:pt x="1039" y="611"/>
                  <a:pt x="1039" y="611"/>
                  <a:pt x="1039" y="611"/>
                </a:cubicBezTo>
                <a:cubicBezTo>
                  <a:pt x="1040" y="610"/>
                  <a:pt x="1040" y="608"/>
                  <a:pt x="1039" y="607"/>
                </a:cubicBezTo>
                <a:cubicBezTo>
                  <a:pt x="1037" y="606"/>
                  <a:pt x="1035" y="606"/>
                  <a:pt x="1034" y="607"/>
                </a:cubicBezTo>
                <a:close/>
                <a:moveTo>
                  <a:pt x="1530" y="130"/>
                </a:moveTo>
                <a:cubicBezTo>
                  <a:pt x="1529" y="128"/>
                  <a:pt x="1527" y="128"/>
                  <a:pt x="1526" y="130"/>
                </a:cubicBezTo>
                <a:cubicBezTo>
                  <a:pt x="1520" y="135"/>
                  <a:pt x="1520" y="135"/>
                  <a:pt x="1520" y="135"/>
                </a:cubicBezTo>
                <a:cubicBezTo>
                  <a:pt x="1519" y="137"/>
                  <a:pt x="1519" y="139"/>
                  <a:pt x="1520" y="140"/>
                </a:cubicBezTo>
                <a:cubicBezTo>
                  <a:pt x="1520" y="140"/>
                  <a:pt x="1521" y="141"/>
                  <a:pt x="1522" y="141"/>
                </a:cubicBezTo>
                <a:cubicBezTo>
                  <a:pt x="1523" y="141"/>
                  <a:pt x="1524" y="140"/>
                  <a:pt x="1524" y="140"/>
                </a:cubicBezTo>
                <a:cubicBezTo>
                  <a:pt x="1530" y="134"/>
                  <a:pt x="1530" y="134"/>
                  <a:pt x="1530" y="134"/>
                </a:cubicBezTo>
                <a:cubicBezTo>
                  <a:pt x="1531" y="133"/>
                  <a:pt x="1531" y="131"/>
                  <a:pt x="1530" y="130"/>
                </a:cubicBezTo>
                <a:close/>
                <a:moveTo>
                  <a:pt x="1001" y="659"/>
                </a:moveTo>
                <a:cubicBezTo>
                  <a:pt x="999" y="658"/>
                  <a:pt x="997" y="658"/>
                  <a:pt x="996" y="659"/>
                </a:cubicBezTo>
                <a:cubicBezTo>
                  <a:pt x="903" y="752"/>
                  <a:pt x="903" y="752"/>
                  <a:pt x="903" y="752"/>
                </a:cubicBezTo>
                <a:cubicBezTo>
                  <a:pt x="902" y="753"/>
                  <a:pt x="902" y="755"/>
                  <a:pt x="903" y="756"/>
                </a:cubicBezTo>
                <a:cubicBezTo>
                  <a:pt x="904" y="757"/>
                  <a:pt x="905" y="757"/>
                  <a:pt x="906" y="757"/>
                </a:cubicBezTo>
                <a:cubicBezTo>
                  <a:pt x="906" y="757"/>
                  <a:pt x="907" y="757"/>
                  <a:pt x="908" y="756"/>
                </a:cubicBezTo>
                <a:cubicBezTo>
                  <a:pt x="1001" y="663"/>
                  <a:pt x="1001" y="663"/>
                  <a:pt x="1001" y="663"/>
                </a:cubicBezTo>
                <a:cubicBezTo>
                  <a:pt x="1002" y="662"/>
                  <a:pt x="1002" y="660"/>
                  <a:pt x="1001" y="659"/>
                </a:cubicBezTo>
                <a:close/>
                <a:moveTo>
                  <a:pt x="1004" y="652"/>
                </a:moveTo>
                <a:cubicBezTo>
                  <a:pt x="1002" y="654"/>
                  <a:pt x="1002" y="654"/>
                  <a:pt x="1002" y="654"/>
                </a:cubicBezTo>
                <a:cubicBezTo>
                  <a:pt x="1000" y="655"/>
                  <a:pt x="1000" y="657"/>
                  <a:pt x="1002" y="658"/>
                </a:cubicBezTo>
                <a:cubicBezTo>
                  <a:pt x="1002" y="659"/>
                  <a:pt x="1003" y="659"/>
                  <a:pt x="1004" y="659"/>
                </a:cubicBezTo>
                <a:cubicBezTo>
                  <a:pt x="1005" y="659"/>
                  <a:pt x="1005" y="659"/>
                  <a:pt x="1006" y="658"/>
                </a:cubicBezTo>
                <a:cubicBezTo>
                  <a:pt x="1008" y="656"/>
                  <a:pt x="1008" y="656"/>
                  <a:pt x="1008" y="656"/>
                </a:cubicBezTo>
                <a:cubicBezTo>
                  <a:pt x="1009" y="655"/>
                  <a:pt x="1009" y="653"/>
                  <a:pt x="1008" y="652"/>
                </a:cubicBezTo>
                <a:cubicBezTo>
                  <a:pt x="1007" y="650"/>
                  <a:pt x="1005" y="650"/>
                  <a:pt x="1004" y="652"/>
                </a:cubicBezTo>
                <a:close/>
                <a:moveTo>
                  <a:pt x="1496" y="168"/>
                </a:moveTo>
                <a:cubicBezTo>
                  <a:pt x="1497" y="167"/>
                  <a:pt x="1497" y="165"/>
                  <a:pt x="1496" y="164"/>
                </a:cubicBezTo>
                <a:cubicBezTo>
                  <a:pt x="1495" y="163"/>
                  <a:pt x="1493" y="163"/>
                  <a:pt x="1492" y="164"/>
                </a:cubicBezTo>
                <a:cubicBezTo>
                  <a:pt x="1230" y="425"/>
                  <a:pt x="1230" y="425"/>
                  <a:pt x="1230" y="425"/>
                </a:cubicBezTo>
                <a:cubicBezTo>
                  <a:pt x="1229" y="426"/>
                  <a:pt x="1229" y="428"/>
                  <a:pt x="1230" y="429"/>
                </a:cubicBezTo>
                <a:cubicBezTo>
                  <a:pt x="1231" y="430"/>
                  <a:pt x="1232" y="430"/>
                  <a:pt x="1233" y="430"/>
                </a:cubicBezTo>
                <a:cubicBezTo>
                  <a:pt x="1233" y="430"/>
                  <a:pt x="1234" y="430"/>
                  <a:pt x="1235" y="429"/>
                </a:cubicBezTo>
                <a:lnTo>
                  <a:pt x="1496" y="168"/>
                </a:lnTo>
                <a:close/>
                <a:moveTo>
                  <a:pt x="1034" y="622"/>
                </a:moveTo>
                <a:cubicBezTo>
                  <a:pt x="1017" y="638"/>
                  <a:pt x="1017" y="638"/>
                  <a:pt x="1017" y="638"/>
                </a:cubicBezTo>
                <a:cubicBezTo>
                  <a:pt x="1016" y="639"/>
                  <a:pt x="1016" y="641"/>
                  <a:pt x="1017" y="642"/>
                </a:cubicBezTo>
                <a:cubicBezTo>
                  <a:pt x="1018" y="643"/>
                  <a:pt x="1019" y="643"/>
                  <a:pt x="1020" y="643"/>
                </a:cubicBezTo>
                <a:cubicBezTo>
                  <a:pt x="1020" y="643"/>
                  <a:pt x="1021" y="643"/>
                  <a:pt x="1022" y="642"/>
                </a:cubicBezTo>
                <a:cubicBezTo>
                  <a:pt x="1038" y="626"/>
                  <a:pt x="1038" y="626"/>
                  <a:pt x="1038" y="626"/>
                </a:cubicBezTo>
                <a:cubicBezTo>
                  <a:pt x="1039" y="625"/>
                  <a:pt x="1039" y="623"/>
                  <a:pt x="1038" y="622"/>
                </a:cubicBezTo>
                <a:cubicBezTo>
                  <a:pt x="1037" y="620"/>
                  <a:pt x="1035" y="620"/>
                  <a:pt x="1034" y="622"/>
                </a:cubicBezTo>
                <a:close/>
                <a:moveTo>
                  <a:pt x="1538" y="121"/>
                </a:moveTo>
                <a:cubicBezTo>
                  <a:pt x="1539" y="122"/>
                  <a:pt x="1540" y="122"/>
                  <a:pt x="1540" y="122"/>
                </a:cubicBezTo>
                <a:cubicBezTo>
                  <a:pt x="1541" y="122"/>
                  <a:pt x="1542" y="122"/>
                  <a:pt x="1543" y="121"/>
                </a:cubicBezTo>
                <a:cubicBezTo>
                  <a:pt x="1580" y="84"/>
                  <a:pt x="1580" y="84"/>
                  <a:pt x="1580" y="84"/>
                </a:cubicBezTo>
                <a:cubicBezTo>
                  <a:pt x="1581" y="83"/>
                  <a:pt x="1581" y="81"/>
                  <a:pt x="1580" y="80"/>
                </a:cubicBezTo>
                <a:cubicBezTo>
                  <a:pt x="1579" y="78"/>
                  <a:pt x="1577" y="78"/>
                  <a:pt x="1576" y="80"/>
                </a:cubicBezTo>
                <a:cubicBezTo>
                  <a:pt x="1538" y="117"/>
                  <a:pt x="1538" y="117"/>
                  <a:pt x="1538" y="117"/>
                </a:cubicBezTo>
                <a:cubicBezTo>
                  <a:pt x="1537" y="118"/>
                  <a:pt x="1537" y="120"/>
                  <a:pt x="1538" y="121"/>
                </a:cubicBezTo>
                <a:close/>
                <a:moveTo>
                  <a:pt x="999" y="670"/>
                </a:moveTo>
                <a:cubicBezTo>
                  <a:pt x="920" y="749"/>
                  <a:pt x="920" y="749"/>
                  <a:pt x="920" y="749"/>
                </a:cubicBezTo>
                <a:cubicBezTo>
                  <a:pt x="919" y="750"/>
                  <a:pt x="919" y="752"/>
                  <a:pt x="920" y="753"/>
                </a:cubicBezTo>
                <a:cubicBezTo>
                  <a:pt x="921" y="754"/>
                  <a:pt x="922" y="754"/>
                  <a:pt x="922" y="754"/>
                </a:cubicBezTo>
                <a:cubicBezTo>
                  <a:pt x="923" y="754"/>
                  <a:pt x="924" y="754"/>
                  <a:pt x="925" y="753"/>
                </a:cubicBezTo>
                <a:cubicBezTo>
                  <a:pt x="1004" y="674"/>
                  <a:pt x="1004" y="674"/>
                  <a:pt x="1004" y="674"/>
                </a:cubicBezTo>
                <a:cubicBezTo>
                  <a:pt x="1005" y="673"/>
                  <a:pt x="1005" y="671"/>
                  <a:pt x="1004" y="670"/>
                </a:cubicBezTo>
                <a:cubicBezTo>
                  <a:pt x="1003" y="669"/>
                  <a:pt x="1001" y="669"/>
                  <a:pt x="999" y="670"/>
                </a:cubicBezTo>
                <a:close/>
                <a:moveTo>
                  <a:pt x="1506" y="172"/>
                </a:moveTo>
                <a:cubicBezTo>
                  <a:pt x="1510" y="168"/>
                  <a:pt x="1510" y="168"/>
                  <a:pt x="1510" y="168"/>
                </a:cubicBezTo>
                <a:cubicBezTo>
                  <a:pt x="1512" y="166"/>
                  <a:pt x="1512" y="164"/>
                  <a:pt x="1510" y="163"/>
                </a:cubicBezTo>
                <a:cubicBezTo>
                  <a:pt x="1509" y="162"/>
                  <a:pt x="1507" y="162"/>
                  <a:pt x="1506" y="163"/>
                </a:cubicBezTo>
                <a:cubicBezTo>
                  <a:pt x="1499" y="170"/>
                  <a:pt x="1499" y="170"/>
                  <a:pt x="1499" y="170"/>
                </a:cubicBezTo>
                <a:cubicBezTo>
                  <a:pt x="1234" y="435"/>
                  <a:pt x="1234" y="435"/>
                  <a:pt x="1234" y="435"/>
                </a:cubicBezTo>
                <a:cubicBezTo>
                  <a:pt x="1233" y="436"/>
                  <a:pt x="1233" y="438"/>
                  <a:pt x="1234" y="440"/>
                </a:cubicBezTo>
                <a:cubicBezTo>
                  <a:pt x="1235" y="440"/>
                  <a:pt x="1235" y="440"/>
                  <a:pt x="1236" y="440"/>
                </a:cubicBezTo>
                <a:cubicBezTo>
                  <a:pt x="1237" y="440"/>
                  <a:pt x="1238" y="440"/>
                  <a:pt x="1238" y="440"/>
                </a:cubicBezTo>
                <a:lnTo>
                  <a:pt x="1506" y="172"/>
                </a:lnTo>
                <a:close/>
                <a:moveTo>
                  <a:pt x="1547" y="123"/>
                </a:moveTo>
                <a:cubicBezTo>
                  <a:pt x="1545" y="124"/>
                  <a:pt x="1545" y="126"/>
                  <a:pt x="1547" y="127"/>
                </a:cubicBezTo>
                <a:cubicBezTo>
                  <a:pt x="1547" y="128"/>
                  <a:pt x="1548" y="128"/>
                  <a:pt x="1549" y="128"/>
                </a:cubicBezTo>
                <a:cubicBezTo>
                  <a:pt x="1550" y="128"/>
                  <a:pt x="1550" y="128"/>
                  <a:pt x="1551" y="127"/>
                </a:cubicBezTo>
                <a:cubicBezTo>
                  <a:pt x="1557" y="121"/>
                  <a:pt x="1557" y="121"/>
                  <a:pt x="1557" y="121"/>
                </a:cubicBezTo>
                <a:cubicBezTo>
                  <a:pt x="1589" y="89"/>
                  <a:pt x="1589" y="89"/>
                  <a:pt x="1589" y="89"/>
                </a:cubicBezTo>
                <a:cubicBezTo>
                  <a:pt x="1590" y="88"/>
                  <a:pt x="1590" y="86"/>
                  <a:pt x="1589" y="85"/>
                </a:cubicBezTo>
                <a:cubicBezTo>
                  <a:pt x="1587" y="84"/>
                  <a:pt x="1585" y="84"/>
                  <a:pt x="1584" y="85"/>
                </a:cubicBezTo>
                <a:cubicBezTo>
                  <a:pt x="1550" y="119"/>
                  <a:pt x="1550" y="119"/>
                  <a:pt x="1550" y="119"/>
                </a:cubicBezTo>
                <a:lnTo>
                  <a:pt x="1547" y="123"/>
                </a:lnTo>
                <a:close/>
                <a:moveTo>
                  <a:pt x="1518" y="174"/>
                </a:moveTo>
                <a:cubicBezTo>
                  <a:pt x="1519" y="173"/>
                  <a:pt x="1519" y="171"/>
                  <a:pt x="1518" y="169"/>
                </a:cubicBezTo>
                <a:cubicBezTo>
                  <a:pt x="1517" y="168"/>
                  <a:pt x="1515" y="168"/>
                  <a:pt x="1514" y="169"/>
                </a:cubicBezTo>
                <a:cubicBezTo>
                  <a:pt x="1305" y="378"/>
                  <a:pt x="1305" y="378"/>
                  <a:pt x="1305" y="378"/>
                </a:cubicBezTo>
                <a:cubicBezTo>
                  <a:pt x="1304" y="380"/>
                  <a:pt x="1304" y="382"/>
                  <a:pt x="1305" y="383"/>
                </a:cubicBezTo>
                <a:cubicBezTo>
                  <a:pt x="1305" y="383"/>
                  <a:pt x="1306" y="384"/>
                  <a:pt x="1307" y="384"/>
                </a:cubicBezTo>
                <a:cubicBezTo>
                  <a:pt x="1308" y="384"/>
                  <a:pt x="1309" y="383"/>
                  <a:pt x="1309" y="383"/>
                </a:cubicBezTo>
                <a:cubicBezTo>
                  <a:pt x="1512" y="180"/>
                  <a:pt x="1512" y="180"/>
                  <a:pt x="1512" y="180"/>
                </a:cubicBezTo>
                <a:lnTo>
                  <a:pt x="1518" y="174"/>
                </a:lnTo>
                <a:close/>
                <a:moveTo>
                  <a:pt x="983" y="700"/>
                </a:moveTo>
                <a:cubicBezTo>
                  <a:pt x="934" y="749"/>
                  <a:pt x="934" y="749"/>
                  <a:pt x="934" y="749"/>
                </a:cubicBezTo>
                <a:cubicBezTo>
                  <a:pt x="933" y="751"/>
                  <a:pt x="933" y="753"/>
                  <a:pt x="934" y="754"/>
                </a:cubicBezTo>
                <a:cubicBezTo>
                  <a:pt x="934" y="754"/>
                  <a:pt x="935" y="755"/>
                  <a:pt x="936" y="755"/>
                </a:cubicBezTo>
                <a:cubicBezTo>
                  <a:pt x="937" y="755"/>
                  <a:pt x="938" y="754"/>
                  <a:pt x="938" y="754"/>
                </a:cubicBezTo>
                <a:cubicBezTo>
                  <a:pt x="988" y="704"/>
                  <a:pt x="988" y="704"/>
                  <a:pt x="988" y="704"/>
                </a:cubicBezTo>
                <a:cubicBezTo>
                  <a:pt x="989" y="703"/>
                  <a:pt x="989" y="701"/>
                  <a:pt x="988" y="700"/>
                </a:cubicBezTo>
                <a:cubicBezTo>
                  <a:pt x="987" y="699"/>
                  <a:pt x="985" y="699"/>
                  <a:pt x="983" y="700"/>
                </a:cubicBezTo>
                <a:close/>
                <a:moveTo>
                  <a:pt x="1299" y="384"/>
                </a:moveTo>
                <a:cubicBezTo>
                  <a:pt x="1239" y="444"/>
                  <a:pt x="1239" y="444"/>
                  <a:pt x="1239" y="444"/>
                </a:cubicBezTo>
                <a:cubicBezTo>
                  <a:pt x="1238" y="446"/>
                  <a:pt x="1238" y="448"/>
                  <a:pt x="1239" y="449"/>
                </a:cubicBezTo>
                <a:cubicBezTo>
                  <a:pt x="1240" y="449"/>
                  <a:pt x="1240" y="450"/>
                  <a:pt x="1241" y="450"/>
                </a:cubicBezTo>
                <a:cubicBezTo>
                  <a:pt x="1242" y="450"/>
                  <a:pt x="1243" y="449"/>
                  <a:pt x="1243" y="449"/>
                </a:cubicBezTo>
                <a:cubicBezTo>
                  <a:pt x="1303" y="389"/>
                  <a:pt x="1303" y="389"/>
                  <a:pt x="1303" y="389"/>
                </a:cubicBezTo>
                <a:cubicBezTo>
                  <a:pt x="1304" y="388"/>
                  <a:pt x="1304" y="386"/>
                  <a:pt x="1303" y="384"/>
                </a:cubicBezTo>
                <a:cubicBezTo>
                  <a:pt x="1302" y="383"/>
                  <a:pt x="1300" y="383"/>
                  <a:pt x="1299" y="384"/>
                </a:cubicBezTo>
                <a:close/>
                <a:moveTo>
                  <a:pt x="1561" y="126"/>
                </a:moveTo>
                <a:cubicBezTo>
                  <a:pt x="1562" y="127"/>
                  <a:pt x="1563" y="127"/>
                  <a:pt x="1563" y="127"/>
                </a:cubicBezTo>
                <a:cubicBezTo>
                  <a:pt x="1564" y="127"/>
                  <a:pt x="1565" y="127"/>
                  <a:pt x="1566" y="126"/>
                </a:cubicBezTo>
                <a:cubicBezTo>
                  <a:pt x="1597" y="95"/>
                  <a:pt x="1597" y="95"/>
                  <a:pt x="1597" y="95"/>
                </a:cubicBezTo>
                <a:cubicBezTo>
                  <a:pt x="1598" y="94"/>
                  <a:pt x="1598" y="92"/>
                  <a:pt x="1597" y="91"/>
                </a:cubicBezTo>
                <a:cubicBezTo>
                  <a:pt x="1596" y="89"/>
                  <a:pt x="1594" y="89"/>
                  <a:pt x="1593" y="91"/>
                </a:cubicBezTo>
                <a:cubicBezTo>
                  <a:pt x="1561" y="122"/>
                  <a:pt x="1561" y="122"/>
                  <a:pt x="1561" y="122"/>
                </a:cubicBezTo>
                <a:cubicBezTo>
                  <a:pt x="1560" y="123"/>
                  <a:pt x="1560" y="125"/>
                  <a:pt x="1561" y="126"/>
                </a:cubicBezTo>
                <a:close/>
                <a:moveTo>
                  <a:pt x="1051" y="651"/>
                </a:moveTo>
                <a:cubicBezTo>
                  <a:pt x="1051" y="651"/>
                  <a:pt x="1052" y="652"/>
                  <a:pt x="1053" y="652"/>
                </a:cubicBezTo>
                <a:cubicBezTo>
                  <a:pt x="1054" y="652"/>
                  <a:pt x="1055" y="651"/>
                  <a:pt x="1055" y="651"/>
                </a:cubicBezTo>
                <a:cubicBezTo>
                  <a:pt x="1092" y="614"/>
                  <a:pt x="1092" y="614"/>
                  <a:pt x="1092" y="614"/>
                </a:cubicBezTo>
                <a:cubicBezTo>
                  <a:pt x="1094" y="612"/>
                  <a:pt x="1094" y="610"/>
                  <a:pt x="1092" y="609"/>
                </a:cubicBezTo>
                <a:cubicBezTo>
                  <a:pt x="1091" y="608"/>
                  <a:pt x="1089" y="608"/>
                  <a:pt x="1088" y="609"/>
                </a:cubicBezTo>
                <a:cubicBezTo>
                  <a:pt x="1051" y="646"/>
                  <a:pt x="1051" y="646"/>
                  <a:pt x="1051" y="646"/>
                </a:cubicBezTo>
                <a:cubicBezTo>
                  <a:pt x="1050" y="648"/>
                  <a:pt x="1050" y="650"/>
                  <a:pt x="1051" y="651"/>
                </a:cubicBezTo>
                <a:close/>
                <a:moveTo>
                  <a:pt x="1554" y="148"/>
                </a:moveTo>
                <a:cubicBezTo>
                  <a:pt x="1555" y="148"/>
                  <a:pt x="1555" y="148"/>
                  <a:pt x="1556" y="148"/>
                </a:cubicBezTo>
                <a:cubicBezTo>
                  <a:pt x="1557" y="148"/>
                  <a:pt x="1558" y="148"/>
                  <a:pt x="1558" y="148"/>
                </a:cubicBezTo>
                <a:cubicBezTo>
                  <a:pt x="1605" y="101"/>
                  <a:pt x="1605" y="101"/>
                  <a:pt x="1605" y="101"/>
                </a:cubicBezTo>
                <a:cubicBezTo>
                  <a:pt x="1607" y="99"/>
                  <a:pt x="1607" y="97"/>
                  <a:pt x="1605" y="96"/>
                </a:cubicBezTo>
                <a:cubicBezTo>
                  <a:pt x="1604" y="95"/>
                  <a:pt x="1602" y="95"/>
                  <a:pt x="1601" y="96"/>
                </a:cubicBezTo>
                <a:cubicBezTo>
                  <a:pt x="1554" y="143"/>
                  <a:pt x="1554" y="143"/>
                  <a:pt x="1554" y="143"/>
                </a:cubicBezTo>
                <a:cubicBezTo>
                  <a:pt x="1553" y="144"/>
                  <a:pt x="1553" y="146"/>
                  <a:pt x="1554" y="148"/>
                </a:cubicBezTo>
                <a:close/>
                <a:moveTo>
                  <a:pt x="1269" y="437"/>
                </a:moveTo>
                <a:cubicBezTo>
                  <a:pt x="1270" y="436"/>
                  <a:pt x="1270" y="434"/>
                  <a:pt x="1269" y="433"/>
                </a:cubicBezTo>
                <a:cubicBezTo>
                  <a:pt x="1268" y="431"/>
                  <a:pt x="1266" y="431"/>
                  <a:pt x="1265" y="433"/>
                </a:cubicBezTo>
                <a:cubicBezTo>
                  <a:pt x="1243" y="454"/>
                  <a:pt x="1243" y="454"/>
                  <a:pt x="1243" y="454"/>
                </a:cubicBezTo>
                <a:cubicBezTo>
                  <a:pt x="1242" y="455"/>
                  <a:pt x="1242" y="457"/>
                  <a:pt x="1243" y="459"/>
                </a:cubicBezTo>
                <a:cubicBezTo>
                  <a:pt x="1244" y="459"/>
                  <a:pt x="1244" y="460"/>
                  <a:pt x="1245" y="460"/>
                </a:cubicBezTo>
                <a:cubicBezTo>
                  <a:pt x="1246" y="460"/>
                  <a:pt x="1247" y="459"/>
                  <a:pt x="1247" y="459"/>
                </a:cubicBezTo>
                <a:lnTo>
                  <a:pt x="1269" y="437"/>
                </a:lnTo>
                <a:close/>
                <a:moveTo>
                  <a:pt x="1329" y="377"/>
                </a:moveTo>
                <a:cubicBezTo>
                  <a:pt x="1517" y="189"/>
                  <a:pt x="1517" y="189"/>
                  <a:pt x="1517" y="189"/>
                </a:cubicBezTo>
                <a:cubicBezTo>
                  <a:pt x="1524" y="182"/>
                  <a:pt x="1524" y="182"/>
                  <a:pt x="1524" y="182"/>
                </a:cubicBezTo>
                <a:cubicBezTo>
                  <a:pt x="1526" y="180"/>
                  <a:pt x="1526" y="178"/>
                  <a:pt x="1524" y="177"/>
                </a:cubicBezTo>
                <a:cubicBezTo>
                  <a:pt x="1523" y="176"/>
                  <a:pt x="1521" y="176"/>
                  <a:pt x="1520" y="177"/>
                </a:cubicBezTo>
                <a:cubicBezTo>
                  <a:pt x="1511" y="186"/>
                  <a:pt x="1511" y="186"/>
                  <a:pt x="1511" y="186"/>
                </a:cubicBezTo>
                <a:cubicBezTo>
                  <a:pt x="1325" y="373"/>
                  <a:pt x="1325" y="373"/>
                  <a:pt x="1325" y="373"/>
                </a:cubicBezTo>
                <a:cubicBezTo>
                  <a:pt x="1323" y="374"/>
                  <a:pt x="1323" y="376"/>
                  <a:pt x="1325" y="377"/>
                </a:cubicBezTo>
                <a:cubicBezTo>
                  <a:pt x="1325" y="378"/>
                  <a:pt x="1326" y="378"/>
                  <a:pt x="1327" y="378"/>
                </a:cubicBezTo>
                <a:cubicBezTo>
                  <a:pt x="1328" y="378"/>
                  <a:pt x="1328" y="378"/>
                  <a:pt x="1329" y="377"/>
                </a:cubicBezTo>
                <a:close/>
                <a:moveTo>
                  <a:pt x="1449" y="267"/>
                </a:moveTo>
                <a:cubicBezTo>
                  <a:pt x="1447" y="266"/>
                  <a:pt x="1445" y="266"/>
                  <a:pt x="1444" y="267"/>
                </a:cubicBezTo>
                <a:cubicBezTo>
                  <a:pt x="1327" y="385"/>
                  <a:pt x="1327" y="385"/>
                  <a:pt x="1327" y="385"/>
                </a:cubicBezTo>
                <a:cubicBezTo>
                  <a:pt x="1325" y="386"/>
                  <a:pt x="1325" y="388"/>
                  <a:pt x="1327" y="389"/>
                </a:cubicBezTo>
                <a:cubicBezTo>
                  <a:pt x="1327" y="390"/>
                  <a:pt x="1328" y="390"/>
                  <a:pt x="1329" y="390"/>
                </a:cubicBezTo>
                <a:cubicBezTo>
                  <a:pt x="1330" y="390"/>
                  <a:pt x="1330" y="390"/>
                  <a:pt x="1331" y="389"/>
                </a:cubicBezTo>
                <a:cubicBezTo>
                  <a:pt x="1449" y="271"/>
                  <a:pt x="1449" y="271"/>
                  <a:pt x="1449" y="271"/>
                </a:cubicBezTo>
                <a:cubicBezTo>
                  <a:pt x="1450" y="270"/>
                  <a:pt x="1450" y="268"/>
                  <a:pt x="1449" y="267"/>
                </a:cubicBezTo>
                <a:close/>
                <a:moveTo>
                  <a:pt x="1268" y="448"/>
                </a:moveTo>
                <a:cubicBezTo>
                  <a:pt x="1267" y="446"/>
                  <a:pt x="1265" y="446"/>
                  <a:pt x="1264" y="448"/>
                </a:cubicBezTo>
                <a:cubicBezTo>
                  <a:pt x="1247" y="464"/>
                  <a:pt x="1247" y="464"/>
                  <a:pt x="1247" y="464"/>
                </a:cubicBezTo>
                <a:cubicBezTo>
                  <a:pt x="1246" y="466"/>
                  <a:pt x="1246" y="468"/>
                  <a:pt x="1247" y="469"/>
                </a:cubicBezTo>
                <a:cubicBezTo>
                  <a:pt x="1247" y="469"/>
                  <a:pt x="1248" y="470"/>
                  <a:pt x="1249" y="470"/>
                </a:cubicBezTo>
                <a:cubicBezTo>
                  <a:pt x="1250" y="470"/>
                  <a:pt x="1251" y="469"/>
                  <a:pt x="1251" y="469"/>
                </a:cubicBezTo>
                <a:cubicBezTo>
                  <a:pt x="1268" y="452"/>
                  <a:pt x="1268" y="452"/>
                  <a:pt x="1268" y="452"/>
                </a:cubicBezTo>
                <a:cubicBezTo>
                  <a:pt x="1269" y="451"/>
                  <a:pt x="1269" y="449"/>
                  <a:pt x="1268" y="448"/>
                </a:cubicBezTo>
                <a:close/>
                <a:moveTo>
                  <a:pt x="1587" y="129"/>
                </a:moveTo>
                <a:cubicBezTo>
                  <a:pt x="1588" y="129"/>
                  <a:pt x="1588" y="130"/>
                  <a:pt x="1589" y="130"/>
                </a:cubicBezTo>
                <a:cubicBezTo>
                  <a:pt x="1590" y="130"/>
                  <a:pt x="1591" y="129"/>
                  <a:pt x="1591" y="129"/>
                </a:cubicBezTo>
                <a:cubicBezTo>
                  <a:pt x="1614" y="106"/>
                  <a:pt x="1614" y="106"/>
                  <a:pt x="1614" y="106"/>
                </a:cubicBezTo>
                <a:cubicBezTo>
                  <a:pt x="1615" y="105"/>
                  <a:pt x="1615" y="103"/>
                  <a:pt x="1614" y="102"/>
                </a:cubicBezTo>
                <a:cubicBezTo>
                  <a:pt x="1612" y="101"/>
                  <a:pt x="1610" y="101"/>
                  <a:pt x="1609" y="102"/>
                </a:cubicBezTo>
                <a:cubicBezTo>
                  <a:pt x="1587" y="124"/>
                  <a:pt x="1587" y="124"/>
                  <a:pt x="1587" y="124"/>
                </a:cubicBezTo>
                <a:cubicBezTo>
                  <a:pt x="1586" y="126"/>
                  <a:pt x="1586" y="127"/>
                  <a:pt x="1587" y="129"/>
                </a:cubicBezTo>
                <a:close/>
                <a:moveTo>
                  <a:pt x="1090" y="621"/>
                </a:moveTo>
                <a:cubicBezTo>
                  <a:pt x="1050" y="662"/>
                  <a:pt x="1050" y="662"/>
                  <a:pt x="1050" y="662"/>
                </a:cubicBezTo>
                <a:cubicBezTo>
                  <a:pt x="1048" y="663"/>
                  <a:pt x="1048" y="665"/>
                  <a:pt x="1050" y="666"/>
                </a:cubicBezTo>
                <a:cubicBezTo>
                  <a:pt x="1050" y="667"/>
                  <a:pt x="1051" y="667"/>
                  <a:pt x="1052" y="667"/>
                </a:cubicBezTo>
                <a:cubicBezTo>
                  <a:pt x="1053" y="667"/>
                  <a:pt x="1053" y="667"/>
                  <a:pt x="1054" y="666"/>
                </a:cubicBezTo>
                <a:cubicBezTo>
                  <a:pt x="1094" y="626"/>
                  <a:pt x="1094" y="626"/>
                  <a:pt x="1094" y="626"/>
                </a:cubicBezTo>
                <a:cubicBezTo>
                  <a:pt x="1095" y="625"/>
                  <a:pt x="1095" y="623"/>
                  <a:pt x="1094" y="621"/>
                </a:cubicBezTo>
                <a:cubicBezTo>
                  <a:pt x="1093" y="620"/>
                  <a:pt x="1091" y="620"/>
                  <a:pt x="1090" y="621"/>
                </a:cubicBezTo>
                <a:close/>
                <a:moveTo>
                  <a:pt x="1573" y="138"/>
                </a:moveTo>
                <a:cubicBezTo>
                  <a:pt x="1558" y="153"/>
                  <a:pt x="1558" y="153"/>
                  <a:pt x="1558" y="153"/>
                </a:cubicBezTo>
                <a:cubicBezTo>
                  <a:pt x="1557" y="154"/>
                  <a:pt x="1557" y="156"/>
                  <a:pt x="1558" y="157"/>
                </a:cubicBezTo>
                <a:cubicBezTo>
                  <a:pt x="1559" y="158"/>
                  <a:pt x="1560" y="158"/>
                  <a:pt x="1560" y="158"/>
                </a:cubicBezTo>
                <a:cubicBezTo>
                  <a:pt x="1561" y="158"/>
                  <a:pt x="1562" y="158"/>
                  <a:pt x="1563" y="157"/>
                </a:cubicBezTo>
                <a:cubicBezTo>
                  <a:pt x="1578" y="142"/>
                  <a:pt x="1578" y="142"/>
                  <a:pt x="1578" y="142"/>
                </a:cubicBezTo>
                <a:cubicBezTo>
                  <a:pt x="1579" y="141"/>
                  <a:pt x="1579" y="139"/>
                  <a:pt x="1578" y="138"/>
                </a:cubicBezTo>
                <a:cubicBezTo>
                  <a:pt x="1577" y="137"/>
                  <a:pt x="1575" y="137"/>
                  <a:pt x="1573" y="138"/>
                </a:cubicBezTo>
                <a:close/>
                <a:moveTo>
                  <a:pt x="1460" y="251"/>
                </a:moveTo>
                <a:cubicBezTo>
                  <a:pt x="1459" y="253"/>
                  <a:pt x="1459" y="255"/>
                  <a:pt x="1460" y="256"/>
                </a:cubicBezTo>
                <a:cubicBezTo>
                  <a:pt x="1460" y="256"/>
                  <a:pt x="1461" y="257"/>
                  <a:pt x="1462" y="257"/>
                </a:cubicBezTo>
                <a:cubicBezTo>
                  <a:pt x="1463" y="257"/>
                  <a:pt x="1464" y="256"/>
                  <a:pt x="1464" y="256"/>
                </a:cubicBezTo>
                <a:cubicBezTo>
                  <a:pt x="1523" y="197"/>
                  <a:pt x="1523" y="197"/>
                  <a:pt x="1523" y="197"/>
                </a:cubicBezTo>
                <a:cubicBezTo>
                  <a:pt x="1532" y="188"/>
                  <a:pt x="1532" y="188"/>
                  <a:pt x="1532" y="188"/>
                </a:cubicBezTo>
                <a:cubicBezTo>
                  <a:pt x="1533" y="187"/>
                  <a:pt x="1533" y="185"/>
                  <a:pt x="1532" y="183"/>
                </a:cubicBezTo>
                <a:cubicBezTo>
                  <a:pt x="1531" y="182"/>
                  <a:pt x="1529" y="182"/>
                  <a:pt x="1528" y="183"/>
                </a:cubicBezTo>
                <a:cubicBezTo>
                  <a:pt x="1519" y="193"/>
                  <a:pt x="1519" y="193"/>
                  <a:pt x="1519" y="193"/>
                </a:cubicBezTo>
                <a:lnTo>
                  <a:pt x="1460" y="251"/>
                </a:lnTo>
                <a:close/>
                <a:moveTo>
                  <a:pt x="1338" y="394"/>
                </a:moveTo>
                <a:cubicBezTo>
                  <a:pt x="1339" y="394"/>
                  <a:pt x="1340" y="394"/>
                  <a:pt x="1341" y="393"/>
                </a:cubicBezTo>
                <a:cubicBezTo>
                  <a:pt x="1457" y="277"/>
                  <a:pt x="1457" y="277"/>
                  <a:pt x="1457" y="277"/>
                </a:cubicBezTo>
                <a:cubicBezTo>
                  <a:pt x="1458" y="276"/>
                  <a:pt x="1458" y="274"/>
                  <a:pt x="1457" y="273"/>
                </a:cubicBezTo>
                <a:cubicBezTo>
                  <a:pt x="1456" y="272"/>
                  <a:pt x="1454" y="272"/>
                  <a:pt x="1452" y="273"/>
                </a:cubicBezTo>
                <a:cubicBezTo>
                  <a:pt x="1336" y="389"/>
                  <a:pt x="1336" y="389"/>
                  <a:pt x="1336" y="389"/>
                </a:cubicBezTo>
                <a:cubicBezTo>
                  <a:pt x="1335" y="390"/>
                  <a:pt x="1335" y="392"/>
                  <a:pt x="1336" y="393"/>
                </a:cubicBezTo>
                <a:cubicBezTo>
                  <a:pt x="1337" y="394"/>
                  <a:pt x="1338" y="394"/>
                  <a:pt x="1338" y="394"/>
                </a:cubicBezTo>
                <a:close/>
                <a:moveTo>
                  <a:pt x="1535" y="190"/>
                </a:moveTo>
                <a:cubicBezTo>
                  <a:pt x="1529" y="197"/>
                  <a:pt x="1529" y="197"/>
                  <a:pt x="1529" y="197"/>
                </a:cubicBezTo>
                <a:cubicBezTo>
                  <a:pt x="1527" y="198"/>
                  <a:pt x="1527" y="200"/>
                  <a:pt x="1529" y="201"/>
                </a:cubicBezTo>
                <a:cubicBezTo>
                  <a:pt x="1529" y="202"/>
                  <a:pt x="1530" y="202"/>
                  <a:pt x="1531" y="202"/>
                </a:cubicBezTo>
                <a:cubicBezTo>
                  <a:pt x="1532" y="202"/>
                  <a:pt x="1532" y="202"/>
                  <a:pt x="1533" y="201"/>
                </a:cubicBezTo>
                <a:cubicBezTo>
                  <a:pt x="1539" y="195"/>
                  <a:pt x="1539" y="195"/>
                  <a:pt x="1539" y="195"/>
                </a:cubicBezTo>
                <a:cubicBezTo>
                  <a:pt x="1540" y="194"/>
                  <a:pt x="1540" y="192"/>
                  <a:pt x="1539" y="190"/>
                </a:cubicBezTo>
                <a:cubicBezTo>
                  <a:pt x="1538" y="189"/>
                  <a:pt x="1536" y="189"/>
                  <a:pt x="1535" y="190"/>
                </a:cubicBezTo>
                <a:close/>
                <a:moveTo>
                  <a:pt x="1525" y="209"/>
                </a:moveTo>
                <a:cubicBezTo>
                  <a:pt x="1526" y="208"/>
                  <a:pt x="1526" y="206"/>
                  <a:pt x="1525" y="204"/>
                </a:cubicBezTo>
                <a:cubicBezTo>
                  <a:pt x="1524" y="203"/>
                  <a:pt x="1522" y="203"/>
                  <a:pt x="1521" y="204"/>
                </a:cubicBezTo>
                <a:cubicBezTo>
                  <a:pt x="1470" y="256"/>
                  <a:pt x="1470" y="256"/>
                  <a:pt x="1470" y="256"/>
                </a:cubicBezTo>
                <a:cubicBezTo>
                  <a:pt x="1461" y="265"/>
                  <a:pt x="1461" y="265"/>
                  <a:pt x="1461" y="265"/>
                </a:cubicBezTo>
                <a:cubicBezTo>
                  <a:pt x="1459" y="266"/>
                  <a:pt x="1459" y="268"/>
                  <a:pt x="1461" y="269"/>
                </a:cubicBezTo>
                <a:cubicBezTo>
                  <a:pt x="1461" y="270"/>
                  <a:pt x="1462" y="270"/>
                  <a:pt x="1463" y="270"/>
                </a:cubicBezTo>
                <a:cubicBezTo>
                  <a:pt x="1463" y="270"/>
                  <a:pt x="1464" y="270"/>
                  <a:pt x="1465" y="269"/>
                </a:cubicBezTo>
                <a:cubicBezTo>
                  <a:pt x="1473" y="261"/>
                  <a:pt x="1473" y="261"/>
                  <a:pt x="1473" y="261"/>
                </a:cubicBezTo>
                <a:lnTo>
                  <a:pt x="1525" y="209"/>
                </a:lnTo>
                <a:close/>
                <a:moveTo>
                  <a:pt x="1612" y="117"/>
                </a:moveTo>
                <a:cubicBezTo>
                  <a:pt x="1613" y="118"/>
                  <a:pt x="1614" y="118"/>
                  <a:pt x="1614" y="118"/>
                </a:cubicBezTo>
                <a:cubicBezTo>
                  <a:pt x="1615" y="118"/>
                  <a:pt x="1616" y="118"/>
                  <a:pt x="1617" y="117"/>
                </a:cubicBezTo>
                <a:cubicBezTo>
                  <a:pt x="1622" y="112"/>
                  <a:pt x="1622" y="112"/>
                  <a:pt x="1622" y="112"/>
                </a:cubicBezTo>
                <a:cubicBezTo>
                  <a:pt x="1623" y="111"/>
                  <a:pt x="1623" y="109"/>
                  <a:pt x="1622" y="108"/>
                </a:cubicBezTo>
                <a:cubicBezTo>
                  <a:pt x="1620" y="107"/>
                  <a:pt x="1618" y="107"/>
                  <a:pt x="1617" y="108"/>
                </a:cubicBezTo>
                <a:cubicBezTo>
                  <a:pt x="1612" y="113"/>
                  <a:pt x="1612" y="113"/>
                  <a:pt x="1612" y="113"/>
                </a:cubicBezTo>
                <a:cubicBezTo>
                  <a:pt x="1611" y="114"/>
                  <a:pt x="1611" y="116"/>
                  <a:pt x="1612" y="117"/>
                </a:cubicBezTo>
                <a:close/>
                <a:moveTo>
                  <a:pt x="1082" y="643"/>
                </a:moveTo>
                <a:cubicBezTo>
                  <a:pt x="1047" y="679"/>
                  <a:pt x="1047" y="679"/>
                  <a:pt x="1047" y="679"/>
                </a:cubicBezTo>
                <a:cubicBezTo>
                  <a:pt x="1045" y="680"/>
                  <a:pt x="1045" y="682"/>
                  <a:pt x="1047" y="683"/>
                </a:cubicBezTo>
                <a:cubicBezTo>
                  <a:pt x="1047" y="684"/>
                  <a:pt x="1048" y="684"/>
                  <a:pt x="1049" y="684"/>
                </a:cubicBezTo>
                <a:cubicBezTo>
                  <a:pt x="1050" y="684"/>
                  <a:pt x="1050" y="684"/>
                  <a:pt x="1051" y="683"/>
                </a:cubicBezTo>
                <a:cubicBezTo>
                  <a:pt x="1087" y="647"/>
                  <a:pt x="1087" y="647"/>
                  <a:pt x="1087" y="647"/>
                </a:cubicBezTo>
                <a:cubicBezTo>
                  <a:pt x="1088" y="646"/>
                  <a:pt x="1088" y="644"/>
                  <a:pt x="1087" y="643"/>
                </a:cubicBezTo>
                <a:cubicBezTo>
                  <a:pt x="1085" y="642"/>
                  <a:pt x="1083" y="642"/>
                  <a:pt x="1082" y="643"/>
                </a:cubicBezTo>
                <a:close/>
                <a:moveTo>
                  <a:pt x="1583" y="142"/>
                </a:moveTo>
                <a:cubicBezTo>
                  <a:pt x="1565" y="160"/>
                  <a:pt x="1565" y="160"/>
                  <a:pt x="1565" y="160"/>
                </a:cubicBezTo>
                <a:cubicBezTo>
                  <a:pt x="1564" y="161"/>
                  <a:pt x="1564" y="163"/>
                  <a:pt x="1565" y="164"/>
                </a:cubicBezTo>
                <a:cubicBezTo>
                  <a:pt x="1566" y="165"/>
                  <a:pt x="1567" y="165"/>
                  <a:pt x="1567" y="165"/>
                </a:cubicBezTo>
                <a:cubicBezTo>
                  <a:pt x="1568" y="165"/>
                  <a:pt x="1569" y="165"/>
                  <a:pt x="1570" y="164"/>
                </a:cubicBezTo>
                <a:cubicBezTo>
                  <a:pt x="1588" y="146"/>
                  <a:pt x="1588" y="146"/>
                  <a:pt x="1588" y="146"/>
                </a:cubicBezTo>
                <a:cubicBezTo>
                  <a:pt x="1589" y="145"/>
                  <a:pt x="1589" y="143"/>
                  <a:pt x="1588" y="142"/>
                </a:cubicBezTo>
                <a:cubicBezTo>
                  <a:pt x="1586" y="141"/>
                  <a:pt x="1584" y="141"/>
                  <a:pt x="1583" y="142"/>
                </a:cubicBezTo>
                <a:close/>
                <a:moveTo>
                  <a:pt x="1265" y="460"/>
                </a:moveTo>
                <a:cubicBezTo>
                  <a:pt x="1264" y="461"/>
                  <a:pt x="1264" y="463"/>
                  <a:pt x="1265" y="464"/>
                </a:cubicBezTo>
                <a:cubicBezTo>
                  <a:pt x="1266" y="465"/>
                  <a:pt x="1267" y="465"/>
                  <a:pt x="1267" y="465"/>
                </a:cubicBezTo>
                <a:cubicBezTo>
                  <a:pt x="1268" y="465"/>
                  <a:pt x="1269" y="465"/>
                  <a:pt x="1270" y="464"/>
                </a:cubicBezTo>
                <a:cubicBezTo>
                  <a:pt x="1272" y="462"/>
                  <a:pt x="1272" y="462"/>
                  <a:pt x="1272" y="462"/>
                </a:cubicBezTo>
                <a:cubicBezTo>
                  <a:pt x="1273" y="461"/>
                  <a:pt x="1273" y="459"/>
                  <a:pt x="1272" y="457"/>
                </a:cubicBezTo>
                <a:cubicBezTo>
                  <a:pt x="1271" y="456"/>
                  <a:pt x="1269" y="456"/>
                  <a:pt x="1268" y="457"/>
                </a:cubicBezTo>
                <a:lnTo>
                  <a:pt x="1265" y="460"/>
                </a:lnTo>
                <a:close/>
                <a:moveTo>
                  <a:pt x="1604" y="130"/>
                </a:moveTo>
                <a:cubicBezTo>
                  <a:pt x="1605" y="129"/>
                  <a:pt x="1605" y="127"/>
                  <a:pt x="1604" y="125"/>
                </a:cubicBezTo>
                <a:cubicBezTo>
                  <a:pt x="1603" y="124"/>
                  <a:pt x="1601" y="124"/>
                  <a:pt x="1600" y="125"/>
                </a:cubicBezTo>
                <a:cubicBezTo>
                  <a:pt x="1597" y="128"/>
                  <a:pt x="1597" y="128"/>
                  <a:pt x="1597" y="128"/>
                </a:cubicBezTo>
                <a:cubicBezTo>
                  <a:pt x="1596" y="129"/>
                  <a:pt x="1596" y="131"/>
                  <a:pt x="1597" y="133"/>
                </a:cubicBezTo>
                <a:cubicBezTo>
                  <a:pt x="1598" y="133"/>
                  <a:pt x="1598" y="134"/>
                  <a:pt x="1599" y="134"/>
                </a:cubicBezTo>
                <a:cubicBezTo>
                  <a:pt x="1600" y="134"/>
                  <a:pt x="1601" y="133"/>
                  <a:pt x="1601" y="133"/>
                </a:cubicBezTo>
                <a:lnTo>
                  <a:pt x="1604" y="130"/>
                </a:lnTo>
                <a:close/>
                <a:moveTo>
                  <a:pt x="1521" y="218"/>
                </a:moveTo>
                <a:cubicBezTo>
                  <a:pt x="1504" y="236"/>
                  <a:pt x="1504" y="236"/>
                  <a:pt x="1504" y="236"/>
                </a:cubicBezTo>
                <a:cubicBezTo>
                  <a:pt x="1502" y="237"/>
                  <a:pt x="1502" y="239"/>
                  <a:pt x="1504" y="240"/>
                </a:cubicBezTo>
                <a:cubicBezTo>
                  <a:pt x="1504" y="241"/>
                  <a:pt x="1505" y="241"/>
                  <a:pt x="1506" y="241"/>
                </a:cubicBezTo>
                <a:cubicBezTo>
                  <a:pt x="1507" y="241"/>
                  <a:pt x="1507" y="241"/>
                  <a:pt x="1508" y="240"/>
                </a:cubicBezTo>
                <a:cubicBezTo>
                  <a:pt x="1526" y="222"/>
                  <a:pt x="1526" y="222"/>
                  <a:pt x="1526" y="222"/>
                </a:cubicBezTo>
                <a:cubicBezTo>
                  <a:pt x="1527" y="221"/>
                  <a:pt x="1527" y="219"/>
                  <a:pt x="1526" y="218"/>
                </a:cubicBezTo>
                <a:cubicBezTo>
                  <a:pt x="1524" y="217"/>
                  <a:pt x="1522" y="217"/>
                  <a:pt x="1521" y="218"/>
                </a:cubicBezTo>
                <a:close/>
                <a:moveTo>
                  <a:pt x="1591" y="148"/>
                </a:moveTo>
                <a:cubicBezTo>
                  <a:pt x="1573" y="166"/>
                  <a:pt x="1573" y="166"/>
                  <a:pt x="1573" y="166"/>
                </a:cubicBezTo>
                <a:cubicBezTo>
                  <a:pt x="1572" y="167"/>
                  <a:pt x="1572" y="169"/>
                  <a:pt x="1573" y="171"/>
                </a:cubicBezTo>
                <a:cubicBezTo>
                  <a:pt x="1574" y="171"/>
                  <a:pt x="1574" y="171"/>
                  <a:pt x="1575" y="171"/>
                </a:cubicBezTo>
                <a:cubicBezTo>
                  <a:pt x="1576" y="171"/>
                  <a:pt x="1577" y="171"/>
                  <a:pt x="1577" y="171"/>
                </a:cubicBezTo>
                <a:cubicBezTo>
                  <a:pt x="1595" y="153"/>
                  <a:pt x="1595" y="153"/>
                  <a:pt x="1595" y="153"/>
                </a:cubicBezTo>
                <a:cubicBezTo>
                  <a:pt x="1597" y="151"/>
                  <a:pt x="1597" y="149"/>
                  <a:pt x="1595" y="148"/>
                </a:cubicBezTo>
                <a:cubicBezTo>
                  <a:pt x="1594" y="147"/>
                  <a:pt x="1592" y="147"/>
                  <a:pt x="1591" y="148"/>
                </a:cubicBezTo>
                <a:close/>
                <a:moveTo>
                  <a:pt x="1277" y="467"/>
                </a:moveTo>
                <a:cubicBezTo>
                  <a:pt x="1276" y="466"/>
                  <a:pt x="1274" y="466"/>
                  <a:pt x="1272" y="467"/>
                </a:cubicBezTo>
                <a:cubicBezTo>
                  <a:pt x="1265" y="475"/>
                  <a:pt x="1265" y="475"/>
                  <a:pt x="1265" y="475"/>
                </a:cubicBezTo>
                <a:cubicBezTo>
                  <a:pt x="1263" y="476"/>
                  <a:pt x="1263" y="478"/>
                  <a:pt x="1265" y="479"/>
                </a:cubicBezTo>
                <a:cubicBezTo>
                  <a:pt x="1265" y="479"/>
                  <a:pt x="1266" y="480"/>
                  <a:pt x="1267" y="480"/>
                </a:cubicBezTo>
                <a:cubicBezTo>
                  <a:pt x="1268" y="480"/>
                  <a:pt x="1268" y="479"/>
                  <a:pt x="1269" y="479"/>
                </a:cubicBezTo>
                <a:cubicBezTo>
                  <a:pt x="1277" y="471"/>
                  <a:pt x="1277" y="471"/>
                  <a:pt x="1277" y="471"/>
                </a:cubicBezTo>
                <a:cubicBezTo>
                  <a:pt x="1278" y="470"/>
                  <a:pt x="1278" y="468"/>
                  <a:pt x="1277" y="467"/>
                </a:cubicBezTo>
                <a:close/>
                <a:moveTo>
                  <a:pt x="1471" y="273"/>
                </a:moveTo>
                <a:cubicBezTo>
                  <a:pt x="1470" y="271"/>
                  <a:pt x="1468" y="271"/>
                  <a:pt x="1467" y="273"/>
                </a:cubicBezTo>
                <a:cubicBezTo>
                  <a:pt x="1342" y="397"/>
                  <a:pt x="1342" y="397"/>
                  <a:pt x="1342" y="397"/>
                </a:cubicBezTo>
                <a:cubicBezTo>
                  <a:pt x="1341" y="399"/>
                  <a:pt x="1341" y="401"/>
                  <a:pt x="1342" y="402"/>
                </a:cubicBezTo>
                <a:cubicBezTo>
                  <a:pt x="1342" y="402"/>
                  <a:pt x="1343" y="403"/>
                  <a:pt x="1344" y="403"/>
                </a:cubicBezTo>
                <a:cubicBezTo>
                  <a:pt x="1345" y="403"/>
                  <a:pt x="1346" y="402"/>
                  <a:pt x="1346" y="402"/>
                </a:cubicBezTo>
                <a:cubicBezTo>
                  <a:pt x="1471" y="277"/>
                  <a:pt x="1471" y="277"/>
                  <a:pt x="1471" y="277"/>
                </a:cubicBezTo>
                <a:cubicBezTo>
                  <a:pt x="1472" y="276"/>
                  <a:pt x="1472" y="274"/>
                  <a:pt x="1471" y="273"/>
                </a:cubicBezTo>
                <a:close/>
                <a:moveTo>
                  <a:pt x="1543" y="197"/>
                </a:moveTo>
                <a:cubicBezTo>
                  <a:pt x="1542" y="198"/>
                  <a:pt x="1542" y="198"/>
                  <a:pt x="1542" y="198"/>
                </a:cubicBezTo>
                <a:cubicBezTo>
                  <a:pt x="1542" y="198"/>
                  <a:pt x="1542" y="198"/>
                  <a:pt x="1542" y="198"/>
                </a:cubicBezTo>
                <a:cubicBezTo>
                  <a:pt x="1535" y="205"/>
                  <a:pt x="1535" y="205"/>
                  <a:pt x="1535" y="205"/>
                </a:cubicBezTo>
                <a:cubicBezTo>
                  <a:pt x="1533" y="206"/>
                  <a:pt x="1533" y="208"/>
                  <a:pt x="1535" y="209"/>
                </a:cubicBezTo>
                <a:cubicBezTo>
                  <a:pt x="1535" y="210"/>
                  <a:pt x="1536" y="210"/>
                  <a:pt x="1537" y="210"/>
                </a:cubicBezTo>
                <a:cubicBezTo>
                  <a:pt x="1537" y="210"/>
                  <a:pt x="1538" y="210"/>
                  <a:pt x="1539" y="209"/>
                </a:cubicBezTo>
                <a:cubicBezTo>
                  <a:pt x="1545" y="203"/>
                  <a:pt x="1545" y="203"/>
                  <a:pt x="1545" y="203"/>
                </a:cubicBezTo>
                <a:cubicBezTo>
                  <a:pt x="1545" y="203"/>
                  <a:pt x="1545" y="203"/>
                  <a:pt x="1545" y="203"/>
                </a:cubicBezTo>
                <a:cubicBezTo>
                  <a:pt x="1547" y="201"/>
                  <a:pt x="1547" y="201"/>
                  <a:pt x="1547" y="201"/>
                </a:cubicBezTo>
                <a:cubicBezTo>
                  <a:pt x="1548" y="200"/>
                  <a:pt x="1548" y="198"/>
                  <a:pt x="1547" y="197"/>
                </a:cubicBezTo>
                <a:cubicBezTo>
                  <a:pt x="1546" y="196"/>
                  <a:pt x="1544" y="196"/>
                  <a:pt x="1543" y="197"/>
                </a:cubicBezTo>
                <a:close/>
                <a:moveTo>
                  <a:pt x="1075" y="665"/>
                </a:moveTo>
                <a:cubicBezTo>
                  <a:pt x="1050" y="690"/>
                  <a:pt x="1050" y="690"/>
                  <a:pt x="1050" y="690"/>
                </a:cubicBezTo>
                <a:cubicBezTo>
                  <a:pt x="1048" y="691"/>
                  <a:pt x="1048" y="693"/>
                  <a:pt x="1050" y="694"/>
                </a:cubicBezTo>
                <a:cubicBezTo>
                  <a:pt x="1050" y="695"/>
                  <a:pt x="1051" y="695"/>
                  <a:pt x="1052" y="695"/>
                </a:cubicBezTo>
                <a:cubicBezTo>
                  <a:pt x="1052" y="695"/>
                  <a:pt x="1053" y="695"/>
                  <a:pt x="1054" y="694"/>
                </a:cubicBezTo>
                <a:cubicBezTo>
                  <a:pt x="1079" y="669"/>
                  <a:pt x="1079" y="669"/>
                  <a:pt x="1079" y="669"/>
                </a:cubicBezTo>
                <a:cubicBezTo>
                  <a:pt x="1080" y="668"/>
                  <a:pt x="1080" y="666"/>
                  <a:pt x="1079" y="665"/>
                </a:cubicBezTo>
                <a:cubicBezTo>
                  <a:pt x="1078" y="663"/>
                  <a:pt x="1076" y="663"/>
                  <a:pt x="1075" y="665"/>
                </a:cubicBezTo>
                <a:close/>
                <a:moveTo>
                  <a:pt x="1496" y="243"/>
                </a:moveTo>
                <a:cubicBezTo>
                  <a:pt x="1480" y="259"/>
                  <a:pt x="1480" y="259"/>
                  <a:pt x="1480" y="259"/>
                </a:cubicBezTo>
                <a:cubicBezTo>
                  <a:pt x="1479" y="260"/>
                  <a:pt x="1479" y="262"/>
                  <a:pt x="1480" y="263"/>
                </a:cubicBezTo>
                <a:cubicBezTo>
                  <a:pt x="1481" y="264"/>
                  <a:pt x="1482" y="264"/>
                  <a:pt x="1482" y="264"/>
                </a:cubicBezTo>
                <a:cubicBezTo>
                  <a:pt x="1483" y="264"/>
                  <a:pt x="1484" y="264"/>
                  <a:pt x="1485" y="263"/>
                </a:cubicBezTo>
                <a:cubicBezTo>
                  <a:pt x="1500" y="248"/>
                  <a:pt x="1500" y="248"/>
                  <a:pt x="1500" y="248"/>
                </a:cubicBezTo>
                <a:cubicBezTo>
                  <a:pt x="1501" y="247"/>
                  <a:pt x="1501" y="245"/>
                  <a:pt x="1500" y="243"/>
                </a:cubicBezTo>
                <a:cubicBezTo>
                  <a:pt x="1499" y="242"/>
                  <a:pt x="1497" y="242"/>
                  <a:pt x="1496" y="243"/>
                </a:cubicBezTo>
                <a:close/>
                <a:moveTo>
                  <a:pt x="1599" y="159"/>
                </a:moveTo>
                <a:cubicBezTo>
                  <a:pt x="1598" y="157"/>
                  <a:pt x="1596" y="157"/>
                  <a:pt x="1595" y="159"/>
                </a:cubicBezTo>
                <a:cubicBezTo>
                  <a:pt x="1580" y="173"/>
                  <a:pt x="1580" y="173"/>
                  <a:pt x="1580" y="173"/>
                </a:cubicBezTo>
                <a:cubicBezTo>
                  <a:pt x="1579" y="174"/>
                  <a:pt x="1579" y="176"/>
                  <a:pt x="1580" y="177"/>
                </a:cubicBezTo>
                <a:cubicBezTo>
                  <a:pt x="1581" y="178"/>
                  <a:pt x="1582" y="178"/>
                  <a:pt x="1582" y="178"/>
                </a:cubicBezTo>
                <a:cubicBezTo>
                  <a:pt x="1583" y="178"/>
                  <a:pt x="1584" y="178"/>
                  <a:pt x="1585" y="177"/>
                </a:cubicBezTo>
                <a:cubicBezTo>
                  <a:pt x="1599" y="163"/>
                  <a:pt x="1599" y="163"/>
                  <a:pt x="1599" y="163"/>
                </a:cubicBezTo>
                <a:cubicBezTo>
                  <a:pt x="1600" y="162"/>
                  <a:pt x="1600" y="160"/>
                  <a:pt x="1599" y="159"/>
                </a:cubicBezTo>
                <a:close/>
                <a:moveTo>
                  <a:pt x="1544" y="209"/>
                </a:moveTo>
                <a:cubicBezTo>
                  <a:pt x="1539" y="214"/>
                  <a:pt x="1539" y="214"/>
                  <a:pt x="1539" y="214"/>
                </a:cubicBezTo>
                <a:cubicBezTo>
                  <a:pt x="1538" y="215"/>
                  <a:pt x="1538" y="217"/>
                  <a:pt x="1539" y="218"/>
                </a:cubicBezTo>
                <a:cubicBezTo>
                  <a:pt x="1540" y="219"/>
                  <a:pt x="1541" y="219"/>
                  <a:pt x="1541" y="219"/>
                </a:cubicBezTo>
                <a:cubicBezTo>
                  <a:pt x="1542" y="219"/>
                  <a:pt x="1543" y="219"/>
                  <a:pt x="1544" y="218"/>
                </a:cubicBezTo>
                <a:cubicBezTo>
                  <a:pt x="1548" y="214"/>
                  <a:pt x="1548" y="214"/>
                  <a:pt x="1548" y="214"/>
                </a:cubicBezTo>
                <a:cubicBezTo>
                  <a:pt x="1549" y="212"/>
                  <a:pt x="1549" y="210"/>
                  <a:pt x="1548" y="209"/>
                </a:cubicBezTo>
                <a:cubicBezTo>
                  <a:pt x="1547" y="208"/>
                  <a:pt x="1545" y="208"/>
                  <a:pt x="1544" y="209"/>
                </a:cubicBezTo>
                <a:close/>
                <a:moveTo>
                  <a:pt x="1068" y="685"/>
                </a:moveTo>
                <a:cubicBezTo>
                  <a:pt x="1064" y="690"/>
                  <a:pt x="1064" y="690"/>
                  <a:pt x="1064" y="690"/>
                </a:cubicBezTo>
                <a:cubicBezTo>
                  <a:pt x="1062" y="691"/>
                  <a:pt x="1062" y="693"/>
                  <a:pt x="1064" y="694"/>
                </a:cubicBezTo>
                <a:cubicBezTo>
                  <a:pt x="1064" y="695"/>
                  <a:pt x="1065" y="695"/>
                  <a:pt x="1066" y="695"/>
                </a:cubicBezTo>
                <a:cubicBezTo>
                  <a:pt x="1067" y="695"/>
                  <a:pt x="1067" y="695"/>
                  <a:pt x="1068" y="694"/>
                </a:cubicBezTo>
                <a:cubicBezTo>
                  <a:pt x="1072" y="690"/>
                  <a:pt x="1072" y="690"/>
                  <a:pt x="1072" y="690"/>
                </a:cubicBezTo>
                <a:cubicBezTo>
                  <a:pt x="1073" y="688"/>
                  <a:pt x="1073" y="687"/>
                  <a:pt x="1072" y="685"/>
                </a:cubicBezTo>
                <a:cubicBezTo>
                  <a:pt x="1071" y="684"/>
                  <a:pt x="1069" y="684"/>
                  <a:pt x="1068" y="685"/>
                </a:cubicBezTo>
                <a:close/>
                <a:moveTo>
                  <a:pt x="1277" y="476"/>
                </a:moveTo>
                <a:cubicBezTo>
                  <a:pt x="1271" y="483"/>
                  <a:pt x="1271" y="483"/>
                  <a:pt x="1271" y="483"/>
                </a:cubicBezTo>
                <a:cubicBezTo>
                  <a:pt x="1269" y="484"/>
                  <a:pt x="1269" y="486"/>
                  <a:pt x="1271" y="487"/>
                </a:cubicBezTo>
                <a:cubicBezTo>
                  <a:pt x="1271" y="487"/>
                  <a:pt x="1272" y="488"/>
                  <a:pt x="1273" y="488"/>
                </a:cubicBezTo>
                <a:cubicBezTo>
                  <a:pt x="1274" y="488"/>
                  <a:pt x="1274" y="487"/>
                  <a:pt x="1275" y="487"/>
                </a:cubicBezTo>
                <a:cubicBezTo>
                  <a:pt x="1281" y="481"/>
                  <a:pt x="1281" y="481"/>
                  <a:pt x="1281" y="481"/>
                </a:cubicBezTo>
                <a:cubicBezTo>
                  <a:pt x="1282" y="480"/>
                  <a:pt x="1282" y="478"/>
                  <a:pt x="1281" y="476"/>
                </a:cubicBezTo>
                <a:cubicBezTo>
                  <a:pt x="1280" y="475"/>
                  <a:pt x="1278" y="475"/>
                  <a:pt x="1277" y="476"/>
                </a:cubicBezTo>
                <a:close/>
                <a:moveTo>
                  <a:pt x="1485" y="276"/>
                </a:moveTo>
                <a:cubicBezTo>
                  <a:pt x="1485" y="276"/>
                  <a:pt x="1486" y="276"/>
                  <a:pt x="1487" y="275"/>
                </a:cubicBezTo>
                <a:cubicBezTo>
                  <a:pt x="1498" y="264"/>
                  <a:pt x="1498" y="264"/>
                  <a:pt x="1498" y="264"/>
                </a:cubicBezTo>
                <a:cubicBezTo>
                  <a:pt x="1499" y="263"/>
                  <a:pt x="1499" y="261"/>
                  <a:pt x="1498" y="260"/>
                </a:cubicBezTo>
                <a:cubicBezTo>
                  <a:pt x="1497" y="259"/>
                  <a:pt x="1495" y="259"/>
                  <a:pt x="1493" y="260"/>
                </a:cubicBezTo>
                <a:cubicBezTo>
                  <a:pt x="1482" y="271"/>
                  <a:pt x="1482" y="271"/>
                  <a:pt x="1482" y="271"/>
                </a:cubicBezTo>
                <a:cubicBezTo>
                  <a:pt x="1481" y="272"/>
                  <a:pt x="1481" y="274"/>
                  <a:pt x="1482" y="275"/>
                </a:cubicBezTo>
                <a:cubicBezTo>
                  <a:pt x="1483" y="276"/>
                  <a:pt x="1484" y="276"/>
                  <a:pt x="1485" y="276"/>
                </a:cubicBezTo>
                <a:close/>
                <a:moveTo>
                  <a:pt x="1463" y="291"/>
                </a:moveTo>
                <a:cubicBezTo>
                  <a:pt x="1346" y="407"/>
                  <a:pt x="1346" y="407"/>
                  <a:pt x="1346" y="407"/>
                </a:cubicBezTo>
                <a:cubicBezTo>
                  <a:pt x="1345" y="408"/>
                  <a:pt x="1345" y="410"/>
                  <a:pt x="1346" y="411"/>
                </a:cubicBezTo>
                <a:cubicBezTo>
                  <a:pt x="1347" y="412"/>
                  <a:pt x="1347" y="412"/>
                  <a:pt x="1348" y="412"/>
                </a:cubicBezTo>
                <a:cubicBezTo>
                  <a:pt x="1349" y="412"/>
                  <a:pt x="1350" y="412"/>
                  <a:pt x="1350" y="411"/>
                </a:cubicBezTo>
                <a:cubicBezTo>
                  <a:pt x="1467" y="295"/>
                  <a:pt x="1467" y="295"/>
                  <a:pt x="1467" y="295"/>
                </a:cubicBezTo>
                <a:cubicBezTo>
                  <a:pt x="1468" y="294"/>
                  <a:pt x="1468" y="292"/>
                  <a:pt x="1467" y="291"/>
                </a:cubicBezTo>
                <a:cubicBezTo>
                  <a:pt x="1466" y="289"/>
                  <a:pt x="1464" y="289"/>
                  <a:pt x="1463" y="291"/>
                </a:cubicBezTo>
                <a:close/>
                <a:moveTo>
                  <a:pt x="1593" y="183"/>
                </a:moveTo>
                <a:cubicBezTo>
                  <a:pt x="1597" y="178"/>
                  <a:pt x="1597" y="178"/>
                  <a:pt x="1597" y="178"/>
                </a:cubicBezTo>
                <a:cubicBezTo>
                  <a:pt x="1599" y="177"/>
                  <a:pt x="1599" y="175"/>
                  <a:pt x="1597" y="174"/>
                </a:cubicBezTo>
                <a:cubicBezTo>
                  <a:pt x="1596" y="173"/>
                  <a:pt x="1594" y="173"/>
                  <a:pt x="1593" y="174"/>
                </a:cubicBezTo>
                <a:cubicBezTo>
                  <a:pt x="1588" y="179"/>
                  <a:pt x="1588" y="179"/>
                  <a:pt x="1588" y="179"/>
                </a:cubicBezTo>
                <a:cubicBezTo>
                  <a:pt x="1587" y="180"/>
                  <a:pt x="1587" y="182"/>
                  <a:pt x="1588" y="183"/>
                </a:cubicBezTo>
                <a:cubicBezTo>
                  <a:pt x="1589" y="184"/>
                  <a:pt x="1590" y="184"/>
                  <a:pt x="1590" y="184"/>
                </a:cubicBezTo>
                <a:cubicBezTo>
                  <a:pt x="1591" y="184"/>
                  <a:pt x="1592" y="184"/>
                  <a:pt x="1593" y="183"/>
                </a:cubicBezTo>
                <a:close/>
                <a:moveTo>
                  <a:pt x="1546" y="221"/>
                </a:moveTo>
                <a:cubicBezTo>
                  <a:pt x="1544" y="223"/>
                  <a:pt x="1544" y="223"/>
                  <a:pt x="1544" y="223"/>
                </a:cubicBezTo>
                <a:cubicBezTo>
                  <a:pt x="1543" y="224"/>
                  <a:pt x="1543" y="226"/>
                  <a:pt x="1544" y="227"/>
                </a:cubicBezTo>
                <a:cubicBezTo>
                  <a:pt x="1545" y="228"/>
                  <a:pt x="1545" y="228"/>
                  <a:pt x="1546" y="228"/>
                </a:cubicBezTo>
                <a:cubicBezTo>
                  <a:pt x="1547" y="228"/>
                  <a:pt x="1548" y="228"/>
                  <a:pt x="1548" y="227"/>
                </a:cubicBezTo>
                <a:cubicBezTo>
                  <a:pt x="1551" y="225"/>
                  <a:pt x="1551" y="225"/>
                  <a:pt x="1551" y="225"/>
                </a:cubicBezTo>
                <a:cubicBezTo>
                  <a:pt x="1552" y="224"/>
                  <a:pt x="1552" y="222"/>
                  <a:pt x="1551" y="221"/>
                </a:cubicBezTo>
                <a:cubicBezTo>
                  <a:pt x="1550" y="219"/>
                  <a:pt x="1548" y="219"/>
                  <a:pt x="1546" y="221"/>
                </a:cubicBezTo>
                <a:close/>
                <a:moveTo>
                  <a:pt x="1474" y="297"/>
                </a:moveTo>
                <a:cubicBezTo>
                  <a:pt x="1473" y="296"/>
                  <a:pt x="1471" y="296"/>
                  <a:pt x="1470" y="297"/>
                </a:cubicBezTo>
                <a:cubicBezTo>
                  <a:pt x="1351" y="417"/>
                  <a:pt x="1351" y="417"/>
                  <a:pt x="1351" y="417"/>
                </a:cubicBezTo>
                <a:cubicBezTo>
                  <a:pt x="1349" y="418"/>
                  <a:pt x="1349" y="420"/>
                  <a:pt x="1351" y="421"/>
                </a:cubicBezTo>
                <a:cubicBezTo>
                  <a:pt x="1351" y="422"/>
                  <a:pt x="1352" y="422"/>
                  <a:pt x="1353" y="422"/>
                </a:cubicBezTo>
                <a:cubicBezTo>
                  <a:pt x="1353" y="422"/>
                  <a:pt x="1354" y="422"/>
                  <a:pt x="1355" y="421"/>
                </a:cubicBezTo>
                <a:cubicBezTo>
                  <a:pt x="1474" y="302"/>
                  <a:pt x="1474" y="302"/>
                  <a:pt x="1474" y="302"/>
                </a:cubicBezTo>
                <a:cubicBezTo>
                  <a:pt x="1476" y="300"/>
                  <a:pt x="1476" y="298"/>
                  <a:pt x="1474" y="297"/>
                </a:cubicBezTo>
                <a:close/>
                <a:moveTo>
                  <a:pt x="1494" y="273"/>
                </a:moveTo>
                <a:cubicBezTo>
                  <a:pt x="1493" y="274"/>
                  <a:pt x="1493" y="276"/>
                  <a:pt x="1494" y="277"/>
                </a:cubicBezTo>
                <a:cubicBezTo>
                  <a:pt x="1495" y="278"/>
                  <a:pt x="1496" y="278"/>
                  <a:pt x="1496" y="278"/>
                </a:cubicBezTo>
                <a:cubicBezTo>
                  <a:pt x="1497" y="278"/>
                  <a:pt x="1498" y="278"/>
                  <a:pt x="1498" y="277"/>
                </a:cubicBezTo>
                <a:cubicBezTo>
                  <a:pt x="1506" y="270"/>
                  <a:pt x="1506" y="270"/>
                  <a:pt x="1506" y="270"/>
                </a:cubicBezTo>
                <a:cubicBezTo>
                  <a:pt x="1507" y="269"/>
                  <a:pt x="1507" y="267"/>
                  <a:pt x="1506" y="266"/>
                </a:cubicBezTo>
                <a:cubicBezTo>
                  <a:pt x="1505" y="264"/>
                  <a:pt x="1503" y="264"/>
                  <a:pt x="1502" y="266"/>
                </a:cubicBezTo>
                <a:lnTo>
                  <a:pt x="1494" y="273"/>
                </a:lnTo>
                <a:close/>
                <a:moveTo>
                  <a:pt x="1366" y="420"/>
                </a:moveTo>
                <a:cubicBezTo>
                  <a:pt x="1366" y="420"/>
                  <a:pt x="1367" y="421"/>
                  <a:pt x="1368" y="421"/>
                </a:cubicBezTo>
                <a:cubicBezTo>
                  <a:pt x="1369" y="421"/>
                  <a:pt x="1370" y="420"/>
                  <a:pt x="1370" y="420"/>
                </a:cubicBezTo>
                <a:cubicBezTo>
                  <a:pt x="1480" y="310"/>
                  <a:pt x="1480" y="310"/>
                  <a:pt x="1480" y="310"/>
                </a:cubicBezTo>
                <a:cubicBezTo>
                  <a:pt x="1481" y="309"/>
                  <a:pt x="1481" y="307"/>
                  <a:pt x="1480" y="306"/>
                </a:cubicBezTo>
                <a:cubicBezTo>
                  <a:pt x="1479" y="304"/>
                  <a:pt x="1477" y="304"/>
                  <a:pt x="1476" y="306"/>
                </a:cubicBezTo>
                <a:cubicBezTo>
                  <a:pt x="1366" y="415"/>
                  <a:pt x="1366" y="415"/>
                  <a:pt x="1366" y="415"/>
                </a:cubicBezTo>
                <a:cubicBezTo>
                  <a:pt x="1365" y="417"/>
                  <a:pt x="1365" y="419"/>
                  <a:pt x="1366" y="420"/>
                </a:cubicBezTo>
                <a:close/>
                <a:moveTo>
                  <a:pt x="1555" y="226"/>
                </a:moveTo>
                <a:cubicBezTo>
                  <a:pt x="1550" y="231"/>
                  <a:pt x="1550" y="231"/>
                  <a:pt x="1550" y="231"/>
                </a:cubicBezTo>
                <a:cubicBezTo>
                  <a:pt x="1549" y="233"/>
                  <a:pt x="1549" y="235"/>
                  <a:pt x="1550" y="236"/>
                </a:cubicBezTo>
                <a:cubicBezTo>
                  <a:pt x="1550" y="236"/>
                  <a:pt x="1551" y="237"/>
                  <a:pt x="1552" y="237"/>
                </a:cubicBezTo>
                <a:cubicBezTo>
                  <a:pt x="1553" y="237"/>
                  <a:pt x="1554" y="236"/>
                  <a:pt x="1554" y="236"/>
                </a:cubicBezTo>
                <a:cubicBezTo>
                  <a:pt x="1559" y="231"/>
                  <a:pt x="1559" y="231"/>
                  <a:pt x="1559" y="231"/>
                </a:cubicBezTo>
                <a:cubicBezTo>
                  <a:pt x="1561" y="229"/>
                  <a:pt x="1561" y="227"/>
                  <a:pt x="1559" y="226"/>
                </a:cubicBezTo>
                <a:cubicBezTo>
                  <a:pt x="1558" y="225"/>
                  <a:pt x="1556" y="225"/>
                  <a:pt x="1555" y="226"/>
                </a:cubicBezTo>
                <a:close/>
                <a:moveTo>
                  <a:pt x="1344" y="441"/>
                </a:moveTo>
                <a:cubicBezTo>
                  <a:pt x="1343" y="440"/>
                  <a:pt x="1341" y="440"/>
                  <a:pt x="1340" y="441"/>
                </a:cubicBezTo>
                <a:cubicBezTo>
                  <a:pt x="1336" y="445"/>
                  <a:pt x="1336" y="445"/>
                  <a:pt x="1336" y="445"/>
                </a:cubicBezTo>
                <a:cubicBezTo>
                  <a:pt x="1335" y="446"/>
                  <a:pt x="1335" y="448"/>
                  <a:pt x="1336" y="449"/>
                </a:cubicBezTo>
                <a:cubicBezTo>
                  <a:pt x="1337" y="450"/>
                  <a:pt x="1338" y="450"/>
                  <a:pt x="1339" y="450"/>
                </a:cubicBezTo>
                <a:cubicBezTo>
                  <a:pt x="1339" y="450"/>
                  <a:pt x="1340" y="450"/>
                  <a:pt x="1341" y="449"/>
                </a:cubicBezTo>
                <a:cubicBezTo>
                  <a:pt x="1344" y="445"/>
                  <a:pt x="1344" y="445"/>
                  <a:pt x="1344" y="445"/>
                </a:cubicBezTo>
                <a:cubicBezTo>
                  <a:pt x="1346" y="444"/>
                  <a:pt x="1346" y="442"/>
                  <a:pt x="1344" y="441"/>
                </a:cubicBezTo>
                <a:close/>
                <a:moveTo>
                  <a:pt x="1594" y="196"/>
                </a:moveTo>
                <a:cubicBezTo>
                  <a:pt x="1598" y="192"/>
                  <a:pt x="1598" y="192"/>
                  <a:pt x="1598" y="192"/>
                </a:cubicBezTo>
                <a:cubicBezTo>
                  <a:pt x="1599" y="191"/>
                  <a:pt x="1599" y="189"/>
                  <a:pt x="1598" y="188"/>
                </a:cubicBezTo>
                <a:cubicBezTo>
                  <a:pt x="1596" y="187"/>
                  <a:pt x="1594" y="187"/>
                  <a:pt x="1593" y="188"/>
                </a:cubicBezTo>
                <a:cubicBezTo>
                  <a:pt x="1590" y="191"/>
                  <a:pt x="1590" y="191"/>
                  <a:pt x="1590" y="191"/>
                </a:cubicBezTo>
                <a:cubicBezTo>
                  <a:pt x="1589" y="193"/>
                  <a:pt x="1589" y="194"/>
                  <a:pt x="1590" y="196"/>
                </a:cubicBezTo>
                <a:cubicBezTo>
                  <a:pt x="1590" y="196"/>
                  <a:pt x="1591" y="197"/>
                  <a:pt x="1592" y="197"/>
                </a:cubicBezTo>
                <a:cubicBezTo>
                  <a:pt x="1593" y="197"/>
                  <a:pt x="1594" y="196"/>
                  <a:pt x="1594" y="196"/>
                </a:cubicBezTo>
                <a:close/>
                <a:moveTo>
                  <a:pt x="1508" y="273"/>
                </a:moveTo>
                <a:cubicBezTo>
                  <a:pt x="1497" y="284"/>
                  <a:pt x="1497" y="284"/>
                  <a:pt x="1497" y="284"/>
                </a:cubicBezTo>
                <a:cubicBezTo>
                  <a:pt x="1496" y="285"/>
                  <a:pt x="1496" y="287"/>
                  <a:pt x="1497" y="289"/>
                </a:cubicBezTo>
                <a:cubicBezTo>
                  <a:pt x="1497" y="289"/>
                  <a:pt x="1498" y="290"/>
                  <a:pt x="1499" y="290"/>
                </a:cubicBezTo>
                <a:cubicBezTo>
                  <a:pt x="1500" y="290"/>
                  <a:pt x="1501" y="289"/>
                  <a:pt x="1501" y="289"/>
                </a:cubicBezTo>
                <a:cubicBezTo>
                  <a:pt x="1513" y="277"/>
                  <a:pt x="1513" y="277"/>
                  <a:pt x="1513" y="277"/>
                </a:cubicBezTo>
                <a:cubicBezTo>
                  <a:pt x="1514" y="276"/>
                  <a:pt x="1514" y="274"/>
                  <a:pt x="1513" y="273"/>
                </a:cubicBezTo>
                <a:cubicBezTo>
                  <a:pt x="1512" y="272"/>
                  <a:pt x="1510" y="272"/>
                  <a:pt x="1508" y="273"/>
                </a:cubicBezTo>
                <a:close/>
                <a:moveTo>
                  <a:pt x="1566" y="229"/>
                </a:moveTo>
                <a:cubicBezTo>
                  <a:pt x="1554" y="241"/>
                  <a:pt x="1554" y="241"/>
                  <a:pt x="1554" y="241"/>
                </a:cubicBezTo>
                <a:cubicBezTo>
                  <a:pt x="1550" y="245"/>
                  <a:pt x="1550" y="245"/>
                  <a:pt x="1550" y="245"/>
                </a:cubicBezTo>
                <a:cubicBezTo>
                  <a:pt x="1549" y="247"/>
                  <a:pt x="1549" y="248"/>
                  <a:pt x="1550" y="250"/>
                </a:cubicBezTo>
                <a:cubicBezTo>
                  <a:pt x="1550" y="250"/>
                  <a:pt x="1551" y="251"/>
                  <a:pt x="1552" y="251"/>
                </a:cubicBezTo>
                <a:cubicBezTo>
                  <a:pt x="1553" y="251"/>
                  <a:pt x="1554" y="250"/>
                  <a:pt x="1554" y="250"/>
                </a:cubicBezTo>
                <a:cubicBezTo>
                  <a:pt x="1559" y="245"/>
                  <a:pt x="1559" y="245"/>
                  <a:pt x="1559" y="245"/>
                </a:cubicBezTo>
                <a:cubicBezTo>
                  <a:pt x="1570" y="234"/>
                  <a:pt x="1570" y="234"/>
                  <a:pt x="1570" y="234"/>
                </a:cubicBezTo>
                <a:cubicBezTo>
                  <a:pt x="1571" y="232"/>
                  <a:pt x="1571" y="230"/>
                  <a:pt x="1570" y="229"/>
                </a:cubicBezTo>
                <a:cubicBezTo>
                  <a:pt x="1569" y="228"/>
                  <a:pt x="1567" y="228"/>
                  <a:pt x="1566" y="229"/>
                </a:cubicBezTo>
                <a:close/>
                <a:moveTo>
                  <a:pt x="1371" y="432"/>
                </a:moveTo>
                <a:cubicBezTo>
                  <a:pt x="1372" y="432"/>
                  <a:pt x="1372" y="431"/>
                  <a:pt x="1373" y="431"/>
                </a:cubicBezTo>
                <a:cubicBezTo>
                  <a:pt x="1487" y="317"/>
                  <a:pt x="1487" y="317"/>
                  <a:pt x="1487" y="317"/>
                </a:cubicBezTo>
                <a:cubicBezTo>
                  <a:pt x="1488" y="315"/>
                  <a:pt x="1488" y="313"/>
                  <a:pt x="1487" y="312"/>
                </a:cubicBezTo>
                <a:cubicBezTo>
                  <a:pt x="1486" y="311"/>
                  <a:pt x="1484" y="311"/>
                  <a:pt x="1483" y="312"/>
                </a:cubicBezTo>
                <a:cubicBezTo>
                  <a:pt x="1369" y="426"/>
                  <a:pt x="1369" y="426"/>
                  <a:pt x="1369" y="426"/>
                </a:cubicBezTo>
                <a:cubicBezTo>
                  <a:pt x="1367" y="428"/>
                  <a:pt x="1367" y="430"/>
                  <a:pt x="1369" y="431"/>
                </a:cubicBezTo>
                <a:cubicBezTo>
                  <a:pt x="1369" y="431"/>
                  <a:pt x="1370" y="432"/>
                  <a:pt x="1371" y="432"/>
                </a:cubicBezTo>
                <a:close/>
                <a:moveTo>
                  <a:pt x="1514" y="281"/>
                </a:moveTo>
                <a:cubicBezTo>
                  <a:pt x="1499" y="296"/>
                  <a:pt x="1499" y="296"/>
                  <a:pt x="1499" y="296"/>
                </a:cubicBezTo>
                <a:cubicBezTo>
                  <a:pt x="1498" y="297"/>
                  <a:pt x="1498" y="299"/>
                  <a:pt x="1499" y="300"/>
                </a:cubicBezTo>
                <a:cubicBezTo>
                  <a:pt x="1500" y="301"/>
                  <a:pt x="1500" y="301"/>
                  <a:pt x="1501" y="301"/>
                </a:cubicBezTo>
                <a:cubicBezTo>
                  <a:pt x="1502" y="301"/>
                  <a:pt x="1503" y="301"/>
                  <a:pt x="1503" y="300"/>
                </a:cubicBezTo>
                <a:cubicBezTo>
                  <a:pt x="1519" y="285"/>
                  <a:pt x="1519" y="285"/>
                  <a:pt x="1519" y="285"/>
                </a:cubicBezTo>
                <a:cubicBezTo>
                  <a:pt x="1520" y="284"/>
                  <a:pt x="1520" y="282"/>
                  <a:pt x="1519" y="281"/>
                </a:cubicBezTo>
                <a:cubicBezTo>
                  <a:pt x="1518" y="280"/>
                  <a:pt x="1516" y="280"/>
                  <a:pt x="1514" y="281"/>
                </a:cubicBezTo>
                <a:close/>
                <a:moveTo>
                  <a:pt x="1576" y="242"/>
                </a:moveTo>
                <a:cubicBezTo>
                  <a:pt x="1577" y="241"/>
                  <a:pt x="1577" y="241"/>
                  <a:pt x="1577" y="241"/>
                </a:cubicBezTo>
                <a:cubicBezTo>
                  <a:pt x="1578" y="240"/>
                  <a:pt x="1578" y="238"/>
                  <a:pt x="1577" y="236"/>
                </a:cubicBezTo>
                <a:cubicBezTo>
                  <a:pt x="1576" y="235"/>
                  <a:pt x="1574" y="235"/>
                  <a:pt x="1573" y="236"/>
                </a:cubicBezTo>
                <a:cubicBezTo>
                  <a:pt x="1572" y="237"/>
                  <a:pt x="1572" y="237"/>
                  <a:pt x="1572" y="237"/>
                </a:cubicBezTo>
                <a:cubicBezTo>
                  <a:pt x="1571" y="238"/>
                  <a:pt x="1571" y="240"/>
                  <a:pt x="1572" y="242"/>
                </a:cubicBezTo>
                <a:cubicBezTo>
                  <a:pt x="1573" y="242"/>
                  <a:pt x="1573" y="242"/>
                  <a:pt x="1574" y="242"/>
                </a:cubicBezTo>
                <a:cubicBezTo>
                  <a:pt x="1575" y="242"/>
                  <a:pt x="1576" y="242"/>
                  <a:pt x="1576" y="242"/>
                </a:cubicBezTo>
                <a:close/>
                <a:moveTo>
                  <a:pt x="1374" y="443"/>
                </a:moveTo>
                <a:cubicBezTo>
                  <a:pt x="1374" y="443"/>
                  <a:pt x="1375" y="443"/>
                  <a:pt x="1376" y="442"/>
                </a:cubicBezTo>
                <a:cubicBezTo>
                  <a:pt x="1415" y="403"/>
                  <a:pt x="1415" y="403"/>
                  <a:pt x="1415" y="403"/>
                </a:cubicBezTo>
                <a:cubicBezTo>
                  <a:pt x="1416" y="402"/>
                  <a:pt x="1416" y="400"/>
                  <a:pt x="1415" y="399"/>
                </a:cubicBezTo>
                <a:cubicBezTo>
                  <a:pt x="1414" y="397"/>
                  <a:pt x="1412" y="397"/>
                  <a:pt x="1411" y="399"/>
                </a:cubicBezTo>
                <a:cubicBezTo>
                  <a:pt x="1371" y="438"/>
                  <a:pt x="1371" y="438"/>
                  <a:pt x="1371" y="438"/>
                </a:cubicBezTo>
                <a:cubicBezTo>
                  <a:pt x="1370" y="439"/>
                  <a:pt x="1370" y="441"/>
                  <a:pt x="1371" y="442"/>
                </a:cubicBezTo>
                <a:cubicBezTo>
                  <a:pt x="1372" y="443"/>
                  <a:pt x="1373" y="443"/>
                  <a:pt x="1374" y="443"/>
                </a:cubicBezTo>
                <a:close/>
                <a:moveTo>
                  <a:pt x="1491" y="322"/>
                </a:moveTo>
                <a:cubicBezTo>
                  <a:pt x="1490" y="321"/>
                  <a:pt x="1488" y="321"/>
                  <a:pt x="1487" y="322"/>
                </a:cubicBezTo>
                <a:cubicBezTo>
                  <a:pt x="1429" y="380"/>
                  <a:pt x="1429" y="380"/>
                  <a:pt x="1429" y="380"/>
                </a:cubicBezTo>
                <a:cubicBezTo>
                  <a:pt x="1428" y="381"/>
                  <a:pt x="1428" y="383"/>
                  <a:pt x="1429" y="384"/>
                </a:cubicBezTo>
                <a:cubicBezTo>
                  <a:pt x="1430" y="385"/>
                  <a:pt x="1430" y="385"/>
                  <a:pt x="1431" y="385"/>
                </a:cubicBezTo>
                <a:cubicBezTo>
                  <a:pt x="1432" y="385"/>
                  <a:pt x="1433" y="385"/>
                  <a:pt x="1433" y="384"/>
                </a:cubicBezTo>
                <a:cubicBezTo>
                  <a:pt x="1491" y="327"/>
                  <a:pt x="1491" y="327"/>
                  <a:pt x="1491" y="327"/>
                </a:cubicBezTo>
                <a:cubicBezTo>
                  <a:pt x="1492" y="326"/>
                  <a:pt x="1492" y="324"/>
                  <a:pt x="1491" y="322"/>
                </a:cubicBezTo>
                <a:close/>
                <a:moveTo>
                  <a:pt x="1569" y="249"/>
                </a:moveTo>
                <a:cubicBezTo>
                  <a:pt x="1572" y="246"/>
                  <a:pt x="1572" y="246"/>
                  <a:pt x="1572" y="246"/>
                </a:cubicBezTo>
                <a:cubicBezTo>
                  <a:pt x="1572" y="246"/>
                  <a:pt x="1572" y="246"/>
                  <a:pt x="1572" y="245"/>
                </a:cubicBezTo>
                <a:cubicBezTo>
                  <a:pt x="1573" y="245"/>
                  <a:pt x="1573" y="244"/>
                  <a:pt x="1573" y="244"/>
                </a:cubicBezTo>
                <a:cubicBezTo>
                  <a:pt x="1573" y="243"/>
                  <a:pt x="1572" y="242"/>
                  <a:pt x="1572" y="242"/>
                </a:cubicBezTo>
                <a:cubicBezTo>
                  <a:pt x="1571" y="241"/>
                  <a:pt x="1571" y="241"/>
                  <a:pt x="1571" y="241"/>
                </a:cubicBezTo>
                <a:cubicBezTo>
                  <a:pt x="1570" y="241"/>
                  <a:pt x="1568" y="241"/>
                  <a:pt x="1567" y="242"/>
                </a:cubicBezTo>
                <a:cubicBezTo>
                  <a:pt x="1555" y="254"/>
                  <a:pt x="1555" y="254"/>
                  <a:pt x="1555" y="254"/>
                </a:cubicBezTo>
                <a:cubicBezTo>
                  <a:pt x="1554" y="255"/>
                  <a:pt x="1554" y="257"/>
                  <a:pt x="1555" y="258"/>
                </a:cubicBezTo>
                <a:cubicBezTo>
                  <a:pt x="1556" y="259"/>
                  <a:pt x="1557" y="259"/>
                  <a:pt x="1557" y="259"/>
                </a:cubicBezTo>
                <a:cubicBezTo>
                  <a:pt x="1558" y="259"/>
                  <a:pt x="1559" y="259"/>
                  <a:pt x="1560" y="258"/>
                </a:cubicBezTo>
                <a:lnTo>
                  <a:pt x="1569" y="249"/>
                </a:lnTo>
                <a:close/>
                <a:moveTo>
                  <a:pt x="1438" y="390"/>
                </a:moveTo>
                <a:cubicBezTo>
                  <a:pt x="1436" y="389"/>
                  <a:pt x="1434" y="389"/>
                  <a:pt x="1433" y="390"/>
                </a:cubicBezTo>
                <a:cubicBezTo>
                  <a:pt x="1425" y="398"/>
                  <a:pt x="1425" y="398"/>
                  <a:pt x="1425" y="398"/>
                </a:cubicBezTo>
                <a:cubicBezTo>
                  <a:pt x="1424" y="399"/>
                  <a:pt x="1424" y="401"/>
                  <a:pt x="1425" y="402"/>
                </a:cubicBezTo>
                <a:cubicBezTo>
                  <a:pt x="1426" y="403"/>
                  <a:pt x="1427" y="403"/>
                  <a:pt x="1427" y="403"/>
                </a:cubicBezTo>
                <a:cubicBezTo>
                  <a:pt x="1428" y="403"/>
                  <a:pt x="1429" y="403"/>
                  <a:pt x="1429" y="402"/>
                </a:cubicBezTo>
                <a:cubicBezTo>
                  <a:pt x="1438" y="394"/>
                  <a:pt x="1438" y="394"/>
                  <a:pt x="1438" y="394"/>
                </a:cubicBezTo>
                <a:cubicBezTo>
                  <a:pt x="1439" y="393"/>
                  <a:pt x="1439" y="391"/>
                  <a:pt x="1438" y="390"/>
                </a:cubicBezTo>
                <a:close/>
                <a:moveTo>
                  <a:pt x="1488" y="340"/>
                </a:moveTo>
                <a:cubicBezTo>
                  <a:pt x="1486" y="339"/>
                  <a:pt x="1484" y="339"/>
                  <a:pt x="1483" y="340"/>
                </a:cubicBezTo>
                <a:cubicBezTo>
                  <a:pt x="1445" y="378"/>
                  <a:pt x="1445" y="378"/>
                  <a:pt x="1445" y="378"/>
                </a:cubicBezTo>
                <a:cubicBezTo>
                  <a:pt x="1443" y="380"/>
                  <a:pt x="1443" y="382"/>
                  <a:pt x="1445" y="383"/>
                </a:cubicBezTo>
                <a:cubicBezTo>
                  <a:pt x="1445" y="383"/>
                  <a:pt x="1446" y="384"/>
                  <a:pt x="1447" y="384"/>
                </a:cubicBezTo>
                <a:cubicBezTo>
                  <a:pt x="1448" y="384"/>
                  <a:pt x="1448" y="383"/>
                  <a:pt x="1449" y="383"/>
                </a:cubicBezTo>
                <a:cubicBezTo>
                  <a:pt x="1488" y="344"/>
                  <a:pt x="1488" y="344"/>
                  <a:pt x="1488" y="344"/>
                </a:cubicBezTo>
                <a:cubicBezTo>
                  <a:pt x="1489" y="343"/>
                  <a:pt x="1489" y="341"/>
                  <a:pt x="1488" y="340"/>
                </a:cubicBezTo>
                <a:close/>
                <a:moveTo>
                  <a:pt x="1561" y="269"/>
                </a:moveTo>
                <a:cubicBezTo>
                  <a:pt x="1562" y="269"/>
                  <a:pt x="1563" y="269"/>
                  <a:pt x="1563" y="269"/>
                </a:cubicBezTo>
                <a:cubicBezTo>
                  <a:pt x="1572" y="260"/>
                  <a:pt x="1572" y="260"/>
                  <a:pt x="1572" y="260"/>
                </a:cubicBezTo>
                <a:cubicBezTo>
                  <a:pt x="1573" y="259"/>
                  <a:pt x="1573" y="257"/>
                  <a:pt x="1572" y="256"/>
                </a:cubicBezTo>
                <a:cubicBezTo>
                  <a:pt x="1571" y="254"/>
                  <a:pt x="1569" y="254"/>
                  <a:pt x="1567" y="256"/>
                </a:cubicBezTo>
                <a:cubicBezTo>
                  <a:pt x="1559" y="264"/>
                  <a:pt x="1559" y="264"/>
                  <a:pt x="1559" y="264"/>
                </a:cubicBezTo>
                <a:cubicBezTo>
                  <a:pt x="1558" y="265"/>
                  <a:pt x="1558" y="267"/>
                  <a:pt x="1559" y="269"/>
                </a:cubicBezTo>
                <a:cubicBezTo>
                  <a:pt x="1559" y="269"/>
                  <a:pt x="1560" y="269"/>
                  <a:pt x="1561" y="269"/>
                </a:cubicBezTo>
                <a:close/>
                <a:moveTo>
                  <a:pt x="1390" y="442"/>
                </a:moveTo>
                <a:cubicBezTo>
                  <a:pt x="1421" y="411"/>
                  <a:pt x="1421" y="411"/>
                  <a:pt x="1421" y="411"/>
                </a:cubicBezTo>
                <a:cubicBezTo>
                  <a:pt x="1422" y="410"/>
                  <a:pt x="1422" y="408"/>
                  <a:pt x="1421" y="407"/>
                </a:cubicBezTo>
                <a:cubicBezTo>
                  <a:pt x="1419" y="406"/>
                  <a:pt x="1417" y="406"/>
                  <a:pt x="1416" y="407"/>
                </a:cubicBezTo>
                <a:cubicBezTo>
                  <a:pt x="1386" y="438"/>
                  <a:pt x="1386" y="438"/>
                  <a:pt x="1386" y="438"/>
                </a:cubicBezTo>
                <a:cubicBezTo>
                  <a:pt x="1384" y="439"/>
                  <a:pt x="1384" y="441"/>
                  <a:pt x="1386" y="442"/>
                </a:cubicBezTo>
                <a:cubicBezTo>
                  <a:pt x="1386" y="442"/>
                  <a:pt x="1387" y="443"/>
                  <a:pt x="1388" y="443"/>
                </a:cubicBezTo>
                <a:cubicBezTo>
                  <a:pt x="1389" y="443"/>
                  <a:pt x="1389" y="442"/>
                  <a:pt x="1390" y="442"/>
                </a:cubicBezTo>
                <a:close/>
                <a:moveTo>
                  <a:pt x="1381" y="442"/>
                </a:moveTo>
                <a:cubicBezTo>
                  <a:pt x="1372" y="451"/>
                  <a:pt x="1372" y="451"/>
                  <a:pt x="1372" y="451"/>
                </a:cubicBezTo>
                <a:cubicBezTo>
                  <a:pt x="1371" y="452"/>
                  <a:pt x="1371" y="454"/>
                  <a:pt x="1372" y="455"/>
                </a:cubicBezTo>
                <a:cubicBezTo>
                  <a:pt x="1373" y="456"/>
                  <a:pt x="1373" y="456"/>
                  <a:pt x="1374" y="456"/>
                </a:cubicBezTo>
                <a:cubicBezTo>
                  <a:pt x="1375" y="456"/>
                  <a:pt x="1376" y="456"/>
                  <a:pt x="1376" y="455"/>
                </a:cubicBezTo>
                <a:cubicBezTo>
                  <a:pt x="1385" y="447"/>
                  <a:pt x="1385" y="447"/>
                  <a:pt x="1385" y="447"/>
                </a:cubicBezTo>
                <a:cubicBezTo>
                  <a:pt x="1386" y="446"/>
                  <a:pt x="1386" y="444"/>
                  <a:pt x="1385" y="442"/>
                </a:cubicBezTo>
                <a:cubicBezTo>
                  <a:pt x="1384" y="441"/>
                  <a:pt x="1382" y="441"/>
                  <a:pt x="1381" y="442"/>
                </a:cubicBezTo>
                <a:close/>
                <a:moveTo>
                  <a:pt x="1537" y="287"/>
                </a:moveTo>
                <a:cubicBezTo>
                  <a:pt x="1529" y="296"/>
                  <a:pt x="1529" y="296"/>
                  <a:pt x="1529" y="296"/>
                </a:cubicBezTo>
                <a:cubicBezTo>
                  <a:pt x="1522" y="302"/>
                  <a:pt x="1522" y="302"/>
                  <a:pt x="1522" y="302"/>
                </a:cubicBezTo>
                <a:cubicBezTo>
                  <a:pt x="1521" y="303"/>
                  <a:pt x="1521" y="305"/>
                  <a:pt x="1522" y="306"/>
                </a:cubicBezTo>
                <a:cubicBezTo>
                  <a:pt x="1523" y="306"/>
                  <a:pt x="1523" y="306"/>
                  <a:pt x="1524" y="306"/>
                </a:cubicBezTo>
                <a:cubicBezTo>
                  <a:pt x="1525" y="306"/>
                  <a:pt x="1526" y="306"/>
                  <a:pt x="1526" y="306"/>
                </a:cubicBezTo>
                <a:cubicBezTo>
                  <a:pt x="1531" y="301"/>
                  <a:pt x="1531" y="301"/>
                  <a:pt x="1531" y="301"/>
                </a:cubicBezTo>
                <a:cubicBezTo>
                  <a:pt x="1531" y="300"/>
                  <a:pt x="1531" y="300"/>
                  <a:pt x="1531" y="300"/>
                </a:cubicBezTo>
                <a:cubicBezTo>
                  <a:pt x="1541" y="290"/>
                  <a:pt x="1541" y="290"/>
                  <a:pt x="1541" y="290"/>
                </a:cubicBezTo>
                <a:cubicBezTo>
                  <a:pt x="1543" y="289"/>
                  <a:pt x="1543" y="288"/>
                  <a:pt x="1541" y="286"/>
                </a:cubicBezTo>
                <a:cubicBezTo>
                  <a:pt x="1540" y="285"/>
                  <a:pt x="1538" y="285"/>
                  <a:pt x="1537" y="287"/>
                </a:cubicBezTo>
                <a:close/>
                <a:moveTo>
                  <a:pt x="1348" y="475"/>
                </a:moveTo>
                <a:cubicBezTo>
                  <a:pt x="1346" y="477"/>
                  <a:pt x="1346" y="477"/>
                  <a:pt x="1346" y="477"/>
                </a:cubicBezTo>
                <a:cubicBezTo>
                  <a:pt x="1345" y="478"/>
                  <a:pt x="1345" y="480"/>
                  <a:pt x="1346" y="481"/>
                </a:cubicBezTo>
                <a:cubicBezTo>
                  <a:pt x="1347" y="482"/>
                  <a:pt x="1348" y="482"/>
                  <a:pt x="1348" y="482"/>
                </a:cubicBezTo>
                <a:cubicBezTo>
                  <a:pt x="1349" y="482"/>
                  <a:pt x="1350" y="482"/>
                  <a:pt x="1350" y="481"/>
                </a:cubicBezTo>
                <a:cubicBezTo>
                  <a:pt x="1352" y="480"/>
                  <a:pt x="1352" y="480"/>
                  <a:pt x="1352" y="480"/>
                </a:cubicBezTo>
                <a:cubicBezTo>
                  <a:pt x="1353" y="478"/>
                  <a:pt x="1353" y="477"/>
                  <a:pt x="1352" y="475"/>
                </a:cubicBezTo>
                <a:cubicBezTo>
                  <a:pt x="1351" y="474"/>
                  <a:pt x="1349" y="474"/>
                  <a:pt x="1348" y="475"/>
                </a:cubicBezTo>
                <a:close/>
                <a:moveTo>
                  <a:pt x="1374" y="471"/>
                </a:moveTo>
                <a:cubicBezTo>
                  <a:pt x="1375" y="471"/>
                  <a:pt x="1375" y="470"/>
                  <a:pt x="1376" y="470"/>
                </a:cubicBezTo>
                <a:cubicBezTo>
                  <a:pt x="1383" y="463"/>
                  <a:pt x="1383" y="463"/>
                  <a:pt x="1383" y="463"/>
                </a:cubicBezTo>
                <a:cubicBezTo>
                  <a:pt x="1384" y="462"/>
                  <a:pt x="1384" y="460"/>
                  <a:pt x="1383" y="459"/>
                </a:cubicBezTo>
                <a:cubicBezTo>
                  <a:pt x="1381" y="458"/>
                  <a:pt x="1379" y="458"/>
                  <a:pt x="1378" y="459"/>
                </a:cubicBezTo>
                <a:cubicBezTo>
                  <a:pt x="1372" y="465"/>
                  <a:pt x="1372" y="465"/>
                  <a:pt x="1372" y="465"/>
                </a:cubicBezTo>
                <a:cubicBezTo>
                  <a:pt x="1370" y="467"/>
                  <a:pt x="1370" y="469"/>
                  <a:pt x="1372" y="470"/>
                </a:cubicBezTo>
                <a:cubicBezTo>
                  <a:pt x="1372" y="470"/>
                  <a:pt x="1373" y="471"/>
                  <a:pt x="1374" y="471"/>
                </a:cubicBezTo>
                <a:close/>
                <a:moveTo>
                  <a:pt x="1540" y="297"/>
                </a:moveTo>
                <a:cubicBezTo>
                  <a:pt x="1537" y="300"/>
                  <a:pt x="1537" y="300"/>
                  <a:pt x="1537" y="300"/>
                </a:cubicBezTo>
                <a:cubicBezTo>
                  <a:pt x="1537" y="301"/>
                  <a:pt x="1536" y="301"/>
                  <a:pt x="1536" y="301"/>
                </a:cubicBezTo>
                <a:cubicBezTo>
                  <a:pt x="1536" y="301"/>
                  <a:pt x="1536" y="301"/>
                  <a:pt x="1535" y="302"/>
                </a:cubicBezTo>
                <a:cubicBezTo>
                  <a:pt x="1530" y="307"/>
                  <a:pt x="1530" y="307"/>
                  <a:pt x="1530" y="307"/>
                </a:cubicBezTo>
                <a:cubicBezTo>
                  <a:pt x="1529" y="308"/>
                  <a:pt x="1529" y="310"/>
                  <a:pt x="1530" y="312"/>
                </a:cubicBezTo>
                <a:cubicBezTo>
                  <a:pt x="1530" y="312"/>
                  <a:pt x="1531" y="312"/>
                  <a:pt x="1532" y="312"/>
                </a:cubicBezTo>
                <a:cubicBezTo>
                  <a:pt x="1533" y="312"/>
                  <a:pt x="1534" y="312"/>
                  <a:pt x="1534" y="312"/>
                </a:cubicBezTo>
                <a:cubicBezTo>
                  <a:pt x="1540" y="306"/>
                  <a:pt x="1540" y="306"/>
                  <a:pt x="1540" y="306"/>
                </a:cubicBezTo>
                <a:cubicBezTo>
                  <a:pt x="1540" y="306"/>
                  <a:pt x="1540" y="305"/>
                  <a:pt x="1540" y="305"/>
                </a:cubicBezTo>
                <a:cubicBezTo>
                  <a:pt x="1541" y="305"/>
                  <a:pt x="1541" y="305"/>
                  <a:pt x="1541" y="305"/>
                </a:cubicBezTo>
                <a:cubicBezTo>
                  <a:pt x="1545" y="301"/>
                  <a:pt x="1545" y="301"/>
                  <a:pt x="1545" y="301"/>
                </a:cubicBezTo>
                <a:cubicBezTo>
                  <a:pt x="1546" y="300"/>
                  <a:pt x="1546" y="298"/>
                  <a:pt x="1545" y="297"/>
                </a:cubicBezTo>
                <a:cubicBezTo>
                  <a:pt x="1544" y="296"/>
                  <a:pt x="1542" y="296"/>
                  <a:pt x="1540" y="297"/>
                </a:cubicBezTo>
                <a:close/>
                <a:moveTo>
                  <a:pt x="1545" y="297"/>
                </a:moveTo>
                <a:cubicBezTo>
                  <a:pt x="1545" y="297"/>
                  <a:pt x="1546" y="297"/>
                  <a:pt x="1547" y="297"/>
                </a:cubicBezTo>
                <a:cubicBezTo>
                  <a:pt x="1548" y="297"/>
                  <a:pt x="1549" y="297"/>
                  <a:pt x="1549" y="297"/>
                </a:cubicBezTo>
                <a:cubicBezTo>
                  <a:pt x="1576" y="269"/>
                  <a:pt x="1576" y="269"/>
                  <a:pt x="1576" y="269"/>
                </a:cubicBezTo>
                <a:cubicBezTo>
                  <a:pt x="1578" y="268"/>
                  <a:pt x="1578" y="266"/>
                  <a:pt x="1576" y="265"/>
                </a:cubicBezTo>
                <a:cubicBezTo>
                  <a:pt x="1575" y="264"/>
                  <a:pt x="1573" y="264"/>
                  <a:pt x="1572" y="265"/>
                </a:cubicBezTo>
                <a:cubicBezTo>
                  <a:pt x="1545" y="292"/>
                  <a:pt x="1545" y="292"/>
                  <a:pt x="1545" y="292"/>
                </a:cubicBezTo>
                <a:cubicBezTo>
                  <a:pt x="1544" y="293"/>
                  <a:pt x="1544" y="295"/>
                  <a:pt x="1545" y="297"/>
                </a:cubicBezTo>
                <a:close/>
                <a:moveTo>
                  <a:pt x="1468" y="369"/>
                </a:moveTo>
                <a:cubicBezTo>
                  <a:pt x="1467" y="370"/>
                  <a:pt x="1467" y="370"/>
                  <a:pt x="1467" y="370"/>
                </a:cubicBezTo>
                <a:cubicBezTo>
                  <a:pt x="1465" y="372"/>
                  <a:pt x="1465" y="374"/>
                  <a:pt x="1467" y="375"/>
                </a:cubicBezTo>
                <a:cubicBezTo>
                  <a:pt x="1467" y="375"/>
                  <a:pt x="1468" y="376"/>
                  <a:pt x="1469" y="376"/>
                </a:cubicBezTo>
                <a:cubicBezTo>
                  <a:pt x="1470" y="376"/>
                  <a:pt x="1470" y="375"/>
                  <a:pt x="1471" y="375"/>
                </a:cubicBezTo>
                <a:cubicBezTo>
                  <a:pt x="1472" y="373"/>
                  <a:pt x="1472" y="373"/>
                  <a:pt x="1472" y="373"/>
                </a:cubicBezTo>
                <a:cubicBezTo>
                  <a:pt x="1474" y="372"/>
                  <a:pt x="1474" y="370"/>
                  <a:pt x="1472" y="369"/>
                </a:cubicBezTo>
                <a:cubicBezTo>
                  <a:pt x="1471" y="368"/>
                  <a:pt x="1469" y="368"/>
                  <a:pt x="1468" y="369"/>
                </a:cubicBezTo>
                <a:close/>
                <a:moveTo>
                  <a:pt x="1397" y="447"/>
                </a:moveTo>
                <a:cubicBezTo>
                  <a:pt x="1398" y="447"/>
                  <a:pt x="1399" y="447"/>
                  <a:pt x="1400" y="446"/>
                </a:cubicBezTo>
                <a:cubicBezTo>
                  <a:pt x="1426" y="420"/>
                  <a:pt x="1426" y="420"/>
                  <a:pt x="1426" y="420"/>
                </a:cubicBezTo>
                <a:cubicBezTo>
                  <a:pt x="1428" y="417"/>
                  <a:pt x="1428" y="417"/>
                  <a:pt x="1428" y="417"/>
                </a:cubicBezTo>
                <a:cubicBezTo>
                  <a:pt x="1430" y="416"/>
                  <a:pt x="1430" y="414"/>
                  <a:pt x="1428" y="413"/>
                </a:cubicBezTo>
                <a:cubicBezTo>
                  <a:pt x="1427" y="412"/>
                  <a:pt x="1425" y="412"/>
                  <a:pt x="1424" y="413"/>
                </a:cubicBezTo>
                <a:cubicBezTo>
                  <a:pt x="1422" y="415"/>
                  <a:pt x="1422" y="415"/>
                  <a:pt x="1422" y="415"/>
                </a:cubicBezTo>
                <a:cubicBezTo>
                  <a:pt x="1422" y="415"/>
                  <a:pt x="1421" y="416"/>
                  <a:pt x="1421" y="416"/>
                </a:cubicBezTo>
                <a:cubicBezTo>
                  <a:pt x="1395" y="442"/>
                  <a:pt x="1395" y="442"/>
                  <a:pt x="1395" y="442"/>
                </a:cubicBezTo>
                <a:cubicBezTo>
                  <a:pt x="1394" y="443"/>
                  <a:pt x="1394" y="445"/>
                  <a:pt x="1395" y="446"/>
                </a:cubicBezTo>
                <a:cubicBezTo>
                  <a:pt x="1396" y="447"/>
                  <a:pt x="1397" y="447"/>
                  <a:pt x="1397" y="447"/>
                </a:cubicBezTo>
                <a:close/>
                <a:moveTo>
                  <a:pt x="1431" y="420"/>
                </a:moveTo>
                <a:cubicBezTo>
                  <a:pt x="1402" y="449"/>
                  <a:pt x="1402" y="449"/>
                  <a:pt x="1402" y="449"/>
                </a:cubicBezTo>
                <a:cubicBezTo>
                  <a:pt x="1400" y="451"/>
                  <a:pt x="1400" y="453"/>
                  <a:pt x="1402" y="454"/>
                </a:cubicBezTo>
                <a:cubicBezTo>
                  <a:pt x="1402" y="454"/>
                  <a:pt x="1403" y="455"/>
                  <a:pt x="1404" y="455"/>
                </a:cubicBezTo>
                <a:cubicBezTo>
                  <a:pt x="1405" y="455"/>
                  <a:pt x="1405" y="454"/>
                  <a:pt x="1406" y="454"/>
                </a:cubicBezTo>
                <a:cubicBezTo>
                  <a:pt x="1435" y="424"/>
                  <a:pt x="1435" y="424"/>
                  <a:pt x="1435" y="424"/>
                </a:cubicBezTo>
                <a:cubicBezTo>
                  <a:pt x="1436" y="423"/>
                  <a:pt x="1436" y="421"/>
                  <a:pt x="1435" y="420"/>
                </a:cubicBezTo>
                <a:cubicBezTo>
                  <a:pt x="1434" y="419"/>
                  <a:pt x="1432" y="419"/>
                  <a:pt x="1431" y="420"/>
                </a:cubicBezTo>
                <a:close/>
                <a:moveTo>
                  <a:pt x="1578" y="277"/>
                </a:moveTo>
                <a:cubicBezTo>
                  <a:pt x="1577" y="276"/>
                  <a:pt x="1575" y="276"/>
                  <a:pt x="1574" y="277"/>
                </a:cubicBezTo>
                <a:cubicBezTo>
                  <a:pt x="1560" y="291"/>
                  <a:pt x="1560" y="291"/>
                  <a:pt x="1560" y="291"/>
                </a:cubicBezTo>
                <a:cubicBezTo>
                  <a:pt x="1553" y="298"/>
                  <a:pt x="1553" y="298"/>
                  <a:pt x="1553" y="298"/>
                </a:cubicBezTo>
                <a:cubicBezTo>
                  <a:pt x="1552" y="300"/>
                  <a:pt x="1552" y="301"/>
                  <a:pt x="1553" y="303"/>
                </a:cubicBezTo>
                <a:cubicBezTo>
                  <a:pt x="1553" y="303"/>
                  <a:pt x="1554" y="304"/>
                  <a:pt x="1555" y="304"/>
                </a:cubicBezTo>
                <a:cubicBezTo>
                  <a:pt x="1556" y="304"/>
                  <a:pt x="1556" y="303"/>
                  <a:pt x="1557" y="303"/>
                </a:cubicBezTo>
                <a:cubicBezTo>
                  <a:pt x="1570" y="290"/>
                  <a:pt x="1570" y="290"/>
                  <a:pt x="1570" y="290"/>
                </a:cubicBezTo>
                <a:cubicBezTo>
                  <a:pt x="1570" y="290"/>
                  <a:pt x="1570" y="290"/>
                  <a:pt x="1570" y="290"/>
                </a:cubicBezTo>
                <a:cubicBezTo>
                  <a:pt x="1578" y="282"/>
                  <a:pt x="1578" y="282"/>
                  <a:pt x="1578" y="282"/>
                </a:cubicBezTo>
                <a:cubicBezTo>
                  <a:pt x="1579" y="280"/>
                  <a:pt x="1579" y="279"/>
                  <a:pt x="1578" y="277"/>
                </a:cubicBezTo>
                <a:close/>
                <a:moveTo>
                  <a:pt x="1361" y="497"/>
                </a:moveTo>
                <a:cubicBezTo>
                  <a:pt x="1362" y="497"/>
                  <a:pt x="1363" y="497"/>
                  <a:pt x="1363" y="497"/>
                </a:cubicBezTo>
                <a:cubicBezTo>
                  <a:pt x="1368" y="492"/>
                  <a:pt x="1368" y="492"/>
                  <a:pt x="1368" y="492"/>
                </a:cubicBezTo>
                <a:cubicBezTo>
                  <a:pt x="1369" y="491"/>
                  <a:pt x="1369" y="489"/>
                  <a:pt x="1368" y="488"/>
                </a:cubicBezTo>
                <a:cubicBezTo>
                  <a:pt x="1367" y="486"/>
                  <a:pt x="1365" y="486"/>
                  <a:pt x="1364" y="488"/>
                </a:cubicBezTo>
                <a:cubicBezTo>
                  <a:pt x="1359" y="492"/>
                  <a:pt x="1359" y="492"/>
                  <a:pt x="1359" y="492"/>
                </a:cubicBezTo>
                <a:cubicBezTo>
                  <a:pt x="1358" y="493"/>
                  <a:pt x="1358" y="495"/>
                  <a:pt x="1359" y="497"/>
                </a:cubicBezTo>
                <a:cubicBezTo>
                  <a:pt x="1359" y="497"/>
                  <a:pt x="1360" y="497"/>
                  <a:pt x="1361" y="497"/>
                </a:cubicBezTo>
                <a:close/>
                <a:moveTo>
                  <a:pt x="1381" y="478"/>
                </a:moveTo>
                <a:cubicBezTo>
                  <a:pt x="1381" y="478"/>
                  <a:pt x="1382" y="478"/>
                  <a:pt x="1383" y="477"/>
                </a:cubicBezTo>
                <a:cubicBezTo>
                  <a:pt x="1388" y="472"/>
                  <a:pt x="1388" y="472"/>
                  <a:pt x="1388" y="472"/>
                </a:cubicBezTo>
                <a:cubicBezTo>
                  <a:pt x="1389" y="470"/>
                  <a:pt x="1389" y="468"/>
                  <a:pt x="1388" y="467"/>
                </a:cubicBezTo>
                <a:cubicBezTo>
                  <a:pt x="1387" y="466"/>
                  <a:pt x="1385" y="466"/>
                  <a:pt x="1384" y="467"/>
                </a:cubicBezTo>
                <a:cubicBezTo>
                  <a:pt x="1379" y="473"/>
                  <a:pt x="1379" y="473"/>
                  <a:pt x="1379" y="473"/>
                </a:cubicBezTo>
                <a:cubicBezTo>
                  <a:pt x="1377" y="474"/>
                  <a:pt x="1377" y="476"/>
                  <a:pt x="1379" y="477"/>
                </a:cubicBezTo>
                <a:cubicBezTo>
                  <a:pt x="1379" y="478"/>
                  <a:pt x="1380" y="478"/>
                  <a:pt x="1381" y="478"/>
                </a:cubicBezTo>
                <a:close/>
                <a:moveTo>
                  <a:pt x="1535" y="316"/>
                </a:moveTo>
                <a:cubicBezTo>
                  <a:pt x="1535" y="317"/>
                  <a:pt x="1535" y="317"/>
                  <a:pt x="1535" y="317"/>
                </a:cubicBezTo>
                <a:cubicBezTo>
                  <a:pt x="1533" y="318"/>
                  <a:pt x="1533" y="320"/>
                  <a:pt x="1535" y="321"/>
                </a:cubicBezTo>
                <a:cubicBezTo>
                  <a:pt x="1535" y="321"/>
                  <a:pt x="1536" y="322"/>
                  <a:pt x="1537" y="322"/>
                </a:cubicBezTo>
                <a:cubicBezTo>
                  <a:pt x="1538" y="322"/>
                  <a:pt x="1538" y="321"/>
                  <a:pt x="1539" y="321"/>
                </a:cubicBezTo>
                <a:cubicBezTo>
                  <a:pt x="1539" y="320"/>
                  <a:pt x="1539" y="320"/>
                  <a:pt x="1539" y="320"/>
                </a:cubicBezTo>
                <a:cubicBezTo>
                  <a:pt x="1541" y="319"/>
                  <a:pt x="1541" y="317"/>
                  <a:pt x="1539" y="316"/>
                </a:cubicBezTo>
                <a:cubicBezTo>
                  <a:pt x="1538" y="315"/>
                  <a:pt x="1536" y="315"/>
                  <a:pt x="1535" y="316"/>
                </a:cubicBezTo>
                <a:close/>
                <a:moveTo>
                  <a:pt x="1488" y="363"/>
                </a:moveTo>
                <a:cubicBezTo>
                  <a:pt x="1487" y="364"/>
                  <a:pt x="1487" y="366"/>
                  <a:pt x="1488" y="367"/>
                </a:cubicBezTo>
                <a:cubicBezTo>
                  <a:pt x="1489" y="368"/>
                  <a:pt x="1490" y="368"/>
                  <a:pt x="1490" y="368"/>
                </a:cubicBezTo>
                <a:cubicBezTo>
                  <a:pt x="1491" y="368"/>
                  <a:pt x="1492" y="368"/>
                  <a:pt x="1492" y="367"/>
                </a:cubicBezTo>
                <a:cubicBezTo>
                  <a:pt x="1499" y="361"/>
                  <a:pt x="1499" y="361"/>
                  <a:pt x="1499" y="361"/>
                </a:cubicBezTo>
                <a:cubicBezTo>
                  <a:pt x="1500" y="359"/>
                  <a:pt x="1500" y="357"/>
                  <a:pt x="1499" y="356"/>
                </a:cubicBezTo>
                <a:cubicBezTo>
                  <a:pt x="1498" y="355"/>
                  <a:pt x="1496" y="355"/>
                  <a:pt x="1495" y="356"/>
                </a:cubicBezTo>
                <a:lnTo>
                  <a:pt x="1488" y="363"/>
                </a:lnTo>
                <a:close/>
                <a:moveTo>
                  <a:pt x="1362" y="503"/>
                </a:moveTo>
                <a:cubicBezTo>
                  <a:pt x="1359" y="506"/>
                  <a:pt x="1359" y="506"/>
                  <a:pt x="1359" y="506"/>
                </a:cubicBezTo>
                <a:cubicBezTo>
                  <a:pt x="1358" y="507"/>
                  <a:pt x="1358" y="509"/>
                  <a:pt x="1359" y="510"/>
                </a:cubicBezTo>
                <a:cubicBezTo>
                  <a:pt x="1360" y="511"/>
                  <a:pt x="1361" y="511"/>
                  <a:pt x="1361" y="511"/>
                </a:cubicBezTo>
                <a:cubicBezTo>
                  <a:pt x="1362" y="511"/>
                  <a:pt x="1363" y="511"/>
                  <a:pt x="1364" y="510"/>
                </a:cubicBezTo>
                <a:cubicBezTo>
                  <a:pt x="1366" y="508"/>
                  <a:pt x="1366" y="508"/>
                  <a:pt x="1366" y="508"/>
                </a:cubicBezTo>
                <a:cubicBezTo>
                  <a:pt x="1367" y="507"/>
                  <a:pt x="1367" y="505"/>
                  <a:pt x="1366" y="503"/>
                </a:cubicBezTo>
                <a:cubicBezTo>
                  <a:pt x="1365" y="502"/>
                  <a:pt x="1363" y="502"/>
                  <a:pt x="1362" y="503"/>
                </a:cubicBezTo>
                <a:close/>
                <a:moveTo>
                  <a:pt x="1378" y="496"/>
                </a:moveTo>
                <a:cubicBezTo>
                  <a:pt x="1379" y="495"/>
                  <a:pt x="1379" y="493"/>
                  <a:pt x="1378" y="492"/>
                </a:cubicBezTo>
                <a:cubicBezTo>
                  <a:pt x="1376" y="491"/>
                  <a:pt x="1374" y="491"/>
                  <a:pt x="1373" y="492"/>
                </a:cubicBezTo>
                <a:cubicBezTo>
                  <a:pt x="1366" y="499"/>
                  <a:pt x="1366" y="499"/>
                  <a:pt x="1366" y="499"/>
                </a:cubicBezTo>
                <a:cubicBezTo>
                  <a:pt x="1365" y="500"/>
                  <a:pt x="1365" y="502"/>
                  <a:pt x="1366" y="503"/>
                </a:cubicBezTo>
                <a:cubicBezTo>
                  <a:pt x="1367" y="504"/>
                  <a:pt x="1368" y="504"/>
                  <a:pt x="1369" y="504"/>
                </a:cubicBezTo>
                <a:cubicBezTo>
                  <a:pt x="1369" y="504"/>
                  <a:pt x="1370" y="504"/>
                  <a:pt x="1371" y="503"/>
                </a:cubicBezTo>
                <a:lnTo>
                  <a:pt x="1378" y="496"/>
                </a:lnTo>
                <a:close/>
                <a:moveTo>
                  <a:pt x="1387" y="486"/>
                </a:moveTo>
                <a:cubicBezTo>
                  <a:pt x="1387" y="486"/>
                  <a:pt x="1388" y="486"/>
                  <a:pt x="1389" y="485"/>
                </a:cubicBezTo>
                <a:cubicBezTo>
                  <a:pt x="1393" y="480"/>
                  <a:pt x="1393" y="480"/>
                  <a:pt x="1393" y="480"/>
                </a:cubicBezTo>
                <a:cubicBezTo>
                  <a:pt x="1395" y="479"/>
                  <a:pt x="1395" y="477"/>
                  <a:pt x="1393" y="476"/>
                </a:cubicBezTo>
                <a:cubicBezTo>
                  <a:pt x="1392" y="475"/>
                  <a:pt x="1390" y="475"/>
                  <a:pt x="1389" y="476"/>
                </a:cubicBezTo>
                <a:cubicBezTo>
                  <a:pt x="1384" y="481"/>
                  <a:pt x="1384" y="481"/>
                  <a:pt x="1384" y="481"/>
                </a:cubicBezTo>
                <a:cubicBezTo>
                  <a:pt x="1383" y="482"/>
                  <a:pt x="1383" y="484"/>
                  <a:pt x="1384" y="485"/>
                </a:cubicBezTo>
                <a:cubicBezTo>
                  <a:pt x="1385" y="486"/>
                  <a:pt x="1386" y="486"/>
                  <a:pt x="1387" y="486"/>
                </a:cubicBezTo>
                <a:close/>
                <a:moveTo>
                  <a:pt x="1493" y="380"/>
                </a:moveTo>
                <a:cubicBezTo>
                  <a:pt x="1494" y="380"/>
                  <a:pt x="1494" y="379"/>
                  <a:pt x="1495" y="379"/>
                </a:cubicBezTo>
                <a:cubicBezTo>
                  <a:pt x="1499" y="375"/>
                  <a:pt x="1499" y="375"/>
                  <a:pt x="1499" y="375"/>
                </a:cubicBezTo>
                <a:cubicBezTo>
                  <a:pt x="1500" y="374"/>
                  <a:pt x="1500" y="372"/>
                  <a:pt x="1499" y="371"/>
                </a:cubicBezTo>
                <a:cubicBezTo>
                  <a:pt x="1497" y="370"/>
                  <a:pt x="1495" y="370"/>
                  <a:pt x="1494" y="371"/>
                </a:cubicBezTo>
                <a:cubicBezTo>
                  <a:pt x="1491" y="374"/>
                  <a:pt x="1491" y="374"/>
                  <a:pt x="1491" y="374"/>
                </a:cubicBezTo>
                <a:cubicBezTo>
                  <a:pt x="1489" y="376"/>
                  <a:pt x="1489" y="378"/>
                  <a:pt x="1491" y="379"/>
                </a:cubicBezTo>
                <a:cubicBezTo>
                  <a:pt x="1491" y="379"/>
                  <a:pt x="1492" y="380"/>
                  <a:pt x="1493" y="380"/>
                </a:cubicBezTo>
                <a:close/>
                <a:moveTo>
                  <a:pt x="1412" y="460"/>
                </a:moveTo>
                <a:cubicBezTo>
                  <a:pt x="1413" y="460"/>
                  <a:pt x="1414" y="460"/>
                  <a:pt x="1414" y="460"/>
                </a:cubicBezTo>
                <a:cubicBezTo>
                  <a:pt x="1440" y="434"/>
                  <a:pt x="1440" y="434"/>
                  <a:pt x="1440" y="434"/>
                </a:cubicBezTo>
                <a:cubicBezTo>
                  <a:pt x="1441" y="433"/>
                  <a:pt x="1441" y="431"/>
                  <a:pt x="1440" y="430"/>
                </a:cubicBezTo>
                <a:cubicBezTo>
                  <a:pt x="1439" y="428"/>
                  <a:pt x="1437" y="428"/>
                  <a:pt x="1435" y="430"/>
                </a:cubicBezTo>
                <a:cubicBezTo>
                  <a:pt x="1410" y="455"/>
                  <a:pt x="1410" y="455"/>
                  <a:pt x="1410" y="455"/>
                </a:cubicBezTo>
                <a:cubicBezTo>
                  <a:pt x="1409" y="456"/>
                  <a:pt x="1409" y="458"/>
                  <a:pt x="1410" y="460"/>
                </a:cubicBezTo>
                <a:cubicBezTo>
                  <a:pt x="1410" y="460"/>
                  <a:pt x="1411" y="460"/>
                  <a:pt x="1412" y="460"/>
                </a:cubicBezTo>
                <a:close/>
                <a:moveTo>
                  <a:pt x="1384" y="503"/>
                </a:moveTo>
                <a:cubicBezTo>
                  <a:pt x="1386" y="502"/>
                  <a:pt x="1386" y="500"/>
                  <a:pt x="1384" y="499"/>
                </a:cubicBezTo>
                <a:cubicBezTo>
                  <a:pt x="1383" y="498"/>
                  <a:pt x="1381" y="498"/>
                  <a:pt x="1380" y="499"/>
                </a:cubicBezTo>
                <a:cubicBezTo>
                  <a:pt x="1371" y="508"/>
                  <a:pt x="1371" y="508"/>
                  <a:pt x="1371" y="508"/>
                </a:cubicBezTo>
                <a:cubicBezTo>
                  <a:pt x="1370" y="509"/>
                  <a:pt x="1370" y="511"/>
                  <a:pt x="1371" y="512"/>
                </a:cubicBezTo>
                <a:cubicBezTo>
                  <a:pt x="1372" y="513"/>
                  <a:pt x="1373" y="513"/>
                  <a:pt x="1373" y="513"/>
                </a:cubicBezTo>
                <a:cubicBezTo>
                  <a:pt x="1374" y="513"/>
                  <a:pt x="1375" y="513"/>
                  <a:pt x="1375" y="512"/>
                </a:cubicBezTo>
                <a:lnTo>
                  <a:pt x="1384" y="503"/>
                </a:lnTo>
                <a:close/>
                <a:moveTo>
                  <a:pt x="1431" y="457"/>
                </a:moveTo>
                <a:cubicBezTo>
                  <a:pt x="1441" y="447"/>
                  <a:pt x="1441" y="447"/>
                  <a:pt x="1441" y="447"/>
                </a:cubicBezTo>
                <a:cubicBezTo>
                  <a:pt x="1442" y="446"/>
                  <a:pt x="1442" y="444"/>
                  <a:pt x="1441" y="443"/>
                </a:cubicBezTo>
                <a:cubicBezTo>
                  <a:pt x="1440" y="441"/>
                  <a:pt x="1438" y="441"/>
                  <a:pt x="1436" y="443"/>
                </a:cubicBezTo>
                <a:cubicBezTo>
                  <a:pt x="1427" y="452"/>
                  <a:pt x="1427" y="452"/>
                  <a:pt x="1427" y="452"/>
                </a:cubicBezTo>
                <a:cubicBezTo>
                  <a:pt x="1426" y="454"/>
                  <a:pt x="1426" y="455"/>
                  <a:pt x="1427" y="457"/>
                </a:cubicBezTo>
                <a:cubicBezTo>
                  <a:pt x="1427" y="457"/>
                  <a:pt x="1428" y="458"/>
                  <a:pt x="1429" y="458"/>
                </a:cubicBezTo>
                <a:cubicBezTo>
                  <a:pt x="1430" y="458"/>
                  <a:pt x="1430" y="457"/>
                  <a:pt x="1431" y="457"/>
                </a:cubicBezTo>
                <a:close/>
                <a:moveTo>
                  <a:pt x="1388" y="496"/>
                </a:moveTo>
                <a:cubicBezTo>
                  <a:pt x="1388" y="496"/>
                  <a:pt x="1389" y="497"/>
                  <a:pt x="1390" y="497"/>
                </a:cubicBezTo>
                <a:cubicBezTo>
                  <a:pt x="1391" y="497"/>
                  <a:pt x="1391" y="496"/>
                  <a:pt x="1392" y="496"/>
                </a:cubicBezTo>
                <a:cubicBezTo>
                  <a:pt x="1402" y="486"/>
                  <a:pt x="1402" y="486"/>
                  <a:pt x="1402" y="486"/>
                </a:cubicBezTo>
                <a:cubicBezTo>
                  <a:pt x="1403" y="485"/>
                  <a:pt x="1403" y="483"/>
                  <a:pt x="1402" y="481"/>
                </a:cubicBezTo>
                <a:cubicBezTo>
                  <a:pt x="1401" y="480"/>
                  <a:pt x="1399" y="480"/>
                  <a:pt x="1398" y="481"/>
                </a:cubicBezTo>
                <a:cubicBezTo>
                  <a:pt x="1388" y="491"/>
                  <a:pt x="1388" y="491"/>
                  <a:pt x="1388" y="491"/>
                </a:cubicBezTo>
                <a:cubicBezTo>
                  <a:pt x="1386" y="493"/>
                  <a:pt x="1386" y="495"/>
                  <a:pt x="1388" y="496"/>
                </a:cubicBezTo>
                <a:close/>
                <a:moveTo>
                  <a:pt x="1418" y="470"/>
                </a:moveTo>
                <a:cubicBezTo>
                  <a:pt x="1427" y="461"/>
                  <a:pt x="1427" y="461"/>
                  <a:pt x="1427" y="461"/>
                </a:cubicBezTo>
                <a:cubicBezTo>
                  <a:pt x="1428" y="460"/>
                  <a:pt x="1428" y="458"/>
                  <a:pt x="1427" y="457"/>
                </a:cubicBezTo>
                <a:cubicBezTo>
                  <a:pt x="1425" y="456"/>
                  <a:pt x="1424" y="456"/>
                  <a:pt x="1423" y="457"/>
                </a:cubicBezTo>
                <a:cubicBezTo>
                  <a:pt x="1418" y="462"/>
                  <a:pt x="1418" y="462"/>
                  <a:pt x="1418" y="462"/>
                </a:cubicBezTo>
                <a:cubicBezTo>
                  <a:pt x="1418" y="462"/>
                  <a:pt x="1418" y="462"/>
                  <a:pt x="1418" y="462"/>
                </a:cubicBezTo>
                <a:cubicBezTo>
                  <a:pt x="1414" y="465"/>
                  <a:pt x="1414" y="465"/>
                  <a:pt x="1414" y="465"/>
                </a:cubicBezTo>
                <a:cubicBezTo>
                  <a:pt x="1413" y="466"/>
                  <a:pt x="1413" y="468"/>
                  <a:pt x="1414" y="470"/>
                </a:cubicBezTo>
                <a:cubicBezTo>
                  <a:pt x="1415" y="470"/>
                  <a:pt x="1415" y="470"/>
                  <a:pt x="1416" y="470"/>
                </a:cubicBezTo>
                <a:cubicBezTo>
                  <a:pt x="1417" y="470"/>
                  <a:pt x="1418" y="470"/>
                  <a:pt x="1418" y="470"/>
                </a:cubicBezTo>
                <a:close/>
                <a:moveTo>
                  <a:pt x="1378" y="519"/>
                </a:moveTo>
                <a:cubicBezTo>
                  <a:pt x="1379" y="520"/>
                  <a:pt x="1380" y="520"/>
                  <a:pt x="1380" y="520"/>
                </a:cubicBezTo>
                <a:cubicBezTo>
                  <a:pt x="1381" y="520"/>
                  <a:pt x="1382" y="520"/>
                  <a:pt x="1382" y="519"/>
                </a:cubicBezTo>
                <a:cubicBezTo>
                  <a:pt x="1391" y="511"/>
                  <a:pt x="1391" y="511"/>
                  <a:pt x="1391" y="511"/>
                </a:cubicBezTo>
                <a:cubicBezTo>
                  <a:pt x="1392" y="509"/>
                  <a:pt x="1392" y="507"/>
                  <a:pt x="1391" y="506"/>
                </a:cubicBezTo>
                <a:cubicBezTo>
                  <a:pt x="1390" y="505"/>
                  <a:pt x="1388" y="505"/>
                  <a:pt x="1387" y="506"/>
                </a:cubicBezTo>
                <a:cubicBezTo>
                  <a:pt x="1378" y="515"/>
                  <a:pt x="1378" y="515"/>
                  <a:pt x="1378" y="515"/>
                </a:cubicBezTo>
                <a:cubicBezTo>
                  <a:pt x="1377" y="516"/>
                  <a:pt x="1377" y="518"/>
                  <a:pt x="1378" y="519"/>
                </a:cubicBezTo>
                <a:close/>
                <a:moveTo>
                  <a:pt x="1394" y="507"/>
                </a:moveTo>
                <a:cubicBezTo>
                  <a:pt x="1395" y="507"/>
                  <a:pt x="1395" y="506"/>
                  <a:pt x="1396" y="506"/>
                </a:cubicBezTo>
                <a:cubicBezTo>
                  <a:pt x="1408" y="493"/>
                  <a:pt x="1408" y="493"/>
                  <a:pt x="1408" y="493"/>
                </a:cubicBezTo>
                <a:cubicBezTo>
                  <a:pt x="1410" y="492"/>
                  <a:pt x="1410" y="490"/>
                  <a:pt x="1408" y="489"/>
                </a:cubicBezTo>
                <a:cubicBezTo>
                  <a:pt x="1407" y="488"/>
                  <a:pt x="1405" y="488"/>
                  <a:pt x="1404" y="489"/>
                </a:cubicBezTo>
                <a:cubicBezTo>
                  <a:pt x="1392" y="501"/>
                  <a:pt x="1392" y="501"/>
                  <a:pt x="1392" y="501"/>
                </a:cubicBezTo>
                <a:cubicBezTo>
                  <a:pt x="1390" y="503"/>
                  <a:pt x="1390" y="504"/>
                  <a:pt x="1392" y="506"/>
                </a:cubicBezTo>
                <a:cubicBezTo>
                  <a:pt x="1392" y="506"/>
                  <a:pt x="1393" y="507"/>
                  <a:pt x="1394" y="507"/>
                </a:cubicBezTo>
                <a:close/>
                <a:moveTo>
                  <a:pt x="1382" y="529"/>
                </a:moveTo>
                <a:cubicBezTo>
                  <a:pt x="1381" y="528"/>
                  <a:pt x="1379" y="528"/>
                  <a:pt x="1378" y="529"/>
                </a:cubicBezTo>
                <a:cubicBezTo>
                  <a:pt x="1376" y="531"/>
                  <a:pt x="1376" y="531"/>
                  <a:pt x="1376" y="531"/>
                </a:cubicBezTo>
                <a:cubicBezTo>
                  <a:pt x="1374" y="533"/>
                  <a:pt x="1374" y="534"/>
                  <a:pt x="1376" y="536"/>
                </a:cubicBezTo>
                <a:cubicBezTo>
                  <a:pt x="1376" y="536"/>
                  <a:pt x="1377" y="537"/>
                  <a:pt x="1378" y="537"/>
                </a:cubicBezTo>
                <a:cubicBezTo>
                  <a:pt x="1379" y="537"/>
                  <a:pt x="1379" y="536"/>
                  <a:pt x="1380" y="536"/>
                </a:cubicBezTo>
                <a:cubicBezTo>
                  <a:pt x="1382" y="534"/>
                  <a:pt x="1382" y="534"/>
                  <a:pt x="1382" y="534"/>
                </a:cubicBezTo>
                <a:cubicBezTo>
                  <a:pt x="1383" y="533"/>
                  <a:pt x="1383" y="531"/>
                  <a:pt x="1382" y="529"/>
                </a:cubicBezTo>
                <a:close/>
                <a:moveTo>
                  <a:pt x="1385" y="529"/>
                </a:moveTo>
                <a:cubicBezTo>
                  <a:pt x="1386" y="529"/>
                  <a:pt x="1387" y="529"/>
                  <a:pt x="1388" y="528"/>
                </a:cubicBezTo>
                <a:cubicBezTo>
                  <a:pt x="1410" y="506"/>
                  <a:pt x="1410" y="506"/>
                  <a:pt x="1410" y="506"/>
                </a:cubicBezTo>
                <a:cubicBezTo>
                  <a:pt x="1411" y="505"/>
                  <a:pt x="1411" y="503"/>
                  <a:pt x="1410" y="502"/>
                </a:cubicBezTo>
                <a:cubicBezTo>
                  <a:pt x="1408" y="501"/>
                  <a:pt x="1406" y="501"/>
                  <a:pt x="1405" y="502"/>
                </a:cubicBezTo>
                <a:cubicBezTo>
                  <a:pt x="1397" y="509"/>
                  <a:pt x="1397" y="509"/>
                  <a:pt x="1397" y="509"/>
                </a:cubicBezTo>
                <a:cubicBezTo>
                  <a:pt x="1397" y="509"/>
                  <a:pt x="1397" y="509"/>
                  <a:pt x="1397" y="509"/>
                </a:cubicBezTo>
                <a:cubicBezTo>
                  <a:pt x="1382" y="524"/>
                  <a:pt x="1382" y="524"/>
                  <a:pt x="1382" y="524"/>
                </a:cubicBezTo>
                <a:cubicBezTo>
                  <a:pt x="1381" y="525"/>
                  <a:pt x="1382" y="527"/>
                  <a:pt x="1383" y="528"/>
                </a:cubicBezTo>
                <a:cubicBezTo>
                  <a:pt x="1383" y="529"/>
                  <a:pt x="1385" y="529"/>
                  <a:pt x="1385" y="529"/>
                </a:cubicBezTo>
                <a:close/>
                <a:moveTo>
                  <a:pt x="1498" y="417"/>
                </a:moveTo>
                <a:cubicBezTo>
                  <a:pt x="1499" y="417"/>
                  <a:pt x="1499" y="416"/>
                  <a:pt x="1500" y="416"/>
                </a:cubicBezTo>
                <a:cubicBezTo>
                  <a:pt x="1510" y="406"/>
                  <a:pt x="1510" y="406"/>
                  <a:pt x="1510" y="406"/>
                </a:cubicBezTo>
                <a:cubicBezTo>
                  <a:pt x="1511" y="404"/>
                  <a:pt x="1511" y="403"/>
                  <a:pt x="1510" y="401"/>
                </a:cubicBezTo>
                <a:cubicBezTo>
                  <a:pt x="1509" y="400"/>
                  <a:pt x="1507" y="400"/>
                  <a:pt x="1506" y="401"/>
                </a:cubicBezTo>
                <a:cubicBezTo>
                  <a:pt x="1496" y="411"/>
                  <a:pt x="1496" y="411"/>
                  <a:pt x="1496" y="411"/>
                </a:cubicBezTo>
                <a:cubicBezTo>
                  <a:pt x="1494" y="413"/>
                  <a:pt x="1494" y="415"/>
                  <a:pt x="1496" y="416"/>
                </a:cubicBezTo>
                <a:cubicBezTo>
                  <a:pt x="1496" y="416"/>
                  <a:pt x="1497" y="417"/>
                  <a:pt x="1498" y="417"/>
                </a:cubicBezTo>
                <a:close/>
                <a:moveTo>
                  <a:pt x="1384" y="537"/>
                </a:moveTo>
                <a:cubicBezTo>
                  <a:pt x="1383" y="538"/>
                  <a:pt x="1383" y="538"/>
                  <a:pt x="1383" y="538"/>
                </a:cubicBezTo>
                <a:cubicBezTo>
                  <a:pt x="1381" y="539"/>
                  <a:pt x="1381" y="541"/>
                  <a:pt x="1383" y="543"/>
                </a:cubicBezTo>
                <a:cubicBezTo>
                  <a:pt x="1383" y="543"/>
                  <a:pt x="1384" y="544"/>
                  <a:pt x="1385" y="544"/>
                </a:cubicBezTo>
                <a:cubicBezTo>
                  <a:pt x="1386" y="544"/>
                  <a:pt x="1386" y="543"/>
                  <a:pt x="1387" y="543"/>
                </a:cubicBezTo>
                <a:cubicBezTo>
                  <a:pt x="1388" y="542"/>
                  <a:pt x="1388" y="542"/>
                  <a:pt x="1388" y="542"/>
                </a:cubicBezTo>
                <a:cubicBezTo>
                  <a:pt x="1389" y="541"/>
                  <a:pt x="1389" y="539"/>
                  <a:pt x="1388" y="537"/>
                </a:cubicBezTo>
                <a:cubicBezTo>
                  <a:pt x="1387" y="536"/>
                  <a:pt x="1385" y="536"/>
                  <a:pt x="1384" y="537"/>
                </a:cubicBezTo>
                <a:close/>
                <a:moveTo>
                  <a:pt x="1409" y="519"/>
                </a:moveTo>
                <a:cubicBezTo>
                  <a:pt x="1410" y="519"/>
                  <a:pt x="1411" y="519"/>
                  <a:pt x="1411" y="519"/>
                </a:cubicBezTo>
                <a:cubicBezTo>
                  <a:pt x="1414" y="515"/>
                  <a:pt x="1414" y="515"/>
                  <a:pt x="1414" y="515"/>
                </a:cubicBezTo>
                <a:cubicBezTo>
                  <a:pt x="1416" y="514"/>
                  <a:pt x="1416" y="512"/>
                  <a:pt x="1414" y="511"/>
                </a:cubicBezTo>
                <a:cubicBezTo>
                  <a:pt x="1413" y="510"/>
                  <a:pt x="1411" y="510"/>
                  <a:pt x="1410" y="511"/>
                </a:cubicBezTo>
                <a:cubicBezTo>
                  <a:pt x="1407" y="514"/>
                  <a:pt x="1407" y="514"/>
                  <a:pt x="1407" y="514"/>
                </a:cubicBezTo>
                <a:cubicBezTo>
                  <a:pt x="1406" y="515"/>
                  <a:pt x="1406" y="517"/>
                  <a:pt x="1407" y="519"/>
                </a:cubicBezTo>
                <a:cubicBezTo>
                  <a:pt x="1407" y="519"/>
                  <a:pt x="1408" y="519"/>
                  <a:pt x="1409" y="519"/>
                </a:cubicBezTo>
                <a:close/>
                <a:moveTo>
                  <a:pt x="1406" y="523"/>
                </a:moveTo>
                <a:cubicBezTo>
                  <a:pt x="1408" y="522"/>
                  <a:pt x="1408" y="520"/>
                  <a:pt x="1406" y="519"/>
                </a:cubicBezTo>
                <a:cubicBezTo>
                  <a:pt x="1405" y="518"/>
                  <a:pt x="1403" y="518"/>
                  <a:pt x="1402" y="519"/>
                </a:cubicBezTo>
                <a:cubicBezTo>
                  <a:pt x="1388" y="533"/>
                  <a:pt x="1388" y="533"/>
                  <a:pt x="1388" y="533"/>
                </a:cubicBezTo>
                <a:cubicBezTo>
                  <a:pt x="1387" y="534"/>
                  <a:pt x="1387" y="536"/>
                  <a:pt x="1388" y="537"/>
                </a:cubicBezTo>
                <a:cubicBezTo>
                  <a:pt x="1389" y="538"/>
                  <a:pt x="1389" y="538"/>
                  <a:pt x="1390" y="538"/>
                </a:cubicBezTo>
                <a:cubicBezTo>
                  <a:pt x="1391" y="538"/>
                  <a:pt x="1392" y="538"/>
                  <a:pt x="1392" y="537"/>
                </a:cubicBezTo>
                <a:lnTo>
                  <a:pt x="1406" y="523"/>
                </a:lnTo>
                <a:close/>
                <a:moveTo>
                  <a:pt x="1498" y="430"/>
                </a:moveTo>
                <a:cubicBezTo>
                  <a:pt x="1499" y="430"/>
                  <a:pt x="1500" y="430"/>
                  <a:pt x="1501" y="429"/>
                </a:cubicBezTo>
                <a:cubicBezTo>
                  <a:pt x="1513" y="417"/>
                  <a:pt x="1513" y="417"/>
                  <a:pt x="1513" y="417"/>
                </a:cubicBezTo>
                <a:cubicBezTo>
                  <a:pt x="1514" y="415"/>
                  <a:pt x="1514" y="413"/>
                  <a:pt x="1513" y="412"/>
                </a:cubicBezTo>
                <a:cubicBezTo>
                  <a:pt x="1512" y="411"/>
                  <a:pt x="1510" y="411"/>
                  <a:pt x="1509" y="412"/>
                </a:cubicBezTo>
                <a:cubicBezTo>
                  <a:pt x="1496" y="425"/>
                  <a:pt x="1496" y="425"/>
                  <a:pt x="1496" y="425"/>
                </a:cubicBezTo>
                <a:cubicBezTo>
                  <a:pt x="1495" y="426"/>
                  <a:pt x="1495" y="428"/>
                  <a:pt x="1496" y="429"/>
                </a:cubicBezTo>
                <a:cubicBezTo>
                  <a:pt x="1497" y="430"/>
                  <a:pt x="1498" y="430"/>
                  <a:pt x="1498" y="430"/>
                </a:cubicBezTo>
                <a:close/>
                <a:moveTo>
                  <a:pt x="1503" y="440"/>
                </a:moveTo>
                <a:cubicBezTo>
                  <a:pt x="1504" y="440"/>
                  <a:pt x="1504" y="439"/>
                  <a:pt x="1505" y="439"/>
                </a:cubicBezTo>
                <a:cubicBezTo>
                  <a:pt x="1506" y="438"/>
                  <a:pt x="1506" y="438"/>
                  <a:pt x="1506" y="438"/>
                </a:cubicBezTo>
                <a:cubicBezTo>
                  <a:pt x="1506" y="437"/>
                  <a:pt x="1507" y="437"/>
                  <a:pt x="1507" y="436"/>
                </a:cubicBezTo>
                <a:cubicBezTo>
                  <a:pt x="1507" y="436"/>
                  <a:pt x="1508" y="436"/>
                  <a:pt x="1508" y="436"/>
                </a:cubicBezTo>
                <a:cubicBezTo>
                  <a:pt x="1512" y="432"/>
                  <a:pt x="1512" y="432"/>
                  <a:pt x="1512" y="432"/>
                </a:cubicBezTo>
                <a:cubicBezTo>
                  <a:pt x="1513" y="430"/>
                  <a:pt x="1513" y="428"/>
                  <a:pt x="1512" y="427"/>
                </a:cubicBezTo>
                <a:cubicBezTo>
                  <a:pt x="1511" y="426"/>
                  <a:pt x="1509" y="426"/>
                  <a:pt x="1508" y="427"/>
                </a:cubicBezTo>
                <a:cubicBezTo>
                  <a:pt x="1504" y="431"/>
                  <a:pt x="1504" y="431"/>
                  <a:pt x="1504" y="431"/>
                </a:cubicBezTo>
                <a:cubicBezTo>
                  <a:pt x="1503" y="432"/>
                  <a:pt x="1503" y="432"/>
                  <a:pt x="1503" y="433"/>
                </a:cubicBezTo>
                <a:cubicBezTo>
                  <a:pt x="1502" y="433"/>
                  <a:pt x="1502" y="433"/>
                  <a:pt x="1502" y="433"/>
                </a:cubicBezTo>
                <a:cubicBezTo>
                  <a:pt x="1501" y="434"/>
                  <a:pt x="1501" y="434"/>
                  <a:pt x="1501" y="434"/>
                </a:cubicBezTo>
                <a:cubicBezTo>
                  <a:pt x="1499" y="436"/>
                  <a:pt x="1499" y="437"/>
                  <a:pt x="1501" y="439"/>
                </a:cubicBezTo>
                <a:cubicBezTo>
                  <a:pt x="1501" y="439"/>
                  <a:pt x="1502" y="440"/>
                  <a:pt x="1503" y="440"/>
                </a:cubicBezTo>
                <a:close/>
                <a:moveTo>
                  <a:pt x="1411" y="529"/>
                </a:moveTo>
                <a:cubicBezTo>
                  <a:pt x="1409" y="527"/>
                  <a:pt x="1408" y="527"/>
                  <a:pt x="1406" y="529"/>
                </a:cubicBezTo>
                <a:cubicBezTo>
                  <a:pt x="1393" y="542"/>
                  <a:pt x="1393" y="542"/>
                  <a:pt x="1393" y="542"/>
                </a:cubicBezTo>
                <a:cubicBezTo>
                  <a:pt x="1392" y="543"/>
                  <a:pt x="1392" y="545"/>
                  <a:pt x="1393" y="547"/>
                </a:cubicBezTo>
                <a:cubicBezTo>
                  <a:pt x="1393" y="547"/>
                  <a:pt x="1394" y="547"/>
                  <a:pt x="1395" y="547"/>
                </a:cubicBezTo>
                <a:cubicBezTo>
                  <a:pt x="1396" y="547"/>
                  <a:pt x="1397" y="547"/>
                  <a:pt x="1397" y="547"/>
                </a:cubicBezTo>
                <a:cubicBezTo>
                  <a:pt x="1411" y="533"/>
                  <a:pt x="1411" y="533"/>
                  <a:pt x="1411" y="533"/>
                </a:cubicBezTo>
                <a:cubicBezTo>
                  <a:pt x="1412" y="532"/>
                  <a:pt x="1412" y="530"/>
                  <a:pt x="1411" y="529"/>
                </a:cubicBezTo>
                <a:close/>
                <a:moveTo>
                  <a:pt x="1518" y="431"/>
                </a:moveTo>
                <a:cubicBezTo>
                  <a:pt x="1516" y="433"/>
                  <a:pt x="1516" y="433"/>
                  <a:pt x="1516" y="433"/>
                </a:cubicBezTo>
                <a:cubicBezTo>
                  <a:pt x="1514" y="435"/>
                  <a:pt x="1514" y="436"/>
                  <a:pt x="1516" y="438"/>
                </a:cubicBezTo>
                <a:cubicBezTo>
                  <a:pt x="1516" y="438"/>
                  <a:pt x="1517" y="439"/>
                  <a:pt x="1518" y="439"/>
                </a:cubicBezTo>
                <a:cubicBezTo>
                  <a:pt x="1519" y="439"/>
                  <a:pt x="1519" y="438"/>
                  <a:pt x="1520" y="438"/>
                </a:cubicBezTo>
                <a:cubicBezTo>
                  <a:pt x="1523" y="435"/>
                  <a:pt x="1523" y="435"/>
                  <a:pt x="1523" y="435"/>
                </a:cubicBezTo>
                <a:cubicBezTo>
                  <a:pt x="1524" y="434"/>
                  <a:pt x="1524" y="432"/>
                  <a:pt x="1523" y="431"/>
                </a:cubicBezTo>
                <a:cubicBezTo>
                  <a:pt x="1521" y="429"/>
                  <a:pt x="1519" y="429"/>
                  <a:pt x="1518" y="431"/>
                </a:cubicBezTo>
                <a:close/>
                <a:moveTo>
                  <a:pt x="1485" y="471"/>
                </a:moveTo>
                <a:cubicBezTo>
                  <a:pt x="1486" y="471"/>
                  <a:pt x="1487" y="471"/>
                  <a:pt x="1487" y="470"/>
                </a:cubicBezTo>
                <a:cubicBezTo>
                  <a:pt x="1501" y="456"/>
                  <a:pt x="1501" y="456"/>
                  <a:pt x="1501" y="456"/>
                </a:cubicBezTo>
                <a:cubicBezTo>
                  <a:pt x="1502" y="455"/>
                  <a:pt x="1502" y="453"/>
                  <a:pt x="1501" y="452"/>
                </a:cubicBezTo>
                <a:cubicBezTo>
                  <a:pt x="1500" y="451"/>
                  <a:pt x="1498" y="451"/>
                  <a:pt x="1497" y="452"/>
                </a:cubicBezTo>
                <a:cubicBezTo>
                  <a:pt x="1483" y="466"/>
                  <a:pt x="1483" y="466"/>
                  <a:pt x="1483" y="466"/>
                </a:cubicBezTo>
                <a:cubicBezTo>
                  <a:pt x="1482" y="467"/>
                  <a:pt x="1482" y="469"/>
                  <a:pt x="1483" y="470"/>
                </a:cubicBezTo>
                <a:cubicBezTo>
                  <a:pt x="1484" y="471"/>
                  <a:pt x="1484" y="471"/>
                  <a:pt x="1485" y="471"/>
                </a:cubicBezTo>
                <a:close/>
                <a:moveTo>
                  <a:pt x="1417" y="536"/>
                </a:moveTo>
                <a:cubicBezTo>
                  <a:pt x="1416" y="535"/>
                  <a:pt x="1414" y="535"/>
                  <a:pt x="1413" y="536"/>
                </a:cubicBezTo>
                <a:cubicBezTo>
                  <a:pt x="1398" y="551"/>
                  <a:pt x="1398" y="551"/>
                  <a:pt x="1398" y="551"/>
                </a:cubicBezTo>
                <a:cubicBezTo>
                  <a:pt x="1397" y="552"/>
                  <a:pt x="1397" y="554"/>
                  <a:pt x="1398" y="555"/>
                </a:cubicBezTo>
                <a:cubicBezTo>
                  <a:pt x="1399" y="556"/>
                  <a:pt x="1400" y="556"/>
                  <a:pt x="1401" y="556"/>
                </a:cubicBezTo>
                <a:cubicBezTo>
                  <a:pt x="1401" y="556"/>
                  <a:pt x="1402" y="556"/>
                  <a:pt x="1403" y="555"/>
                </a:cubicBezTo>
                <a:cubicBezTo>
                  <a:pt x="1417" y="541"/>
                  <a:pt x="1417" y="541"/>
                  <a:pt x="1417" y="541"/>
                </a:cubicBezTo>
                <a:cubicBezTo>
                  <a:pt x="1418" y="539"/>
                  <a:pt x="1418" y="537"/>
                  <a:pt x="1417" y="536"/>
                </a:cubicBezTo>
                <a:close/>
                <a:moveTo>
                  <a:pt x="1425" y="547"/>
                </a:moveTo>
                <a:cubicBezTo>
                  <a:pt x="1425" y="547"/>
                  <a:pt x="1425" y="547"/>
                  <a:pt x="1425" y="547"/>
                </a:cubicBezTo>
                <a:cubicBezTo>
                  <a:pt x="1428" y="544"/>
                  <a:pt x="1428" y="544"/>
                  <a:pt x="1428" y="544"/>
                </a:cubicBezTo>
                <a:cubicBezTo>
                  <a:pt x="1429" y="542"/>
                  <a:pt x="1429" y="540"/>
                  <a:pt x="1428" y="539"/>
                </a:cubicBezTo>
                <a:cubicBezTo>
                  <a:pt x="1427" y="538"/>
                  <a:pt x="1425" y="538"/>
                  <a:pt x="1424" y="539"/>
                </a:cubicBezTo>
                <a:cubicBezTo>
                  <a:pt x="1421" y="542"/>
                  <a:pt x="1421" y="542"/>
                  <a:pt x="1421" y="542"/>
                </a:cubicBezTo>
                <a:cubicBezTo>
                  <a:pt x="1420" y="542"/>
                  <a:pt x="1420" y="543"/>
                  <a:pt x="1420" y="543"/>
                </a:cubicBezTo>
                <a:cubicBezTo>
                  <a:pt x="1420" y="543"/>
                  <a:pt x="1420" y="543"/>
                  <a:pt x="1420" y="543"/>
                </a:cubicBezTo>
                <a:cubicBezTo>
                  <a:pt x="1406" y="557"/>
                  <a:pt x="1406" y="557"/>
                  <a:pt x="1406" y="557"/>
                </a:cubicBezTo>
                <a:cubicBezTo>
                  <a:pt x="1405" y="558"/>
                  <a:pt x="1405" y="560"/>
                  <a:pt x="1406" y="561"/>
                </a:cubicBezTo>
                <a:cubicBezTo>
                  <a:pt x="1407" y="562"/>
                  <a:pt x="1408" y="562"/>
                  <a:pt x="1408" y="562"/>
                </a:cubicBezTo>
                <a:cubicBezTo>
                  <a:pt x="1409" y="562"/>
                  <a:pt x="1410" y="562"/>
                  <a:pt x="1411" y="561"/>
                </a:cubicBezTo>
                <a:cubicBezTo>
                  <a:pt x="1424" y="547"/>
                  <a:pt x="1424" y="547"/>
                  <a:pt x="1424" y="547"/>
                </a:cubicBezTo>
                <a:cubicBezTo>
                  <a:pt x="1425" y="547"/>
                  <a:pt x="1425" y="547"/>
                  <a:pt x="1425" y="547"/>
                </a:cubicBezTo>
                <a:close/>
                <a:moveTo>
                  <a:pt x="1521" y="442"/>
                </a:moveTo>
                <a:cubicBezTo>
                  <a:pt x="1519" y="444"/>
                  <a:pt x="1519" y="444"/>
                  <a:pt x="1519" y="444"/>
                </a:cubicBezTo>
                <a:cubicBezTo>
                  <a:pt x="1519" y="444"/>
                  <a:pt x="1518" y="445"/>
                  <a:pt x="1518" y="446"/>
                </a:cubicBezTo>
                <a:cubicBezTo>
                  <a:pt x="1518" y="446"/>
                  <a:pt x="1517" y="446"/>
                  <a:pt x="1516" y="447"/>
                </a:cubicBezTo>
                <a:cubicBezTo>
                  <a:pt x="1510" y="453"/>
                  <a:pt x="1510" y="453"/>
                  <a:pt x="1510" y="453"/>
                </a:cubicBezTo>
                <a:cubicBezTo>
                  <a:pt x="1509" y="454"/>
                  <a:pt x="1509" y="456"/>
                  <a:pt x="1510" y="457"/>
                </a:cubicBezTo>
                <a:cubicBezTo>
                  <a:pt x="1511" y="458"/>
                  <a:pt x="1512" y="458"/>
                  <a:pt x="1513" y="458"/>
                </a:cubicBezTo>
                <a:cubicBezTo>
                  <a:pt x="1513" y="458"/>
                  <a:pt x="1514" y="458"/>
                  <a:pt x="1515" y="457"/>
                </a:cubicBezTo>
                <a:cubicBezTo>
                  <a:pt x="1521" y="451"/>
                  <a:pt x="1521" y="451"/>
                  <a:pt x="1521" y="451"/>
                </a:cubicBezTo>
                <a:cubicBezTo>
                  <a:pt x="1521" y="450"/>
                  <a:pt x="1522" y="450"/>
                  <a:pt x="1522" y="449"/>
                </a:cubicBezTo>
                <a:cubicBezTo>
                  <a:pt x="1522" y="449"/>
                  <a:pt x="1523" y="449"/>
                  <a:pt x="1523" y="448"/>
                </a:cubicBezTo>
                <a:cubicBezTo>
                  <a:pt x="1525" y="446"/>
                  <a:pt x="1525" y="446"/>
                  <a:pt x="1525" y="446"/>
                </a:cubicBezTo>
                <a:cubicBezTo>
                  <a:pt x="1527" y="445"/>
                  <a:pt x="1527" y="443"/>
                  <a:pt x="1525" y="442"/>
                </a:cubicBezTo>
                <a:cubicBezTo>
                  <a:pt x="1524" y="441"/>
                  <a:pt x="1522" y="441"/>
                  <a:pt x="1521" y="442"/>
                </a:cubicBezTo>
                <a:close/>
                <a:moveTo>
                  <a:pt x="1531" y="446"/>
                </a:moveTo>
                <a:cubicBezTo>
                  <a:pt x="1526" y="451"/>
                  <a:pt x="1526" y="451"/>
                  <a:pt x="1526" y="451"/>
                </a:cubicBezTo>
                <a:cubicBezTo>
                  <a:pt x="1525" y="452"/>
                  <a:pt x="1525" y="452"/>
                  <a:pt x="1525" y="453"/>
                </a:cubicBezTo>
                <a:cubicBezTo>
                  <a:pt x="1524" y="453"/>
                  <a:pt x="1524" y="453"/>
                  <a:pt x="1523" y="454"/>
                </a:cubicBezTo>
                <a:cubicBezTo>
                  <a:pt x="1515" y="462"/>
                  <a:pt x="1515" y="462"/>
                  <a:pt x="1515" y="462"/>
                </a:cubicBezTo>
                <a:cubicBezTo>
                  <a:pt x="1514" y="463"/>
                  <a:pt x="1514" y="465"/>
                  <a:pt x="1515" y="466"/>
                </a:cubicBezTo>
                <a:cubicBezTo>
                  <a:pt x="1516" y="467"/>
                  <a:pt x="1516" y="467"/>
                  <a:pt x="1517" y="467"/>
                </a:cubicBezTo>
                <a:cubicBezTo>
                  <a:pt x="1518" y="467"/>
                  <a:pt x="1519" y="467"/>
                  <a:pt x="1519" y="466"/>
                </a:cubicBezTo>
                <a:cubicBezTo>
                  <a:pt x="1527" y="458"/>
                  <a:pt x="1527" y="458"/>
                  <a:pt x="1527" y="458"/>
                </a:cubicBezTo>
                <a:cubicBezTo>
                  <a:pt x="1528" y="458"/>
                  <a:pt x="1528" y="457"/>
                  <a:pt x="1528" y="456"/>
                </a:cubicBezTo>
                <a:cubicBezTo>
                  <a:pt x="1529" y="456"/>
                  <a:pt x="1530" y="456"/>
                  <a:pt x="1530" y="455"/>
                </a:cubicBezTo>
                <a:cubicBezTo>
                  <a:pt x="1535" y="451"/>
                  <a:pt x="1535" y="451"/>
                  <a:pt x="1535" y="451"/>
                </a:cubicBezTo>
                <a:cubicBezTo>
                  <a:pt x="1536" y="450"/>
                  <a:pt x="1536" y="448"/>
                  <a:pt x="1535" y="446"/>
                </a:cubicBezTo>
                <a:cubicBezTo>
                  <a:pt x="1534" y="445"/>
                  <a:pt x="1532" y="445"/>
                  <a:pt x="1531" y="446"/>
                </a:cubicBezTo>
                <a:close/>
                <a:moveTo>
                  <a:pt x="1423" y="562"/>
                </a:moveTo>
                <a:cubicBezTo>
                  <a:pt x="1424" y="561"/>
                  <a:pt x="1424" y="559"/>
                  <a:pt x="1423" y="558"/>
                </a:cubicBezTo>
                <a:cubicBezTo>
                  <a:pt x="1422" y="557"/>
                  <a:pt x="1420" y="557"/>
                  <a:pt x="1419" y="558"/>
                </a:cubicBezTo>
                <a:cubicBezTo>
                  <a:pt x="1416" y="561"/>
                  <a:pt x="1416" y="561"/>
                  <a:pt x="1416" y="561"/>
                </a:cubicBezTo>
                <a:cubicBezTo>
                  <a:pt x="1415" y="562"/>
                  <a:pt x="1415" y="564"/>
                  <a:pt x="1416" y="565"/>
                </a:cubicBezTo>
                <a:cubicBezTo>
                  <a:pt x="1416" y="566"/>
                  <a:pt x="1417" y="566"/>
                  <a:pt x="1418" y="566"/>
                </a:cubicBezTo>
                <a:cubicBezTo>
                  <a:pt x="1419" y="566"/>
                  <a:pt x="1420" y="566"/>
                  <a:pt x="1420" y="565"/>
                </a:cubicBezTo>
                <a:lnTo>
                  <a:pt x="1423" y="562"/>
                </a:lnTo>
                <a:close/>
                <a:moveTo>
                  <a:pt x="1446" y="539"/>
                </a:moveTo>
                <a:cubicBezTo>
                  <a:pt x="1446" y="539"/>
                  <a:pt x="1447" y="538"/>
                  <a:pt x="1448" y="538"/>
                </a:cubicBezTo>
                <a:cubicBezTo>
                  <a:pt x="1497" y="489"/>
                  <a:pt x="1497" y="489"/>
                  <a:pt x="1497" y="489"/>
                </a:cubicBezTo>
                <a:cubicBezTo>
                  <a:pt x="1498" y="488"/>
                  <a:pt x="1498" y="486"/>
                  <a:pt x="1497" y="485"/>
                </a:cubicBezTo>
                <a:cubicBezTo>
                  <a:pt x="1495" y="483"/>
                  <a:pt x="1493" y="483"/>
                  <a:pt x="1492" y="485"/>
                </a:cubicBezTo>
                <a:cubicBezTo>
                  <a:pt x="1443" y="533"/>
                  <a:pt x="1443" y="533"/>
                  <a:pt x="1443" y="533"/>
                </a:cubicBezTo>
                <a:cubicBezTo>
                  <a:pt x="1442" y="535"/>
                  <a:pt x="1442" y="537"/>
                  <a:pt x="1443" y="538"/>
                </a:cubicBezTo>
                <a:cubicBezTo>
                  <a:pt x="1444" y="538"/>
                  <a:pt x="1445" y="539"/>
                  <a:pt x="1446" y="539"/>
                </a:cubicBezTo>
                <a:close/>
                <a:moveTo>
                  <a:pt x="1535" y="464"/>
                </a:moveTo>
                <a:cubicBezTo>
                  <a:pt x="1537" y="463"/>
                  <a:pt x="1537" y="463"/>
                  <a:pt x="1537" y="463"/>
                </a:cubicBezTo>
                <a:cubicBezTo>
                  <a:pt x="1538" y="462"/>
                  <a:pt x="1538" y="460"/>
                  <a:pt x="1537" y="459"/>
                </a:cubicBezTo>
                <a:cubicBezTo>
                  <a:pt x="1536" y="457"/>
                  <a:pt x="1534" y="457"/>
                  <a:pt x="1532" y="459"/>
                </a:cubicBezTo>
                <a:cubicBezTo>
                  <a:pt x="1531" y="460"/>
                  <a:pt x="1531" y="460"/>
                  <a:pt x="1531" y="460"/>
                </a:cubicBezTo>
                <a:cubicBezTo>
                  <a:pt x="1530" y="461"/>
                  <a:pt x="1530" y="463"/>
                  <a:pt x="1531" y="464"/>
                </a:cubicBezTo>
                <a:cubicBezTo>
                  <a:pt x="1531" y="465"/>
                  <a:pt x="1532" y="465"/>
                  <a:pt x="1533" y="465"/>
                </a:cubicBezTo>
                <a:cubicBezTo>
                  <a:pt x="1534" y="465"/>
                  <a:pt x="1535" y="465"/>
                  <a:pt x="1535" y="464"/>
                </a:cubicBezTo>
                <a:close/>
                <a:moveTo>
                  <a:pt x="1432" y="563"/>
                </a:moveTo>
                <a:cubicBezTo>
                  <a:pt x="1431" y="562"/>
                  <a:pt x="1429" y="562"/>
                  <a:pt x="1428" y="563"/>
                </a:cubicBezTo>
                <a:cubicBezTo>
                  <a:pt x="1420" y="571"/>
                  <a:pt x="1420" y="571"/>
                  <a:pt x="1420" y="571"/>
                </a:cubicBezTo>
                <a:cubicBezTo>
                  <a:pt x="1419" y="572"/>
                  <a:pt x="1419" y="574"/>
                  <a:pt x="1420" y="575"/>
                </a:cubicBezTo>
                <a:cubicBezTo>
                  <a:pt x="1421" y="576"/>
                  <a:pt x="1421" y="576"/>
                  <a:pt x="1422" y="576"/>
                </a:cubicBezTo>
                <a:cubicBezTo>
                  <a:pt x="1423" y="576"/>
                  <a:pt x="1424" y="576"/>
                  <a:pt x="1424" y="575"/>
                </a:cubicBezTo>
                <a:cubicBezTo>
                  <a:pt x="1432" y="568"/>
                  <a:pt x="1432" y="568"/>
                  <a:pt x="1432" y="568"/>
                </a:cubicBezTo>
                <a:cubicBezTo>
                  <a:pt x="1433" y="566"/>
                  <a:pt x="1433" y="564"/>
                  <a:pt x="1432" y="563"/>
                </a:cubicBezTo>
                <a:close/>
                <a:moveTo>
                  <a:pt x="1493" y="502"/>
                </a:moveTo>
                <a:cubicBezTo>
                  <a:pt x="1492" y="501"/>
                  <a:pt x="1490" y="501"/>
                  <a:pt x="1489" y="502"/>
                </a:cubicBezTo>
                <a:cubicBezTo>
                  <a:pt x="1447" y="544"/>
                  <a:pt x="1447" y="544"/>
                  <a:pt x="1447" y="544"/>
                </a:cubicBezTo>
                <a:cubicBezTo>
                  <a:pt x="1446" y="545"/>
                  <a:pt x="1446" y="547"/>
                  <a:pt x="1447" y="548"/>
                </a:cubicBezTo>
                <a:cubicBezTo>
                  <a:pt x="1448" y="549"/>
                  <a:pt x="1449" y="549"/>
                  <a:pt x="1450" y="549"/>
                </a:cubicBezTo>
                <a:cubicBezTo>
                  <a:pt x="1450" y="549"/>
                  <a:pt x="1451" y="549"/>
                  <a:pt x="1452" y="548"/>
                </a:cubicBezTo>
                <a:cubicBezTo>
                  <a:pt x="1493" y="507"/>
                  <a:pt x="1493" y="507"/>
                  <a:pt x="1493" y="507"/>
                </a:cubicBezTo>
                <a:cubicBezTo>
                  <a:pt x="1494" y="505"/>
                  <a:pt x="1494" y="503"/>
                  <a:pt x="1493" y="502"/>
                </a:cubicBezTo>
                <a:close/>
                <a:moveTo>
                  <a:pt x="1528" y="471"/>
                </a:moveTo>
                <a:cubicBezTo>
                  <a:pt x="1529" y="470"/>
                  <a:pt x="1529" y="468"/>
                  <a:pt x="1528" y="467"/>
                </a:cubicBezTo>
                <a:cubicBezTo>
                  <a:pt x="1527" y="466"/>
                  <a:pt x="1525" y="466"/>
                  <a:pt x="1524" y="467"/>
                </a:cubicBezTo>
                <a:cubicBezTo>
                  <a:pt x="1518" y="473"/>
                  <a:pt x="1518" y="473"/>
                  <a:pt x="1518" y="473"/>
                </a:cubicBezTo>
                <a:cubicBezTo>
                  <a:pt x="1518" y="473"/>
                  <a:pt x="1517" y="474"/>
                  <a:pt x="1517" y="474"/>
                </a:cubicBezTo>
                <a:cubicBezTo>
                  <a:pt x="1517" y="474"/>
                  <a:pt x="1516" y="475"/>
                  <a:pt x="1516" y="475"/>
                </a:cubicBezTo>
                <a:cubicBezTo>
                  <a:pt x="1513" y="477"/>
                  <a:pt x="1513" y="477"/>
                  <a:pt x="1513" y="477"/>
                </a:cubicBezTo>
                <a:cubicBezTo>
                  <a:pt x="1512" y="479"/>
                  <a:pt x="1512" y="481"/>
                  <a:pt x="1513" y="482"/>
                </a:cubicBezTo>
                <a:cubicBezTo>
                  <a:pt x="1514" y="482"/>
                  <a:pt x="1515" y="483"/>
                  <a:pt x="1516" y="483"/>
                </a:cubicBezTo>
                <a:cubicBezTo>
                  <a:pt x="1516" y="483"/>
                  <a:pt x="1517" y="482"/>
                  <a:pt x="1518" y="482"/>
                </a:cubicBezTo>
                <a:cubicBezTo>
                  <a:pt x="1520" y="480"/>
                  <a:pt x="1520" y="480"/>
                  <a:pt x="1520" y="480"/>
                </a:cubicBezTo>
                <a:cubicBezTo>
                  <a:pt x="1521" y="479"/>
                  <a:pt x="1521" y="478"/>
                  <a:pt x="1521" y="478"/>
                </a:cubicBezTo>
                <a:cubicBezTo>
                  <a:pt x="1521" y="478"/>
                  <a:pt x="1522" y="478"/>
                  <a:pt x="1522" y="477"/>
                </a:cubicBezTo>
                <a:lnTo>
                  <a:pt x="1528" y="471"/>
                </a:lnTo>
                <a:close/>
                <a:moveTo>
                  <a:pt x="1513" y="487"/>
                </a:moveTo>
                <a:cubicBezTo>
                  <a:pt x="1514" y="485"/>
                  <a:pt x="1514" y="483"/>
                  <a:pt x="1513" y="482"/>
                </a:cubicBezTo>
                <a:cubicBezTo>
                  <a:pt x="1512" y="481"/>
                  <a:pt x="1510" y="481"/>
                  <a:pt x="1509" y="482"/>
                </a:cubicBezTo>
                <a:cubicBezTo>
                  <a:pt x="1507" y="484"/>
                  <a:pt x="1507" y="484"/>
                  <a:pt x="1507" y="484"/>
                </a:cubicBezTo>
                <a:cubicBezTo>
                  <a:pt x="1506" y="485"/>
                  <a:pt x="1506" y="487"/>
                  <a:pt x="1507" y="488"/>
                </a:cubicBezTo>
                <a:cubicBezTo>
                  <a:pt x="1508" y="489"/>
                  <a:pt x="1508" y="489"/>
                  <a:pt x="1509" y="489"/>
                </a:cubicBezTo>
                <a:cubicBezTo>
                  <a:pt x="1510" y="489"/>
                  <a:pt x="1511" y="489"/>
                  <a:pt x="1511" y="488"/>
                </a:cubicBezTo>
                <a:lnTo>
                  <a:pt x="1513" y="487"/>
                </a:lnTo>
                <a:close/>
                <a:moveTo>
                  <a:pt x="1497" y="512"/>
                </a:moveTo>
                <a:cubicBezTo>
                  <a:pt x="1496" y="511"/>
                  <a:pt x="1494" y="511"/>
                  <a:pt x="1493" y="512"/>
                </a:cubicBezTo>
                <a:cubicBezTo>
                  <a:pt x="1459" y="545"/>
                  <a:pt x="1459" y="545"/>
                  <a:pt x="1459" y="545"/>
                </a:cubicBezTo>
                <a:cubicBezTo>
                  <a:pt x="1458" y="547"/>
                  <a:pt x="1458" y="549"/>
                  <a:pt x="1459" y="550"/>
                </a:cubicBezTo>
                <a:cubicBezTo>
                  <a:pt x="1460" y="550"/>
                  <a:pt x="1461" y="551"/>
                  <a:pt x="1462" y="551"/>
                </a:cubicBezTo>
                <a:cubicBezTo>
                  <a:pt x="1462" y="551"/>
                  <a:pt x="1463" y="550"/>
                  <a:pt x="1464" y="550"/>
                </a:cubicBezTo>
                <a:cubicBezTo>
                  <a:pt x="1497" y="516"/>
                  <a:pt x="1497" y="516"/>
                  <a:pt x="1497" y="516"/>
                </a:cubicBezTo>
                <a:cubicBezTo>
                  <a:pt x="1498" y="515"/>
                  <a:pt x="1498" y="513"/>
                  <a:pt x="1497" y="512"/>
                </a:cubicBezTo>
                <a:close/>
                <a:moveTo>
                  <a:pt x="1442" y="567"/>
                </a:moveTo>
                <a:cubicBezTo>
                  <a:pt x="1441" y="566"/>
                  <a:pt x="1439" y="566"/>
                  <a:pt x="1438" y="567"/>
                </a:cubicBezTo>
                <a:cubicBezTo>
                  <a:pt x="1430" y="575"/>
                  <a:pt x="1430" y="575"/>
                  <a:pt x="1430" y="575"/>
                </a:cubicBezTo>
                <a:cubicBezTo>
                  <a:pt x="1429" y="576"/>
                  <a:pt x="1429" y="578"/>
                  <a:pt x="1430" y="579"/>
                </a:cubicBezTo>
                <a:cubicBezTo>
                  <a:pt x="1430" y="580"/>
                  <a:pt x="1431" y="580"/>
                  <a:pt x="1432" y="580"/>
                </a:cubicBezTo>
                <a:cubicBezTo>
                  <a:pt x="1433" y="580"/>
                  <a:pt x="1434" y="580"/>
                  <a:pt x="1434" y="579"/>
                </a:cubicBezTo>
                <a:cubicBezTo>
                  <a:pt x="1442" y="571"/>
                  <a:pt x="1442" y="571"/>
                  <a:pt x="1442" y="571"/>
                </a:cubicBezTo>
                <a:cubicBezTo>
                  <a:pt x="1443" y="570"/>
                  <a:pt x="1443" y="568"/>
                  <a:pt x="1442" y="567"/>
                </a:cubicBezTo>
                <a:close/>
                <a:moveTo>
                  <a:pt x="1528" y="484"/>
                </a:moveTo>
                <a:cubicBezTo>
                  <a:pt x="1529" y="484"/>
                  <a:pt x="1530" y="484"/>
                  <a:pt x="1530" y="483"/>
                </a:cubicBezTo>
                <a:cubicBezTo>
                  <a:pt x="1541" y="472"/>
                  <a:pt x="1541" y="472"/>
                  <a:pt x="1541" y="472"/>
                </a:cubicBezTo>
                <a:cubicBezTo>
                  <a:pt x="1543" y="471"/>
                  <a:pt x="1543" y="469"/>
                  <a:pt x="1541" y="468"/>
                </a:cubicBezTo>
                <a:cubicBezTo>
                  <a:pt x="1540" y="467"/>
                  <a:pt x="1538" y="467"/>
                  <a:pt x="1537" y="468"/>
                </a:cubicBezTo>
                <a:cubicBezTo>
                  <a:pt x="1526" y="479"/>
                  <a:pt x="1526" y="479"/>
                  <a:pt x="1526" y="479"/>
                </a:cubicBezTo>
                <a:cubicBezTo>
                  <a:pt x="1525" y="480"/>
                  <a:pt x="1525" y="482"/>
                  <a:pt x="1526" y="483"/>
                </a:cubicBezTo>
                <a:cubicBezTo>
                  <a:pt x="1527" y="484"/>
                  <a:pt x="1527" y="484"/>
                  <a:pt x="1528" y="484"/>
                </a:cubicBezTo>
                <a:close/>
                <a:moveTo>
                  <a:pt x="1442" y="581"/>
                </a:moveTo>
                <a:cubicBezTo>
                  <a:pt x="1443" y="582"/>
                  <a:pt x="1444" y="582"/>
                  <a:pt x="1444" y="582"/>
                </a:cubicBezTo>
                <a:cubicBezTo>
                  <a:pt x="1445" y="582"/>
                  <a:pt x="1446" y="582"/>
                  <a:pt x="1447" y="581"/>
                </a:cubicBezTo>
                <a:cubicBezTo>
                  <a:pt x="1456" y="571"/>
                  <a:pt x="1456" y="571"/>
                  <a:pt x="1456" y="571"/>
                </a:cubicBezTo>
                <a:cubicBezTo>
                  <a:pt x="1458" y="570"/>
                  <a:pt x="1458" y="568"/>
                  <a:pt x="1456" y="567"/>
                </a:cubicBezTo>
                <a:cubicBezTo>
                  <a:pt x="1455" y="566"/>
                  <a:pt x="1453" y="566"/>
                  <a:pt x="1452" y="567"/>
                </a:cubicBezTo>
                <a:cubicBezTo>
                  <a:pt x="1442" y="577"/>
                  <a:pt x="1442" y="577"/>
                  <a:pt x="1442" y="577"/>
                </a:cubicBezTo>
                <a:cubicBezTo>
                  <a:pt x="1441" y="578"/>
                  <a:pt x="1441" y="580"/>
                  <a:pt x="1442" y="581"/>
                </a:cubicBezTo>
                <a:close/>
                <a:moveTo>
                  <a:pt x="1542" y="485"/>
                </a:moveTo>
                <a:cubicBezTo>
                  <a:pt x="1544" y="484"/>
                  <a:pt x="1544" y="484"/>
                  <a:pt x="1544" y="484"/>
                </a:cubicBezTo>
                <a:cubicBezTo>
                  <a:pt x="1545" y="483"/>
                  <a:pt x="1545" y="481"/>
                  <a:pt x="1544" y="479"/>
                </a:cubicBezTo>
                <a:cubicBezTo>
                  <a:pt x="1543" y="478"/>
                  <a:pt x="1541" y="478"/>
                  <a:pt x="1539" y="479"/>
                </a:cubicBezTo>
                <a:cubicBezTo>
                  <a:pt x="1538" y="481"/>
                  <a:pt x="1538" y="481"/>
                  <a:pt x="1538" y="481"/>
                </a:cubicBezTo>
                <a:cubicBezTo>
                  <a:pt x="1538" y="481"/>
                  <a:pt x="1537" y="482"/>
                  <a:pt x="1537" y="483"/>
                </a:cubicBezTo>
                <a:cubicBezTo>
                  <a:pt x="1537" y="483"/>
                  <a:pt x="1536" y="483"/>
                  <a:pt x="1535" y="484"/>
                </a:cubicBezTo>
                <a:cubicBezTo>
                  <a:pt x="1534" y="485"/>
                  <a:pt x="1534" y="485"/>
                  <a:pt x="1534" y="485"/>
                </a:cubicBezTo>
                <a:cubicBezTo>
                  <a:pt x="1533" y="486"/>
                  <a:pt x="1533" y="488"/>
                  <a:pt x="1534" y="489"/>
                </a:cubicBezTo>
                <a:cubicBezTo>
                  <a:pt x="1534" y="490"/>
                  <a:pt x="1535" y="490"/>
                  <a:pt x="1536" y="490"/>
                </a:cubicBezTo>
                <a:cubicBezTo>
                  <a:pt x="1537" y="490"/>
                  <a:pt x="1538" y="490"/>
                  <a:pt x="1538" y="489"/>
                </a:cubicBezTo>
                <a:cubicBezTo>
                  <a:pt x="1540" y="488"/>
                  <a:pt x="1540" y="488"/>
                  <a:pt x="1540" y="488"/>
                </a:cubicBezTo>
                <a:cubicBezTo>
                  <a:pt x="1540" y="487"/>
                  <a:pt x="1540" y="487"/>
                  <a:pt x="1541" y="486"/>
                </a:cubicBezTo>
                <a:cubicBezTo>
                  <a:pt x="1541" y="486"/>
                  <a:pt x="1542" y="486"/>
                  <a:pt x="1542" y="485"/>
                </a:cubicBezTo>
                <a:close/>
                <a:moveTo>
                  <a:pt x="1487" y="537"/>
                </a:moveTo>
                <a:cubicBezTo>
                  <a:pt x="1485" y="535"/>
                  <a:pt x="1483" y="535"/>
                  <a:pt x="1482" y="537"/>
                </a:cubicBezTo>
                <a:cubicBezTo>
                  <a:pt x="1470" y="549"/>
                  <a:pt x="1470" y="549"/>
                  <a:pt x="1470" y="549"/>
                </a:cubicBezTo>
                <a:cubicBezTo>
                  <a:pt x="1469" y="550"/>
                  <a:pt x="1469" y="552"/>
                  <a:pt x="1470" y="553"/>
                </a:cubicBezTo>
                <a:cubicBezTo>
                  <a:pt x="1471" y="554"/>
                  <a:pt x="1472" y="554"/>
                  <a:pt x="1472" y="554"/>
                </a:cubicBezTo>
                <a:cubicBezTo>
                  <a:pt x="1473" y="554"/>
                  <a:pt x="1474" y="554"/>
                  <a:pt x="1475" y="553"/>
                </a:cubicBezTo>
                <a:cubicBezTo>
                  <a:pt x="1487" y="541"/>
                  <a:pt x="1487" y="541"/>
                  <a:pt x="1487" y="541"/>
                </a:cubicBezTo>
                <a:cubicBezTo>
                  <a:pt x="1488" y="540"/>
                  <a:pt x="1488" y="538"/>
                  <a:pt x="1487" y="537"/>
                </a:cubicBezTo>
                <a:close/>
                <a:moveTo>
                  <a:pt x="1497" y="540"/>
                </a:moveTo>
                <a:cubicBezTo>
                  <a:pt x="1498" y="541"/>
                  <a:pt x="1499" y="541"/>
                  <a:pt x="1499" y="541"/>
                </a:cubicBezTo>
                <a:cubicBezTo>
                  <a:pt x="1500" y="541"/>
                  <a:pt x="1501" y="541"/>
                  <a:pt x="1502" y="540"/>
                </a:cubicBezTo>
                <a:cubicBezTo>
                  <a:pt x="1510" y="532"/>
                  <a:pt x="1510" y="532"/>
                  <a:pt x="1510" y="532"/>
                </a:cubicBezTo>
                <a:cubicBezTo>
                  <a:pt x="1511" y="531"/>
                  <a:pt x="1511" y="529"/>
                  <a:pt x="1510" y="528"/>
                </a:cubicBezTo>
                <a:cubicBezTo>
                  <a:pt x="1508" y="526"/>
                  <a:pt x="1507" y="526"/>
                  <a:pt x="1505" y="528"/>
                </a:cubicBezTo>
                <a:cubicBezTo>
                  <a:pt x="1497" y="536"/>
                  <a:pt x="1497" y="536"/>
                  <a:pt x="1497" y="536"/>
                </a:cubicBezTo>
                <a:cubicBezTo>
                  <a:pt x="1496" y="537"/>
                  <a:pt x="1496" y="539"/>
                  <a:pt x="1497" y="540"/>
                </a:cubicBezTo>
                <a:close/>
                <a:moveTo>
                  <a:pt x="1458" y="583"/>
                </a:moveTo>
                <a:cubicBezTo>
                  <a:pt x="1464" y="578"/>
                  <a:pt x="1464" y="578"/>
                  <a:pt x="1464" y="578"/>
                </a:cubicBezTo>
                <a:cubicBezTo>
                  <a:pt x="1469" y="572"/>
                  <a:pt x="1469" y="572"/>
                  <a:pt x="1469" y="572"/>
                </a:cubicBezTo>
                <a:cubicBezTo>
                  <a:pt x="1471" y="571"/>
                  <a:pt x="1471" y="569"/>
                  <a:pt x="1469" y="568"/>
                </a:cubicBezTo>
                <a:cubicBezTo>
                  <a:pt x="1468" y="567"/>
                  <a:pt x="1466" y="567"/>
                  <a:pt x="1465" y="568"/>
                </a:cubicBezTo>
                <a:cubicBezTo>
                  <a:pt x="1460" y="573"/>
                  <a:pt x="1460" y="573"/>
                  <a:pt x="1460" y="573"/>
                </a:cubicBezTo>
                <a:cubicBezTo>
                  <a:pt x="1454" y="579"/>
                  <a:pt x="1454" y="579"/>
                  <a:pt x="1454" y="579"/>
                </a:cubicBezTo>
                <a:cubicBezTo>
                  <a:pt x="1453" y="580"/>
                  <a:pt x="1453" y="582"/>
                  <a:pt x="1454" y="583"/>
                </a:cubicBezTo>
                <a:cubicBezTo>
                  <a:pt x="1454" y="584"/>
                  <a:pt x="1455" y="584"/>
                  <a:pt x="1456" y="584"/>
                </a:cubicBezTo>
                <a:cubicBezTo>
                  <a:pt x="1457" y="584"/>
                  <a:pt x="1458" y="584"/>
                  <a:pt x="1458" y="583"/>
                </a:cubicBezTo>
                <a:close/>
                <a:moveTo>
                  <a:pt x="1513" y="527"/>
                </a:moveTo>
                <a:cubicBezTo>
                  <a:pt x="1514" y="527"/>
                  <a:pt x="1515" y="527"/>
                  <a:pt x="1515" y="526"/>
                </a:cubicBezTo>
                <a:cubicBezTo>
                  <a:pt x="1521" y="520"/>
                  <a:pt x="1521" y="520"/>
                  <a:pt x="1521" y="520"/>
                </a:cubicBezTo>
                <a:cubicBezTo>
                  <a:pt x="1522" y="519"/>
                  <a:pt x="1522" y="517"/>
                  <a:pt x="1521" y="516"/>
                </a:cubicBezTo>
                <a:cubicBezTo>
                  <a:pt x="1520" y="515"/>
                  <a:pt x="1518" y="515"/>
                  <a:pt x="1517" y="516"/>
                </a:cubicBezTo>
                <a:cubicBezTo>
                  <a:pt x="1511" y="522"/>
                  <a:pt x="1511" y="522"/>
                  <a:pt x="1511" y="522"/>
                </a:cubicBezTo>
                <a:cubicBezTo>
                  <a:pt x="1510" y="523"/>
                  <a:pt x="1510" y="525"/>
                  <a:pt x="1511" y="526"/>
                </a:cubicBezTo>
                <a:cubicBezTo>
                  <a:pt x="1512" y="527"/>
                  <a:pt x="1512" y="527"/>
                  <a:pt x="1513" y="527"/>
                </a:cubicBezTo>
                <a:close/>
                <a:moveTo>
                  <a:pt x="1539" y="512"/>
                </a:moveTo>
                <a:cubicBezTo>
                  <a:pt x="1538" y="511"/>
                  <a:pt x="1536" y="511"/>
                  <a:pt x="1534" y="512"/>
                </a:cubicBezTo>
                <a:cubicBezTo>
                  <a:pt x="1526" y="521"/>
                  <a:pt x="1526" y="521"/>
                  <a:pt x="1526" y="521"/>
                </a:cubicBezTo>
                <a:cubicBezTo>
                  <a:pt x="1524" y="522"/>
                  <a:pt x="1524" y="524"/>
                  <a:pt x="1526" y="526"/>
                </a:cubicBezTo>
                <a:cubicBezTo>
                  <a:pt x="1526" y="526"/>
                  <a:pt x="1527" y="527"/>
                  <a:pt x="1528" y="527"/>
                </a:cubicBezTo>
                <a:cubicBezTo>
                  <a:pt x="1529" y="527"/>
                  <a:pt x="1529" y="526"/>
                  <a:pt x="1530" y="526"/>
                </a:cubicBezTo>
                <a:cubicBezTo>
                  <a:pt x="1539" y="517"/>
                  <a:pt x="1539" y="517"/>
                  <a:pt x="1539" y="517"/>
                </a:cubicBezTo>
                <a:cubicBezTo>
                  <a:pt x="1540" y="516"/>
                  <a:pt x="1540" y="514"/>
                  <a:pt x="1539" y="512"/>
                </a:cubicBezTo>
                <a:close/>
                <a:moveTo>
                  <a:pt x="1502" y="552"/>
                </a:moveTo>
                <a:cubicBezTo>
                  <a:pt x="1503" y="552"/>
                  <a:pt x="1504" y="552"/>
                  <a:pt x="1504" y="551"/>
                </a:cubicBezTo>
                <a:cubicBezTo>
                  <a:pt x="1510" y="546"/>
                  <a:pt x="1510" y="546"/>
                  <a:pt x="1510" y="546"/>
                </a:cubicBezTo>
                <a:cubicBezTo>
                  <a:pt x="1510" y="546"/>
                  <a:pt x="1510" y="545"/>
                  <a:pt x="1510" y="545"/>
                </a:cubicBezTo>
                <a:cubicBezTo>
                  <a:pt x="1510" y="545"/>
                  <a:pt x="1510" y="545"/>
                  <a:pt x="1511" y="545"/>
                </a:cubicBezTo>
                <a:cubicBezTo>
                  <a:pt x="1525" y="531"/>
                  <a:pt x="1525" y="531"/>
                  <a:pt x="1525" y="531"/>
                </a:cubicBezTo>
                <a:cubicBezTo>
                  <a:pt x="1526" y="530"/>
                  <a:pt x="1526" y="528"/>
                  <a:pt x="1525" y="527"/>
                </a:cubicBezTo>
                <a:cubicBezTo>
                  <a:pt x="1523" y="525"/>
                  <a:pt x="1521" y="525"/>
                  <a:pt x="1520" y="527"/>
                </a:cubicBezTo>
                <a:cubicBezTo>
                  <a:pt x="1506" y="541"/>
                  <a:pt x="1506" y="541"/>
                  <a:pt x="1506" y="541"/>
                </a:cubicBezTo>
                <a:cubicBezTo>
                  <a:pt x="1506" y="541"/>
                  <a:pt x="1506" y="541"/>
                  <a:pt x="1506" y="541"/>
                </a:cubicBezTo>
                <a:cubicBezTo>
                  <a:pt x="1506" y="541"/>
                  <a:pt x="1506" y="541"/>
                  <a:pt x="1506" y="541"/>
                </a:cubicBezTo>
                <a:cubicBezTo>
                  <a:pt x="1500" y="547"/>
                  <a:pt x="1500" y="547"/>
                  <a:pt x="1500" y="547"/>
                </a:cubicBezTo>
                <a:cubicBezTo>
                  <a:pt x="1499" y="548"/>
                  <a:pt x="1499" y="550"/>
                  <a:pt x="1500" y="551"/>
                </a:cubicBezTo>
                <a:cubicBezTo>
                  <a:pt x="1500" y="552"/>
                  <a:pt x="1501" y="552"/>
                  <a:pt x="1502" y="552"/>
                </a:cubicBezTo>
                <a:close/>
                <a:moveTo>
                  <a:pt x="1480" y="581"/>
                </a:moveTo>
                <a:cubicBezTo>
                  <a:pt x="1477" y="584"/>
                  <a:pt x="1477" y="584"/>
                  <a:pt x="1477" y="584"/>
                </a:cubicBezTo>
                <a:cubicBezTo>
                  <a:pt x="1476" y="585"/>
                  <a:pt x="1476" y="587"/>
                  <a:pt x="1477" y="588"/>
                </a:cubicBezTo>
                <a:cubicBezTo>
                  <a:pt x="1478" y="589"/>
                  <a:pt x="1479" y="589"/>
                  <a:pt x="1479" y="589"/>
                </a:cubicBezTo>
                <a:cubicBezTo>
                  <a:pt x="1480" y="589"/>
                  <a:pt x="1481" y="589"/>
                  <a:pt x="1481" y="588"/>
                </a:cubicBezTo>
                <a:cubicBezTo>
                  <a:pt x="1484" y="586"/>
                  <a:pt x="1484" y="586"/>
                  <a:pt x="1484" y="586"/>
                </a:cubicBezTo>
                <a:cubicBezTo>
                  <a:pt x="1485" y="584"/>
                  <a:pt x="1485" y="582"/>
                  <a:pt x="1484" y="581"/>
                </a:cubicBezTo>
                <a:cubicBezTo>
                  <a:pt x="1483" y="580"/>
                  <a:pt x="1481" y="580"/>
                  <a:pt x="1480" y="581"/>
                </a:cubicBezTo>
                <a:close/>
                <a:moveTo>
                  <a:pt x="1553" y="507"/>
                </a:moveTo>
                <a:cubicBezTo>
                  <a:pt x="1551" y="509"/>
                  <a:pt x="1551" y="509"/>
                  <a:pt x="1551" y="509"/>
                </a:cubicBezTo>
                <a:cubicBezTo>
                  <a:pt x="1551" y="510"/>
                  <a:pt x="1551" y="510"/>
                  <a:pt x="1551" y="510"/>
                </a:cubicBezTo>
                <a:cubicBezTo>
                  <a:pt x="1551" y="510"/>
                  <a:pt x="1551" y="510"/>
                  <a:pt x="1550" y="510"/>
                </a:cubicBezTo>
                <a:cubicBezTo>
                  <a:pt x="1546" y="515"/>
                  <a:pt x="1546" y="515"/>
                  <a:pt x="1546" y="515"/>
                </a:cubicBezTo>
                <a:cubicBezTo>
                  <a:pt x="1545" y="516"/>
                  <a:pt x="1545" y="518"/>
                  <a:pt x="1546" y="519"/>
                </a:cubicBezTo>
                <a:cubicBezTo>
                  <a:pt x="1547" y="520"/>
                  <a:pt x="1548" y="520"/>
                  <a:pt x="1548" y="520"/>
                </a:cubicBezTo>
                <a:cubicBezTo>
                  <a:pt x="1549" y="520"/>
                  <a:pt x="1550" y="520"/>
                  <a:pt x="1550" y="519"/>
                </a:cubicBezTo>
                <a:cubicBezTo>
                  <a:pt x="1555" y="515"/>
                  <a:pt x="1555" y="515"/>
                  <a:pt x="1555" y="515"/>
                </a:cubicBezTo>
                <a:cubicBezTo>
                  <a:pt x="1555" y="515"/>
                  <a:pt x="1555" y="514"/>
                  <a:pt x="1555" y="514"/>
                </a:cubicBezTo>
                <a:cubicBezTo>
                  <a:pt x="1555" y="514"/>
                  <a:pt x="1556" y="514"/>
                  <a:pt x="1556" y="514"/>
                </a:cubicBezTo>
                <a:cubicBezTo>
                  <a:pt x="1558" y="512"/>
                  <a:pt x="1558" y="512"/>
                  <a:pt x="1558" y="512"/>
                </a:cubicBezTo>
                <a:cubicBezTo>
                  <a:pt x="1559" y="511"/>
                  <a:pt x="1559" y="509"/>
                  <a:pt x="1558" y="507"/>
                </a:cubicBezTo>
                <a:cubicBezTo>
                  <a:pt x="1556" y="506"/>
                  <a:pt x="1555" y="506"/>
                  <a:pt x="1553" y="507"/>
                </a:cubicBezTo>
                <a:close/>
                <a:moveTo>
                  <a:pt x="1518" y="543"/>
                </a:moveTo>
                <a:cubicBezTo>
                  <a:pt x="1511" y="549"/>
                  <a:pt x="1511" y="549"/>
                  <a:pt x="1511" y="549"/>
                </a:cubicBezTo>
                <a:cubicBezTo>
                  <a:pt x="1510" y="551"/>
                  <a:pt x="1510" y="553"/>
                  <a:pt x="1511" y="554"/>
                </a:cubicBezTo>
                <a:cubicBezTo>
                  <a:pt x="1512" y="554"/>
                  <a:pt x="1513" y="555"/>
                  <a:pt x="1514" y="555"/>
                </a:cubicBezTo>
                <a:cubicBezTo>
                  <a:pt x="1514" y="555"/>
                  <a:pt x="1515" y="554"/>
                  <a:pt x="1516" y="554"/>
                </a:cubicBezTo>
                <a:cubicBezTo>
                  <a:pt x="1522" y="548"/>
                  <a:pt x="1522" y="548"/>
                  <a:pt x="1522" y="548"/>
                </a:cubicBezTo>
                <a:cubicBezTo>
                  <a:pt x="1523" y="546"/>
                  <a:pt x="1523" y="545"/>
                  <a:pt x="1522" y="543"/>
                </a:cubicBezTo>
                <a:cubicBezTo>
                  <a:pt x="1521" y="542"/>
                  <a:pt x="1519" y="542"/>
                  <a:pt x="1518" y="543"/>
                </a:cubicBezTo>
                <a:close/>
                <a:moveTo>
                  <a:pt x="1502" y="566"/>
                </a:moveTo>
                <a:cubicBezTo>
                  <a:pt x="1503" y="566"/>
                  <a:pt x="1504" y="566"/>
                  <a:pt x="1504" y="565"/>
                </a:cubicBezTo>
                <a:cubicBezTo>
                  <a:pt x="1509" y="560"/>
                  <a:pt x="1509" y="560"/>
                  <a:pt x="1509" y="560"/>
                </a:cubicBezTo>
                <a:cubicBezTo>
                  <a:pt x="1511" y="559"/>
                  <a:pt x="1511" y="557"/>
                  <a:pt x="1509" y="556"/>
                </a:cubicBezTo>
                <a:cubicBezTo>
                  <a:pt x="1508" y="555"/>
                  <a:pt x="1506" y="555"/>
                  <a:pt x="1505" y="556"/>
                </a:cubicBezTo>
                <a:cubicBezTo>
                  <a:pt x="1500" y="561"/>
                  <a:pt x="1500" y="561"/>
                  <a:pt x="1500" y="561"/>
                </a:cubicBezTo>
                <a:cubicBezTo>
                  <a:pt x="1499" y="562"/>
                  <a:pt x="1499" y="564"/>
                  <a:pt x="1500" y="565"/>
                </a:cubicBezTo>
                <a:cubicBezTo>
                  <a:pt x="1500" y="566"/>
                  <a:pt x="1501" y="566"/>
                  <a:pt x="1502" y="566"/>
                </a:cubicBezTo>
                <a:close/>
                <a:moveTo>
                  <a:pt x="1495" y="588"/>
                </a:moveTo>
                <a:cubicBezTo>
                  <a:pt x="1495" y="588"/>
                  <a:pt x="1496" y="587"/>
                  <a:pt x="1497" y="587"/>
                </a:cubicBezTo>
                <a:cubicBezTo>
                  <a:pt x="1499" y="584"/>
                  <a:pt x="1499" y="584"/>
                  <a:pt x="1499" y="584"/>
                </a:cubicBezTo>
                <a:cubicBezTo>
                  <a:pt x="1500" y="583"/>
                  <a:pt x="1500" y="581"/>
                  <a:pt x="1499" y="580"/>
                </a:cubicBezTo>
                <a:cubicBezTo>
                  <a:pt x="1498" y="579"/>
                  <a:pt x="1496" y="579"/>
                  <a:pt x="1495" y="580"/>
                </a:cubicBezTo>
                <a:cubicBezTo>
                  <a:pt x="1492" y="582"/>
                  <a:pt x="1492" y="582"/>
                  <a:pt x="1492" y="582"/>
                </a:cubicBezTo>
                <a:cubicBezTo>
                  <a:pt x="1491" y="584"/>
                  <a:pt x="1491" y="585"/>
                  <a:pt x="1492" y="587"/>
                </a:cubicBezTo>
                <a:cubicBezTo>
                  <a:pt x="1493" y="587"/>
                  <a:pt x="1494" y="588"/>
                  <a:pt x="1495" y="588"/>
                </a:cubicBezTo>
                <a:close/>
                <a:moveTo>
                  <a:pt x="1557" y="526"/>
                </a:moveTo>
                <a:cubicBezTo>
                  <a:pt x="1559" y="525"/>
                  <a:pt x="1559" y="525"/>
                  <a:pt x="1559" y="525"/>
                </a:cubicBezTo>
                <a:cubicBezTo>
                  <a:pt x="1560" y="523"/>
                  <a:pt x="1560" y="521"/>
                  <a:pt x="1559" y="520"/>
                </a:cubicBezTo>
                <a:cubicBezTo>
                  <a:pt x="1558" y="519"/>
                  <a:pt x="1556" y="519"/>
                  <a:pt x="1555" y="520"/>
                </a:cubicBezTo>
                <a:cubicBezTo>
                  <a:pt x="1553" y="522"/>
                  <a:pt x="1553" y="522"/>
                  <a:pt x="1553" y="522"/>
                </a:cubicBezTo>
                <a:cubicBezTo>
                  <a:pt x="1547" y="528"/>
                  <a:pt x="1547" y="528"/>
                  <a:pt x="1547" y="528"/>
                </a:cubicBezTo>
                <a:cubicBezTo>
                  <a:pt x="1546" y="529"/>
                  <a:pt x="1546" y="531"/>
                  <a:pt x="1547" y="532"/>
                </a:cubicBezTo>
                <a:cubicBezTo>
                  <a:pt x="1548" y="533"/>
                  <a:pt x="1548" y="533"/>
                  <a:pt x="1549" y="533"/>
                </a:cubicBezTo>
                <a:cubicBezTo>
                  <a:pt x="1550" y="533"/>
                  <a:pt x="1551" y="533"/>
                  <a:pt x="1551" y="532"/>
                </a:cubicBezTo>
                <a:lnTo>
                  <a:pt x="1557" y="526"/>
                </a:lnTo>
                <a:close/>
                <a:moveTo>
                  <a:pt x="1519" y="564"/>
                </a:moveTo>
                <a:cubicBezTo>
                  <a:pt x="1526" y="557"/>
                  <a:pt x="1526" y="557"/>
                  <a:pt x="1526" y="557"/>
                </a:cubicBezTo>
                <a:cubicBezTo>
                  <a:pt x="1527" y="556"/>
                  <a:pt x="1527" y="554"/>
                  <a:pt x="1526" y="553"/>
                </a:cubicBezTo>
                <a:cubicBezTo>
                  <a:pt x="1525" y="552"/>
                  <a:pt x="1523" y="552"/>
                  <a:pt x="1522" y="553"/>
                </a:cubicBezTo>
                <a:cubicBezTo>
                  <a:pt x="1515" y="560"/>
                  <a:pt x="1515" y="560"/>
                  <a:pt x="1515" y="560"/>
                </a:cubicBezTo>
                <a:cubicBezTo>
                  <a:pt x="1514" y="561"/>
                  <a:pt x="1514" y="563"/>
                  <a:pt x="1515" y="564"/>
                </a:cubicBezTo>
                <a:cubicBezTo>
                  <a:pt x="1516" y="565"/>
                  <a:pt x="1517" y="565"/>
                  <a:pt x="1517" y="565"/>
                </a:cubicBezTo>
                <a:cubicBezTo>
                  <a:pt x="1518" y="565"/>
                  <a:pt x="1519" y="565"/>
                  <a:pt x="1519" y="564"/>
                </a:cubicBezTo>
                <a:close/>
                <a:moveTo>
                  <a:pt x="1499" y="594"/>
                </a:moveTo>
                <a:cubicBezTo>
                  <a:pt x="1499" y="595"/>
                  <a:pt x="1500" y="595"/>
                  <a:pt x="1501" y="595"/>
                </a:cubicBezTo>
                <a:cubicBezTo>
                  <a:pt x="1502" y="595"/>
                  <a:pt x="1503" y="595"/>
                  <a:pt x="1503" y="594"/>
                </a:cubicBezTo>
                <a:cubicBezTo>
                  <a:pt x="1509" y="589"/>
                  <a:pt x="1509" y="589"/>
                  <a:pt x="1509" y="589"/>
                </a:cubicBezTo>
                <a:cubicBezTo>
                  <a:pt x="1513" y="584"/>
                  <a:pt x="1513" y="584"/>
                  <a:pt x="1513" y="584"/>
                </a:cubicBezTo>
                <a:cubicBezTo>
                  <a:pt x="1514" y="583"/>
                  <a:pt x="1514" y="581"/>
                  <a:pt x="1513" y="580"/>
                </a:cubicBezTo>
                <a:cubicBezTo>
                  <a:pt x="1512" y="579"/>
                  <a:pt x="1510" y="579"/>
                  <a:pt x="1509" y="580"/>
                </a:cubicBezTo>
                <a:cubicBezTo>
                  <a:pt x="1504" y="585"/>
                  <a:pt x="1504" y="585"/>
                  <a:pt x="1504" y="585"/>
                </a:cubicBezTo>
                <a:cubicBezTo>
                  <a:pt x="1499" y="590"/>
                  <a:pt x="1499" y="590"/>
                  <a:pt x="1499" y="590"/>
                </a:cubicBezTo>
                <a:cubicBezTo>
                  <a:pt x="1498" y="591"/>
                  <a:pt x="1498" y="593"/>
                  <a:pt x="1499" y="594"/>
                </a:cubicBezTo>
                <a:close/>
                <a:moveTo>
                  <a:pt x="1549" y="544"/>
                </a:moveTo>
                <a:cubicBezTo>
                  <a:pt x="1547" y="543"/>
                  <a:pt x="1546" y="543"/>
                  <a:pt x="1544" y="544"/>
                </a:cubicBezTo>
                <a:cubicBezTo>
                  <a:pt x="1541" y="548"/>
                  <a:pt x="1541" y="548"/>
                  <a:pt x="1541" y="548"/>
                </a:cubicBezTo>
                <a:cubicBezTo>
                  <a:pt x="1539" y="549"/>
                  <a:pt x="1539" y="551"/>
                  <a:pt x="1541" y="553"/>
                </a:cubicBezTo>
                <a:cubicBezTo>
                  <a:pt x="1541" y="553"/>
                  <a:pt x="1542" y="553"/>
                  <a:pt x="1543" y="553"/>
                </a:cubicBezTo>
                <a:cubicBezTo>
                  <a:pt x="1544" y="553"/>
                  <a:pt x="1544" y="553"/>
                  <a:pt x="1545" y="553"/>
                </a:cubicBezTo>
                <a:cubicBezTo>
                  <a:pt x="1549" y="549"/>
                  <a:pt x="1549" y="549"/>
                  <a:pt x="1549" y="549"/>
                </a:cubicBezTo>
                <a:cubicBezTo>
                  <a:pt x="1550" y="548"/>
                  <a:pt x="1550" y="546"/>
                  <a:pt x="1549" y="544"/>
                </a:cubicBezTo>
                <a:close/>
                <a:moveTo>
                  <a:pt x="1566" y="523"/>
                </a:moveTo>
                <a:cubicBezTo>
                  <a:pt x="1563" y="525"/>
                  <a:pt x="1563" y="525"/>
                  <a:pt x="1563" y="525"/>
                </a:cubicBezTo>
                <a:cubicBezTo>
                  <a:pt x="1562" y="527"/>
                  <a:pt x="1562" y="528"/>
                  <a:pt x="1563" y="530"/>
                </a:cubicBezTo>
                <a:cubicBezTo>
                  <a:pt x="1564" y="530"/>
                  <a:pt x="1565" y="531"/>
                  <a:pt x="1566" y="531"/>
                </a:cubicBezTo>
                <a:cubicBezTo>
                  <a:pt x="1566" y="531"/>
                  <a:pt x="1567" y="530"/>
                  <a:pt x="1568" y="530"/>
                </a:cubicBezTo>
                <a:cubicBezTo>
                  <a:pt x="1570" y="527"/>
                  <a:pt x="1570" y="527"/>
                  <a:pt x="1570" y="527"/>
                </a:cubicBezTo>
                <a:cubicBezTo>
                  <a:pt x="1572" y="526"/>
                  <a:pt x="1572" y="524"/>
                  <a:pt x="1570" y="523"/>
                </a:cubicBezTo>
                <a:cubicBezTo>
                  <a:pt x="1569" y="521"/>
                  <a:pt x="1567" y="521"/>
                  <a:pt x="1566" y="523"/>
                </a:cubicBezTo>
                <a:close/>
                <a:moveTo>
                  <a:pt x="1581" y="530"/>
                </a:moveTo>
                <a:cubicBezTo>
                  <a:pt x="1582" y="529"/>
                  <a:pt x="1582" y="527"/>
                  <a:pt x="1581" y="526"/>
                </a:cubicBezTo>
                <a:cubicBezTo>
                  <a:pt x="1580" y="525"/>
                  <a:pt x="1578" y="525"/>
                  <a:pt x="1577" y="526"/>
                </a:cubicBezTo>
                <a:cubicBezTo>
                  <a:pt x="1569" y="534"/>
                  <a:pt x="1569" y="534"/>
                  <a:pt x="1569" y="534"/>
                </a:cubicBezTo>
                <a:cubicBezTo>
                  <a:pt x="1568" y="535"/>
                  <a:pt x="1568" y="537"/>
                  <a:pt x="1569" y="538"/>
                </a:cubicBezTo>
                <a:cubicBezTo>
                  <a:pt x="1570" y="539"/>
                  <a:pt x="1570" y="539"/>
                  <a:pt x="1571" y="539"/>
                </a:cubicBezTo>
                <a:cubicBezTo>
                  <a:pt x="1572" y="539"/>
                  <a:pt x="1573" y="539"/>
                  <a:pt x="1573" y="538"/>
                </a:cubicBezTo>
                <a:lnTo>
                  <a:pt x="1581" y="530"/>
                </a:lnTo>
                <a:close/>
                <a:moveTo>
                  <a:pt x="1558" y="552"/>
                </a:moveTo>
                <a:cubicBezTo>
                  <a:pt x="1559" y="552"/>
                  <a:pt x="1559" y="552"/>
                  <a:pt x="1560" y="551"/>
                </a:cubicBezTo>
                <a:cubicBezTo>
                  <a:pt x="1565" y="547"/>
                  <a:pt x="1565" y="547"/>
                  <a:pt x="1565" y="547"/>
                </a:cubicBezTo>
                <a:cubicBezTo>
                  <a:pt x="1566" y="545"/>
                  <a:pt x="1566" y="543"/>
                  <a:pt x="1565" y="542"/>
                </a:cubicBezTo>
                <a:cubicBezTo>
                  <a:pt x="1564" y="541"/>
                  <a:pt x="1562" y="541"/>
                  <a:pt x="1560" y="542"/>
                </a:cubicBezTo>
                <a:cubicBezTo>
                  <a:pt x="1556" y="547"/>
                  <a:pt x="1556" y="547"/>
                  <a:pt x="1556" y="547"/>
                </a:cubicBezTo>
                <a:cubicBezTo>
                  <a:pt x="1555" y="548"/>
                  <a:pt x="1555" y="550"/>
                  <a:pt x="1556" y="551"/>
                </a:cubicBezTo>
                <a:cubicBezTo>
                  <a:pt x="1556" y="552"/>
                  <a:pt x="1557" y="552"/>
                  <a:pt x="1558" y="552"/>
                </a:cubicBezTo>
                <a:close/>
                <a:moveTo>
                  <a:pt x="1529" y="595"/>
                </a:moveTo>
                <a:cubicBezTo>
                  <a:pt x="1530" y="595"/>
                  <a:pt x="1531" y="595"/>
                  <a:pt x="1531" y="594"/>
                </a:cubicBezTo>
                <a:cubicBezTo>
                  <a:pt x="1533" y="592"/>
                  <a:pt x="1533" y="592"/>
                  <a:pt x="1533" y="592"/>
                </a:cubicBezTo>
                <a:cubicBezTo>
                  <a:pt x="1533" y="592"/>
                  <a:pt x="1533" y="592"/>
                  <a:pt x="1533" y="592"/>
                </a:cubicBezTo>
                <a:cubicBezTo>
                  <a:pt x="1533" y="592"/>
                  <a:pt x="1533" y="592"/>
                  <a:pt x="1533" y="592"/>
                </a:cubicBezTo>
                <a:cubicBezTo>
                  <a:pt x="1534" y="592"/>
                  <a:pt x="1534" y="592"/>
                  <a:pt x="1534" y="592"/>
                </a:cubicBezTo>
                <a:cubicBezTo>
                  <a:pt x="1534" y="592"/>
                  <a:pt x="1534" y="592"/>
                  <a:pt x="1534" y="592"/>
                </a:cubicBezTo>
                <a:cubicBezTo>
                  <a:pt x="1543" y="583"/>
                  <a:pt x="1543" y="583"/>
                  <a:pt x="1543" y="583"/>
                </a:cubicBezTo>
                <a:cubicBezTo>
                  <a:pt x="1544" y="582"/>
                  <a:pt x="1544" y="580"/>
                  <a:pt x="1543" y="579"/>
                </a:cubicBezTo>
                <a:cubicBezTo>
                  <a:pt x="1541" y="577"/>
                  <a:pt x="1539" y="577"/>
                  <a:pt x="1538" y="579"/>
                </a:cubicBezTo>
                <a:cubicBezTo>
                  <a:pt x="1530" y="587"/>
                  <a:pt x="1530" y="587"/>
                  <a:pt x="1530" y="587"/>
                </a:cubicBezTo>
                <a:cubicBezTo>
                  <a:pt x="1530" y="587"/>
                  <a:pt x="1529" y="587"/>
                  <a:pt x="1529" y="587"/>
                </a:cubicBezTo>
                <a:cubicBezTo>
                  <a:pt x="1529" y="587"/>
                  <a:pt x="1529" y="588"/>
                  <a:pt x="1529" y="588"/>
                </a:cubicBezTo>
                <a:cubicBezTo>
                  <a:pt x="1529" y="588"/>
                  <a:pt x="1529" y="588"/>
                  <a:pt x="1529" y="588"/>
                </a:cubicBezTo>
                <a:cubicBezTo>
                  <a:pt x="1527" y="590"/>
                  <a:pt x="1527" y="590"/>
                  <a:pt x="1527" y="590"/>
                </a:cubicBezTo>
                <a:cubicBezTo>
                  <a:pt x="1526" y="591"/>
                  <a:pt x="1526" y="593"/>
                  <a:pt x="1527" y="594"/>
                </a:cubicBezTo>
                <a:cubicBezTo>
                  <a:pt x="1527" y="595"/>
                  <a:pt x="1528" y="595"/>
                  <a:pt x="1529" y="595"/>
                </a:cubicBezTo>
                <a:close/>
                <a:moveTo>
                  <a:pt x="1576" y="548"/>
                </a:moveTo>
                <a:cubicBezTo>
                  <a:pt x="1577" y="548"/>
                  <a:pt x="1577" y="548"/>
                  <a:pt x="1578" y="547"/>
                </a:cubicBezTo>
                <a:cubicBezTo>
                  <a:pt x="1590" y="535"/>
                  <a:pt x="1590" y="535"/>
                  <a:pt x="1590" y="535"/>
                </a:cubicBezTo>
                <a:cubicBezTo>
                  <a:pt x="1592" y="534"/>
                  <a:pt x="1592" y="532"/>
                  <a:pt x="1590" y="531"/>
                </a:cubicBezTo>
                <a:cubicBezTo>
                  <a:pt x="1589" y="529"/>
                  <a:pt x="1587" y="529"/>
                  <a:pt x="1586" y="531"/>
                </a:cubicBezTo>
                <a:cubicBezTo>
                  <a:pt x="1576" y="541"/>
                  <a:pt x="1576" y="541"/>
                  <a:pt x="1576" y="541"/>
                </a:cubicBezTo>
                <a:cubicBezTo>
                  <a:pt x="1574" y="543"/>
                  <a:pt x="1574" y="543"/>
                  <a:pt x="1574" y="543"/>
                </a:cubicBezTo>
                <a:cubicBezTo>
                  <a:pt x="1572" y="544"/>
                  <a:pt x="1572" y="546"/>
                  <a:pt x="1574" y="547"/>
                </a:cubicBezTo>
                <a:cubicBezTo>
                  <a:pt x="1574" y="548"/>
                  <a:pt x="1575" y="548"/>
                  <a:pt x="1576" y="548"/>
                </a:cubicBezTo>
                <a:close/>
                <a:moveTo>
                  <a:pt x="1582" y="556"/>
                </a:moveTo>
                <a:cubicBezTo>
                  <a:pt x="1582" y="556"/>
                  <a:pt x="1583" y="556"/>
                  <a:pt x="1584" y="556"/>
                </a:cubicBezTo>
                <a:cubicBezTo>
                  <a:pt x="1593" y="546"/>
                  <a:pt x="1593" y="546"/>
                  <a:pt x="1593" y="546"/>
                </a:cubicBezTo>
                <a:cubicBezTo>
                  <a:pt x="1594" y="545"/>
                  <a:pt x="1594" y="543"/>
                  <a:pt x="1593" y="542"/>
                </a:cubicBezTo>
                <a:cubicBezTo>
                  <a:pt x="1592" y="541"/>
                  <a:pt x="1590" y="541"/>
                  <a:pt x="1589" y="542"/>
                </a:cubicBezTo>
                <a:cubicBezTo>
                  <a:pt x="1579" y="551"/>
                  <a:pt x="1579" y="551"/>
                  <a:pt x="1579" y="551"/>
                </a:cubicBezTo>
                <a:cubicBezTo>
                  <a:pt x="1578" y="552"/>
                  <a:pt x="1578" y="554"/>
                  <a:pt x="1579" y="556"/>
                </a:cubicBezTo>
                <a:cubicBezTo>
                  <a:pt x="1580" y="556"/>
                  <a:pt x="1581" y="556"/>
                  <a:pt x="1582" y="556"/>
                </a:cubicBezTo>
                <a:close/>
                <a:moveTo>
                  <a:pt x="1450" y="686"/>
                </a:moveTo>
                <a:cubicBezTo>
                  <a:pt x="1450" y="686"/>
                  <a:pt x="1451" y="686"/>
                  <a:pt x="1452" y="686"/>
                </a:cubicBezTo>
                <a:cubicBezTo>
                  <a:pt x="1452" y="686"/>
                  <a:pt x="1453" y="686"/>
                  <a:pt x="1454" y="686"/>
                </a:cubicBezTo>
                <a:cubicBezTo>
                  <a:pt x="1472" y="668"/>
                  <a:pt x="1472" y="668"/>
                  <a:pt x="1472" y="668"/>
                </a:cubicBezTo>
                <a:cubicBezTo>
                  <a:pt x="1473" y="667"/>
                  <a:pt x="1473" y="665"/>
                  <a:pt x="1472" y="664"/>
                </a:cubicBezTo>
                <a:cubicBezTo>
                  <a:pt x="1470" y="662"/>
                  <a:pt x="1468" y="662"/>
                  <a:pt x="1467" y="664"/>
                </a:cubicBezTo>
                <a:cubicBezTo>
                  <a:pt x="1450" y="681"/>
                  <a:pt x="1450" y="681"/>
                  <a:pt x="1450" y="681"/>
                </a:cubicBezTo>
                <a:cubicBezTo>
                  <a:pt x="1448" y="682"/>
                  <a:pt x="1448" y="684"/>
                  <a:pt x="1450" y="686"/>
                </a:cubicBezTo>
                <a:close/>
                <a:moveTo>
                  <a:pt x="1509" y="643"/>
                </a:moveTo>
                <a:cubicBezTo>
                  <a:pt x="1510" y="643"/>
                  <a:pt x="1511" y="642"/>
                  <a:pt x="1512" y="642"/>
                </a:cubicBezTo>
                <a:cubicBezTo>
                  <a:pt x="1515" y="638"/>
                  <a:pt x="1515" y="638"/>
                  <a:pt x="1515" y="638"/>
                </a:cubicBezTo>
                <a:cubicBezTo>
                  <a:pt x="1517" y="637"/>
                  <a:pt x="1517" y="635"/>
                  <a:pt x="1515" y="634"/>
                </a:cubicBezTo>
                <a:cubicBezTo>
                  <a:pt x="1514" y="632"/>
                  <a:pt x="1512" y="632"/>
                  <a:pt x="1511" y="634"/>
                </a:cubicBezTo>
                <a:cubicBezTo>
                  <a:pt x="1507" y="637"/>
                  <a:pt x="1507" y="637"/>
                  <a:pt x="1507" y="637"/>
                </a:cubicBezTo>
                <a:cubicBezTo>
                  <a:pt x="1506" y="639"/>
                  <a:pt x="1506" y="641"/>
                  <a:pt x="1507" y="642"/>
                </a:cubicBezTo>
                <a:cubicBezTo>
                  <a:pt x="1508" y="642"/>
                  <a:pt x="1509" y="643"/>
                  <a:pt x="1509" y="643"/>
                </a:cubicBezTo>
                <a:close/>
                <a:moveTo>
                  <a:pt x="1593" y="559"/>
                </a:moveTo>
                <a:cubicBezTo>
                  <a:pt x="1594" y="559"/>
                  <a:pt x="1595" y="558"/>
                  <a:pt x="1596" y="558"/>
                </a:cubicBezTo>
                <a:cubicBezTo>
                  <a:pt x="1614" y="539"/>
                  <a:pt x="1614" y="539"/>
                  <a:pt x="1614" y="539"/>
                </a:cubicBezTo>
                <a:cubicBezTo>
                  <a:pt x="1616" y="538"/>
                  <a:pt x="1616" y="536"/>
                  <a:pt x="1614" y="535"/>
                </a:cubicBezTo>
                <a:cubicBezTo>
                  <a:pt x="1613" y="533"/>
                  <a:pt x="1611" y="533"/>
                  <a:pt x="1610" y="535"/>
                </a:cubicBezTo>
                <a:cubicBezTo>
                  <a:pt x="1591" y="553"/>
                  <a:pt x="1591" y="553"/>
                  <a:pt x="1591" y="553"/>
                </a:cubicBezTo>
                <a:cubicBezTo>
                  <a:pt x="1590" y="555"/>
                  <a:pt x="1590" y="557"/>
                  <a:pt x="1591" y="558"/>
                </a:cubicBezTo>
                <a:cubicBezTo>
                  <a:pt x="1592" y="558"/>
                  <a:pt x="1593" y="559"/>
                  <a:pt x="1593" y="559"/>
                </a:cubicBezTo>
                <a:close/>
                <a:moveTo>
                  <a:pt x="1568" y="584"/>
                </a:moveTo>
                <a:cubicBezTo>
                  <a:pt x="1569" y="584"/>
                  <a:pt x="1570" y="583"/>
                  <a:pt x="1571" y="583"/>
                </a:cubicBezTo>
                <a:cubicBezTo>
                  <a:pt x="1572" y="582"/>
                  <a:pt x="1572" y="582"/>
                  <a:pt x="1572" y="582"/>
                </a:cubicBezTo>
                <a:cubicBezTo>
                  <a:pt x="1573" y="581"/>
                  <a:pt x="1573" y="579"/>
                  <a:pt x="1572" y="577"/>
                </a:cubicBezTo>
                <a:cubicBezTo>
                  <a:pt x="1570" y="576"/>
                  <a:pt x="1569" y="576"/>
                  <a:pt x="1567" y="577"/>
                </a:cubicBezTo>
                <a:cubicBezTo>
                  <a:pt x="1566" y="578"/>
                  <a:pt x="1566" y="578"/>
                  <a:pt x="1566" y="578"/>
                </a:cubicBezTo>
                <a:cubicBezTo>
                  <a:pt x="1565" y="580"/>
                  <a:pt x="1565" y="582"/>
                  <a:pt x="1566" y="583"/>
                </a:cubicBezTo>
                <a:cubicBezTo>
                  <a:pt x="1567" y="583"/>
                  <a:pt x="1568" y="584"/>
                  <a:pt x="1568" y="584"/>
                </a:cubicBezTo>
                <a:close/>
                <a:moveTo>
                  <a:pt x="1445" y="707"/>
                </a:moveTo>
                <a:cubicBezTo>
                  <a:pt x="1446" y="707"/>
                  <a:pt x="1446" y="707"/>
                  <a:pt x="1447" y="707"/>
                </a:cubicBezTo>
                <a:cubicBezTo>
                  <a:pt x="1451" y="702"/>
                  <a:pt x="1451" y="702"/>
                  <a:pt x="1451" y="702"/>
                </a:cubicBezTo>
                <a:cubicBezTo>
                  <a:pt x="1451" y="702"/>
                  <a:pt x="1452" y="702"/>
                  <a:pt x="1452" y="701"/>
                </a:cubicBezTo>
                <a:cubicBezTo>
                  <a:pt x="1452" y="701"/>
                  <a:pt x="1453" y="701"/>
                  <a:pt x="1453" y="700"/>
                </a:cubicBezTo>
                <a:cubicBezTo>
                  <a:pt x="1491" y="662"/>
                  <a:pt x="1491" y="662"/>
                  <a:pt x="1491" y="662"/>
                </a:cubicBezTo>
                <a:cubicBezTo>
                  <a:pt x="1492" y="661"/>
                  <a:pt x="1492" y="659"/>
                  <a:pt x="1491" y="658"/>
                </a:cubicBezTo>
                <a:cubicBezTo>
                  <a:pt x="1490" y="657"/>
                  <a:pt x="1488" y="657"/>
                  <a:pt x="1487" y="658"/>
                </a:cubicBezTo>
                <a:cubicBezTo>
                  <a:pt x="1449" y="696"/>
                  <a:pt x="1449" y="696"/>
                  <a:pt x="1449" y="696"/>
                </a:cubicBezTo>
                <a:cubicBezTo>
                  <a:pt x="1448" y="696"/>
                  <a:pt x="1448" y="697"/>
                  <a:pt x="1448" y="697"/>
                </a:cubicBezTo>
                <a:cubicBezTo>
                  <a:pt x="1447" y="697"/>
                  <a:pt x="1447" y="698"/>
                  <a:pt x="1447" y="698"/>
                </a:cubicBezTo>
                <a:cubicBezTo>
                  <a:pt x="1443" y="702"/>
                  <a:pt x="1443" y="702"/>
                  <a:pt x="1443" y="702"/>
                </a:cubicBezTo>
                <a:cubicBezTo>
                  <a:pt x="1441" y="703"/>
                  <a:pt x="1441" y="705"/>
                  <a:pt x="1443" y="707"/>
                </a:cubicBezTo>
                <a:cubicBezTo>
                  <a:pt x="1443" y="707"/>
                  <a:pt x="1444" y="707"/>
                  <a:pt x="1445" y="707"/>
                </a:cubicBezTo>
                <a:close/>
                <a:moveTo>
                  <a:pt x="1560" y="606"/>
                </a:moveTo>
                <a:cubicBezTo>
                  <a:pt x="1561" y="606"/>
                  <a:pt x="1562" y="606"/>
                  <a:pt x="1562" y="605"/>
                </a:cubicBezTo>
                <a:cubicBezTo>
                  <a:pt x="1565" y="603"/>
                  <a:pt x="1565" y="603"/>
                  <a:pt x="1565" y="603"/>
                </a:cubicBezTo>
                <a:cubicBezTo>
                  <a:pt x="1566" y="601"/>
                  <a:pt x="1566" y="599"/>
                  <a:pt x="1565" y="598"/>
                </a:cubicBezTo>
                <a:cubicBezTo>
                  <a:pt x="1564" y="597"/>
                  <a:pt x="1562" y="597"/>
                  <a:pt x="1560" y="598"/>
                </a:cubicBezTo>
                <a:cubicBezTo>
                  <a:pt x="1558" y="601"/>
                  <a:pt x="1558" y="601"/>
                  <a:pt x="1558" y="601"/>
                </a:cubicBezTo>
                <a:cubicBezTo>
                  <a:pt x="1557" y="602"/>
                  <a:pt x="1557" y="604"/>
                  <a:pt x="1558" y="605"/>
                </a:cubicBezTo>
                <a:cubicBezTo>
                  <a:pt x="1559" y="606"/>
                  <a:pt x="1560" y="606"/>
                  <a:pt x="1560" y="606"/>
                </a:cubicBezTo>
                <a:close/>
                <a:moveTo>
                  <a:pt x="1445" y="718"/>
                </a:moveTo>
                <a:cubicBezTo>
                  <a:pt x="1446" y="718"/>
                  <a:pt x="1447" y="719"/>
                  <a:pt x="1447" y="719"/>
                </a:cubicBezTo>
                <a:cubicBezTo>
                  <a:pt x="1448" y="719"/>
                  <a:pt x="1449" y="718"/>
                  <a:pt x="1450" y="718"/>
                </a:cubicBezTo>
                <a:cubicBezTo>
                  <a:pt x="1545" y="622"/>
                  <a:pt x="1545" y="622"/>
                  <a:pt x="1545" y="622"/>
                </a:cubicBezTo>
                <a:cubicBezTo>
                  <a:pt x="1546" y="621"/>
                  <a:pt x="1546" y="619"/>
                  <a:pt x="1545" y="618"/>
                </a:cubicBezTo>
                <a:cubicBezTo>
                  <a:pt x="1544" y="617"/>
                  <a:pt x="1542" y="617"/>
                  <a:pt x="1541" y="618"/>
                </a:cubicBezTo>
                <a:cubicBezTo>
                  <a:pt x="1445" y="713"/>
                  <a:pt x="1445" y="713"/>
                  <a:pt x="1445" y="713"/>
                </a:cubicBezTo>
                <a:cubicBezTo>
                  <a:pt x="1444" y="715"/>
                  <a:pt x="1444" y="717"/>
                  <a:pt x="1445" y="718"/>
                </a:cubicBezTo>
                <a:close/>
                <a:moveTo>
                  <a:pt x="1620" y="538"/>
                </a:moveTo>
                <a:cubicBezTo>
                  <a:pt x="1603" y="556"/>
                  <a:pt x="1603" y="556"/>
                  <a:pt x="1603" y="556"/>
                </a:cubicBezTo>
                <a:cubicBezTo>
                  <a:pt x="1601" y="557"/>
                  <a:pt x="1601" y="559"/>
                  <a:pt x="1603" y="560"/>
                </a:cubicBezTo>
                <a:cubicBezTo>
                  <a:pt x="1603" y="561"/>
                  <a:pt x="1604" y="561"/>
                  <a:pt x="1605" y="561"/>
                </a:cubicBezTo>
                <a:cubicBezTo>
                  <a:pt x="1606" y="561"/>
                  <a:pt x="1606" y="561"/>
                  <a:pt x="1607" y="560"/>
                </a:cubicBezTo>
                <a:cubicBezTo>
                  <a:pt x="1625" y="543"/>
                  <a:pt x="1625" y="543"/>
                  <a:pt x="1625" y="543"/>
                </a:cubicBezTo>
                <a:cubicBezTo>
                  <a:pt x="1626" y="542"/>
                  <a:pt x="1626" y="540"/>
                  <a:pt x="1625" y="538"/>
                </a:cubicBezTo>
                <a:cubicBezTo>
                  <a:pt x="1623" y="537"/>
                  <a:pt x="1622" y="537"/>
                  <a:pt x="1620" y="538"/>
                </a:cubicBezTo>
                <a:close/>
                <a:moveTo>
                  <a:pt x="1447" y="733"/>
                </a:moveTo>
                <a:cubicBezTo>
                  <a:pt x="1447" y="733"/>
                  <a:pt x="1448" y="733"/>
                  <a:pt x="1449" y="733"/>
                </a:cubicBezTo>
                <a:cubicBezTo>
                  <a:pt x="1553" y="628"/>
                  <a:pt x="1553" y="628"/>
                  <a:pt x="1553" y="628"/>
                </a:cubicBezTo>
                <a:cubicBezTo>
                  <a:pt x="1575" y="607"/>
                  <a:pt x="1575" y="607"/>
                  <a:pt x="1575" y="607"/>
                </a:cubicBezTo>
                <a:cubicBezTo>
                  <a:pt x="1578" y="604"/>
                  <a:pt x="1578" y="604"/>
                  <a:pt x="1578" y="604"/>
                </a:cubicBezTo>
                <a:cubicBezTo>
                  <a:pt x="1579" y="602"/>
                  <a:pt x="1579" y="601"/>
                  <a:pt x="1578" y="599"/>
                </a:cubicBezTo>
                <a:cubicBezTo>
                  <a:pt x="1577" y="598"/>
                  <a:pt x="1575" y="598"/>
                  <a:pt x="1573" y="599"/>
                </a:cubicBezTo>
                <a:cubicBezTo>
                  <a:pt x="1445" y="728"/>
                  <a:pt x="1445" y="728"/>
                  <a:pt x="1445" y="728"/>
                </a:cubicBezTo>
                <a:cubicBezTo>
                  <a:pt x="1443" y="729"/>
                  <a:pt x="1443" y="731"/>
                  <a:pt x="1445" y="733"/>
                </a:cubicBezTo>
                <a:cubicBezTo>
                  <a:pt x="1445" y="733"/>
                  <a:pt x="1446" y="733"/>
                  <a:pt x="1447" y="733"/>
                </a:cubicBezTo>
                <a:close/>
                <a:moveTo>
                  <a:pt x="1609" y="568"/>
                </a:moveTo>
                <a:cubicBezTo>
                  <a:pt x="1610" y="568"/>
                  <a:pt x="1611" y="569"/>
                  <a:pt x="1612" y="569"/>
                </a:cubicBezTo>
                <a:cubicBezTo>
                  <a:pt x="1612" y="569"/>
                  <a:pt x="1613" y="568"/>
                  <a:pt x="1614" y="568"/>
                </a:cubicBezTo>
                <a:cubicBezTo>
                  <a:pt x="1634" y="547"/>
                  <a:pt x="1634" y="547"/>
                  <a:pt x="1634" y="547"/>
                </a:cubicBezTo>
                <a:cubicBezTo>
                  <a:pt x="1635" y="546"/>
                  <a:pt x="1635" y="544"/>
                  <a:pt x="1634" y="543"/>
                </a:cubicBezTo>
                <a:cubicBezTo>
                  <a:pt x="1633" y="542"/>
                  <a:pt x="1631" y="542"/>
                  <a:pt x="1630" y="543"/>
                </a:cubicBezTo>
                <a:cubicBezTo>
                  <a:pt x="1609" y="563"/>
                  <a:pt x="1609" y="563"/>
                  <a:pt x="1609" y="563"/>
                </a:cubicBezTo>
                <a:cubicBezTo>
                  <a:pt x="1608" y="565"/>
                  <a:pt x="1608" y="567"/>
                  <a:pt x="1609" y="568"/>
                </a:cubicBezTo>
                <a:close/>
                <a:moveTo>
                  <a:pt x="1612" y="574"/>
                </a:moveTo>
                <a:cubicBezTo>
                  <a:pt x="1612" y="574"/>
                  <a:pt x="1612" y="574"/>
                  <a:pt x="1612" y="575"/>
                </a:cubicBezTo>
                <a:cubicBezTo>
                  <a:pt x="1608" y="579"/>
                  <a:pt x="1608" y="579"/>
                  <a:pt x="1608" y="579"/>
                </a:cubicBezTo>
                <a:cubicBezTo>
                  <a:pt x="1607" y="580"/>
                  <a:pt x="1607" y="582"/>
                  <a:pt x="1608" y="583"/>
                </a:cubicBezTo>
                <a:cubicBezTo>
                  <a:pt x="1609" y="584"/>
                  <a:pt x="1609" y="584"/>
                  <a:pt x="1610" y="584"/>
                </a:cubicBezTo>
                <a:cubicBezTo>
                  <a:pt x="1611" y="584"/>
                  <a:pt x="1612" y="584"/>
                  <a:pt x="1612" y="583"/>
                </a:cubicBezTo>
                <a:cubicBezTo>
                  <a:pt x="1616" y="579"/>
                  <a:pt x="1616" y="579"/>
                  <a:pt x="1616" y="579"/>
                </a:cubicBezTo>
                <a:cubicBezTo>
                  <a:pt x="1617" y="579"/>
                  <a:pt x="1617" y="579"/>
                  <a:pt x="1617" y="579"/>
                </a:cubicBezTo>
                <a:cubicBezTo>
                  <a:pt x="1617" y="579"/>
                  <a:pt x="1617" y="579"/>
                  <a:pt x="1617" y="579"/>
                </a:cubicBezTo>
                <a:cubicBezTo>
                  <a:pt x="1646" y="550"/>
                  <a:pt x="1646" y="550"/>
                  <a:pt x="1646" y="550"/>
                </a:cubicBezTo>
                <a:cubicBezTo>
                  <a:pt x="1647" y="548"/>
                  <a:pt x="1647" y="546"/>
                  <a:pt x="1646" y="545"/>
                </a:cubicBezTo>
                <a:cubicBezTo>
                  <a:pt x="1645" y="544"/>
                  <a:pt x="1643" y="544"/>
                  <a:pt x="1642" y="545"/>
                </a:cubicBezTo>
                <a:cubicBezTo>
                  <a:pt x="1613" y="574"/>
                  <a:pt x="1613" y="574"/>
                  <a:pt x="1613" y="574"/>
                </a:cubicBezTo>
                <a:cubicBezTo>
                  <a:pt x="1612" y="574"/>
                  <a:pt x="1612" y="574"/>
                  <a:pt x="1612" y="574"/>
                </a:cubicBezTo>
                <a:close/>
                <a:moveTo>
                  <a:pt x="1446" y="749"/>
                </a:moveTo>
                <a:cubicBezTo>
                  <a:pt x="1587" y="608"/>
                  <a:pt x="1587" y="608"/>
                  <a:pt x="1587" y="608"/>
                </a:cubicBezTo>
                <a:cubicBezTo>
                  <a:pt x="1589" y="607"/>
                  <a:pt x="1589" y="605"/>
                  <a:pt x="1587" y="604"/>
                </a:cubicBezTo>
                <a:cubicBezTo>
                  <a:pt x="1586" y="602"/>
                  <a:pt x="1584" y="602"/>
                  <a:pt x="1583" y="604"/>
                </a:cubicBezTo>
                <a:cubicBezTo>
                  <a:pt x="1442" y="745"/>
                  <a:pt x="1442" y="745"/>
                  <a:pt x="1442" y="745"/>
                </a:cubicBezTo>
                <a:cubicBezTo>
                  <a:pt x="1441" y="745"/>
                  <a:pt x="1441" y="746"/>
                  <a:pt x="1441" y="747"/>
                </a:cubicBezTo>
                <a:cubicBezTo>
                  <a:pt x="1440" y="747"/>
                  <a:pt x="1439" y="747"/>
                  <a:pt x="1439" y="748"/>
                </a:cubicBezTo>
                <a:cubicBezTo>
                  <a:pt x="1436" y="751"/>
                  <a:pt x="1436" y="751"/>
                  <a:pt x="1436" y="751"/>
                </a:cubicBezTo>
                <a:cubicBezTo>
                  <a:pt x="1434" y="752"/>
                  <a:pt x="1434" y="754"/>
                  <a:pt x="1436" y="755"/>
                </a:cubicBezTo>
                <a:cubicBezTo>
                  <a:pt x="1436" y="756"/>
                  <a:pt x="1437" y="756"/>
                  <a:pt x="1438" y="756"/>
                </a:cubicBezTo>
                <a:cubicBezTo>
                  <a:pt x="1439" y="756"/>
                  <a:pt x="1439" y="756"/>
                  <a:pt x="1440" y="755"/>
                </a:cubicBezTo>
                <a:cubicBezTo>
                  <a:pt x="1443" y="752"/>
                  <a:pt x="1443" y="752"/>
                  <a:pt x="1443" y="752"/>
                </a:cubicBezTo>
                <a:cubicBezTo>
                  <a:pt x="1444" y="752"/>
                  <a:pt x="1444" y="751"/>
                  <a:pt x="1444" y="750"/>
                </a:cubicBezTo>
                <a:cubicBezTo>
                  <a:pt x="1445" y="750"/>
                  <a:pt x="1446" y="750"/>
                  <a:pt x="1446" y="749"/>
                </a:cubicBezTo>
                <a:close/>
                <a:moveTo>
                  <a:pt x="1600" y="605"/>
                </a:moveTo>
                <a:cubicBezTo>
                  <a:pt x="1599" y="603"/>
                  <a:pt x="1597" y="603"/>
                  <a:pt x="1596" y="605"/>
                </a:cubicBezTo>
                <a:cubicBezTo>
                  <a:pt x="1445" y="756"/>
                  <a:pt x="1445" y="756"/>
                  <a:pt x="1445" y="756"/>
                </a:cubicBezTo>
                <a:cubicBezTo>
                  <a:pt x="1443" y="757"/>
                  <a:pt x="1443" y="759"/>
                  <a:pt x="1445" y="760"/>
                </a:cubicBezTo>
                <a:cubicBezTo>
                  <a:pt x="1445" y="761"/>
                  <a:pt x="1446" y="761"/>
                  <a:pt x="1447" y="761"/>
                </a:cubicBezTo>
                <a:cubicBezTo>
                  <a:pt x="1447" y="761"/>
                  <a:pt x="1448" y="761"/>
                  <a:pt x="1449" y="760"/>
                </a:cubicBezTo>
                <a:cubicBezTo>
                  <a:pt x="1600" y="609"/>
                  <a:pt x="1600" y="609"/>
                  <a:pt x="1600" y="609"/>
                </a:cubicBezTo>
                <a:cubicBezTo>
                  <a:pt x="1602" y="608"/>
                  <a:pt x="1602" y="606"/>
                  <a:pt x="1600" y="605"/>
                </a:cubicBezTo>
                <a:close/>
                <a:moveTo>
                  <a:pt x="1621" y="584"/>
                </a:moveTo>
                <a:cubicBezTo>
                  <a:pt x="1621" y="585"/>
                  <a:pt x="1622" y="585"/>
                  <a:pt x="1623" y="585"/>
                </a:cubicBezTo>
                <a:cubicBezTo>
                  <a:pt x="1624" y="585"/>
                  <a:pt x="1624" y="585"/>
                  <a:pt x="1625" y="584"/>
                </a:cubicBezTo>
                <a:cubicBezTo>
                  <a:pt x="1653" y="556"/>
                  <a:pt x="1653" y="556"/>
                  <a:pt x="1653" y="556"/>
                </a:cubicBezTo>
                <a:cubicBezTo>
                  <a:pt x="1654" y="555"/>
                  <a:pt x="1654" y="553"/>
                  <a:pt x="1653" y="552"/>
                </a:cubicBezTo>
                <a:cubicBezTo>
                  <a:pt x="1652" y="551"/>
                  <a:pt x="1650" y="551"/>
                  <a:pt x="1649" y="552"/>
                </a:cubicBezTo>
                <a:cubicBezTo>
                  <a:pt x="1621" y="580"/>
                  <a:pt x="1621" y="580"/>
                  <a:pt x="1621" y="580"/>
                </a:cubicBezTo>
                <a:cubicBezTo>
                  <a:pt x="1619" y="581"/>
                  <a:pt x="1619" y="583"/>
                  <a:pt x="1621" y="584"/>
                </a:cubicBezTo>
                <a:close/>
                <a:moveTo>
                  <a:pt x="1664" y="545"/>
                </a:moveTo>
                <a:cubicBezTo>
                  <a:pt x="1664" y="545"/>
                  <a:pt x="1665" y="544"/>
                  <a:pt x="1666" y="544"/>
                </a:cubicBezTo>
                <a:cubicBezTo>
                  <a:pt x="1669" y="540"/>
                  <a:pt x="1669" y="540"/>
                  <a:pt x="1669" y="540"/>
                </a:cubicBezTo>
                <a:cubicBezTo>
                  <a:pt x="1671" y="539"/>
                  <a:pt x="1671" y="537"/>
                  <a:pt x="1669" y="536"/>
                </a:cubicBezTo>
                <a:cubicBezTo>
                  <a:pt x="1668" y="534"/>
                  <a:pt x="1666" y="534"/>
                  <a:pt x="1665" y="536"/>
                </a:cubicBezTo>
                <a:cubicBezTo>
                  <a:pt x="1661" y="539"/>
                  <a:pt x="1661" y="539"/>
                  <a:pt x="1661" y="539"/>
                </a:cubicBezTo>
                <a:cubicBezTo>
                  <a:pt x="1660" y="540"/>
                  <a:pt x="1660" y="542"/>
                  <a:pt x="1661" y="544"/>
                </a:cubicBezTo>
                <a:cubicBezTo>
                  <a:pt x="1662" y="544"/>
                  <a:pt x="1663" y="545"/>
                  <a:pt x="1664" y="545"/>
                </a:cubicBezTo>
                <a:close/>
                <a:moveTo>
                  <a:pt x="1629" y="590"/>
                </a:moveTo>
                <a:cubicBezTo>
                  <a:pt x="1630" y="591"/>
                  <a:pt x="1630" y="591"/>
                  <a:pt x="1631" y="591"/>
                </a:cubicBezTo>
                <a:cubicBezTo>
                  <a:pt x="1632" y="591"/>
                  <a:pt x="1633" y="591"/>
                  <a:pt x="1633" y="590"/>
                </a:cubicBezTo>
                <a:cubicBezTo>
                  <a:pt x="1660" y="564"/>
                  <a:pt x="1660" y="564"/>
                  <a:pt x="1660" y="564"/>
                </a:cubicBezTo>
                <a:cubicBezTo>
                  <a:pt x="1661" y="562"/>
                  <a:pt x="1661" y="560"/>
                  <a:pt x="1660" y="559"/>
                </a:cubicBezTo>
                <a:cubicBezTo>
                  <a:pt x="1659" y="558"/>
                  <a:pt x="1657" y="558"/>
                  <a:pt x="1655" y="559"/>
                </a:cubicBezTo>
                <a:cubicBezTo>
                  <a:pt x="1629" y="586"/>
                  <a:pt x="1629" y="586"/>
                  <a:pt x="1629" y="586"/>
                </a:cubicBezTo>
                <a:cubicBezTo>
                  <a:pt x="1628" y="587"/>
                  <a:pt x="1628" y="589"/>
                  <a:pt x="1629" y="590"/>
                </a:cubicBezTo>
                <a:close/>
                <a:moveTo>
                  <a:pt x="1594" y="625"/>
                </a:moveTo>
                <a:cubicBezTo>
                  <a:pt x="1593" y="624"/>
                  <a:pt x="1591" y="624"/>
                  <a:pt x="1590" y="625"/>
                </a:cubicBezTo>
                <a:cubicBezTo>
                  <a:pt x="1465" y="750"/>
                  <a:pt x="1465" y="750"/>
                  <a:pt x="1465" y="750"/>
                </a:cubicBezTo>
                <a:cubicBezTo>
                  <a:pt x="1463" y="751"/>
                  <a:pt x="1463" y="753"/>
                  <a:pt x="1465" y="754"/>
                </a:cubicBezTo>
                <a:cubicBezTo>
                  <a:pt x="1465" y="755"/>
                  <a:pt x="1466" y="755"/>
                  <a:pt x="1467" y="755"/>
                </a:cubicBezTo>
                <a:cubicBezTo>
                  <a:pt x="1468" y="755"/>
                  <a:pt x="1468" y="755"/>
                  <a:pt x="1469" y="754"/>
                </a:cubicBezTo>
                <a:cubicBezTo>
                  <a:pt x="1594" y="629"/>
                  <a:pt x="1594" y="629"/>
                  <a:pt x="1594" y="629"/>
                </a:cubicBezTo>
                <a:cubicBezTo>
                  <a:pt x="1595" y="628"/>
                  <a:pt x="1595" y="626"/>
                  <a:pt x="1594" y="625"/>
                </a:cubicBezTo>
                <a:close/>
                <a:moveTo>
                  <a:pt x="1630" y="607"/>
                </a:moveTo>
                <a:cubicBezTo>
                  <a:pt x="1637" y="601"/>
                  <a:pt x="1637" y="601"/>
                  <a:pt x="1637" y="601"/>
                </a:cubicBezTo>
                <a:cubicBezTo>
                  <a:pt x="1638" y="600"/>
                  <a:pt x="1638" y="598"/>
                  <a:pt x="1637" y="596"/>
                </a:cubicBezTo>
                <a:cubicBezTo>
                  <a:pt x="1635" y="595"/>
                  <a:pt x="1633" y="595"/>
                  <a:pt x="1632" y="596"/>
                </a:cubicBezTo>
                <a:cubicBezTo>
                  <a:pt x="1626" y="603"/>
                  <a:pt x="1626" y="603"/>
                  <a:pt x="1626" y="603"/>
                </a:cubicBezTo>
                <a:cubicBezTo>
                  <a:pt x="1625" y="604"/>
                  <a:pt x="1625" y="606"/>
                  <a:pt x="1626" y="607"/>
                </a:cubicBezTo>
                <a:cubicBezTo>
                  <a:pt x="1626" y="608"/>
                  <a:pt x="1627" y="608"/>
                  <a:pt x="1628" y="608"/>
                </a:cubicBezTo>
                <a:cubicBezTo>
                  <a:pt x="1629" y="608"/>
                  <a:pt x="1630" y="608"/>
                  <a:pt x="1630" y="607"/>
                </a:cubicBezTo>
                <a:close/>
                <a:moveTo>
                  <a:pt x="1601" y="632"/>
                </a:moveTo>
                <a:cubicBezTo>
                  <a:pt x="1600" y="631"/>
                  <a:pt x="1598" y="631"/>
                  <a:pt x="1597" y="632"/>
                </a:cubicBezTo>
                <a:cubicBezTo>
                  <a:pt x="1479" y="749"/>
                  <a:pt x="1479" y="749"/>
                  <a:pt x="1479" y="749"/>
                </a:cubicBezTo>
                <a:cubicBezTo>
                  <a:pt x="1478" y="751"/>
                  <a:pt x="1478" y="752"/>
                  <a:pt x="1479" y="754"/>
                </a:cubicBezTo>
                <a:cubicBezTo>
                  <a:pt x="1480" y="754"/>
                  <a:pt x="1481" y="755"/>
                  <a:pt x="1481" y="755"/>
                </a:cubicBezTo>
                <a:cubicBezTo>
                  <a:pt x="1482" y="755"/>
                  <a:pt x="1483" y="754"/>
                  <a:pt x="1484" y="754"/>
                </a:cubicBezTo>
                <a:cubicBezTo>
                  <a:pt x="1601" y="636"/>
                  <a:pt x="1601" y="636"/>
                  <a:pt x="1601" y="636"/>
                </a:cubicBezTo>
                <a:cubicBezTo>
                  <a:pt x="1602" y="635"/>
                  <a:pt x="1602" y="633"/>
                  <a:pt x="1601" y="632"/>
                </a:cubicBezTo>
                <a:close/>
                <a:moveTo>
                  <a:pt x="1687" y="549"/>
                </a:moveTo>
                <a:cubicBezTo>
                  <a:pt x="1688" y="549"/>
                  <a:pt x="1689" y="548"/>
                  <a:pt x="1690" y="548"/>
                </a:cubicBezTo>
                <a:cubicBezTo>
                  <a:pt x="1691" y="546"/>
                  <a:pt x="1691" y="546"/>
                  <a:pt x="1691" y="546"/>
                </a:cubicBezTo>
                <a:cubicBezTo>
                  <a:pt x="1692" y="545"/>
                  <a:pt x="1692" y="543"/>
                  <a:pt x="1691" y="542"/>
                </a:cubicBezTo>
                <a:cubicBezTo>
                  <a:pt x="1690" y="541"/>
                  <a:pt x="1688" y="541"/>
                  <a:pt x="1687" y="542"/>
                </a:cubicBezTo>
                <a:cubicBezTo>
                  <a:pt x="1685" y="543"/>
                  <a:pt x="1685" y="543"/>
                  <a:pt x="1685" y="543"/>
                </a:cubicBezTo>
                <a:cubicBezTo>
                  <a:pt x="1684" y="545"/>
                  <a:pt x="1684" y="547"/>
                  <a:pt x="1685" y="548"/>
                </a:cubicBezTo>
                <a:cubicBezTo>
                  <a:pt x="1686" y="548"/>
                  <a:pt x="1687" y="549"/>
                  <a:pt x="1687" y="549"/>
                </a:cubicBezTo>
                <a:close/>
                <a:moveTo>
                  <a:pt x="1654" y="582"/>
                </a:moveTo>
                <a:cubicBezTo>
                  <a:pt x="1655" y="582"/>
                  <a:pt x="1655" y="582"/>
                  <a:pt x="1656" y="581"/>
                </a:cubicBezTo>
                <a:cubicBezTo>
                  <a:pt x="1668" y="570"/>
                  <a:pt x="1668" y="570"/>
                  <a:pt x="1668" y="570"/>
                </a:cubicBezTo>
                <a:cubicBezTo>
                  <a:pt x="1669" y="568"/>
                  <a:pt x="1669" y="566"/>
                  <a:pt x="1668" y="565"/>
                </a:cubicBezTo>
                <a:cubicBezTo>
                  <a:pt x="1666" y="564"/>
                  <a:pt x="1665" y="564"/>
                  <a:pt x="1663" y="565"/>
                </a:cubicBezTo>
                <a:cubicBezTo>
                  <a:pt x="1652" y="577"/>
                  <a:pt x="1652" y="577"/>
                  <a:pt x="1652" y="577"/>
                </a:cubicBezTo>
                <a:cubicBezTo>
                  <a:pt x="1650" y="578"/>
                  <a:pt x="1650" y="580"/>
                  <a:pt x="1652" y="581"/>
                </a:cubicBezTo>
                <a:cubicBezTo>
                  <a:pt x="1652" y="582"/>
                  <a:pt x="1653" y="582"/>
                  <a:pt x="1654" y="582"/>
                </a:cubicBezTo>
                <a:close/>
                <a:moveTo>
                  <a:pt x="1622" y="625"/>
                </a:moveTo>
                <a:cubicBezTo>
                  <a:pt x="1622" y="626"/>
                  <a:pt x="1623" y="626"/>
                  <a:pt x="1624" y="626"/>
                </a:cubicBezTo>
                <a:cubicBezTo>
                  <a:pt x="1625" y="626"/>
                  <a:pt x="1626" y="626"/>
                  <a:pt x="1626" y="625"/>
                </a:cubicBezTo>
                <a:cubicBezTo>
                  <a:pt x="1639" y="613"/>
                  <a:pt x="1639" y="613"/>
                  <a:pt x="1639" y="613"/>
                </a:cubicBezTo>
                <a:cubicBezTo>
                  <a:pt x="1640" y="611"/>
                  <a:pt x="1640" y="609"/>
                  <a:pt x="1639" y="608"/>
                </a:cubicBezTo>
                <a:cubicBezTo>
                  <a:pt x="1638" y="607"/>
                  <a:pt x="1636" y="607"/>
                  <a:pt x="1634" y="608"/>
                </a:cubicBezTo>
                <a:cubicBezTo>
                  <a:pt x="1622" y="621"/>
                  <a:pt x="1622" y="621"/>
                  <a:pt x="1622" y="621"/>
                </a:cubicBezTo>
                <a:cubicBezTo>
                  <a:pt x="1621" y="622"/>
                  <a:pt x="1621" y="624"/>
                  <a:pt x="1622" y="625"/>
                </a:cubicBezTo>
                <a:close/>
                <a:moveTo>
                  <a:pt x="1665" y="577"/>
                </a:moveTo>
                <a:cubicBezTo>
                  <a:pt x="1658" y="584"/>
                  <a:pt x="1658" y="584"/>
                  <a:pt x="1658" y="584"/>
                </a:cubicBezTo>
                <a:cubicBezTo>
                  <a:pt x="1657" y="585"/>
                  <a:pt x="1657" y="587"/>
                  <a:pt x="1658" y="589"/>
                </a:cubicBezTo>
                <a:cubicBezTo>
                  <a:pt x="1659" y="589"/>
                  <a:pt x="1660" y="589"/>
                  <a:pt x="1661" y="589"/>
                </a:cubicBezTo>
                <a:cubicBezTo>
                  <a:pt x="1661" y="589"/>
                  <a:pt x="1662" y="589"/>
                  <a:pt x="1663" y="589"/>
                </a:cubicBezTo>
                <a:cubicBezTo>
                  <a:pt x="1670" y="582"/>
                  <a:pt x="1670" y="582"/>
                  <a:pt x="1670" y="582"/>
                </a:cubicBezTo>
                <a:cubicBezTo>
                  <a:pt x="1671" y="581"/>
                  <a:pt x="1671" y="579"/>
                  <a:pt x="1670" y="577"/>
                </a:cubicBezTo>
                <a:cubicBezTo>
                  <a:pt x="1668" y="576"/>
                  <a:pt x="1666" y="576"/>
                  <a:pt x="1665" y="577"/>
                </a:cubicBezTo>
                <a:close/>
                <a:moveTo>
                  <a:pt x="1609" y="638"/>
                </a:moveTo>
                <a:cubicBezTo>
                  <a:pt x="1608" y="637"/>
                  <a:pt x="1606" y="637"/>
                  <a:pt x="1605" y="638"/>
                </a:cubicBezTo>
                <a:cubicBezTo>
                  <a:pt x="1504" y="738"/>
                  <a:pt x="1504" y="738"/>
                  <a:pt x="1504" y="738"/>
                </a:cubicBezTo>
                <a:cubicBezTo>
                  <a:pt x="1503" y="739"/>
                  <a:pt x="1503" y="741"/>
                  <a:pt x="1504" y="743"/>
                </a:cubicBezTo>
                <a:cubicBezTo>
                  <a:pt x="1505" y="743"/>
                  <a:pt x="1506" y="743"/>
                  <a:pt x="1507" y="743"/>
                </a:cubicBezTo>
                <a:cubicBezTo>
                  <a:pt x="1507" y="743"/>
                  <a:pt x="1508" y="743"/>
                  <a:pt x="1509" y="743"/>
                </a:cubicBezTo>
                <a:cubicBezTo>
                  <a:pt x="1609" y="642"/>
                  <a:pt x="1609" y="642"/>
                  <a:pt x="1609" y="642"/>
                </a:cubicBezTo>
                <a:cubicBezTo>
                  <a:pt x="1610" y="641"/>
                  <a:pt x="1610" y="639"/>
                  <a:pt x="1609" y="638"/>
                </a:cubicBezTo>
                <a:close/>
                <a:moveTo>
                  <a:pt x="1680" y="571"/>
                </a:moveTo>
                <a:cubicBezTo>
                  <a:pt x="1680" y="571"/>
                  <a:pt x="1681" y="570"/>
                  <a:pt x="1682" y="570"/>
                </a:cubicBezTo>
                <a:cubicBezTo>
                  <a:pt x="1688" y="563"/>
                  <a:pt x="1688" y="563"/>
                  <a:pt x="1688" y="563"/>
                </a:cubicBezTo>
                <a:cubicBezTo>
                  <a:pt x="1688" y="563"/>
                  <a:pt x="1688" y="563"/>
                  <a:pt x="1688" y="563"/>
                </a:cubicBezTo>
                <a:cubicBezTo>
                  <a:pt x="1689" y="562"/>
                  <a:pt x="1689" y="562"/>
                  <a:pt x="1689" y="562"/>
                </a:cubicBezTo>
                <a:cubicBezTo>
                  <a:pt x="1689" y="562"/>
                  <a:pt x="1689" y="562"/>
                  <a:pt x="1689" y="562"/>
                </a:cubicBezTo>
                <a:cubicBezTo>
                  <a:pt x="1691" y="561"/>
                  <a:pt x="1691" y="561"/>
                  <a:pt x="1691" y="561"/>
                </a:cubicBezTo>
                <a:cubicBezTo>
                  <a:pt x="1695" y="556"/>
                  <a:pt x="1695" y="556"/>
                  <a:pt x="1695" y="556"/>
                </a:cubicBezTo>
                <a:cubicBezTo>
                  <a:pt x="1696" y="555"/>
                  <a:pt x="1696" y="553"/>
                  <a:pt x="1695" y="552"/>
                </a:cubicBezTo>
                <a:cubicBezTo>
                  <a:pt x="1694" y="551"/>
                  <a:pt x="1692" y="551"/>
                  <a:pt x="1691" y="552"/>
                </a:cubicBezTo>
                <a:cubicBezTo>
                  <a:pt x="1677" y="565"/>
                  <a:pt x="1677" y="565"/>
                  <a:pt x="1677" y="565"/>
                </a:cubicBezTo>
                <a:cubicBezTo>
                  <a:pt x="1676" y="566"/>
                  <a:pt x="1676" y="568"/>
                  <a:pt x="1677" y="570"/>
                </a:cubicBezTo>
                <a:cubicBezTo>
                  <a:pt x="1678" y="570"/>
                  <a:pt x="1679" y="571"/>
                  <a:pt x="1680" y="571"/>
                </a:cubicBezTo>
                <a:close/>
                <a:moveTo>
                  <a:pt x="1643" y="618"/>
                </a:moveTo>
                <a:cubicBezTo>
                  <a:pt x="1642" y="617"/>
                  <a:pt x="1640" y="617"/>
                  <a:pt x="1639" y="618"/>
                </a:cubicBezTo>
                <a:cubicBezTo>
                  <a:pt x="1522" y="735"/>
                  <a:pt x="1522" y="735"/>
                  <a:pt x="1522" y="735"/>
                </a:cubicBezTo>
                <a:cubicBezTo>
                  <a:pt x="1521" y="736"/>
                  <a:pt x="1521" y="738"/>
                  <a:pt x="1522" y="739"/>
                </a:cubicBezTo>
                <a:cubicBezTo>
                  <a:pt x="1522" y="740"/>
                  <a:pt x="1523" y="740"/>
                  <a:pt x="1524" y="740"/>
                </a:cubicBezTo>
                <a:cubicBezTo>
                  <a:pt x="1525" y="740"/>
                  <a:pt x="1526" y="740"/>
                  <a:pt x="1526" y="739"/>
                </a:cubicBezTo>
                <a:cubicBezTo>
                  <a:pt x="1643" y="622"/>
                  <a:pt x="1643" y="622"/>
                  <a:pt x="1643" y="622"/>
                </a:cubicBezTo>
                <a:cubicBezTo>
                  <a:pt x="1644" y="621"/>
                  <a:pt x="1644" y="619"/>
                  <a:pt x="1643" y="618"/>
                </a:cubicBezTo>
                <a:close/>
                <a:moveTo>
                  <a:pt x="1666" y="595"/>
                </a:moveTo>
                <a:cubicBezTo>
                  <a:pt x="1666" y="596"/>
                  <a:pt x="1667" y="596"/>
                  <a:pt x="1668" y="596"/>
                </a:cubicBezTo>
                <a:cubicBezTo>
                  <a:pt x="1669" y="596"/>
                  <a:pt x="1669" y="596"/>
                  <a:pt x="1670" y="595"/>
                </a:cubicBezTo>
                <a:cubicBezTo>
                  <a:pt x="1676" y="589"/>
                  <a:pt x="1676" y="589"/>
                  <a:pt x="1676" y="589"/>
                </a:cubicBezTo>
                <a:cubicBezTo>
                  <a:pt x="1677" y="588"/>
                  <a:pt x="1677" y="586"/>
                  <a:pt x="1676" y="585"/>
                </a:cubicBezTo>
                <a:cubicBezTo>
                  <a:pt x="1675" y="584"/>
                  <a:pt x="1673" y="584"/>
                  <a:pt x="1672" y="585"/>
                </a:cubicBezTo>
                <a:cubicBezTo>
                  <a:pt x="1666" y="591"/>
                  <a:pt x="1666" y="591"/>
                  <a:pt x="1666" y="591"/>
                </a:cubicBezTo>
                <a:cubicBezTo>
                  <a:pt x="1665" y="592"/>
                  <a:pt x="1665" y="594"/>
                  <a:pt x="1666" y="595"/>
                </a:cubicBezTo>
                <a:close/>
                <a:moveTo>
                  <a:pt x="1647" y="628"/>
                </a:moveTo>
                <a:cubicBezTo>
                  <a:pt x="1646" y="627"/>
                  <a:pt x="1644" y="627"/>
                  <a:pt x="1643" y="628"/>
                </a:cubicBezTo>
                <a:cubicBezTo>
                  <a:pt x="1536" y="735"/>
                  <a:pt x="1536" y="735"/>
                  <a:pt x="1536" y="735"/>
                </a:cubicBezTo>
                <a:cubicBezTo>
                  <a:pt x="1534" y="736"/>
                  <a:pt x="1534" y="738"/>
                  <a:pt x="1536" y="739"/>
                </a:cubicBezTo>
                <a:cubicBezTo>
                  <a:pt x="1536" y="740"/>
                  <a:pt x="1537" y="740"/>
                  <a:pt x="1538" y="740"/>
                </a:cubicBezTo>
                <a:cubicBezTo>
                  <a:pt x="1538" y="740"/>
                  <a:pt x="1539" y="740"/>
                  <a:pt x="1540" y="739"/>
                </a:cubicBezTo>
                <a:cubicBezTo>
                  <a:pt x="1647" y="632"/>
                  <a:pt x="1647" y="632"/>
                  <a:pt x="1647" y="632"/>
                </a:cubicBezTo>
                <a:cubicBezTo>
                  <a:pt x="1648" y="631"/>
                  <a:pt x="1648" y="629"/>
                  <a:pt x="1647" y="628"/>
                </a:cubicBezTo>
                <a:close/>
                <a:moveTo>
                  <a:pt x="1682" y="589"/>
                </a:moveTo>
                <a:cubicBezTo>
                  <a:pt x="1681" y="589"/>
                  <a:pt x="1681" y="589"/>
                  <a:pt x="1681" y="589"/>
                </a:cubicBezTo>
                <a:cubicBezTo>
                  <a:pt x="1681" y="589"/>
                  <a:pt x="1681" y="589"/>
                  <a:pt x="1681" y="589"/>
                </a:cubicBezTo>
                <a:cubicBezTo>
                  <a:pt x="1676" y="595"/>
                  <a:pt x="1676" y="595"/>
                  <a:pt x="1676" y="595"/>
                </a:cubicBezTo>
                <a:cubicBezTo>
                  <a:pt x="1675" y="596"/>
                  <a:pt x="1675" y="598"/>
                  <a:pt x="1676" y="599"/>
                </a:cubicBezTo>
                <a:cubicBezTo>
                  <a:pt x="1676" y="600"/>
                  <a:pt x="1677" y="600"/>
                  <a:pt x="1678" y="600"/>
                </a:cubicBezTo>
                <a:cubicBezTo>
                  <a:pt x="1679" y="600"/>
                  <a:pt x="1679" y="600"/>
                  <a:pt x="1680" y="599"/>
                </a:cubicBezTo>
                <a:cubicBezTo>
                  <a:pt x="1686" y="594"/>
                  <a:pt x="1686" y="594"/>
                  <a:pt x="1686" y="594"/>
                </a:cubicBezTo>
                <a:cubicBezTo>
                  <a:pt x="1686" y="594"/>
                  <a:pt x="1686" y="594"/>
                  <a:pt x="1686" y="594"/>
                </a:cubicBezTo>
                <a:cubicBezTo>
                  <a:pt x="1686" y="593"/>
                  <a:pt x="1686" y="593"/>
                  <a:pt x="1686" y="593"/>
                </a:cubicBezTo>
                <a:cubicBezTo>
                  <a:pt x="1688" y="592"/>
                  <a:pt x="1688" y="590"/>
                  <a:pt x="1686" y="589"/>
                </a:cubicBezTo>
                <a:cubicBezTo>
                  <a:pt x="1685" y="587"/>
                  <a:pt x="1683" y="587"/>
                  <a:pt x="1682" y="589"/>
                </a:cubicBezTo>
                <a:close/>
                <a:moveTo>
                  <a:pt x="1708" y="570"/>
                </a:moveTo>
                <a:cubicBezTo>
                  <a:pt x="1709" y="570"/>
                  <a:pt x="1710" y="570"/>
                  <a:pt x="1710" y="569"/>
                </a:cubicBezTo>
                <a:cubicBezTo>
                  <a:pt x="1714" y="565"/>
                  <a:pt x="1714" y="565"/>
                  <a:pt x="1714" y="565"/>
                </a:cubicBezTo>
                <a:cubicBezTo>
                  <a:pt x="1715" y="564"/>
                  <a:pt x="1715" y="562"/>
                  <a:pt x="1714" y="561"/>
                </a:cubicBezTo>
                <a:cubicBezTo>
                  <a:pt x="1713" y="560"/>
                  <a:pt x="1711" y="560"/>
                  <a:pt x="1710" y="561"/>
                </a:cubicBezTo>
                <a:cubicBezTo>
                  <a:pt x="1706" y="565"/>
                  <a:pt x="1706" y="565"/>
                  <a:pt x="1706" y="565"/>
                </a:cubicBezTo>
                <a:cubicBezTo>
                  <a:pt x="1705" y="566"/>
                  <a:pt x="1705" y="568"/>
                  <a:pt x="1706" y="569"/>
                </a:cubicBezTo>
                <a:cubicBezTo>
                  <a:pt x="1706" y="570"/>
                  <a:pt x="1707" y="570"/>
                  <a:pt x="1708" y="570"/>
                </a:cubicBezTo>
                <a:close/>
                <a:moveTo>
                  <a:pt x="1690" y="602"/>
                </a:moveTo>
                <a:cubicBezTo>
                  <a:pt x="1690" y="602"/>
                  <a:pt x="1691" y="602"/>
                  <a:pt x="1692" y="602"/>
                </a:cubicBezTo>
                <a:cubicBezTo>
                  <a:pt x="1694" y="600"/>
                  <a:pt x="1694" y="600"/>
                  <a:pt x="1694" y="600"/>
                </a:cubicBezTo>
                <a:cubicBezTo>
                  <a:pt x="1695" y="598"/>
                  <a:pt x="1695" y="596"/>
                  <a:pt x="1694" y="595"/>
                </a:cubicBezTo>
                <a:cubicBezTo>
                  <a:pt x="1692" y="594"/>
                  <a:pt x="1691" y="594"/>
                  <a:pt x="1689" y="595"/>
                </a:cubicBezTo>
                <a:cubicBezTo>
                  <a:pt x="1687" y="597"/>
                  <a:pt x="1687" y="597"/>
                  <a:pt x="1687" y="597"/>
                </a:cubicBezTo>
                <a:cubicBezTo>
                  <a:pt x="1686" y="598"/>
                  <a:pt x="1686" y="600"/>
                  <a:pt x="1687" y="602"/>
                </a:cubicBezTo>
                <a:cubicBezTo>
                  <a:pt x="1688" y="602"/>
                  <a:pt x="1689" y="602"/>
                  <a:pt x="1690" y="602"/>
                </a:cubicBezTo>
                <a:close/>
                <a:moveTo>
                  <a:pt x="1551" y="743"/>
                </a:moveTo>
                <a:cubicBezTo>
                  <a:pt x="1648" y="645"/>
                  <a:pt x="1648" y="645"/>
                  <a:pt x="1648" y="645"/>
                </a:cubicBezTo>
                <a:cubicBezTo>
                  <a:pt x="1649" y="644"/>
                  <a:pt x="1649" y="642"/>
                  <a:pt x="1648" y="641"/>
                </a:cubicBezTo>
                <a:cubicBezTo>
                  <a:pt x="1647" y="639"/>
                  <a:pt x="1645" y="639"/>
                  <a:pt x="1644" y="641"/>
                </a:cubicBezTo>
                <a:cubicBezTo>
                  <a:pt x="1546" y="738"/>
                  <a:pt x="1546" y="738"/>
                  <a:pt x="1546" y="738"/>
                </a:cubicBezTo>
                <a:cubicBezTo>
                  <a:pt x="1545" y="740"/>
                  <a:pt x="1545" y="742"/>
                  <a:pt x="1546" y="743"/>
                </a:cubicBezTo>
                <a:cubicBezTo>
                  <a:pt x="1547" y="743"/>
                  <a:pt x="1548" y="744"/>
                  <a:pt x="1548" y="744"/>
                </a:cubicBezTo>
                <a:cubicBezTo>
                  <a:pt x="1549" y="744"/>
                  <a:pt x="1550" y="743"/>
                  <a:pt x="1551" y="743"/>
                </a:cubicBezTo>
                <a:close/>
                <a:moveTo>
                  <a:pt x="1722" y="584"/>
                </a:moveTo>
                <a:cubicBezTo>
                  <a:pt x="1723" y="584"/>
                  <a:pt x="1723" y="584"/>
                  <a:pt x="1724" y="583"/>
                </a:cubicBezTo>
                <a:cubicBezTo>
                  <a:pt x="1725" y="582"/>
                  <a:pt x="1725" y="582"/>
                  <a:pt x="1725" y="582"/>
                </a:cubicBezTo>
                <a:cubicBezTo>
                  <a:pt x="1726" y="581"/>
                  <a:pt x="1726" y="579"/>
                  <a:pt x="1725" y="578"/>
                </a:cubicBezTo>
                <a:cubicBezTo>
                  <a:pt x="1724" y="577"/>
                  <a:pt x="1722" y="577"/>
                  <a:pt x="1721" y="578"/>
                </a:cubicBezTo>
                <a:cubicBezTo>
                  <a:pt x="1720" y="579"/>
                  <a:pt x="1720" y="579"/>
                  <a:pt x="1720" y="579"/>
                </a:cubicBezTo>
                <a:cubicBezTo>
                  <a:pt x="1718" y="580"/>
                  <a:pt x="1718" y="582"/>
                  <a:pt x="1720" y="583"/>
                </a:cubicBezTo>
                <a:cubicBezTo>
                  <a:pt x="1720" y="584"/>
                  <a:pt x="1721" y="584"/>
                  <a:pt x="1722" y="584"/>
                </a:cubicBezTo>
                <a:close/>
                <a:moveTo>
                  <a:pt x="1647" y="652"/>
                </a:moveTo>
                <a:cubicBezTo>
                  <a:pt x="1549" y="750"/>
                  <a:pt x="1549" y="750"/>
                  <a:pt x="1549" y="750"/>
                </a:cubicBezTo>
                <a:cubicBezTo>
                  <a:pt x="1548" y="751"/>
                  <a:pt x="1548" y="753"/>
                  <a:pt x="1549" y="754"/>
                </a:cubicBezTo>
                <a:cubicBezTo>
                  <a:pt x="1550" y="755"/>
                  <a:pt x="1550" y="755"/>
                  <a:pt x="1551" y="755"/>
                </a:cubicBezTo>
                <a:cubicBezTo>
                  <a:pt x="1552" y="755"/>
                  <a:pt x="1553" y="755"/>
                  <a:pt x="1553" y="754"/>
                </a:cubicBezTo>
                <a:cubicBezTo>
                  <a:pt x="1651" y="656"/>
                  <a:pt x="1651" y="656"/>
                  <a:pt x="1651" y="656"/>
                </a:cubicBezTo>
                <a:cubicBezTo>
                  <a:pt x="1652" y="655"/>
                  <a:pt x="1652" y="653"/>
                  <a:pt x="1651" y="652"/>
                </a:cubicBezTo>
                <a:cubicBezTo>
                  <a:pt x="1650" y="651"/>
                  <a:pt x="1648" y="651"/>
                  <a:pt x="1647" y="652"/>
                </a:cubicBezTo>
                <a:close/>
                <a:moveTo>
                  <a:pt x="1551" y="762"/>
                </a:moveTo>
                <a:cubicBezTo>
                  <a:pt x="1549" y="764"/>
                  <a:pt x="1549" y="764"/>
                  <a:pt x="1549" y="764"/>
                </a:cubicBezTo>
                <a:cubicBezTo>
                  <a:pt x="1548" y="765"/>
                  <a:pt x="1548" y="767"/>
                  <a:pt x="1549" y="768"/>
                </a:cubicBezTo>
                <a:cubicBezTo>
                  <a:pt x="1549" y="769"/>
                  <a:pt x="1550" y="769"/>
                  <a:pt x="1551" y="769"/>
                </a:cubicBezTo>
                <a:cubicBezTo>
                  <a:pt x="1552" y="769"/>
                  <a:pt x="1553" y="769"/>
                  <a:pt x="1553" y="768"/>
                </a:cubicBezTo>
                <a:cubicBezTo>
                  <a:pt x="1555" y="766"/>
                  <a:pt x="1555" y="766"/>
                  <a:pt x="1555" y="766"/>
                </a:cubicBezTo>
                <a:cubicBezTo>
                  <a:pt x="1556" y="765"/>
                  <a:pt x="1556" y="763"/>
                  <a:pt x="1555" y="762"/>
                </a:cubicBezTo>
                <a:cubicBezTo>
                  <a:pt x="1554" y="760"/>
                  <a:pt x="1552" y="760"/>
                  <a:pt x="1551" y="762"/>
                </a:cubicBezTo>
                <a:close/>
                <a:moveTo>
                  <a:pt x="1734" y="586"/>
                </a:moveTo>
                <a:cubicBezTo>
                  <a:pt x="1735" y="586"/>
                  <a:pt x="1735" y="586"/>
                  <a:pt x="1736" y="585"/>
                </a:cubicBezTo>
                <a:cubicBezTo>
                  <a:pt x="1738" y="583"/>
                  <a:pt x="1738" y="583"/>
                  <a:pt x="1738" y="583"/>
                </a:cubicBezTo>
                <a:cubicBezTo>
                  <a:pt x="1739" y="582"/>
                  <a:pt x="1739" y="580"/>
                  <a:pt x="1738" y="579"/>
                </a:cubicBezTo>
                <a:cubicBezTo>
                  <a:pt x="1737" y="577"/>
                  <a:pt x="1735" y="577"/>
                  <a:pt x="1734" y="579"/>
                </a:cubicBezTo>
                <a:cubicBezTo>
                  <a:pt x="1732" y="581"/>
                  <a:pt x="1732" y="581"/>
                  <a:pt x="1732" y="581"/>
                </a:cubicBezTo>
                <a:cubicBezTo>
                  <a:pt x="1730" y="582"/>
                  <a:pt x="1730" y="584"/>
                  <a:pt x="1732" y="585"/>
                </a:cubicBezTo>
                <a:cubicBezTo>
                  <a:pt x="1732" y="586"/>
                  <a:pt x="1733" y="586"/>
                  <a:pt x="1734" y="586"/>
                </a:cubicBezTo>
                <a:close/>
                <a:moveTo>
                  <a:pt x="1568" y="752"/>
                </a:moveTo>
                <a:cubicBezTo>
                  <a:pt x="1569" y="752"/>
                  <a:pt x="1570" y="752"/>
                  <a:pt x="1570" y="751"/>
                </a:cubicBezTo>
                <a:cubicBezTo>
                  <a:pt x="1659" y="662"/>
                  <a:pt x="1659" y="662"/>
                  <a:pt x="1659" y="662"/>
                </a:cubicBezTo>
                <a:cubicBezTo>
                  <a:pt x="1660" y="661"/>
                  <a:pt x="1660" y="659"/>
                  <a:pt x="1659" y="658"/>
                </a:cubicBezTo>
                <a:cubicBezTo>
                  <a:pt x="1658" y="657"/>
                  <a:pt x="1656" y="657"/>
                  <a:pt x="1655" y="658"/>
                </a:cubicBezTo>
                <a:cubicBezTo>
                  <a:pt x="1566" y="747"/>
                  <a:pt x="1566" y="747"/>
                  <a:pt x="1566" y="747"/>
                </a:cubicBezTo>
                <a:cubicBezTo>
                  <a:pt x="1565" y="748"/>
                  <a:pt x="1565" y="750"/>
                  <a:pt x="1566" y="751"/>
                </a:cubicBezTo>
                <a:cubicBezTo>
                  <a:pt x="1567" y="752"/>
                  <a:pt x="1567" y="752"/>
                  <a:pt x="1568" y="752"/>
                </a:cubicBezTo>
                <a:close/>
                <a:moveTo>
                  <a:pt x="1566" y="768"/>
                </a:moveTo>
                <a:cubicBezTo>
                  <a:pt x="1567" y="768"/>
                  <a:pt x="1568" y="767"/>
                  <a:pt x="1568" y="767"/>
                </a:cubicBezTo>
                <a:cubicBezTo>
                  <a:pt x="1661" y="674"/>
                  <a:pt x="1661" y="674"/>
                  <a:pt x="1661" y="674"/>
                </a:cubicBezTo>
                <a:cubicBezTo>
                  <a:pt x="1662" y="673"/>
                  <a:pt x="1662" y="671"/>
                  <a:pt x="1661" y="670"/>
                </a:cubicBezTo>
                <a:cubicBezTo>
                  <a:pt x="1660" y="668"/>
                  <a:pt x="1658" y="668"/>
                  <a:pt x="1657" y="670"/>
                </a:cubicBezTo>
                <a:cubicBezTo>
                  <a:pt x="1564" y="762"/>
                  <a:pt x="1564" y="762"/>
                  <a:pt x="1564" y="762"/>
                </a:cubicBezTo>
                <a:cubicBezTo>
                  <a:pt x="1563" y="764"/>
                  <a:pt x="1563" y="766"/>
                  <a:pt x="1564" y="767"/>
                </a:cubicBezTo>
                <a:cubicBezTo>
                  <a:pt x="1565" y="767"/>
                  <a:pt x="1565" y="768"/>
                  <a:pt x="1566" y="768"/>
                </a:cubicBezTo>
                <a:close/>
                <a:moveTo>
                  <a:pt x="1738" y="588"/>
                </a:moveTo>
                <a:cubicBezTo>
                  <a:pt x="1736" y="591"/>
                  <a:pt x="1736" y="591"/>
                  <a:pt x="1736" y="591"/>
                </a:cubicBezTo>
                <a:cubicBezTo>
                  <a:pt x="1735" y="592"/>
                  <a:pt x="1735" y="594"/>
                  <a:pt x="1736" y="595"/>
                </a:cubicBezTo>
                <a:cubicBezTo>
                  <a:pt x="1736" y="596"/>
                  <a:pt x="1737" y="596"/>
                  <a:pt x="1738" y="596"/>
                </a:cubicBezTo>
                <a:cubicBezTo>
                  <a:pt x="1739" y="596"/>
                  <a:pt x="1739" y="596"/>
                  <a:pt x="1740" y="595"/>
                </a:cubicBezTo>
                <a:cubicBezTo>
                  <a:pt x="1743" y="592"/>
                  <a:pt x="1743" y="592"/>
                  <a:pt x="1743" y="592"/>
                </a:cubicBezTo>
                <a:cubicBezTo>
                  <a:pt x="1743" y="592"/>
                  <a:pt x="1743" y="592"/>
                  <a:pt x="1743" y="592"/>
                </a:cubicBezTo>
                <a:cubicBezTo>
                  <a:pt x="1743" y="592"/>
                  <a:pt x="1744" y="592"/>
                  <a:pt x="1744" y="591"/>
                </a:cubicBezTo>
                <a:cubicBezTo>
                  <a:pt x="1746" y="589"/>
                  <a:pt x="1746" y="589"/>
                  <a:pt x="1746" y="589"/>
                </a:cubicBezTo>
                <a:cubicBezTo>
                  <a:pt x="1747" y="588"/>
                  <a:pt x="1747" y="586"/>
                  <a:pt x="1746" y="585"/>
                </a:cubicBezTo>
                <a:cubicBezTo>
                  <a:pt x="1745" y="584"/>
                  <a:pt x="1743" y="584"/>
                  <a:pt x="1742" y="585"/>
                </a:cubicBezTo>
                <a:cubicBezTo>
                  <a:pt x="1739" y="587"/>
                  <a:pt x="1739" y="587"/>
                  <a:pt x="1739" y="587"/>
                </a:cubicBezTo>
                <a:cubicBezTo>
                  <a:pt x="1739" y="587"/>
                  <a:pt x="1739" y="587"/>
                  <a:pt x="1739" y="588"/>
                </a:cubicBezTo>
                <a:cubicBezTo>
                  <a:pt x="1739" y="588"/>
                  <a:pt x="1739" y="588"/>
                  <a:pt x="1738" y="588"/>
                </a:cubicBezTo>
                <a:close/>
                <a:moveTo>
                  <a:pt x="1667" y="677"/>
                </a:moveTo>
                <a:cubicBezTo>
                  <a:pt x="1666" y="676"/>
                  <a:pt x="1664" y="676"/>
                  <a:pt x="1663" y="677"/>
                </a:cubicBezTo>
                <a:cubicBezTo>
                  <a:pt x="1565" y="776"/>
                  <a:pt x="1565" y="776"/>
                  <a:pt x="1565" y="776"/>
                </a:cubicBezTo>
                <a:cubicBezTo>
                  <a:pt x="1563" y="777"/>
                  <a:pt x="1563" y="779"/>
                  <a:pt x="1565" y="780"/>
                </a:cubicBezTo>
                <a:cubicBezTo>
                  <a:pt x="1565" y="781"/>
                  <a:pt x="1566" y="781"/>
                  <a:pt x="1567" y="781"/>
                </a:cubicBezTo>
                <a:cubicBezTo>
                  <a:pt x="1567" y="781"/>
                  <a:pt x="1568" y="781"/>
                  <a:pt x="1569" y="780"/>
                </a:cubicBezTo>
                <a:cubicBezTo>
                  <a:pt x="1667" y="682"/>
                  <a:pt x="1667" y="682"/>
                  <a:pt x="1667" y="682"/>
                </a:cubicBezTo>
                <a:cubicBezTo>
                  <a:pt x="1669" y="681"/>
                  <a:pt x="1669" y="679"/>
                  <a:pt x="1667" y="677"/>
                </a:cubicBezTo>
                <a:close/>
                <a:moveTo>
                  <a:pt x="1737" y="612"/>
                </a:moveTo>
                <a:cubicBezTo>
                  <a:pt x="1738" y="611"/>
                  <a:pt x="1738" y="609"/>
                  <a:pt x="1737" y="608"/>
                </a:cubicBezTo>
                <a:cubicBezTo>
                  <a:pt x="1736" y="607"/>
                  <a:pt x="1734" y="607"/>
                  <a:pt x="1733" y="608"/>
                </a:cubicBezTo>
                <a:cubicBezTo>
                  <a:pt x="1732" y="609"/>
                  <a:pt x="1732" y="609"/>
                  <a:pt x="1732" y="609"/>
                </a:cubicBezTo>
                <a:cubicBezTo>
                  <a:pt x="1731" y="610"/>
                  <a:pt x="1731" y="612"/>
                  <a:pt x="1732" y="613"/>
                </a:cubicBezTo>
                <a:cubicBezTo>
                  <a:pt x="1732" y="614"/>
                  <a:pt x="1733" y="614"/>
                  <a:pt x="1734" y="614"/>
                </a:cubicBezTo>
                <a:cubicBezTo>
                  <a:pt x="1735" y="614"/>
                  <a:pt x="1736" y="614"/>
                  <a:pt x="1736" y="613"/>
                </a:cubicBezTo>
                <a:lnTo>
                  <a:pt x="1737" y="612"/>
                </a:lnTo>
                <a:close/>
                <a:moveTo>
                  <a:pt x="1743" y="597"/>
                </a:moveTo>
                <a:cubicBezTo>
                  <a:pt x="1742" y="598"/>
                  <a:pt x="1742" y="600"/>
                  <a:pt x="1743" y="602"/>
                </a:cubicBezTo>
                <a:cubicBezTo>
                  <a:pt x="1744" y="602"/>
                  <a:pt x="1745" y="602"/>
                  <a:pt x="1745" y="602"/>
                </a:cubicBezTo>
                <a:cubicBezTo>
                  <a:pt x="1746" y="602"/>
                  <a:pt x="1747" y="602"/>
                  <a:pt x="1748" y="602"/>
                </a:cubicBezTo>
                <a:cubicBezTo>
                  <a:pt x="1750" y="599"/>
                  <a:pt x="1750" y="599"/>
                  <a:pt x="1750" y="599"/>
                </a:cubicBezTo>
                <a:cubicBezTo>
                  <a:pt x="1751" y="598"/>
                  <a:pt x="1751" y="596"/>
                  <a:pt x="1750" y="595"/>
                </a:cubicBezTo>
                <a:cubicBezTo>
                  <a:pt x="1749" y="593"/>
                  <a:pt x="1747" y="593"/>
                  <a:pt x="1746" y="595"/>
                </a:cubicBezTo>
                <a:lnTo>
                  <a:pt x="1743" y="597"/>
                </a:lnTo>
                <a:close/>
                <a:moveTo>
                  <a:pt x="1668" y="687"/>
                </a:moveTo>
                <a:cubicBezTo>
                  <a:pt x="1574" y="780"/>
                  <a:pt x="1574" y="780"/>
                  <a:pt x="1574" y="780"/>
                </a:cubicBezTo>
                <a:cubicBezTo>
                  <a:pt x="1573" y="782"/>
                  <a:pt x="1573" y="784"/>
                  <a:pt x="1574" y="785"/>
                </a:cubicBezTo>
                <a:cubicBezTo>
                  <a:pt x="1575" y="785"/>
                  <a:pt x="1575" y="786"/>
                  <a:pt x="1576" y="786"/>
                </a:cubicBezTo>
                <a:cubicBezTo>
                  <a:pt x="1577" y="786"/>
                  <a:pt x="1578" y="785"/>
                  <a:pt x="1578" y="785"/>
                </a:cubicBezTo>
                <a:cubicBezTo>
                  <a:pt x="1672" y="691"/>
                  <a:pt x="1672" y="691"/>
                  <a:pt x="1672" y="691"/>
                </a:cubicBezTo>
                <a:cubicBezTo>
                  <a:pt x="1673" y="690"/>
                  <a:pt x="1673" y="688"/>
                  <a:pt x="1672" y="687"/>
                </a:cubicBezTo>
                <a:cubicBezTo>
                  <a:pt x="1671" y="686"/>
                  <a:pt x="1669" y="686"/>
                  <a:pt x="1668" y="687"/>
                </a:cubicBezTo>
                <a:close/>
                <a:moveTo>
                  <a:pt x="1674" y="699"/>
                </a:moveTo>
                <a:cubicBezTo>
                  <a:pt x="1673" y="697"/>
                  <a:pt x="1671" y="697"/>
                  <a:pt x="1670" y="699"/>
                </a:cubicBezTo>
                <a:cubicBezTo>
                  <a:pt x="1590" y="778"/>
                  <a:pt x="1590" y="778"/>
                  <a:pt x="1590" y="778"/>
                </a:cubicBezTo>
                <a:cubicBezTo>
                  <a:pt x="1589" y="779"/>
                  <a:pt x="1589" y="781"/>
                  <a:pt x="1590" y="782"/>
                </a:cubicBezTo>
                <a:cubicBezTo>
                  <a:pt x="1591" y="783"/>
                  <a:pt x="1592" y="783"/>
                  <a:pt x="1593" y="783"/>
                </a:cubicBezTo>
                <a:cubicBezTo>
                  <a:pt x="1593" y="783"/>
                  <a:pt x="1594" y="783"/>
                  <a:pt x="1595" y="782"/>
                </a:cubicBezTo>
                <a:cubicBezTo>
                  <a:pt x="1674" y="703"/>
                  <a:pt x="1674" y="703"/>
                  <a:pt x="1674" y="703"/>
                </a:cubicBezTo>
                <a:cubicBezTo>
                  <a:pt x="1675" y="702"/>
                  <a:pt x="1675" y="700"/>
                  <a:pt x="1674" y="699"/>
                </a:cubicBezTo>
                <a:close/>
                <a:moveTo>
                  <a:pt x="1584" y="798"/>
                </a:moveTo>
                <a:cubicBezTo>
                  <a:pt x="1572" y="810"/>
                  <a:pt x="1572" y="810"/>
                  <a:pt x="1572" y="810"/>
                </a:cubicBezTo>
                <a:cubicBezTo>
                  <a:pt x="1571" y="812"/>
                  <a:pt x="1571" y="814"/>
                  <a:pt x="1572" y="815"/>
                </a:cubicBezTo>
                <a:cubicBezTo>
                  <a:pt x="1573" y="815"/>
                  <a:pt x="1573" y="816"/>
                  <a:pt x="1574" y="816"/>
                </a:cubicBezTo>
                <a:cubicBezTo>
                  <a:pt x="1575" y="816"/>
                  <a:pt x="1576" y="815"/>
                  <a:pt x="1576" y="815"/>
                </a:cubicBezTo>
                <a:cubicBezTo>
                  <a:pt x="1589" y="803"/>
                  <a:pt x="1589" y="803"/>
                  <a:pt x="1589" y="803"/>
                </a:cubicBezTo>
                <a:cubicBezTo>
                  <a:pt x="1590" y="801"/>
                  <a:pt x="1590" y="799"/>
                  <a:pt x="1589" y="798"/>
                </a:cubicBezTo>
                <a:cubicBezTo>
                  <a:pt x="1587" y="797"/>
                  <a:pt x="1585" y="797"/>
                  <a:pt x="1584" y="798"/>
                </a:cubicBezTo>
                <a:close/>
                <a:moveTo>
                  <a:pt x="1668" y="715"/>
                </a:moveTo>
                <a:cubicBezTo>
                  <a:pt x="1606" y="776"/>
                  <a:pt x="1606" y="776"/>
                  <a:pt x="1606" y="776"/>
                </a:cubicBezTo>
                <a:cubicBezTo>
                  <a:pt x="1605" y="777"/>
                  <a:pt x="1605" y="779"/>
                  <a:pt x="1606" y="780"/>
                </a:cubicBezTo>
                <a:cubicBezTo>
                  <a:pt x="1607" y="781"/>
                  <a:pt x="1608" y="781"/>
                  <a:pt x="1609" y="781"/>
                </a:cubicBezTo>
                <a:cubicBezTo>
                  <a:pt x="1609" y="781"/>
                  <a:pt x="1610" y="781"/>
                  <a:pt x="1611" y="780"/>
                </a:cubicBezTo>
                <a:cubicBezTo>
                  <a:pt x="1672" y="719"/>
                  <a:pt x="1672" y="719"/>
                  <a:pt x="1672" y="719"/>
                </a:cubicBezTo>
                <a:cubicBezTo>
                  <a:pt x="1673" y="718"/>
                  <a:pt x="1673" y="716"/>
                  <a:pt x="1672" y="715"/>
                </a:cubicBezTo>
                <a:cubicBezTo>
                  <a:pt x="1671" y="714"/>
                  <a:pt x="1669" y="714"/>
                  <a:pt x="1668" y="715"/>
                </a:cubicBezTo>
                <a:close/>
                <a:moveTo>
                  <a:pt x="1746" y="655"/>
                </a:moveTo>
                <a:cubicBezTo>
                  <a:pt x="1745" y="654"/>
                  <a:pt x="1743" y="654"/>
                  <a:pt x="1742" y="655"/>
                </a:cubicBezTo>
                <a:cubicBezTo>
                  <a:pt x="1740" y="656"/>
                  <a:pt x="1740" y="656"/>
                  <a:pt x="1740" y="656"/>
                </a:cubicBezTo>
                <a:cubicBezTo>
                  <a:pt x="1739" y="657"/>
                  <a:pt x="1739" y="659"/>
                  <a:pt x="1740" y="660"/>
                </a:cubicBezTo>
                <a:cubicBezTo>
                  <a:pt x="1741" y="661"/>
                  <a:pt x="1742" y="661"/>
                  <a:pt x="1743" y="661"/>
                </a:cubicBezTo>
                <a:cubicBezTo>
                  <a:pt x="1743" y="661"/>
                  <a:pt x="1744" y="661"/>
                  <a:pt x="1745" y="660"/>
                </a:cubicBezTo>
                <a:cubicBezTo>
                  <a:pt x="1746" y="659"/>
                  <a:pt x="1746" y="659"/>
                  <a:pt x="1746" y="659"/>
                </a:cubicBezTo>
                <a:cubicBezTo>
                  <a:pt x="1747" y="658"/>
                  <a:pt x="1747" y="656"/>
                  <a:pt x="1746" y="655"/>
                </a:cubicBezTo>
                <a:close/>
                <a:moveTo>
                  <a:pt x="1769" y="635"/>
                </a:moveTo>
                <a:cubicBezTo>
                  <a:pt x="1770" y="635"/>
                  <a:pt x="1771" y="634"/>
                  <a:pt x="1771" y="634"/>
                </a:cubicBezTo>
                <a:cubicBezTo>
                  <a:pt x="1775" y="630"/>
                  <a:pt x="1775" y="630"/>
                  <a:pt x="1775" y="630"/>
                </a:cubicBezTo>
                <a:cubicBezTo>
                  <a:pt x="1777" y="629"/>
                  <a:pt x="1777" y="627"/>
                  <a:pt x="1775" y="625"/>
                </a:cubicBezTo>
                <a:cubicBezTo>
                  <a:pt x="1774" y="624"/>
                  <a:pt x="1772" y="624"/>
                  <a:pt x="1771" y="625"/>
                </a:cubicBezTo>
                <a:cubicBezTo>
                  <a:pt x="1767" y="629"/>
                  <a:pt x="1767" y="629"/>
                  <a:pt x="1767" y="629"/>
                </a:cubicBezTo>
                <a:cubicBezTo>
                  <a:pt x="1766" y="631"/>
                  <a:pt x="1766" y="633"/>
                  <a:pt x="1767" y="634"/>
                </a:cubicBezTo>
                <a:cubicBezTo>
                  <a:pt x="1768" y="634"/>
                  <a:pt x="1768" y="635"/>
                  <a:pt x="1769" y="635"/>
                </a:cubicBezTo>
                <a:close/>
                <a:moveTo>
                  <a:pt x="1745" y="665"/>
                </a:moveTo>
                <a:cubicBezTo>
                  <a:pt x="1744" y="666"/>
                  <a:pt x="1744" y="668"/>
                  <a:pt x="1745" y="670"/>
                </a:cubicBezTo>
                <a:cubicBezTo>
                  <a:pt x="1746" y="670"/>
                  <a:pt x="1747" y="671"/>
                  <a:pt x="1747" y="671"/>
                </a:cubicBezTo>
                <a:cubicBezTo>
                  <a:pt x="1748" y="671"/>
                  <a:pt x="1749" y="670"/>
                  <a:pt x="1750" y="670"/>
                </a:cubicBezTo>
                <a:cubicBezTo>
                  <a:pt x="1754" y="665"/>
                  <a:pt x="1754" y="665"/>
                  <a:pt x="1754" y="665"/>
                </a:cubicBezTo>
                <a:cubicBezTo>
                  <a:pt x="1755" y="664"/>
                  <a:pt x="1755" y="662"/>
                  <a:pt x="1754" y="661"/>
                </a:cubicBezTo>
                <a:cubicBezTo>
                  <a:pt x="1752" y="660"/>
                  <a:pt x="1750" y="660"/>
                  <a:pt x="1749" y="661"/>
                </a:cubicBezTo>
                <a:lnTo>
                  <a:pt x="1745" y="665"/>
                </a:lnTo>
                <a:close/>
                <a:moveTo>
                  <a:pt x="1751" y="677"/>
                </a:moveTo>
                <a:cubicBezTo>
                  <a:pt x="1752" y="678"/>
                  <a:pt x="1753" y="678"/>
                  <a:pt x="1754" y="678"/>
                </a:cubicBezTo>
                <a:cubicBezTo>
                  <a:pt x="1754" y="678"/>
                  <a:pt x="1755" y="678"/>
                  <a:pt x="1756" y="677"/>
                </a:cubicBezTo>
                <a:cubicBezTo>
                  <a:pt x="1760" y="673"/>
                  <a:pt x="1760" y="673"/>
                  <a:pt x="1760" y="673"/>
                </a:cubicBezTo>
                <a:cubicBezTo>
                  <a:pt x="1761" y="672"/>
                  <a:pt x="1761" y="670"/>
                  <a:pt x="1760" y="669"/>
                </a:cubicBezTo>
                <a:cubicBezTo>
                  <a:pt x="1759" y="667"/>
                  <a:pt x="1757" y="667"/>
                  <a:pt x="1756" y="669"/>
                </a:cubicBezTo>
                <a:cubicBezTo>
                  <a:pt x="1751" y="673"/>
                  <a:pt x="1751" y="673"/>
                  <a:pt x="1751" y="673"/>
                </a:cubicBezTo>
                <a:cubicBezTo>
                  <a:pt x="1750" y="674"/>
                  <a:pt x="1750" y="676"/>
                  <a:pt x="1751" y="677"/>
                </a:cubicBezTo>
                <a:close/>
                <a:moveTo>
                  <a:pt x="1692" y="817"/>
                </a:moveTo>
                <a:cubicBezTo>
                  <a:pt x="1674" y="834"/>
                  <a:pt x="1674" y="834"/>
                  <a:pt x="1674" y="834"/>
                </a:cubicBezTo>
                <a:cubicBezTo>
                  <a:pt x="1673" y="835"/>
                  <a:pt x="1673" y="837"/>
                  <a:pt x="1674" y="839"/>
                </a:cubicBezTo>
                <a:cubicBezTo>
                  <a:pt x="1675" y="839"/>
                  <a:pt x="1675" y="839"/>
                  <a:pt x="1676" y="839"/>
                </a:cubicBezTo>
                <a:cubicBezTo>
                  <a:pt x="1677" y="839"/>
                  <a:pt x="1678" y="839"/>
                  <a:pt x="1678" y="839"/>
                </a:cubicBezTo>
                <a:cubicBezTo>
                  <a:pt x="1696" y="821"/>
                  <a:pt x="1696" y="821"/>
                  <a:pt x="1696" y="821"/>
                </a:cubicBezTo>
                <a:cubicBezTo>
                  <a:pt x="1697" y="820"/>
                  <a:pt x="1697" y="818"/>
                  <a:pt x="1696" y="817"/>
                </a:cubicBezTo>
                <a:cubicBezTo>
                  <a:pt x="1695" y="815"/>
                  <a:pt x="1693" y="815"/>
                  <a:pt x="1692" y="817"/>
                </a:cubicBezTo>
                <a:close/>
                <a:moveTo>
                  <a:pt x="1756" y="766"/>
                </a:moveTo>
                <a:cubicBezTo>
                  <a:pt x="1756" y="766"/>
                  <a:pt x="1756" y="766"/>
                  <a:pt x="1756" y="766"/>
                </a:cubicBezTo>
                <a:cubicBezTo>
                  <a:pt x="1755" y="768"/>
                  <a:pt x="1755" y="768"/>
                  <a:pt x="1755" y="768"/>
                </a:cubicBezTo>
                <a:cubicBezTo>
                  <a:pt x="1753" y="769"/>
                  <a:pt x="1753" y="771"/>
                  <a:pt x="1755" y="772"/>
                </a:cubicBezTo>
                <a:cubicBezTo>
                  <a:pt x="1755" y="773"/>
                  <a:pt x="1756" y="773"/>
                  <a:pt x="1757" y="773"/>
                </a:cubicBezTo>
                <a:cubicBezTo>
                  <a:pt x="1758" y="773"/>
                  <a:pt x="1758" y="773"/>
                  <a:pt x="1759" y="772"/>
                </a:cubicBezTo>
                <a:cubicBezTo>
                  <a:pt x="1760" y="771"/>
                  <a:pt x="1760" y="771"/>
                  <a:pt x="1760" y="771"/>
                </a:cubicBezTo>
                <a:cubicBezTo>
                  <a:pt x="1760" y="771"/>
                  <a:pt x="1761" y="770"/>
                  <a:pt x="1761" y="770"/>
                </a:cubicBezTo>
                <a:cubicBezTo>
                  <a:pt x="1761" y="770"/>
                  <a:pt x="1761" y="770"/>
                  <a:pt x="1761" y="770"/>
                </a:cubicBezTo>
                <a:cubicBezTo>
                  <a:pt x="1766" y="765"/>
                  <a:pt x="1766" y="765"/>
                  <a:pt x="1766" y="765"/>
                </a:cubicBezTo>
                <a:cubicBezTo>
                  <a:pt x="1767" y="764"/>
                  <a:pt x="1767" y="762"/>
                  <a:pt x="1766" y="761"/>
                </a:cubicBezTo>
                <a:cubicBezTo>
                  <a:pt x="1765" y="760"/>
                  <a:pt x="1763" y="760"/>
                  <a:pt x="1762" y="761"/>
                </a:cubicBezTo>
                <a:cubicBezTo>
                  <a:pt x="1757" y="765"/>
                  <a:pt x="1757" y="765"/>
                  <a:pt x="1757" y="765"/>
                </a:cubicBezTo>
                <a:cubicBezTo>
                  <a:pt x="1757" y="766"/>
                  <a:pt x="1757" y="766"/>
                  <a:pt x="1756" y="766"/>
                </a:cubicBezTo>
                <a:close/>
                <a:moveTo>
                  <a:pt x="1728" y="794"/>
                </a:moveTo>
                <a:cubicBezTo>
                  <a:pt x="1703" y="820"/>
                  <a:pt x="1703" y="820"/>
                  <a:pt x="1703" y="820"/>
                </a:cubicBezTo>
                <a:cubicBezTo>
                  <a:pt x="1701" y="821"/>
                  <a:pt x="1701" y="823"/>
                  <a:pt x="1703" y="824"/>
                </a:cubicBezTo>
                <a:cubicBezTo>
                  <a:pt x="1703" y="825"/>
                  <a:pt x="1704" y="825"/>
                  <a:pt x="1705" y="825"/>
                </a:cubicBezTo>
                <a:cubicBezTo>
                  <a:pt x="1706" y="825"/>
                  <a:pt x="1706" y="825"/>
                  <a:pt x="1707" y="824"/>
                </a:cubicBezTo>
                <a:cubicBezTo>
                  <a:pt x="1732" y="799"/>
                  <a:pt x="1732" y="799"/>
                  <a:pt x="1732" y="799"/>
                </a:cubicBezTo>
                <a:cubicBezTo>
                  <a:pt x="1733" y="798"/>
                  <a:pt x="1733" y="796"/>
                  <a:pt x="1732" y="794"/>
                </a:cubicBezTo>
                <a:cubicBezTo>
                  <a:pt x="1731" y="793"/>
                  <a:pt x="1729" y="793"/>
                  <a:pt x="1728" y="794"/>
                </a:cubicBezTo>
                <a:close/>
                <a:moveTo>
                  <a:pt x="1769" y="771"/>
                </a:moveTo>
                <a:cubicBezTo>
                  <a:pt x="1768" y="770"/>
                  <a:pt x="1766" y="770"/>
                  <a:pt x="1765" y="771"/>
                </a:cubicBezTo>
                <a:cubicBezTo>
                  <a:pt x="1744" y="792"/>
                  <a:pt x="1744" y="792"/>
                  <a:pt x="1744" y="792"/>
                </a:cubicBezTo>
                <a:cubicBezTo>
                  <a:pt x="1743" y="794"/>
                  <a:pt x="1743" y="795"/>
                  <a:pt x="1744" y="797"/>
                </a:cubicBezTo>
                <a:cubicBezTo>
                  <a:pt x="1745" y="797"/>
                  <a:pt x="1745" y="798"/>
                  <a:pt x="1746" y="798"/>
                </a:cubicBezTo>
                <a:cubicBezTo>
                  <a:pt x="1747" y="798"/>
                  <a:pt x="1748" y="797"/>
                  <a:pt x="1748" y="797"/>
                </a:cubicBezTo>
                <a:cubicBezTo>
                  <a:pt x="1769" y="776"/>
                  <a:pt x="1769" y="776"/>
                  <a:pt x="1769" y="776"/>
                </a:cubicBezTo>
                <a:cubicBezTo>
                  <a:pt x="1771" y="774"/>
                  <a:pt x="1771" y="773"/>
                  <a:pt x="1769" y="771"/>
                </a:cubicBezTo>
                <a:close/>
                <a:moveTo>
                  <a:pt x="1739" y="797"/>
                </a:moveTo>
                <a:cubicBezTo>
                  <a:pt x="1737" y="799"/>
                  <a:pt x="1737" y="799"/>
                  <a:pt x="1737" y="799"/>
                </a:cubicBezTo>
                <a:cubicBezTo>
                  <a:pt x="1736" y="800"/>
                  <a:pt x="1736" y="802"/>
                  <a:pt x="1737" y="804"/>
                </a:cubicBezTo>
                <a:cubicBezTo>
                  <a:pt x="1738" y="804"/>
                  <a:pt x="1738" y="804"/>
                  <a:pt x="1739" y="804"/>
                </a:cubicBezTo>
                <a:cubicBezTo>
                  <a:pt x="1740" y="804"/>
                  <a:pt x="1741" y="804"/>
                  <a:pt x="1741" y="804"/>
                </a:cubicBezTo>
                <a:cubicBezTo>
                  <a:pt x="1743" y="802"/>
                  <a:pt x="1743" y="802"/>
                  <a:pt x="1743" y="802"/>
                </a:cubicBezTo>
                <a:cubicBezTo>
                  <a:pt x="1744" y="801"/>
                  <a:pt x="1744" y="799"/>
                  <a:pt x="1743" y="797"/>
                </a:cubicBezTo>
                <a:cubicBezTo>
                  <a:pt x="1742" y="796"/>
                  <a:pt x="1740" y="796"/>
                  <a:pt x="1739" y="797"/>
                </a:cubicBezTo>
                <a:close/>
                <a:moveTo>
                  <a:pt x="1778" y="776"/>
                </a:moveTo>
                <a:cubicBezTo>
                  <a:pt x="1777" y="775"/>
                  <a:pt x="1775" y="775"/>
                  <a:pt x="1774" y="776"/>
                </a:cubicBezTo>
                <a:cubicBezTo>
                  <a:pt x="1765" y="785"/>
                  <a:pt x="1765" y="785"/>
                  <a:pt x="1765" y="785"/>
                </a:cubicBezTo>
                <a:cubicBezTo>
                  <a:pt x="1764" y="787"/>
                  <a:pt x="1764" y="789"/>
                  <a:pt x="1765" y="790"/>
                </a:cubicBezTo>
                <a:cubicBezTo>
                  <a:pt x="1765" y="790"/>
                  <a:pt x="1766" y="791"/>
                  <a:pt x="1767" y="791"/>
                </a:cubicBezTo>
                <a:cubicBezTo>
                  <a:pt x="1768" y="791"/>
                  <a:pt x="1769" y="790"/>
                  <a:pt x="1769" y="790"/>
                </a:cubicBezTo>
                <a:cubicBezTo>
                  <a:pt x="1778" y="781"/>
                  <a:pt x="1778" y="781"/>
                  <a:pt x="1778" y="781"/>
                </a:cubicBezTo>
                <a:cubicBezTo>
                  <a:pt x="1779" y="779"/>
                  <a:pt x="1779" y="778"/>
                  <a:pt x="1778" y="776"/>
                </a:cubicBezTo>
                <a:close/>
                <a:moveTo>
                  <a:pt x="465" y="877"/>
                </a:moveTo>
                <a:cubicBezTo>
                  <a:pt x="466" y="876"/>
                  <a:pt x="466" y="874"/>
                  <a:pt x="465" y="873"/>
                </a:cubicBezTo>
                <a:cubicBezTo>
                  <a:pt x="464" y="872"/>
                  <a:pt x="462" y="872"/>
                  <a:pt x="461" y="873"/>
                </a:cubicBezTo>
                <a:cubicBezTo>
                  <a:pt x="456" y="878"/>
                  <a:pt x="456" y="878"/>
                  <a:pt x="456" y="878"/>
                </a:cubicBezTo>
                <a:cubicBezTo>
                  <a:pt x="456" y="879"/>
                  <a:pt x="456" y="879"/>
                  <a:pt x="456" y="879"/>
                </a:cubicBezTo>
                <a:cubicBezTo>
                  <a:pt x="456" y="879"/>
                  <a:pt x="456" y="879"/>
                  <a:pt x="456" y="879"/>
                </a:cubicBezTo>
                <a:cubicBezTo>
                  <a:pt x="454" y="880"/>
                  <a:pt x="454" y="880"/>
                  <a:pt x="454" y="880"/>
                </a:cubicBezTo>
                <a:cubicBezTo>
                  <a:pt x="454" y="879"/>
                  <a:pt x="454" y="879"/>
                  <a:pt x="454" y="879"/>
                </a:cubicBezTo>
                <a:cubicBezTo>
                  <a:pt x="450" y="884"/>
                  <a:pt x="450" y="884"/>
                  <a:pt x="450" y="884"/>
                </a:cubicBezTo>
                <a:cubicBezTo>
                  <a:pt x="448" y="885"/>
                  <a:pt x="448" y="887"/>
                  <a:pt x="450" y="889"/>
                </a:cubicBezTo>
                <a:cubicBezTo>
                  <a:pt x="450" y="889"/>
                  <a:pt x="451" y="889"/>
                  <a:pt x="452" y="889"/>
                </a:cubicBezTo>
                <a:cubicBezTo>
                  <a:pt x="453" y="889"/>
                  <a:pt x="453" y="889"/>
                  <a:pt x="454" y="889"/>
                </a:cubicBezTo>
                <a:cubicBezTo>
                  <a:pt x="460" y="883"/>
                  <a:pt x="460" y="883"/>
                  <a:pt x="460" y="883"/>
                </a:cubicBezTo>
                <a:cubicBezTo>
                  <a:pt x="460" y="882"/>
                  <a:pt x="460" y="882"/>
                  <a:pt x="461" y="882"/>
                </a:cubicBezTo>
                <a:lnTo>
                  <a:pt x="465" y="877"/>
                </a:lnTo>
                <a:close/>
                <a:moveTo>
                  <a:pt x="1004" y="685"/>
                </a:moveTo>
                <a:cubicBezTo>
                  <a:pt x="1004" y="685"/>
                  <a:pt x="1003" y="685"/>
                  <a:pt x="1003" y="685"/>
                </a:cubicBezTo>
                <a:cubicBezTo>
                  <a:pt x="1003" y="685"/>
                  <a:pt x="1003" y="685"/>
                  <a:pt x="1003" y="684"/>
                </a:cubicBezTo>
                <a:cubicBezTo>
                  <a:pt x="1003" y="684"/>
                  <a:pt x="1003" y="684"/>
                  <a:pt x="1003" y="684"/>
                </a:cubicBezTo>
                <a:cubicBezTo>
                  <a:pt x="1003" y="684"/>
                  <a:pt x="1003" y="684"/>
                  <a:pt x="1003" y="684"/>
                </a:cubicBezTo>
                <a:cubicBezTo>
                  <a:pt x="1003" y="684"/>
                  <a:pt x="1003" y="684"/>
                  <a:pt x="1002" y="684"/>
                </a:cubicBezTo>
                <a:cubicBezTo>
                  <a:pt x="1002" y="684"/>
                  <a:pt x="1002" y="684"/>
                  <a:pt x="1002" y="684"/>
                </a:cubicBezTo>
                <a:cubicBezTo>
                  <a:pt x="1002" y="684"/>
                  <a:pt x="1001" y="684"/>
                  <a:pt x="1001" y="684"/>
                </a:cubicBezTo>
                <a:cubicBezTo>
                  <a:pt x="1001" y="684"/>
                  <a:pt x="1001" y="684"/>
                  <a:pt x="1001" y="684"/>
                </a:cubicBezTo>
                <a:cubicBezTo>
                  <a:pt x="1000" y="684"/>
                  <a:pt x="1000" y="684"/>
                  <a:pt x="1000" y="684"/>
                </a:cubicBezTo>
                <a:cubicBezTo>
                  <a:pt x="1000" y="684"/>
                  <a:pt x="1000" y="684"/>
                  <a:pt x="1000" y="684"/>
                </a:cubicBezTo>
                <a:cubicBezTo>
                  <a:pt x="999" y="684"/>
                  <a:pt x="999" y="684"/>
                  <a:pt x="999" y="684"/>
                </a:cubicBezTo>
                <a:cubicBezTo>
                  <a:pt x="999" y="684"/>
                  <a:pt x="999" y="684"/>
                  <a:pt x="999" y="684"/>
                </a:cubicBezTo>
                <a:cubicBezTo>
                  <a:pt x="997" y="686"/>
                  <a:pt x="997" y="686"/>
                  <a:pt x="997" y="686"/>
                </a:cubicBezTo>
                <a:cubicBezTo>
                  <a:pt x="997" y="686"/>
                  <a:pt x="997" y="686"/>
                  <a:pt x="997" y="687"/>
                </a:cubicBezTo>
                <a:cubicBezTo>
                  <a:pt x="997" y="687"/>
                  <a:pt x="997" y="687"/>
                  <a:pt x="997" y="687"/>
                </a:cubicBezTo>
                <a:cubicBezTo>
                  <a:pt x="997" y="687"/>
                  <a:pt x="997" y="688"/>
                  <a:pt x="997" y="688"/>
                </a:cubicBezTo>
                <a:cubicBezTo>
                  <a:pt x="997" y="688"/>
                  <a:pt x="997" y="688"/>
                  <a:pt x="997" y="689"/>
                </a:cubicBezTo>
                <a:cubicBezTo>
                  <a:pt x="997" y="689"/>
                  <a:pt x="997" y="689"/>
                  <a:pt x="997" y="689"/>
                </a:cubicBezTo>
                <a:cubicBezTo>
                  <a:pt x="997" y="689"/>
                  <a:pt x="997" y="689"/>
                  <a:pt x="997" y="690"/>
                </a:cubicBezTo>
                <a:cubicBezTo>
                  <a:pt x="997" y="690"/>
                  <a:pt x="997" y="690"/>
                  <a:pt x="997" y="690"/>
                </a:cubicBezTo>
                <a:cubicBezTo>
                  <a:pt x="997" y="690"/>
                  <a:pt x="997" y="690"/>
                  <a:pt x="997" y="690"/>
                </a:cubicBezTo>
                <a:cubicBezTo>
                  <a:pt x="997" y="690"/>
                  <a:pt x="997" y="690"/>
                  <a:pt x="997" y="690"/>
                </a:cubicBezTo>
                <a:cubicBezTo>
                  <a:pt x="998" y="690"/>
                  <a:pt x="998" y="691"/>
                  <a:pt x="998" y="691"/>
                </a:cubicBezTo>
                <a:cubicBezTo>
                  <a:pt x="998" y="691"/>
                  <a:pt x="998" y="691"/>
                  <a:pt x="998" y="691"/>
                </a:cubicBezTo>
                <a:cubicBezTo>
                  <a:pt x="999" y="691"/>
                  <a:pt x="999" y="691"/>
                  <a:pt x="1000" y="691"/>
                </a:cubicBezTo>
                <a:cubicBezTo>
                  <a:pt x="1000" y="691"/>
                  <a:pt x="1000" y="691"/>
                  <a:pt x="1000" y="691"/>
                </a:cubicBezTo>
                <a:cubicBezTo>
                  <a:pt x="1000" y="691"/>
                  <a:pt x="1001" y="691"/>
                  <a:pt x="1001" y="691"/>
                </a:cubicBezTo>
                <a:cubicBezTo>
                  <a:pt x="1001" y="691"/>
                  <a:pt x="1001" y="691"/>
                  <a:pt x="1001" y="691"/>
                </a:cubicBezTo>
                <a:cubicBezTo>
                  <a:pt x="1001" y="690"/>
                  <a:pt x="1002" y="690"/>
                  <a:pt x="1002" y="690"/>
                </a:cubicBezTo>
                <a:cubicBezTo>
                  <a:pt x="1002" y="690"/>
                  <a:pt x="1002" y="690"/>
                  <a:pt x="1002" y="690"/>
                </a:cubicBezTo>
                <a:cubicBezTo>
                  <a:pt x="1003" y="690"/>
                  <a:pt x="1003" y="689"/>
                  <a:pt x="1004" y="688"/>
                </a:cubicBezTo>
                <a:cubicBezTo>
                  <a:pt x="1004" y="688"/>
                  <a:pt x="1004" y="688"/>
                  <a:pt x="1004" y="688"/>
                </a:cubicBezTo>
                <a:cubicBezTo>
                  <a:pt x="1004" y="688"/>
                  <a:pt x="1004" y="688"/>
                  <a:pt x="1004" y="688"/>
                </a:cubicBezTo>
                <a:cubicBezTo>
                  <a:pt x="1004" y="687"/>
                  <a:pt x="1004" y="687"/>
                  <a:pt x="1004" y="687"/>
                </a:cubicBezTo>
                <a:cubicBezTo>
                  <a:pt x="1004" y="687"/>
                  <a:pt x="1004" y="687"/>
                  <a:pt x="1004" y="686"/>
                </a:cubicBezTo>
                <a:cubicBezTo>
                  <a:pt x="1004" y="686"/>
                  <a:pt x="1004" y="686"/>
                  <a:pt x="1004" y="686"/>
                </a:cubicBezTo>
                <a:cubicBezTo>
                  <a:pt x="1004" y="686"/>
                  <a:pt x="1004" y="685"/>
                  <a:pt x="1004" y="685"/>
                </a:cubicBezTo>
                <a:close/>
                <a:moveTo>
                  <a:pt x="1471" y="579"/>
                </a:moveTo>
                <a:cubicBezTo>
                  <a:pt x="1469" y="578"/>
                  <a:pt x="1468" y="579"/>
                  <a:pt x="1467" y="580"/>
                </a:cubicBezTo>
                <a:cubicBezTo>
                  <a:pt x="1467" y="580"/>
                  <a:pt x="1467" y="580"/>
                  <a:pt x="1467" y="580"/>
                </a:cubicBezTo>
                <a:cubicBezTo>
                  <a:pt x="1466" y="581"/>
                  <a:pt x="1466" y="581"/>
                  <a:pt x="1466" y="581"/>
                </a:cubicBezTo>
                <a:cubicBezTo>
                  <a:pt x="1466" y="581"/>
                  <a:pt x="1466" y="581"/>
                  <a:pt x="1466" y="581"/>
                </a:cubicBezTo>
                <a:cubicBezTo>
                  <a:pt x="1466" y="581"/>
                  <a:pt x="1466" y="581"/>
                  <a:pt x="1466" y="581"/>
                </a:cubicBezTo>
                <a:cubicBezTo>
                  <a:pt x="1466" y="582"/>
                  <a:pt x="1466" y="582"/>
                  <a:pt x="1465" y="582"/>
                </a:cubicBezTo>
                <a:cubicBezTo>
                  <a:pt x="1465" y="582"/>
                  <a:pt x="1465" y="582"/>
                  <a:pt x="1465" y="583"/>
                </a:cubicBezTo>
                <a:cubicBezTo>
                  <a:pt x="1465" y="583"/>
                  <a:pt x="1465" y="583"/>
                  <a:pt x="1465" y="583"/>
                </a:cubicBezTo>
                <a:cubicBezTo>
                  <a:pt x="1465" y="583"/>
                  <a:pt x="1465" y="583"/>
                  <a:pt x="1465" y="584"/>
                </a:cubicBezTo>
                <a:cubicBezTo>
                  <a:pt x="1465" y="584"/>
                  <a:pt x="1464" y="584"/>
                  <a:pt x="1464" y="584"/>
                </a:cubicBezTo>
                <a:cubicBezTo>
                  <a:pt x="1464" y="584"/>
                  <a:pt x="1464" y="584"/>
                  <a:pt x="1464" y="584"/>
                </a:cubicBezTo>
                <a:cubicBezTo>
                  <a:pt x="1464" y="584"/>
                  <a:pt x="1465" y="585"/>
                  <a:pt x="1466" y="585"/>
                </a:cubicBezTo>
                <a:cubicBezTo>
                  <a:pt x="1466" y="585"/>
                  <a:pt x="1466" y="585"/>
                  <a:pt x="1466" y="585"/>
                </a:cubicBezTo>
                <a:cubicBezTo>
                  <a:pt x="1466" y="585"/>
                  <a:pt x="1466" y="585"/>
                  <a:pt x="1466" y="585"/>
                </a:cubicBezTo>
                <a:cubicBezTo>
                  <a:pt x="1466" y="585"/>
                  <a:pt x="1467" y="585"/>
                  <a:pt x="1467" y="586"/>
                </a:cubicBezTo>
                <a:cubicBezTo>
                  <a:pt x="1467" y="586"/>
                  <a:pt x="1467" y="586"/>
                  <a:pt x="1467" y="586"/>
                </a:cubicBezTo>
                <a:cubicBezTo>
                  <a:pt x="1468" y="586"/>
                  <a:pt x="1468" y="586"/>
                  <a:pt x="1468" y="586"/>
                </a:cubicBezTo>
                <a:cubicBezTo>
                  <a:pt x="1469" y="586"/>
                  <a:pt x="1469" y="586"/>
                  <a:pt x="1470" y="586"/>
                </a:cubicBezTo>
                <a:cubicBezTo>
                  <a:pt x="1470" y="586"/>
                  <a:pt x="1470" y="586"/>
                  <a:pt x="1470" y="586"/>
                </a:cubicBezTo>
                <a:cubicBezTo>
                  <a:pt x="1470" y="586"/>
                  <a:pt x="1471" y="585"/>
                  <a:pt x="1472" y="584"/>
                </a:cubicBezTo>
                <a:cubicBezTo>
                  <a:pt x="1472" y="584"/>
                  <a:pt x="1472" y="583"/>
                  <a:pt x="1472" y="583"/>
                </a:cubicBezTo>
                <a:cubicBezTo>
                  <a:pt x="1472" y="583"/>
                  <a:pt x="1472" y="583"/>
                  <a:pt x="1472" y="583"/>
                </a:cubicBezTo>
                <a:cubicBezTo>
                  <a:pt x="1472" y="583"/>
                  <a:pt x="1472" y="582"/>
                  <a:pt x="1472" y="582"/>
                </a:cubicBezTo>
                <a:cubicBezTo>
                  <a:pt x="1473" y="581"/>
                  <a:pt x="1472" y="579"/>
                  <a:pt x="1471" y="579"/>
                </a:cubicBezTo>
                <a:close/>
                <a:moveTo>
                  <a:pt x="1438" y="528"/>
                </a:moveTo>
                <a:cubicBezTo>
                  <a:pt x="1438" y="528"/>
                  <a:pt x="1438" y="529"/>
                  <a:pt x="1438" y="529"/>
                </a:cubicBezTo>
                <a:cubicBezTo>
                  <a:pt x="1438" y="529"/>
                  <a:pt x="1438" y="529"/>
                  <a:pt x="1438" y="529"/>
                </a:cubicBezTo>
                <a:cubicBezTo>
                  <a:pt x="1438" y="529"/>
                  <a:pt x="1438" y="529"/>
                  <a:pt x="1438" y="529"/>
                </a:cubicBezTo>
                <a:cubicBezTo>
                  <a:pt x="1438" y="529"/>
                  <a:pt x="1438" y="529"/>
                  <a:pt x="1439" y="529"/>
                </a:cubicBezTo>
                <a:cubicBezTo>
                  <a:pt x="1439" y="529"/>
                  <a:pt x="1439" y="529"/>
                  <a:pt x="1439" y="530"/>
                </a:cubicBezTo>
                <a:cubicBezTo>
                  <a:pt x="1439" y="530"/>
                  <a:pt x="1439" y="530"/>
                  <a:pt x="1439" y="530"/>
                </a:cubicBezTo>
                <a:cubicBezTo>
                  <a:pt x="1440" y="530"/>
                  <a:pt x="1440" y="530"/>
                  <a:pt x="1440" y="530"/>
                </a:cubicBezTo>
                <a:cubicBezTo>
                  <a:pt x="1440" y="530"/>
                  <a:pt x="1440" y="530"/>
                  <a:pt x="1440" y="530"/>
                </a:cubicBezTo>
                <a:cubicBezTo>
                  <a:pt x="1441" y="530"/>
                  <a:pt x="1441" y="530"/>
                  <a:pt x="1442" y="530"/>
                </a:cubicBezTo>
                <a:cubicBezTo>
                  <a:pt x="1442" y="530"/>
                  <a:pt x="1442" y="530"/>
                  <a:pt x="1442" y="530"/>
                </a:cubicBezTo>
                <a:cubicBezTo>
                  <a:pt x="1442" y="529"/>
                  <a:pt x="1442" y="529"/>
                  <a:pt x="1443" y="529"/>
                </a:cubicBezTo>
                <a:cubicBezTo>
                  <a:pt x="1443" y="529"/>
                  <a:pt x="1443" y="529"/>
                  <a:pt x="1444" y="528"/>
                </a:cubicBezTo>
                <a:cubicBezTo>
                  <a:pt x="1478" y="494"/>
                  <a:pt x="1478" y="494"/>
                  <a:pt x="1478" y="494"/>
                </a:cubicBezTo>
                <a:cubicBezTo>
                  <a:pt x="1478" y="494"/>
                  <a:pt x="1478" y="493"/>
                  <a:pt x="1478" y="493"/>
                </a:cubicBezTo>
                <a:cubicBezTo>
                  <a:pt x="1479" y="493"/>
                  <a:pt x="1479" y="493"/>
                  <a:pt x="1479" y="493"/>
                </a:cubicBezTo>
                <a:cubicBezTo>
                  <a:pt x="1490" y="481"/>
                  <a:pt x="1490" y="481"/>
                  <a:pt x="1490" y="481"/>
                </a:cubicBezTo>
                <a:cubicBezTo>
                  <a:pt x="1491" y="480"/>
                  <a:pt x="1491" y="478"/>
                  <a:pt x="1490" y="477"/>
                </a:cubicBezTo>
                <a:cubicBezTo>
                  <a:pt x="1489" y="476"/>
                  <a:pt x="1487" y="476"/>
                  <a:pt x="1486" y="477"/>
                </a:cubicBezTo>
                <a:cubicBezTo>
                  <a:pt x="1475" y="488"/>
                  <a:pt x="1475" y="488"/>
                  <a:pt x="1475" y="488"/>
                </a:cubicBezTo>
                <a:cubicBezTo>
                  <a:pt x="1474" y="488"/>
                  <a:pt x="1474" y="489"/>
                  <a:pt x="1474" y="489"/>
                </a:cubicBezTo>
                <a:cubicBezTo>
                  <a:pt x="1474" y="489"/>
                  <a:pt x="1474" y="489"/>
                  <a:pt x="1473" y="490"/>
                </a:cubicBezTo>
                <a:cubicBezTo>
                  <a:pt x="1439" y="524"/>
                  <a:pt x="1439" y="524"/>
                  <a:pt x="1439" y="524"/>
                </a:cubicBezTo>
                <a:cubicBezTo>
                  <a:pt x="1439" y="524"/>
                  <a:pt x="1439" y="524"/>
                  <a:pt x="1439" y="524"/>
                </a:cubicBezTo>
                <a:cubicBezTo>
                  <a:pt x="1439" y="524"/>
                  <a:pt x="1439" y="524"/>
                  <a:pt x="1439" y="524"/>
                </a:cubicBezTo>
                <a:cubicBezTo>
                  <a:pt x="1439" y="524"/>
                  <a:pt x="1439" y="524"/>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5"/>
                  <a:pt x="1438" y="525"/>
                  <a:pt x="1438" y="525"/>
                </a:cubicBezTo>
                <a:cubicBezTo>
                  <a:pt x="1438" y="526"/>
                  <a:pt x="1438" y="526"/>
                  <a:pt x="1438" y="526"/>
                </a:cubicBezTo>
                <a:cubicBezTo>
                  <a:pt x="1437" y="526"/>
                  <a:pt x="1437" y="526"/>
                  <a:pt x="1437" y="526"/>
                </a:cubicBezTo>
                <a:cubicBezTo>
                  <a:pt x="1437" y="527"/>
                  <a:pt x="1437" y="527"/>
                  <a:pt x="1437" y="527"/>
                </a:cubicBezTo>
                <a:cubicBezTo>
                  <a:pt x="1437" y="527"/>
                  <a:pt x="1437" y="527"/>
                  <a:pt x="1438" y="528"/>
                </a:cubicBezTo>
                <a:cubicBezTo>
                  <a:pt x="1438" y="528"/>
                  <a:pt x="1438" y="528"/>
                  <a:pt x="1438" y="528"/>
                </a:cubicBezTo>
                <a:close/>
              </a:path>
            </a:pathLst>
          </a:custGeom>
          <a:gradFill>
            <a:gsLst>
              <a:gs pos="2000">
                <a:srgbClr val="1D8FE7">
                  <a:alpha val="20000"/>
                </a:srgbClr>
              </a:gs>
              <a:gs pos="100000">
                <a:srgbClr val="175BBE">
                  <a:alpha val="20000"/>
                </a:srgbClr>
              </a:gs>
            </a:gsLst>
            <a:lin ang="2700000" scaled="1"/>
          </a:gradFill>
          <a:ln>
            <a:noFill/>
          </a:ln>
        </p:spPr>
        <p:txBody>
          <a:bodyPr lIns="92789" tIns="46394" rIns="92789" bIns="463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p:txBody>
      </p:sp>
      <p:grpSp>
        <p:nvGrpSpPr>
          <p:cNvPr id="1713" name="Group 720"/>
          <p:cNvGrpSpPr>
            <a:grpSpLocks noChangeAspect="1"/>
          </p:cNvGrpSpPr>
          <p:nvPr/>
        </p:nvGrpSpPr>
        <p:grpSpPr bwMode="auto">
          <a:xfrm>
            <a:off x="6104485" y="1529468"/>
            <a:ext cx="575753" cy="509627"/>
            <a:chOff x="2828" y="1267"/>
            <a:chExt cx="2020" cy="1788"/>
          </a:xfrm>
          <a:solidFill>
            <a:srgbClr val="175BBE"/>
          </a:solidFill>
        </p:grpSpPr>
        <p:sp>
          <p:nvSpPr>
            <p:cNvPr id="1715" name="Freeform 721"/>
            <p:cNvSpPr>
              <a:spLocks/>
            </p:cNvSpPr>
            <p:nvPr/>
          </p:nvSpPr>
          <p:spPr bwMode="auto">
            <a:xfrm>
              <a:off x="3145" y="245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16" name="Freeform 722"/>
            <p:cNvSpPr>
              <a:spLocks/>
            </p:cNvSpPr>
            <p:nvPr/>
          </p:nvSpPr>
          <p:spPr bwMode="auto">
            <a:xfrm>
              <a:off x="4475" y="2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17" name="Oval 723"/>
            <p:cNvSpPr>
              <a:spLocks noChangeArrowheads="1"/>
            </p:cNvSpPr>
            <p:nvPr/>
          </p:nvSpPr>
          <p:spPr bwMode="auto">
            <a:xfrm>
              <a:off x="4475" y="2000"/>
              <a:ext cx="1" cy="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18" name="Freeform 724"/>
            <p:cNvSpPr>
              <a:spLocks/>
            </p:cNvSpPr>
            <p:nvPr/>
          </p:nvSpPr>
          <p:spPr bwMode="auto">
            <a:xfrm>
              <a:off x="4475" y="2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19" name="Freeform 725"/>
            <p:cNvSpPr>
              <a:spLocks/>
            </p:cNvSpPr>
            <p:nvPr/>
          </p:nvSpPr>
          <p:spPr bwMode="auto">
            <a:xfrm>
              <a:off x="4473" y="2000"/>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cubicBezTo>
                    <a:pt x="0" y="0"/>
                    <a:pt x="0" y="0"/>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20" name="Freeform 726"/>
            <p:cNvSpPr>
              <a:spLocks/>
            </p:cNvSpPr>
            <p:nvPr/>
          </p:nvSpPr>
          <p:spPr bwMode="auto">
            <a:xfrm>
              <a:off x="4475" y="200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21" name="Freeform 727"/>
            <p:cNvSpPr>
              <a:spLocks/>
            </p:cNvSpPr>
            <p:nvPr/>
          </p:nvSpPr>
          <p:spPr bwMode="auto">
            <a:xfrm>
              <a:off x="4475" y="200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22" name="Freeform 728"/>
            <p:cNvSpPr>
              <a:spLocks noEditPoints="1"/>
            </p:cNvSpPr>
            <p:nvPr/>
          </p:nvSpPr>
          <p:spPr bwMode="auto">
            <a:xfrm>
              <a:off x="3769" y="1673"/>
              <a:ext cx="792" cy="782"/>
            </a:xfrm>
            <a:custGeom>
              <a:avLst/>
              <a:gdLst>
                <a:gd name="T0" fmla="*/ 333 w 334"/>
                <a:gd name="T1" fmla="*/ 283 h 330"/>
                <a:gd name="T2" fmla="*/ 329 w 334"/>
                <a:gd name="T3" fmla="*/ 224 h 330"/>
                <a:gd name="T4" fmla="*/ 314 w 334"/>
                <a:gd name="T5" fmla="*/ 166 h 330"/>
                <a:gd name="T6" fmla="*/ 292 w 334"/>
                <a:gd name="T7" fmla="*/ 113 h 330"/>
                <a:gd name="T8" fmla="*/ 234 w 334"/>
                <a:gd name="T9" fmla="*/ 49 h 330"/>
                <a:gd name="T10" fmla="*/ 163 w 334"/>
                <a:gd name="T11" fmla="*/ 0 h 330"/>
                <a:gd name="T12" fmla="*/ 162 w 334"/>
                <a:gd name="T13" fmla="*/ 0 h 330"/>
                <a:gd name="T14" fmla="*/ 159 w 334"/>
                <a:gd name="T15" fmla="*/ 3 h 330"/>
                <a:gd name="T16" fmla="*/ 157 w 334"/>
                <a:gd name="T17" fmla="*/ 5 h 330"/>
                <a:gd name="T18" fmla="*/ 89 w 334"/>
                <a:gd name="T19" fmla="*/ 109 h 330"/>
                <a:gd name="T20" fmla="*/ 29 w 334"/>
                <a:gd name="T21" fmla="*/ 215 h 330"/>
                <a:gd name="T22" fmla="*/ 4 w 334"/>
                <a:gd name="T23" fmla="*/ 256 h 330"/>
                <a:gd name="T24" fmla="*/ 4 w 334"/>
                <a:gd name="T25" fmla="*/ 257 h 330"/>
                <a:gd name="T26" fmla="*/ 2 w 334"/>
                <a:gd name="T27" fmla="*/ 259 h 330"/>
                <a:gd name="T28" fmla="*/ 2 w 334"/>
                <a:gd name="T29" fmla="*/ 259 h 330"/>
                <a:gd name="T30" fmla="*/ 2 w 334"/>
                <a:gd name="T31" fmla="*/ 260 h 330"/>
                <a:gd name="T32" fmla="*/ 2 w 334"/>
                <a:gd name="T33" fmla="*/ 261 h 330"/>
                <a:gd name="T34" fmla="*/ 2 w 334"/>
                <a:gd name="T35" fmla="*/ 261 h 330"/>
                <a:gd name="T36" fmla="*/ 0 w 334"/>
                <a:gd name="T37" fmla="*/ 263 h 330"/>
                <a:gd name="T38" fmla="*/ 3 w 334"/>
                <a:gd name="T39" fmla="*/ 265 h 330"/>
                <a:gd name="T40" fmla="*/ 16 w 334"/>
                <a:gd name="T41" fmla="*/ 266 h 330"/>
                <a:gd name="T42" fmla="*/ 137 w 334"/>
                <a:gd name="T43" fmla="*/ 295 h 330"/>
                <a:gd name="T44" fmla="*/ 262 w 334"/>
                <a:gd name="T45" fmla="*/ 317 h 330"/>
                <a:gd name="T46" fmla="*/ 327 w 334"/>
                <a:gd name="T47" fmla="*/ 330 h 330"/>
                <a:gd name="T48" fmla="*/ 327 w 334"/>
                <a:gd name="T49" fmla="*/ 330 h 330"/>
                <a:gd name="T50" fmla="*/ 327 w 334"/>
                <a:gd name="T51" fmla="*/ 329 h 330"/>
                <a:gd name="T52" fmla="*/ 329 w 334"/>
                <a:gd name="T53" fmla="*/ 324 h 330"/>
                <a:gd name="T54" fmla="*/ 328 w 334"/>
                <a:gd name="T55" fmla="*/ 324 h 330"/>
                <a:gd name="T56" fmla="*/ 333 w 334"/>
                <a:gd name="T57" fmla="*/ 283 h 330"/>
                <a:gd name="T58" fmla="*/ 213 w 334"/>
                <a:gd name="T59" fmla="*/ 303 h 330"/>
                <a:gd name="T60" fmla="*/ 150 w 334"/>
                <a:gd name="T61" fmla="*/ 291 h 330"/>
                <a:gd name="T62" fmla="*/ 88 w 334"/>
                <a:gd name="T63" fmla="*/ 276 h 330"/>
                <a:gd name="T64" fmla="*/ 46 w 334"/>
                <a:gd name="T65" fmla="*/ 266 h 330"/>
                <a:gd name="T66" fmla="*/ 9 w 334"/>
                <a:gd name="T67" fmla="*/ 260 h 330"/>
                <a:gd name="T68" fmla="*/ 65 w 334"/>
                <a:gd name="T69" fmla="*/ 163 h 330"/>
                <a:gd name="T70" fmla="*/ 129 w 334"/>
                <a:gd name="T71" fmla="*/ 58 h 330"/>
                <a:gd name="T72" fmla="*/ 162 w 334"/>
                <a:gd name="T73" fmla="*/ 8 h 330"/>
                <a:gd name="T74" fmla="*/ 163 w 334"/>
                <a:gd name="T75" fmla="*/ 6 h 330"/>
                <a:gd name="T76" fmla="*/ 171 w 334"/>
                <a:gd name="T77" fmla="*/ 9 h 330"/>
                <a:gd name="T78" fmla="*/ 198 w 334"/>
                <a:gd name="T79" fmla="*/ 25 h 330"/>
                <a:gd name="T80" fmla="*/ 238 w 334"/>
                <a:gd name="T81" fmla="*/ 61 h 330"/>
                <a:gd name="T82" fmla="*/ 276 w 334"/>
                <a:gd name="T83" fmla="*/ 100 h 330"/>
                <a:gd name="T84" fmla="*/ 297 w 334"/>
                <a:gd name="T85" fmla="*/ 138 h 330"/>
                <a:gd name="T86" fmla="*/ 297 w 334"/>
                <a:gd name="T87" fmla="*/ 138 h 330"/>
                <a:gd name="T88" fmla="*/ 298 w 334"/>
                <a:gd name="T89" fmla="*/ 138 h 330"/>
                <a:gd name="T90" fmla="*/ 298 w 334"/>
                <a:gd name="T91" fmla="*/ 138 h 330"/>
                <a:gd name="T92" fmla="*/ 298 w 334"/>
                <a:gd name="T93" fmla="*/ 138 h 330"/>
                <a:gd name="T94" fmla="*/ 298 w 334"/>
                <a:gd name="T95" fmla="*/ 138 h 330"/>
                <a:gd name="T96" fmla="*/ 298 w 334"/>
                <a:gd name="T97" fmla="*/ 138 h 330"/>
                <a:gd name="T98" fmla="*/ 298 w 334"/>
                <a:gd name="T99" fmla="*/ 138 h 330"/>
                <a:gd name="T100" fmla="*/ 298 w 334"/>
                <a:gd name="T101" fmla="*/ 138 h 330"/>
                <a:gd name="T102" fmla="*/ 298 w 334"/>
                <a:gd name="T103" fmla="*/ 138 h 330"/>
                <a:gd name="T104" fmla="*/ 298 w 334"/>
                <a:gd name="T105" fmla="*/ 138 h 330"/>
                <a:gd name="T106" fmla="*/ 298 w 334"/>
                <a:gd name="T107" fmla="*/ 138 h 330"/>
                <a:gd name="T108" fmla="*/ 298 w 334"/>
                <a:gd name="T109" fmla="*/ 138 h 330"/>
                <a:gd name="T110" fmla="*/ 298 w 334"/>
                <a:gd name="T111" fmla="*/ 138 h 330"/>
                <a:gd name="T112" fmla="*/ 298 w 334"/>
                <a:gd name="T113" fmla="*/ 138 h 330"/>
                <a:gd name="T114" fmla="*/ 298 w 334"/>
                <a:gd name="T115" fmla="*/ 138 h 330"/>
                <a:gd name="T116" fmla="*/ 325 w 334"/>
                <a:gd name="T117" fmla="*/ 236 h 330"/>
                <a:gd name="T118" fmla="*/ 326 w 334"/>
                <a:gd name="T119" fmla="*/ 310 h 330"/>
                <a:gd name="T120" fmla="*/ 323 w 334"/>
                <a:gd name="T121" fmla="*/ 323 h 330"/>
                <a:gd name="T122" fmla="*/ 275 w 334"/>
                <a:gd name="T123" fmla="*/ 313 h 330"/>
                <a:gd name="T124" fmla="*/ 213 w 334"/>
                <a:gd name="T125" fmla="*/ 303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4" h="330">
                  <a:moveTo>
                    <a:pt x="333" y="283"/>
                  </a:moveTo>
                  <a:cubicBezTo>
                    <a:pt x="334" y="263"/>
                    <a:pt x="332" y="243"/>
                    <a:pt x="329" y="224"/>
                  </a:cubicBezTo>
                  <a:cubicBezTo>
                    <a:pt x="326" y="204"/>
                    <a:pt x="321" y="185"/>
                    <a:pt x="314" y="166"/>
                  </a:cubicBezTo>
                  <a:cubicBezTo>
                    <a:pt x="308" y="148"/>
                    <a:pt x="302" y="130"/>
                    <a:pt x="292" y="113"/>
                  </a:cubicBezTo>
                  <a:cubicBezTo>
                    <a:pt x="277" y="88"/>
                    <a:pt x="255" y="68"/>
                    <a:pt x="234" y="49"/>
                  </a:cubicBezTo>
                  <a:cubicBezTo>
                    <a:pt x="213" y="30"/>
                    <a:pt x="191" y="7"/>
                    <a:pt x="163" y="0"/>
                  </a:cubicBezTo>
                  <a:cubicBezTo>
                    <a:pt x="163" y="0"/>
                    <a:pt x="162" y="0"/>
                    <a:pt x="162" y="0"/>
                  </a:cubicBezTo>
                  <a:cubicBezTo>
                    <a:pt x="160" y="0"/>
                    <a:pt x="159" y="2"/>
                    <a:pt x="159" y="3"/>
                  </a:cubicBezTo>
                  <a:cubicBezTo>
                    <a:pt x="159" y="3"/>
                    <a:pt x="158" y="4"/>
                    <a:pt x="157" y="5"/>
                  </a:cubicBezTo>
                  <a:cubicBezTo>
                    <a:pt x="135" y="40"/>
                    <a:pt x="111" y="74"/>
                    <a:pt x="89" y="109"/>
                  </a:cubicBezTo>
                  <a:cubicBezTo>
                    <a:pt x="68" y="144"/>
                    <a:pt x="50" y="180"/>
                    <a:pt x="29" y="215"/>
                  </a:cubicBezTo>
                  <a:cubicBezTo>
                    <a:pt x="21" y="229"/>
                    <a:pt x="13" y="243"/>
                    <a:pt x="4" y="256"/>
                  </a:cubicBezTo>
                  <a:cubicBezTo>
                    <a:pt x="4" y="257"/>
                    <a:pt x="4" y="257"/>
                    <a:pt x="4" y="257"/>
                  </a:cubicBezTo>
                  <a:cubicBezTo>
                    <a:pt x="3" y="258"/>
                    <a:pt x="3" y="259"/>
                    <a:pt x="2" y="259"/>
                  </a:cubicBezTo>
                  <a:cubicBezTo>
                    <a:pt x="2" y="259"/>
                    <a:pt x="2" y="259"/>
                    <a:pt x="2" y="259"/>
                  </a:cubicBezTo>
                  <a:cubicBezTo>
                    <a:pt x="2" y="259"/>
                    <a:pt x="2" y="260"/>
                    <a:pt x="2" y="260"/>
                  </a:cubicBezTo>
                  <a:cubicBezTo>
                    <a:pt x="2" y="260"/>
                    <a:pt x="2" y="260"/>
                    <a:pt x="2" y="261"/>
                  </a:cubicBezTo>
                  <a:cubicBezTo>
                    <a:pt x="2" y="261"/>
                    <a:pt x="2" y="261"/>
                    <a:pt x="2" y="261"/>
                  </a:cubicBezTo>
                  <a:cubicBezTo>
                    <a:pt x="1" y="261"/>
                    <a:pt x="1" y="262"/>
                    <a:pt x="0" y="263"/>
                  </a:cubicBezTo>
                  <a:cubicBezTo>
                    <a:pt x="1" y="264"/>
                    <a:pt x="2" y="265"/>
                    <a:pt x="3" y="265"/>
                  </a:cubicBezTo>
                  <a:cubicBezTo>
                    <a:pt x="7" y="265"/>
                    <a:pt x="11" y="266"/>
                    <a:pt x="16" y="266"/>
                  </a:cubicBezTo>
                  <a:cubicBezTo>
                    <a:pt x="57" y="272"/>
                    <a:pt x="97" y="285"/>
                    <a:pt x="137" y="295"/>
                  </a:cubicBezTo>
                  <a:cubicBezTo>
                    <a:pt x="179" y="304"/>
                    <a:pt x="221" y="311"/>
                    <a:pt x="262" y="317"/>
                  </a:cubicBezTo>
                  <a:cubicBezTo>
                    <a:pt x="284" y="321"/>
                    <a:pt x="306" y="324"/>
                    <a:pt x="327" y="330"/>
                  </a:cubicBezTo>
                  <a:cubicBezTo>
                    <a:pt x="327" y="330"/>
                    <a:pt x="327" y="330"/>
                    <a:pt x="327" y="330"/>
                  </a:cubicBezTo>
                  <a:cubicBezTo>
                    <a:pt x="327" y="329"/>
                    <a:pt x="327" y="329"/>
                    <a:pt x="327" y="329"/>
                  </a:cubicBezTo>
                  <a:cubicBezTo>
                    <a:pt x="328" y="327"/>
                    <a:pt x="328" y="326"/>
                    <a:pt x="329" y="324"/>
                  </a:cubicBezTo>
                  <a:cubicBezTo>
                    <a:pt x="329" y="324"/>
                    <a:pt x="328" y="324"/>
                    <a:pt x="328" y="324"/>
                  </a:cubicBezTo>
                  <a:cubicBezTo>
                    <a:pt x="332" y="311"/>
                    <a:pt x="333" y="297"/>
                    <a:pt x="333" y="283"/>
                  </a:cubicBezTo>
                  <a:close/>
                  <a:moveTo>
                    <a:pt x="213" y="303"/>
                  </a:moveTo>
                  <a:cubicBezTo>
                    <a:pt x="192" y="300"/>
                    <a:pt x="171" y="296"/>
                    <a:pt x="150" y="291"/>
                  </a:cubicBezTo>
                  <a:cubicBezTo>
                    <a:pt x="129" y="287"/>
                    <a:pt x="109" y="281"/>
                    <a:pt x="88" y="276"/>
                  </a:cubicBezTo>
                  <a:cubicBezTo>
                    <a:pt x="74" y="272"/>
                    <a:pt x="60" y="269"/>
                    <a:pt x="46" y="266"/>
                  </a:cubicBezTo>
                  <a:cubicBezTo>
                    <a:pt x="34" y="263"/>
                    <a:pt x="21" y="261"/>
                    <a:pt x="9" y="260"/>
                  </a:cubicBezTo>
                  <a:cubicBezTo>
                    <a:pt x="29" y="228"/>
                    <a:pt x="47" y="196"/>
                    <a:pt x="65" y="163"/>
                  </a:cubicBezTo>
                  <a:cubicBezTo>
                    <a:pt x="85" y="127"/>
                    <a:pt x="107" y="92"/>
                    <a:pt x="129" y="58"/>
                  </a:cubicBezTo>
                  <a:cubicBezTo>
                    <a:pt x="141" y="41"/>
                    <a:pt x="152" y="25"/>
                    <a:pt x="162" y="8"/>
                  </a:cubicBezTo>
                  <a:cubicBezTo>
                    <a:pt x="163" y="7"/>
                    <a:pt x="163" y="6"/>
                    <a:pt x="163" y="6"/>
                  </a:cubicBezTo>
                  <a:cubicBezTo>
                    <a:pt x="166" y="7"/>
                    <a:pt x="168" y="7"/>
                    <a:pt x="171" y="9"/>
                  </a:cubicBezTo>
                  <a:cubicBezTo>
                    <a:pt x="181" y="13"/>
                    <a:pt x="190" y="19"/>
                    <a:pt x="198" y="25"/>
                  </a:cubicBezTo>
                  <a:cubicBezTo>
                    <a:pt x="212" y="36"/>
                    <a:pt x="225" y="49"/>
                    <a:pt x="238" y="61"/>
                  </a:cubicBezTo>
                  <a:cubicBezTo>
                    <a:pt x="252" y="73"/>
                    <a:pt x="264" y="85"/>
                    <a:pt x="276" y="100"/>
                  </a:cubicBezTo>
                  <a:cubicBezTo>
                    <a:pt x="285" y="111"/>
                    <a:pt x="292" y="124"/>
                    <a:pt x="297" y="138"/>
                  </a:cubicBezTo>
                  <a:cubicBezTo>
                    <a:pt x="297" y="138"/>
                    <a:pt x="297" y="138"/>
                    <a:pt x="297" y="138"/>
                  </a:cubicBezTo>
                  <a:cubicBezTo>
                    <a:pt x="297" y="138"/>
                    <a:pt x="297"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298" y="138"/>
                    <a:pt x="298" y="138"/>
                    <a:pt x="298" y="138"/>
                  </a:cubicBezTo>
                  <a:cubicBezTo>
                    <a:pt x="311" y="170"/>
                    <a:pt x="320" y="202"/>
                    <a:pt x="325" y="236"/>
                  </a:cubicBezTo>
                  <a:cubicBezTo>
                    <a:pt x="328" y="260"/>
                    <a:pt x="329" y="285"/>
                    <a:pt x="326" y="310"/>
                  </a:cubicBezTo>
                  <a:cubicBezTo>
                    <a:pt x="325" y="314"/>
                    <a:pt x="324" y="318"/>
                    <a:pt x="323" y="323"/>
                  </a:cubicBezTo>
                  <a:cubicBezTo>
                    <a:pt x="307" y="318"/>
                    <a:pt x="291" y="316"/>
                    <a:pt x="275" y="313"/>
                  </a:cubicBezTo>
                  <a:cubicBezTo>
                    <a:pt x="254" y="310"/>
                    <a:pt x="233" y="307"/>
                    <a:pt x="213" y="3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23" name="Freeform 729"/>
            <p:cNvSpPr>
              <a:spLocks noEditPoints="1"/>
            </p:cNvSpPr>
            <p:nvPr/>
          </p:nvSpPr>
          <p:spPr bwMode="auto">
            <a:xfrm>
              <a:off x="2828" y="2218"/>
              <a:ext cx="56" cy="90"/>
            </a:xfrm>
            <a:custGeom>
              <a:avLst/>
              <a:gdLst>
                <a:gd name="T0" fmla="*/ 6 w 24"/>
                <a:gd name="T1" fmla="*/ 3 h 38"/>
                <a:gd name="T2" fmla="*/ 6 w 24"/>
                <a:gd name="T3" fmla="*/ 5 h 38"/>
                <a:gd name="T4" fmla="*/ 6 w 24"/>
                <a:gd name="T5" fmla="*/ 34 h 38"/>
                <a:gd name="T6" fmla="*/ 19 w 24"/>
                <a:gd name="T7" fmla="*/ 35 h 38"/>
                <a:gd name="T8" fmla="*/ 22 w 24"/>
                <a:gd name="T9" fmla="*/ 19 h 38"/>
                <a:gd name="T10" fmla="*/ 20 w 24"/>
                <a:gd name="T11" fmla="*/ 17 h 38"/>
                <a:gd name="T12" fmla="*/ 10 w 24"/>
                <a:gd name="T13" fmla="*/ 17 h 38"/>
                <a:gd name="T14" fmla="*/ 12 w 24"/>
                <a:gd name="T15" fmla="*/ 3 h 38"/>
                <a:gd name="T16" fmla="*/ 9 w 24"/>
                <a:gd name="T17" fmla="*/ 0 h 38"/>
                <a:gd name="T18" fmla="*/ 6 w 24"/>
                <a:gd name="T19" fmla="*/ 3 h 38"/>
                <a:gd name="T20" fmla="*/ 16 w 24"/>
                <a:gd name="T21" fmla="*/ 22 h 38"/>
                <a:gd name="T22" fmla="*/ 17 w 24"/>
                <a:gd name="T23" fmla="*/ 22 h 38"/>
                <a:gd name="T24" fmla="*/ 17 w 24"/>
                <a:gd name="T25" fmla="*/ 26 h 38"/>
                <a:gd name="T26" fmla="*/ 16 w 24"/>
                <a:gd name="T27" fmla="*/ 29 h 38"/>
                <a:gd name="T28" fmla="*/ 16 w 24"/>
                <a:gd name="T29" fmla="*/ 30 h 38"/>
                <a:gd name="T30" fmla="*/ 15 w 24"/>
                <a:gd name="T31" fmla="*/ 31 h 38"/>
                <a:gd name="T32" fmla="*/ 15 w 24"/>
                <a:gd name="T33" fmla="*/ 31 h 38"/>
                <a:gd name="T34" fmla="*/ 14 w 24"/>
                <a:gd name="T35" fmla="*/ 31 h 38"/>
                <a:gd name="T36" fmla="*/ 12 w 24"/>
                <a:gd name="T37" fmla="*/ 31 h 38"/>
                <a:gd name="T38" fmla="*/ 11 w 24"/>
                <a:gd name="T39" fmla="*/ 31 h 38"/>
                <a:gd name="T40" fmla="*/ 11 w 24"/>
                <a:gd name="T41" fmla="*/ 31 h 38"/>
                <a:gd name="T42" fmla="*/ 10 w 24"/>
                <a:gd name="T43" fmla="*/ 30 h 38"/>
                <a:gd name="T44" fmla="*/ 10 w 24"/>
                <a:gd name="T45" fmla="*/ 29 h 38"/>
                <a:gd name="T46" fmla="*/ 9 w 24"/>
                <a:gd name="T47" fmla="*/ 27 h 38"/>
                <a:gd name="T48" fmla="*/ 9 w 24"/>
                <a:gd name="T49" fmla="*/ 24 h 38"/>
                <a:gd name="T50" fmla="*/ 9 w 24"/>
                <a:gd name="T51" fmla="*/ 24 h 38"/>
                <a:gd name="T52" fmla="*/ 10 w 24"/>
                <a:gd name="T53" fmla="*/ 23 h 38"/>
                <a:gd name="T54" fmla="*/ 12 w 24"/>
                <a:gd name="T55" fmla="*/ 22 h 38"/>
                <a:gd name="T56" fmla="*/ 13 w 24"/>
                <a:gd name="T57" fmla="*/ 22 h 38"/>
                <a:gd name="T58" fmla="*/ 16 w 24"/>
                <a:gd name="T59" fmla="*/ 2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8">
                  <a:moveTo>
                    <a:pt x="6" y="3"/>
                  </a:moveTo>
                  <a:cubicBezTo>
                    <a:pt x="6" y="4"/>
                    <a:pt x="6" y="4"/>
                    <a:pt x="6" y="5"/>
                  </a:cubicBezTo>
                  <a:cubicBezTo>
                    <a:pt x="4" y="13"/>
                    <a:pt x="0" y="27"/>
                    <a:pt x="6" y="34"/>
                  </a:cubicBezTo>
                  <a:cubicBezTo>
                    <a:pt x="9" y="38"/>
                    <a:pt x="15" y="38"/>
                    <a:pt x="19" y="35"/>
                  </a:cubicBezTo>
                  <a:cubicBezTo>
                    <a:pt x="24" y="31"/>
                    <a:pt x="23" y="24"/>
                    <a:pt x="22" y="19"/>
                  </a:cubicBezTo>
                  <a:cubicBezTo>
                    <a:pt x="22" y="18"/>
                    <a:pt x="21" y="17"/>
                    <a:pt x="20" y="17"/>
                  </a:cubicBezTo>
                  <a:cubicBezTo>
                    <a:pt x="17" y="16"/>
                    <a:pt x="13" y="15"/>
                    <a:pt x="10" y="17"/>
                  </a:cubicBezTo>
                  <a:cubicBezTo>
                    <a:pt x="10" y="12"/>
                    <a:pt x="12" y="8"/>
                    <a:pt x="12" y="3"/>
                  </a:cubicBezTo>
                  <a:cubicBezTo>
                    <a:pt x="12" y="1"/>
                    <a:pt x="10" y="0"/>
                    <a:pt x="9" y="0"/>
                  </a:cubicBezTo>
                  <a:cubicBezTo>
                    <a:pt x="7" y="0"/>
                    <a:pt x="6" y="1"/>
                    <a:pt x="6" y="3"/>
                  </a:cubicBezTo>
                  <a:moveTo>
                    <a:pt x="16" y="22"/>
                  </a:moveTo>
                  <a:cubicBezTo>
                    <a:pt x="16" y="22"/>
                    <a:pt x="17" y="22"/>
                    <a:pt x="17" y="22"/>
                  </a:cubicBezTo>
                  <a:cubicBezTo>
                    <a:pt x="17" y="23"/>
                    <a:pt x="17" y="25"/>
                    <a:pt x="17" y="26"/>
                  </a:cubicBezTo>
                  <a:cubicBezTo>
                    <a:pt x="17" y="27"/>
                    <a:pt x="17" y="28"/>
                    <a:pt x="16" y="29"/>
                  </a:cubicBezTo>
                  <a:cubicBezTo>
                    <a:pt x="16" y="29"/>
                    <a:pt x="16" y="30"/>
                    <a:pt x="16" y="30"/>
                  </a:cubicBezTo>
                  <a:cubicBezTo>
                    <a:pt x="15" y="30"/>
                    <a:pt x="15" y="31"/>
                    <a:pt x="15" y="31"/>
                  </a:cubicBezTo>
                  <a:cubicBezTo>
                    <a:pt x="15" y="31"/>
                    <a:pt x="15" y="31"/>
                    <a:pt x="15" y="31"/>
                  </a:cubicBezTo>
                  <a:cubicBezTo>
                    <a:pt x="14" y="31"/>
                    <a:pt x="14" y="31"/>
                    <a:pt x="14" y="31"/>
                  </a:cubicBezTo>
                  <a:cubicBezTo>
                    <a:pt x="13" y="31"/>
                    <a:pt x="13" y="31"/>
                    <a:pt x="12" y="31"/>
                  </a:cubicBezTo>
                  <a:cubicBezTo>
                    <a:pt x="12" y="31"/>
                    <a:pt x="12" y="31"/>
                    <a:pt x="11" y="31"/>
                  </a:cubicBezTo>
                  <a:cubicBezTo>
                    <a:pt x="11" y="31"/>
                    <a:pt x="11" y="31"/>
                    <a:pt x="11" y="31"/>
                  </a:cubicBezTo>
                  <a:cubicBezTo>
                    <a:pt x="11" y="31"/>
                    <a:pt x="10" y="30"/>
                    <a:pt x="10" y="30"/>
                  </a:cubicBezTo>
                  <a:cubicBezTo>
                    <a:pt x="10" y="30"/>
                    <a:pt x="10" y="30"/>
                    <a:pt x="10" y="29"/>
                  </a:cubicBezTo>
                  <a:cubicBezTo>
                    <a:pt x="9" y="29"/>
                    <a:pt x="9" y="28"/>
                    <a:pt x="9" y="27"/>
                  </a:cubicBezTo>
                  <a:cubicBezTo>
                    <a:pt x="9" y="26"/>
                    <a:pt x="9" y="25"/>
                    <a:pt x="9" y="24"/>
                  </a:cubicBezTo>
                  <a:cubicBezTo>
                    <a:pt x="9" y="24"/>
                    <a:pt x="9" y="24"/>
                    <a:pt x="9" y="24"/>
                  </a:cubicBezTo>
                  <a:cubicBezTo>
                    <a:pt x="9" y="24"/>
                    <a:pt x="10" y="23"/>
                    <a:pt x="10" y="23"/>
                  </a:cubicBezTo>
                  <a:cubicBezTo>
                    <a:pt x="11" y="23"/>
                    <a:pt x="11" y="22"/>
                    <a:pt x="12" y="22"/>
                  </a:cubicBezTo>
                  <a:cubicBezTo>
                    <a:pt x="12" y="22"/>
                    <a:pt x="13" y="22"/>
                    <a:pt x="13" y="22"/>
                  </a:cubicBezTo>
                  <a:cubicBezTo>
                    <a:pt x="14" y="22"/>
                    <a:pt x="15" y="22"/>
                    <a:pt x="16"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24" name="Freeform 730"/>
            <p:cNvSpPr>
              <a:spLocks/>
            </p:cNvSpPr>
            <p:nvPr/>
          </p:nvSpPr>
          <p:spPr bwMode="auto">
            <a:xfrm>
              <a:off x="2989" y="2197"/>
              <a:ext cx="59" cy="135"/>
            </a:xfrm>
            <a:custGeom>
              <a:avLst/>
              <a:gdLst>
                <a:gd name="T0" fmla="*/ 19 w 25"/>
                <a:gd name="T1" fmla="*/ 2 h 57"/>
                <a:gd name="T2" fmla="*/ 1 w 25"/>
                <a:gd name="T3" fmla="*/ 52 h 57"/>
                <a:gd name="T4" fmla="*/ 7 w 25"/>
                <a:gd name="T5" fmla="*/ 54 h 57"/>
                <a:gd name="T6" fmla="*/ 25 w 25"/>
                <a:gd name="T7" fmla="*/ 3 h 57"/>
                <a:gd name="T8" fmla="*/ 22 w 25"/>
                <a:gd name="T9" fmla="*/ 0 h 57"/>
                <a:gd name="T10" fmla="*/ 19 w 25"/>
                <a:gd name="T11" fmla="*/ 2 h 57"/>
              </a:gdLst>
              <a:ahLst/>
              <a:cxnLst>
                <a:cxn ang="0">
                  <a:pos x="T0" y="T1"/>
                </a:cxn>
                <a:cxn ang="0">
                  <a:pos x="T2" y="T3"/>
                </a:cxn>
                <a:cxn ang="0">
                  <a:pos x="T4" y="T5"/>
                </a:cxn>
                <a:cxn ang="0">
                  <a:pos x="T6" y="T7"/>
                </a:cxn>
                <a:cxn ang="0">
                  <a:pos x="T8" y="T9"/>
                </a:cxn>
                <a:cxn ang="0">
                  <a:pos x="T10" y="T11"/>
                </a:cxn>
              </a:cxnLst>
              <a:rect l="0" t="0" r="r" b="b"/>
              <a:pathLst>
                <a:path w="25" h="57">
                  <a:moveTo>
                    <a:pt x="19" y="2"/>
                  </a:moveTo>
                  <a:cubicBezTo>
                    <a:pt x="15" y="19"/>
                    <a:pt x="8" y="36"/>
                    <a:pt x="1" y="52"/>
                  </a:cubicBezTo>
                  <a:cubicBezTo>
                    <a:pt x="0" y="56"/>
                    <a:pt x="6" y="57"/>
                    <a:pt x="7" y="54"/>
                  </a:cubicBezTo>
                  <a:cubicBezTo>
                    <a:pt x="13" y="37"/>
                    <a:pt x="21" y="21"/>
                    <a:pt x="25" y="3"/>
                  </a:cubicBezTo>
                  <a:cubicBezTo>
                    <a:pt x="25" y="1"/>
                    <a:pt x="23" y="0"/>
                    <a:pt x="22" y="0"/>
                  </a:cubicBezTo>
                  <a:cubicBezTo>
                    <a:pt x="20" y="0"/>
                    <a:pt x="19" y="0"/>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25" name="Freeform 731"/>
            <p:cNvSpPr>
              <a:spLocks/>
            </p:cNvSpPr>
            <p:nvPr/>
          </p:nvSpPr>
          <p:spPr bwMode="auto">
            <a:xfrm>
              <a:off x="2991" y="2232"/>
              <a:ext cx="19" cy="15"/>
            </a:xfrm>
            <a:custGeom>
              <a:avLst/>
              <a:gdLst>
                <a:gd name="T0" fmla="*/ 4 w 8"/>
                <a:gd name="T1" fmla="*/ 6 h 6"/>
                <a:gd name="T2" fmla="*/ 4 w 8"/>
                <a:gd name="T3" fmla="*/ 0 h 6"/>
                <a:gd name="T4" fmla="*/ 4 w 8"/>
                <a:gd name="T5" fmla="*/ 6 h 6"/>
              </a:gdLst>
              <a:ahLst/>
              <a:cxnLst>
                <a:cxn ang="0">
                  <a:pos x="T0" y="T1"/>
                </a:cxn>
                <a:cxn ang="0">
                  <a:pos x="T2" y="T3"/>
                </a:cxn>
                <a:cxn ang="0">
                  <a:pos x="T4" y="T5"/>
                </a:cxn>
              </a:cxnLst>
              <a:rect l="0" t="0" r="r" b="b"/>
              <a:pathLst>
                <a:path w="8" h="6">
                  <a:moveTo>
                    <a:pt x="4" y="6"/>
                  </a:moveTo>
                  <a:cubicBezTo>
                    <a:pt x="8" y="6"/>
                    <a:pt x="8" y="0"/>
                    <a:pt x="4" y="0"/>
                  </a:cubicBezTo>
                  <a:cubicBezTo>
                    <a:pt x="0" y="0"/>
                    <a:pt x="0" y="6"/>
                    <a:pt x="4"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26" name="Freeform 732"/>
            <p:cNvSpPr>
              <a:spLocks/>
            </p:cNvSpPr>
            <p:nvPr/>
          </p:nvSpPr>
          <p:spPr bwMode="auto">
            <a:xfrm>
              <a:off x="3027" y="2273"/>
              <a:ext cx="16" cy="14"/>
            </a:xfrm>
            <a:custGeom>
              <a:avLst/>
              <a:gdLst>
                <a:gd name="T0" fmla="*/ 4 w 7"/>
                <a:gd name="T1" fmla="*/ 6 h 6"/>
                <a:gd name="T2" fmla="*/ 4 w 7"/>
                <a:gd name="T3" fmla="*/ 0 h 6"/>
                <a:gd name="T4" fmla="*/ 4 w 7"/>
                <a:gd name="T5" fmla="*/ 6 h 6"/>
              </a:gdLst>
              <a:ahLst/>
              <a:cxnLst>
                <a:cxn ang="0">
                  <a:pos x="T0" y="T1"/>
                </a:cxn>
                <a:cxn ang="0">
                  <a:pos x="T2" y="T3"/>
                </a:cxn>
                <a:cxn ang="0">
                  <a:pos x="T4" y="T5"/>
                </a:cxn>
              </a:cxnLst>
              <a:rect l="0" t="0" r="r" b="b"/>
              <a:pathLst>
                <a:path w="7" h="6">
                  <a:moveTo>
                    <a:pt x="4" y="6"/>
                  </a:moveTo>
                  <a:cubicBezTo>
                    <a:pt x="7" y="6"/>
                    <a:pt x="7" y="0"/>
                    <a:pt x="4" y="0"/>
                  </a:cubicBezTo>
                  <a:cubicBezTo>
                    <a:pt x="0" y="0"/>
                    <a:pt x="0" y="6"/>
                    <a:pt x="4"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27" name="Freeform 733"/>
            <p:cNvSpPr>
              <a:spLocks/>
            </p:cNvSpPr>
            <p:nvPr/>
          </p:nvSpPr>
          <p:spPr bwMode="auto">
            <a:xfrm>
              <a:off x="4592" y="2021"/>
              <a:ext cx="71" cy="90"/>
            </a:xfrm>
            <a:custGeom>
              <a:avLst/>
              <a:gdLst>
                <a:gd name="T0" fmla="*/ 7 w 30"/>
                <a:gd name="T1" fmla="*/ 3 h 38"/>
                <a:gd name="T2" fmla="*/ 0 w 30"/>
                <a:gd name="T3" fmla="*/ 19 h 38"/>
                <a:gd name="T4" fmla="*/ 6 w 30"/>
                <a:gd name="T5" fmla="*/ 19 h 38"/>
                <a:gd name="T6" fmla="*/ 6 w 30"/>
                <a:gd name="T7" fmla="*/ 18 h 38"/>
                <a:gd name="T8" fmla="*/ 8 w 30"/>
                <a:gd name="T9" fmla="*/ 12 h 38"/>
                <a:gd name="T10" fmla="*/ 9 w 30"/>
                <a:gd name="T11" fmla="*/ 9 h 38"/>
                <a:gd name="T12" fmla="*/ 11 w 30"/>
                <a:gd name="T13" fmla="*/ 8 h 38"/>
                <a:gd name="T14" fmla="*/ 13 w 30"/>
                <a:gd name="T15" fmla="*/ 7 h 38"/>
                <a:gd name="T16" fmla="*/ 15 w 30"/>
                <a:gd name="T17" fmla="*/ 6 h 38"/>
                <a:gd name="T18" fmla="*/ 18 w 30"/>
                <a:gd name="T19" fmla="*/ 6 h 38"/>
                <a:gd name="T20" fmla="*/ 20 w 30"/>
                <a:gd name="T21" fmla="*/ 6 h 38"/>
                <a:gd name="T22" fmla="*/ 20 w 30"/>
                <a:gd name="T23" fmla="*/ 7 h 38"/>
                <a:gd name="T24" fmla="*/ 20 w 30"/>
                <a:gd name="T25" fmla="*/ 13 h 38"/>
                <a:gd name="T26" fmla="*/ 18 w 30"/>
                <a:gd name="T27" fmla="*/ 19 h 38"/>
                <a:gd name="T28" fmla="*/ 11 w 30"/>
                <a:gd name="T29" fmla="*/ 31 h 38"/>
                <a:gd name="T30" fmla="*/ 10 w 30"/>
                <a:gd name="T31" fmla="*/ 32 h 38"/>
                <a:gd name="T32" fmla="*/ 12 w 30"/>
                <a:gd name="T33" fmla="*/ 37 h 38"/>
                <a:gd name="T34" fmla="*/ 26 w 30"/>
                <a:gd name="T35" fmla="*/ 37 h 38"/>
                <a:gd name="T36" fmla="*/ 25 w 30"/>
                <a:gd name="T37" fmla="*/ 31 h 38"/>
                <a:gd name="T38" fmla="*/ 24 w 30"/>
                <a:gd name="T39" fmla="*/ 32 h 38"/>
                <a:gd name="T40" fmla="*/ 17 w 30"/>
                <a:gd name="T41" fmla="*/ 32 h 38"/>
                <a:gd name="T42" fmla="*/ 25 w 30"/>
                <a:gd name="T43" fmla="*/ 3 h 38"/>
                <a:gd name="T44" fmla="*/ 23 w 30"/>
                <a:gd name="T45" fmla="*/ 1 h 38"/>
                <a:gd name="T46" fmla="*/ 16 w 30"/>
                <a:gd name="T47" fmla="*/ 0 h 38"/>
                <a:gd name="T48" fmla="*/ 7 w 30"/>
                <a:gd name="T49" fmla="*/ 3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0" h="38">
                  <a:moveTo>
                    <a:pt x="7" y="3"/>
                  </a:moveTo>
                  <a:cubicBezTo>
                    <a:pt x="2" y="7"/>
                    <a:pt x="1" y="13"/>
                    <a:pt x="0" y="19"/>
                  </a:cubicBezTo>
                  <a:cubicBezTo>
                    <a:pt x="0" y="23"/>
                    <a:pt x="6" y="23"/>
                    <a:pt x="6" y="19"/>
                  </a:cubicBezTo>
                  <a:cubicBezTo>
                    <a:pt x="6" y="19"/>
                    <a:pt x="6" y="18"/>
                    <a:pt x="6" y="18"/>
                  </a:cubicBezTo>
                  <a:cubicBezTo>
                    <a:pt x="7" y="16"/>
                    <a:pt x="7" y="14"/>
                    <a:pt x="8" y="12"/>
                  </a:cubicBezTo>
                  <a:cubicBezTo>
                    <a:pt x="8" y="11"/>
                    <a:pt x="9" y="10"/>
                    <a:pt x="9" y="9"/>
                  </a:cubicBezTo>
                  <a:cubicBezTo>
                    <a:pt x="10" y="9"/>
                    <a:pt x="10" y="8"/>
                    <a:pt x="11" y="8"/>
                  </a:cubicBezTo>
                  <a:cubicBezTo>
                    <a:pt x="11" y="7"/>
                    <a:pt x="12" y="7"/>
                    <a:pt x="13" y="7"/>
                  </a:cubicBezTo>
                  <a:cubicBezTo>
                    <a:pt x="13" y="6"/>
                    <a:pt x="14" y="6"/>
                    <a:pt x="15" y="6"/>
                  </a:cubicBezTo>
                  <a:cubicBezTo>
                    <a:pt x="16" y="6"/>
                    <a:pt x="17" y="6"/>
                    <a:pt x="18" y="6"/>
                  </a:cubicBezTo>
                  <a:cubicBezTo>
                    <a:pt x="19" y="6"/>
                    <a:pt x="19" y="6"/>
                    <a:pt x="20" y="6"/>
                  </a:cubicBezTo>
                  <a:cubicBezTo>
                    <a:pt x="20" y="7"/>
                    <a:pt x="20" y="7"/>
                    <a:pt x="20" y="7"/>
                  </a:cubicBezTo>
                  <a:cubicBezTo>
                    <a:pt x="20" y="9"/>
                    <a:pt x="20" y="11"/>
                    <a:pt x="20" y="13"/>
                  </a:cubicBezTo>
                  <a:cubicBezTo>
                    <a:pt x="19" y="15"/>
                    <a:pt x="19" y="17"/>
                    <a:pt x="18" y="19"/>
                  </a:cubicBezTo>
                  <a:cubicBezTo>
                    <a:pt x="16" y="23"/>
                    <a:pt x="13" y="27"/>
                    <a:pt x="11" y="31"/>
                  </a:cubicBezTo>
                  <a:cubicBezTo>
                    <a:pt x="10" y="31"/>
                    <a:pt x="10" y="32"/>
                    <a:pt x="10" y="32"/>
                  </a:cubicBezTo>
                  <a:cubicBezTo>
                    <a:pt x="8" y="34"/>
                    <a:pt x="9" y="37"/>
                    <a:pt x="12" y="37"/>
                  </a:cubicBezTo>
                  <a:cubicBezTo>
                    <a:pt x="17" y="37"/>
                    <a:pt x="21" y="38"/>
                    <a:pt x="26" y="37"/>
                  </a:cubicBezTo>
                  <a:cubicBezTo>
                    <a:pt x="30" y="37"/>
                    <a:pt x="28" y="31"/>
                    <a:pt x="25" y="31"/>
                  </a:cubicBezTo>
                  <a:cubicBezTo>
                    <a:pt x="24" y="32"/>
                    <a:pt x="24" y="32"/>
                    <a:pt x="24" y="32"/>
                  </a:cubicBezTo>
                  <a:cubicBezTo>
                    <a:pt x="22" y="32"/>
                    <a:pt x="20" y="32"/>
                    <a:pt x="17" y="32"/>
                  </a:cubicBezTo>
                  <a:cubicBezTo>
                    <a:pt x="23" y="23"/>
                    <a:pt x="28" y="14"/>
                    <a:pt x="25" y="3"/>
                  </a:cubicBezTo>
                  <a:cubicBezTo>
                    <a:pt x="25" y="2"/>
                    <a:pt x="24" y="1"/>
                    <a:pt x="23" y="1"/>
                  </a:cubicBezTo>
                  <a:cubicBezTo>
                    <a:pt x="21" y="0"/>
                    <a:pt x="19" y="0"/>
                    <a:pt x="16" y="0"/>
                  </a:cubicBezTo>
                  <a:cubicBezTo>
                    <a:pt x="13" y="0"/>
                    <a:pt x="10" y="1"/>
                    <a:pt x="7"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28" name="Freeform 734"/>
            <p:cNvSpPr>
              <a:spLocks/>
            </p:cNvSpPr>
            <p:nvPr/>
          </p:nvSpPr>
          <p:spPr bwMode="auto">
            <a:xfrm>
              <a:off x="4750" y="2059"/>
              <a:ext cx="8" cy="29"/>
            </a:xfrm>
            <a:custGeom>
              <a:avLst/>
              <a:gdLst>
                <a:gd name="T0" fmla="*/ 1 w 3"/>
                <a:gd name="T1" fmla="*/ 12 h 12"/>
                <a:gd name="T2" fmla="*/ 1 w 3"/>
                <a:gd name="T3" fmla="*/ 1 h 12"/>
                <a:gd name="T4" fmla="*/ 0 w 3"/>
                <a:gd name="T5" fmla="*/ 0 h 12"/>
                <a:gd name="T6" fmla="*/ 1 w 3"/>
                <a:gd name="T7" fmla="*/ 12 h 12"/>
              </a:gdLst>
              <a:ahLst/>
              <a:cxnLst>
                <a:cxn ang="0">
                  <a:pos x="T0" y="T1"/>
                </a:cxn>
                <a:cxn ang="0">
                  <a:pos x="T2" y="T3"/>
                </a:cxn>
                <a:cxn ang="0">
                  <a:pos x="T4" y="T5"/>
                </a:cxn>
                <a:cxn ang="0">
                  <a:pos x="T6" y="T7"/>
                </a:cxn>
              </a:cxnLst>
              <a:rect l="0" t="0" r="r" b="b"/>
              <a:pathLst>
                <a:path w="3" h="12">
                  <a:moveTo>
                    <a:pt x="1" y="12"/>
                  </a:moveTo>
                  <a:cubicBezTo>
                    <a:pt x="2" y="9"/>
                    <a:pt x="3" y="6"/>
                    <a:pt x="1" y="1"/>
                  </a:cubicBezTo>
                  <a:cubicBezTo>
                    <a:pt x="1" y="1"/>
                    <a:pt x="0" y="1"/>
                    <a:pt x="0" y="0"/>
                  </a:cubicBezTo>
                  <a:cubicBezTo>
                    <a:pt x="0" y="4"/>
                    <a:pt x="1" y="8"/>
                    <a:pt x="1"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29" name="Freeform 735"/>
            <p:cNvSpPr>
              <a:spLocks noEditPoints="1"/>
            </p:cNvSpPr>
            <p:nvPr/>
          </p:nvSpPr>
          <p:spPr bwMode="auto">
            <a:xfrm>
              <a:off x="4781" y="1986"/>
              <a:ext cx="55" cy="130"/>
            </a:xfrm>
            <a:custGeom>
              <a:avLst/>
              <a:gdLst>
                <a:gd name="T0" fmla="*/ 16 w 23"/>
                <a:gd name="T1" fmla="*/ 2 h 55"/>
                <a:gd name="T2" fmla="*/ 3 w 23"/>
                <a:gd name="T3" fmla="*/ 45 h 55"/>
                <a:gd name="T4" fmla="*/ 2 w 23"/>
                <a:gd name="T5" fmla="*/ 48 h 55"/>
                <a:gd name="T6" fmla="*/ 7 w 23"/>
                <a:gd name="T7" fmla="*/ 51 h 55"/>
                <a:gd name="T8" fmla="*/ 22 w 23"/>
                <a:gd name="T9" fmla="*/ 4 h 55"/>
                <a:gd name="T10" fmla="*/ 19 w 23"/>
                <a:gd name="T11" fmla="*/ 0 h 55"/>
                <a:gd name="T12" fmla="*/ 16 w 23"/>
                <a:gd name="T13" fmla="*/ 2 h 55"/>
                <a:gd name="T14" fmla="*/ 3 w 23"/>
                <a:gd name="T15" fmla="*/ 45 h 55"/>
                <a:gd name="T16" fmla="*/ 3 w 23"/>
                <a:gd name="T17" fmla="*/ 45 h 55"/>
                <a:gd name="T18" fmla="*/ 3 w 23"/>
                <a:gd name="T19" fmla="*/ 4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55">
                  <a:moveTo>
                    <a:pt x="16" y="2"/>
                  </a:moveTo>
                  <a:cubicBezTo>
                    <a:pt x="12" y="16"/>
                    <a:pt x="9" y="31"/>
                    <a:pt x="3" y="45"/>
                  </a:cubicBezTo>
                  <a:cubicBezTo>
                    <a:pt x="3" y="46"/>
                    <a:pt x="2" y="47"/>
                    <a:pt x="2" y="48"/>
                  </a:cubicBezTo>
                  <a:cubicBezTo>
                    <a:pt x="0" y="52"/>
                    <a:pt x="5" y="55"/>
                    <a:pt x="7" y="51"/>
                  </a:cubicBezTo>
                  <a:cubicBezTo>
                    <a:pt x="14" y="36"/>
                    <a:pt x="17" y="20"/>
                    <a:pt x="22" y="4"/>
                  </a:cubicBezTo>
                  <a:cubicBezTo>
                    <a:pt x="23" y="2"/>
                    <a:pt x="21" y="0"/>
                    <a:pt x="19" y="0"/>
                  </a:cubicBezTo>
                  <a:cubicBezTo>
                    <a:pt x="18" y="0"/>
                    <a:pt x="17" y="1"/>
                    <a:pt x="16" y="2"/>
                  </a:cubicBezTo>
                  <a:moveTo>
                    <a:pt x="3" y="45"/>
                  </a:moveTo>
                  <a:cubicBezTo>
                    <a:pt x="3" y="45"/>
                    <a:pt x="3" y="45"/>
                    <a:pt x="3" y="45"/>
                  </a:cubicBezTo>
                  <a:cubicBezTo>
                    <a:pt x="3" y="45"/>
                    <a:pt x="3" y="45"/>
                    <a:pt x="3"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30" name="Freeform 736"/>
            <p:cNvSpPr>
              <a:spLocks/>
            </p:cNvSpPr>
            <p:nvPr/>
          </p:nvSpPr>
          <p:spPr bwMode="auto">
            <a:xfrm>
              <a:off x="4777" y="2019"/>
              <a:ext cx="18" cy="14"/>
            </a:xfrm>
            <a:custGeom>
              <a:avLst/>
              <a:gdLst>
                <a:gd name="T0" fmla="*/ 4 w 8"/>
                <a:gd name="T1" fmla="*/ 6 h 6"/>
                <a:gd name="T2" fmla="*/ 4 w 8"/>
                <a:gd name="T3" fmla="*/ 0 h 6"/>
                <a:gd name="T4" fmla="*/ 4 w 8"/>
                <a:gd name="T5" fmla="*/ 6 h 6"/>
              </a:gdLst>
              <a:ahLst/>
              <a:cxnLst>
                <a:cxn ang="0">
                  <a:pos x="T0" y="T1"/>
                </a:cxn>
                <a:cxn ang="0">
                  <a:pos x="T2" y="T3"/>
                </a:cxn>
                <a:cxn ang="0">
                  <a:pos x="T4" y="T5"/>
                </a:cxn>
              </a:cxnLst>
              <a:rect l="0" t="0" r="r" b="b"/>
              <a:pathLst>
                <a:path w="8" h="6">
                  <a:moveTo>
                    <a:pt x="4" y="6"/>
                  </a:moveTo>
                  <a:cubicBezTo>
                    <a:pt x="8" y="6"/>
                    <a:pt x="8" y="0"/>
                    <a:pt x="4" y="0"/>
                  </a:cubicBezTo>
                  <a:cubicBezTo>
                    <a:pt x="0" y="0"/>
                    <a:pt x="0" y="6"/>
                    <a:pt x="4"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31" name="Freeform 737"/>
            <p:cNvSpPr>
              <a:spLocks/>
            </p:cNvSpPr>
            <p:nvPr/>
          </p:nvSpPr>
          <p:spPr bwMode="auto">
            <a:xfrm>
              <a:off x="4829" y="2069"/>
              <a:ext cx="19" cy="14"/>
            </a:xfrm>
            <a:custGeom>
              <a:avLst/>
              <a:gdLst>
                <a:gd name="T0" fmla="*/ 4 w 8"/>
                <a:gd name="T1" fmla="*/ 6 h 6"/>
                <a:gd name="T2" fmla="*/ 4 w 8"/>
                <a:gd name="T3" fmla="*/ 0 h 6"/>
                <a:gd name="T4" fmla="*/ 4 w 8"/>
                <a:gd name="T5" fmla="*/ 6 h 6"/>
              </a:gdLst>
              <a:ahLst/>
              <a:cxnLst>
                <a:cxn ang="0">
                  <a:pos x="T0" y="T1"/>
                </a:cxn>
                <a:cxn ang="0">
                  <a:pos x="T2" y="T3"/>
                </a:cxn>
                <a:cxn ang="0">
                  <a:pos x="T4" y="T5"/>
                </a:cxn>
              </a:cxnLst>
              <a:rect l="0" t="0" r="r" b="b"/>
              <a:pathLst>
                <a:path w="8" h="6">
                  <a:moveTo>
                    <a:pt x="4" y="6"/>
                  </a:moveTo>
                  <a:cubicBezTo>
                    <a:pt x="8" y="6"/>
                    <a:pt x="8" y="0"/>
                    <a:pt x="4" y="0"/>
                  </a:cubicBezTo>
                  <a:cubicBezTo>
                    <a:pt x="0" y="0"/>
                    <a:pt x="0" y="6"/>
                    <a:pt x="4"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32" name="Freeform 738"/>
            <p:cNvSpPr>
              <a:spLocks/>
            </p:cNvSpPr>
            <p:nvPr/>
          </p:nvSpPr>
          <p:spPr bwMode="auto">
            <a:xfrm>
              <a:off x="4343" y="2925"/>
              <a:ext cx="14" cy="95"/>
            </a:xfrm>
            <a:custGeom>
              <a:avLst/>
              <a:gdLst>
                <a:gd name="T0" fmla="*/ 0 w 6"/>
                <a:gd name="T1" fmla="*/ 2 h 40"/>
                <a:gd name="T2" fmla="*/ 0 w 6"/>
                <a:gd name="T3" fmla="*/ 36 h 40"/>
                <a:gd name="T4" fmla="*/ 6 w 6"/>
                <a:gd name="T5" fmla="*/ 36 h 40"/>
                <a:gd name="T6" fmla="*/ 6 w 6"/>
                <a:gd name="T7" fmla="*/ 2 h 40"/>
                <a:gd name="T8" fmla="*/ 3 w 6"/>
                <a:gd name="T9" fmla="*/ 0 h 40"/>
                <a:gd name="T10" fmla="*/ 0 w 6"/>
                <a:gd name="T11" fmla="*/ 2 h 40"/>
              </a:gdLst>
              <a:ahLst/>
              <a:cxnLst>
                <a:cxn ang="0">
                  <a:pos x="T0" y="T1"/>
                </a:cxn>
                <a:cxn ang="0">
                  <a:pos x="T2" y="T3"/>
                </a:cxn>
                <a:cxn ang="0">
                  <a:pos x="T4" y="T5"/>
                </a:cxn>
                <a:cxn ang="0">
                  <a:pos x="T6" y="T7"/>
                </a:cxn>
                <a:cxn ang="0">
                  <a:pos x="T8" y="T9"/>
                </a:cxn>
                <a:cxn ang="0">
                  <a:pos x="T10" y="T11"/>
                </a:cxn>
              </a:cxnLst>
              <a:rect l="0" t="0" r="r" b="b"/>
              <a:pathLst>
                <a:path w="6" h="40">
                  <a:moveTo>
                    <a:pt x="0" y="2"/>
                  </a:moveTo>
                  <a:cubicBezTo>
                    <a:pt x="0" y="14"/>
                    <a:pt x="1" y="25"/>
                    <a:pt x="0" y="36"/>
                  </a:cubicBezTo>
                  <a:cubicBezTo>
                    <a:pt x="0" y="40"/>
                    <a:pt x="6" y="40"/>
                    <a:pt x="6" y="36"/>
                  </a:cubicBezTo>
                  <a:cubicBezTo>
                    <a:pt x="6" y="25"/>
                    <a:pt x="6" y="14"/>
                    <a:pt x="6" y="2"/>
                  </a:cubicBezTo>
                  <a:cubicBezTo>
                    <a:pt x="6" y="1"/>
                    <a:pt x="4" y="0"/>
                    <a:pt x="3" y="0"/>
                  </a:cubicBezTo>
                  <a:cubicBezTo>
                    <a:pt x="1" y="0"/>
                    <a:pt x="0"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33" name="Freeform 739"/>
            <p:cNvSpPr>
              <a:spLocks/>
            </p:cNvSpPr>
            <p:nvPr/>
          </p:nvSpPr>
          <p:spPr bwMode="auto">
            <a:xfrm>
              <a:off x="4326" y="2922"/>
              <a:ext cx="36" cy="55"/>
            </a:xfrm>
            <a:custGeom>
              <a:avLst/>
              <a:gdLst>
                <a:gd name="T0" fmla="*/ 10 w 15"/>
                <a:gd name="T1" fmla="*/ 1 h 23"/>
                <a:gd name="T2" fmla="*/ 6 w 15"/>
                <a:gd name="T3" fmla="*/ 8 h 23"/>
                <a:gd name="T4" fmla="*/ 2 w 15"/>
                <a:gd name="T5" fmla="*/ 16 h 23"/>
                <a:gd name="T6" fmla="*/ 7 w 15"/>
                <a:gd name="T7" fmla="*/ 19 h 23"/>
                <a:gd name="T8" fmla="*/ 14 w 15"/>
                <a:gd name="T9" fmla="*/ 5 h 23"/>
                <a:gd name="T10" fmla="*/ 15 w 15"/>
                <a:gd name="T11" fmla="*/ 4 h 23"/>
                <a:gd name="T12" fmla="*/ 15 w 15"/>
                <a:gd name="T13" fmla="*/ 1 h 23"/>
                <a:gd name="T14" fmla="*/ 12 w 15"/>
                <a:gd name="T15" fmla="*/ 0 h 23"/>
                <a:gd name="T16" fmla="*/ 10 w 15"/>
                <a:gd name="T17"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23">
                  <a:moveTo>
                    <a:pt x="10" y="1"/>
                  </a:moveTo>
                  <a:cubicBezTo>
                    <a:pt x="8" y="3"/>
                    <a:pt x="7" y="6"/>
                    <a:pt x="6" y="8"/>
                  </a:cubicBezTo>
                  <a:cubicBezTo>
                    <a:pt x="5" y="11"/>
                    <a:pt x="3" y="14"/>
                    <a:pt x="2" y="16"/>
                  </a:cubicBezTo>
                  <a:cubicBezTo>
                    <a:pt x="0" y="20"/>
                    <a:pt x="5" y="23"/>
                    <a:pt x="7" y="19"/>
                  </a:cubicBezTo>
                  <a:cubicBezTo>
                    <a:pt x="9" y="15"/>
                    <a:pt x="11" y="10"/>
                    <a:pt x="14" y="5"/>
                  </a:cubicBezTo>
                  <a:cubicBezTo>
                    <a:pt x="14" y="5"/>
                    <a:pt x="14" y="5"/>
                    <a:pt x="15" y="4"/>
                  </a:cubicBezTo>
                  <a:cubicBezTo>
                    <a:pt x="15" y="3"/>
                    <a:pt x="15" y="2"/>
                    <a:pt x="15" y="1"/>
                  </a:cubicBezTo>
                  <a:cubicBezTo>
                    <a:pt x="14" y="0"/>
                    <a:pt x="13" y="0"/>
                    <a:pt x="12" y="0"/>
                  </a:cubicBezTo>
                  <a:cubicBezTo>
                    <a:pt x="11" y="0"/>
                    <a:pt x="10" y="0"/>
                    <a:pt x="1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34" name="Freeform 740"/>
            <p:cNvSpPr>
              <a:spLocks/>
            </p:cNvSpPr>
            <p:nvPr/>
          </p:nvSpPr>
          <p:spPr bwMode="auto">
            <a:xfrm>
              <a:off x="4509" y="2887"/>
              <a:ext cx="85" cy="168"/>
            </a:xfrm>
            <a:custGeom>
              <a:avLst/>
              <a:gdLst>
                <a:gd name="T0" fmla="*/ 30 w 36"/>
                <a:gd name="T1" fmla="*/ 2 h 71"/>
                <a:gd name="T2" fmla="*/ 20 w 36"/>
                <a:gd name="T3" fmla="*/ 35 h 71"/>
                <a:gd name="T4" fmla="*/ 6 w 36"/>
                <a:gd name="T5" fmla="*/ 60 h 71"/>
                <a:gd name="T6" fmla="*/ 2 w 36"/>
                <a:gd name="T7" fmla="*/ 64 h 71"/>
                <a:gd name="T8" fmla="*/ 6 w 36"/>
                <a:gd name="T9" fmla="*/ 68 h 71"/>
                <a:gd name="T10" fmla="*/ 35 w 36"/>
                <a:gd name="T11" fmla="*/ 4 h 71"/>
                <a:gd name="T12" fmla="*/ 32 w 36"/>
                <a:gd name="T13" fmla="*/ 0 h 71"/>
                <a:gd name="T14" fmla="*/ 30 w 36"/>
                <a:gd name="T15" fmla="*/ 2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71">
                  <a:moveTo>
                    <a:pt x="30" y="2"/>
                  </a:moveTo>
                  <a:cubicBezTo>
                    <a:pt x="28" y="13"/>
                    <a:pt x="24" y="24"/>
                    <a:pt x="20" y="35"/>
                  </a:cubicBezTo>
                  <a:cubicBezTo>
                    <a:pt x="16" y="44"/>
                    <a:pt x="12" y="52"/>
                    <a:pt x="6" y="60"/>
                  </a:cubicBezTo>
                  <a:cubicBezTo>
                    <a:pt x="5" y="61"/>
                    <a:pt x="4" y="63"/>
                    <a:pt x="2" y="64"/>
                  </a:cubicBezTo>
                  <a:cubicBezTo>
                    <a:pt x="0" y="67"/>
                    <a:pt x="4" y="71"/>
                    <a:pt x="6" y="68"/>
                  </a:cubicBezTo>
                  <a:cubicBezTo>
                    <a:pt x="22" y="51"/>
                    <a:pt x="31" y="26"/>
                    <a:pt x="35" y="4"/>
                  </a:cubicBezTo>
                  <a:cubicBezTo>
                    <a:pt x="36" y="1"/>
                    <a:pt x="34" y="0"/>
                    <a:pt x="32" y="0"/>
                  </a:cubicBezTo>
                  <a:cubicBezTo>
                    <a:pt x="31" y="0"/>
                    <a:pt x="30" y="1"/>
                    <a:pt x="3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35" name="Freeform 741"/>
            <p:cNvSpPr>
              <a:spLocks/>
            </p:cNvSpPr>
            <p:nvPr/>
          </p:nvSpPr>
          <p:spPr bwMode="auto">
            <a:xfrm>
              <a:off x="4528" y="2944"/>
              <a:ext cx="19" cy="14"/>
            </a:xfrm>
            <a:custGeom>
              <a:avLst/>
              <a:gdLst>
                <a:gd name="T0" fmla="*/ 4 w 8"/>
                <a:gd name="T1" fmla="*/ 6 h 6"/>
                <a:gd name="T2" fmla="*/ 4 w 8"/>
                <a:gd name="T3" fmla="*/ 0 h 6"/>
                <a:gd name="T4" fmla="*/ 4 w 8"/>
                <a:gd name="T5" fmla="*/ 6 h 6"/>
              </a:gdLst>
              <a:ahLst/>
              <a:cxnLst>
                <a:cxn ang="0">
                  <a:pos x="T0" y="T1"/>
                </a:cxn>
                <a:cxn ang="0">
                  <a:pos x="T2" y="T3"/>
                </a:cxn>
                <a:cxn ang="0">
                  <a:pos x="T4" y="T5"/>
                </a:cxn>
              </a:cxnLst>
              <a:rect l="0" t="0" r="r" b="b"/>
              <a:pathLst>
                <a:path w="8" h="6">
                  <a:moveTo>
                    <a:pt x="4" y="6"/>
                  </a:moveTo>
                  <a:cubicBezTo>
                    <a:pt x="8" y="6"/>
                    <a:pt x="8" y="0"/>
                    <a:pt x="4" y="0"/>
                  </a:cubicBezTo>
                  <a:cubicBezTo>
                    <a:pt x="0" y="0"/>
                    <a:pt x="0" y="6"/>
                    <a:pt x="4"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36" name="Freeform 742"/>
            <p:cNvSpPr>
              <a:spLocks/>
            </p:cNvSpPr>
            <p:nvPr/>
          </p:nvSpPr>
          <p:spPr bwMode="auto">
            <a:xfrm>
              <a:off x="4575" y="3013"/>
              <a:ext cx="19" cy="14"/>
            </a:xfrm>
            <a:custGeom>
              <a:avLst/>
              <a:gdLst>
                <a:gd name="T0" fmla="*/ 4 w 8"/>
                <a:gd name="T1" fmla="*/ 6 h 6"/>
                <a:gd name="T2" fmla="*/ 4 w 8"/>
                <a:gd name="T3" fmla="*/ 0 h 6"/>
                <a:gd name="T4" fmla="*/ 4 w 8"/>
                <a:gd name="T5" fmla="*/ 6 h 6"/>
              </a:gdLst>
              <a:ahLst/>
              <a:cxnLst>
                <a:cxn ang="0">
                  <a:pos x="T0" y="T1"/>
                </a:cxn>
                <a:cxn ang="0">
                  <a:pos x="T2" y="T3"/>
                </a:cxn>
                <a:cxn ang="0">
                  <a:pos x="T4" y="T5"/>
                </a:cxn>
              </a:cxnLst>
              <a:rect l="0" t="0" r="r" b="b"/>
              <a:pathLst>
                <a:path w="8" h="6">
                  <a:moveTo>
                    <a:pt x="4" y="6"/>
                  </a:moveTo>
                  <a:cubicBezTo>
                    <a:pt x="8" y="6"/>
                    <a:pt x="8" y="0"/>
                    <a:pt x="4" y="0"/>
                  </a:cubicBezTo>
                  <a:cubicBezTo>
                    <a:pt x="0" y="0"/>
                    <a:pt x="0" y="6"/>
                    <a:pt x="4"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37" name="Freeform 743"/>
            <p:cNvSpPr>
              <a:spLocks/>
            </p:cNvSpPr>
            <p:nvPr/>
          </p:nvSpPr>
          <p:spPr bwMode="auto">
            <a:xfrm>
              <a:off x="3966" y="280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42" name="Freeform 744"/>
            <p:cNvSpPr>
              <a:spLocks/>
            </p:cNvSpPr>
            <p:nvPr/>
          </p:nvSpPr>
          <p:spPr bwMode="auto">
            <a:xfrm>
              <a:off x="3759" y="2353"/>
              <a:ext cx="102" cy="71"/>
            </a:xfrm>
            <a:custGeom>
              <a:avLst/>
              <a:gdLst>
                <a:gd name="T0" fmla="*/ 36 w 43"/>
                <a:gd name="T1" fmla="*/ 1 h 30"/>
                <a:gd name="T2" fmla="*/ 29 w 43"/>
                <a:gd name="T3" fmla="*/ 7 h 30"/>
                <a:gd name="T4" fmla="*/ 4 w 43"/>
                <a:gd name="T5" fmla="*/ 22 h 30"/>
                <a:gd name="T6" fmla="*/ 3 w 43"/>
                <a:gd name="T7" fmla="*/ 23 h 30"/>
                <a:gd name="T8" fmla="*/ 5 w 43"/>
                <a:gd name="T9" fmla="*/ 28 h 30"/>
                <a:gd name="T10" fmla="*/ 41 w 43"/>
                <a:gd name="T11" fmla="*/ 5 h 30"/>
                <a:gd name="T12" fmla="*/ 38 w 43"/>
                <a:gd name="T13" fmla="*/ 0 h 30"/>
                <a:gd name="T14" fmla="*/ 36 w 43"/>
                <a:gd name="T15" fmla="*/ 1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0">
                  <a:moveTo>
                    <a:pt x="36" y="1"/>
                  </a:moveTo>
                  <a:cubicBezTo>
                    <a:pt x="34" y="3"/>
                    <a:pt x="32" y="5"/>
                    <a:pt x="29" y="7"/>
                  </a:cubicBezTo>
                  <a:cubicBezTo>
                    <a:pt x="21" y="13"/>
                    <a:pt x="13" y="19"/>
                    <a:pt x="4" y="22"/>
                  </a:cubicBezTo>
                  <a:cubicBezTo>
                    <a:pt x="4" y="23"/>
                    <a:pt x="4" y="23"/>
                    <a:pt x="3" y="23"/>
                  </a:cubicBezTo>
                  <a:cubicBezTo>
                    <a:pt x="0" y="24"/>
                    <a:pt x="1" y="30"/>
                    <a:pt x="5" y="28"/>
                  </a:cubicBezTo>
                  <a:cubicBezTo>
                    <a:pt x="18" y="23"/>
                    <a:pt x="30" y="15"/>
                    <a:pt x="41" y="5"/>
                  </a:cubicBezTo>
                  <a:cubicBezTo>
                    <a:pt x="43" y="3"/>
                    <a:pt x="41" y="0"/>
                    <a:pt x="38" y="0"/>
                  </a:cubicBezTo>
                  <a:cubicBezTo>
                    <a:pt x="38" y="0"/>
                    <a:pt x="37" y="0"/>
                    <a:pt x="36"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43" name="Freeform 745"/>
            <p:cNvSpPr>
              <a:spLocks/>
            </p:cNvSpPr>
            <p:nvPr/>
          </p:nvSpPr>
          <p:spPr bwMode="auto">
            <a:xfrm>
              <a:off x="3774" y="2394"/>
              <a:ext cx="189" cy="111"/>
            </a:xfrm>
            <a:custGeom>
              <a:avLst/>
              <a:gdLst>
                <a:gd name="T0" fmla="*/ 75 w 80"/>
                <a:gd name="T1" fmla="*/ 1 h 47"/>
                <a:gd name="T2" fmla="*/ 4 w 80"/>
                <a:gd name="T3" fmla="*/ 40 h 47"/>
                <a:gd name="T4" fmla="*/ 7 w 80"/>
                <a:gd name="T5" fmla="*/ 45 h 47"/>
                <a:gd name="T6" fmla="*/ 78 w 80"/>
                <a:gd name="T7" fmla="*/ 6 h 47"/>
                <a:gd name="T8" fmla="*/ 76 w 80"/>
                <a:gd name="T9" fmla="*/ 0 h 47"/>
                <a:gd name="T10" fmla="*/ 75 w 80"/>
                <a:gd name="T11" fmla="*/ 1 h 47"/>
              </a:gdLst>
              <a:ahLst/>
              <a:cxnLst>
                <a:cxn ang="0">
                  <a:pos x="T0" y="T1"/>
                </a:cxn>
                <a:cxn ang="0">
                  <a:pos x="T2" y="T3"/>
                </a:cxn>
                <a:cxn ang="0">
                  <a:pos x="T4" y="T5"/>
                </a:cxn>
                <a:cxn ang="0">
                  <a:pos x="T6" y="T7"/>
                </a:cxn>
                <a:cxn ang="0">
                  <a:pos x="T8" y="T9"/>
                </a:cxn>
                <a:cxn ang="0">
                  <a:pos x="T10" y="T11"/>
                </a:cxn>
              </a:cxnLst>
              <a:rect l="0" t="0" r="r" b="b"/>
              <a:pathLst>
                <a:path w="80" h="47">
                  <a:moveTo>
                    <a:pt x="75" y="1"/>
                  </a:moveTo>
                  <a:cubicBezTo>
                    <a:pt x="53" y="17"/>
                    <a:pt x="28" y="28"/>
                    <a:pt x="4" y="40"/>
                  </a:cubicBezTo>
                  <a:cubicBezTo>
                    <a:pt x="0" y="42"/>
                    <a:pt x="3" y="47"/>
                    <a:pt x="7" y="45"/>
                  </a:cubicBezTo>
                  <a:cubicBezTo>
                    <a:pt x="31" y="33"/>
                    <a:pt x="56" y="22"/>
                    <a:pt x="78" y="6"/>
                  </a:cubicBezTo>
                  <a:cubicBezTo>
                    <a:pt x="80" y="4"/>
                    <a:pt x="79" y="0"/>
                    <a:pt x="76" y="0"/>
                  </a:cubicBezTo>
                  <a:cubicBezTo>
                    <a:pt x="76" y="0"/>
                    <a:pt x="75" y="1"/>
                    <a:pt x="75"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44" name="Freeform 746"/>
            <p:cNvSpPr>
              <a:spLocks/>
            </p:cNvSpPr>
            <p:nvPr/>
          </p:nvSpPr>
          <p:spPr bwMode="auto">
            <a:xfrm>
              <a:off x="3802" y="2460"/>
              <a:ext cx="339" cy="138"/>
            </a:xfrm>
            <a:custGeom>
              <a:avLst/>
              <a:gdLst>
                <a:gd name="T0" fmla="*/ 137 w 143"/>
                <a:gd name="T1" fmla="*/ 1 h 58"/>
                <a:gd name="T2" fmla="*/ 136 w 143"/>
                <a:gd name="T3" fmla="*/ 2 h 58"/>
                <a:gd name="T4" fmla="*/ 126 w 143"/>
                <a:gd name="T5" fmla="*/ 7 h 58"/>
                <a:gd name="T6" fmla="*/ 102 w 143"/>
                <a:gd name="T7" fmla="*/ 15 h 58"/>
                <a:gd name="T8" fmla="*/ 70 w 143"/>
                <a:gd name="T9" fmla="*/ 27 h 58"/>
                <a:gd name="T10" fmla="*/ 3 w 143"/>
                <a:gd name="T11" fmla="*/ 51 h 58"/>
                <a:gd name="T12" fmla="*/ 5 w 143"/>
                <a:gd name="T13" fmla="*/ 57 h 58"/>
                <a:gd name="T14" fmla="*/ 82 w 143"/>
                <a:gd name="T15" fmla="*/ 29 h 58"/>
                <a:gd name="T16" fmla="*/ 116 w 143"/>
                <a:gd name="T17" fmla="*/ 17 h 58"/>
                <a:gd name="T18" fmla="*/ 141 w 143"/>
                <a:gd name="T19" fmla="*/ 5 h 58"/>
                <a:gd name="T20" fmla="*/ 139 w 143"/>
                <a:gd name="T21" fmla="*/ 0 h 58"/>
                <a:gd name="T22" fmla="*/ 137 w 143"/>
                <a:gd name="T23" fmla="*/ 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3" h="58">
                  <a:moveTo>
                    <a:pt x="137" y="1"/>
                  </a:moveTo>
                  <a:cubicBezTo>
                    <a:pt x="137" y="1"/>
                    <a:pt x="136" y="1"/>
                    <a:pt x="136" y="2"/>
                  </a:cubicBezTo>
                  <a:cubicBezTo>
                    <a:pt x="133" y="4"/>
                    <a:pt x="130" y="5"/>
                    <a:pt x="126" y="7"/>
                  </a:cubicBezTo>
                  <a:cubicBezTo>
                    <a:pt x="118" y="10"/>
                    <a:pt x="110" y="12"/>
                    <a:pt x="102" y="15"/>
                  </a:cubicBezTo>
                  <a:cubicBezTo>
                    <a:pt x="91" y="19"/>
                    <a:pt x="81" y="23"/>
                    <a:pt x="70" y="27"/>
                  </a:cubicBezTo>
                  <a:cubicBezTo>
                    <a:pt x="48" y="35"/>
                    <a:pt x="25" y="43"/>
                    <a:pt x="3" y="51"/>
                  </a:cubicBezTo>
                  <a:cubicBezTo>
                    <a:pt x="0" y="53"/>
                    <a:pt x="1" y="58"/>
                    <a:pt x="5" y="57"/>
                  </a:cubicBezTo>
                  <a:cubicBezTo>
                    <a:pt x="31" y="48"/>
                    <a:pt x="56" y="38"/>
                    <a:pt x="82" y="29"/>
                  </a:cubicBezTo>
                  <a:cubicBezTo>
                    <a:pt x="93" y="25"/>
                    <a:pt x="104" y="21"/>
                    <a:pt x="116" y="17"/>
                  </a:cubicBezTo>
                  <a:cubicBezTo>
                    <a:pt x="124" y="14"/>
                    <a:pt x="134" y="11"/>
                    <a:pt x="141" y="5"/>
                  </a:cubicBezTo>
                  <a:cubicBezTo>
                    <a:pt x="143" y="3"/>
                    <a:pt x="141" y="0"/>
                    <a:pt x="139" y="0"/>
                  </a:cubicBezTo>
                  <a:cubicBezTo>
                    <a:pt x="138" y="0"/>
                    <a:pt x="138" y="0"/>
                    <a:pt x="137"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45" name="Freeform 747"/>
            <p:cNvSpPr>
              <a:spLocks/>
            </p:cNvSpPr>
            <p:nvPr/>
          </p:nvSpPr>
          <p:spPr bwMode="auto">
            <a:xfrm>
              <a:off x="3835" y="2519"/>
              <a:ext cx="491" cy="199"/>
            </a:xfrm>
            <a:custGeom>
              <a:avLst/>
              <a:gdLst>
                <a:gd name="T0" fmla="*/ 183 w 207"/>
                <a:gd name="T1" fmla="*/ 8 h 84"/>
                <a:gd name="T2" fmla="*/ 184 w 207"/>
                <a:gd name="T3" fmla="*/ 8 h 84"/>
                <a:gd name="T4" fmla="*/ 3 w 207"/>
                <a:gd name="T5" fmla="*/ 77 h 84"/>
                <a:gd name="T6" fmla="*/ 5 w 207"/>
                <a:gd name="T7" fmla="*/ 83 h 84"/>
                <a:gd name="T8" fmla="*/ 206 w 207"/>
                <a:gd name="T9" fmla="*/ 4 h 84"/>
                <a:gd name="T10" fmla="*/ 207 w 207"/>
                <a:gd name="T11" fmla="*/ 3 h 84"/>
                <a:gd name="T12" fmla="*/ 201 w 207"/>
                <a:gd name="T13" fmla="*/ 0 h 84"/>
                <a:gd name="T14" fmla="*/ 201 w 207"/>
                <a:gd name="T15" fmla="*/ 0 h 84"/>
                <a:gd name="T16" fmla="*/ 183 w 207"/>
                <a:gd name="T17"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84">
                  <a:moveTo>
                    <a:pt x="183" y="8"/>
                  </a:moveTo>
                  <a:cubicBezTo>
                    <a:pt x="183" y="8"/>
                    <a:pt x="183" y="8"/>
                    <a:pt x="184" y="8"/>
                  </a:cubicBezTo>
                  <a:cubicBezTo>
                    <a:pt x="124" y="33"/>
                    <a:pt x="62" y="52"/>
                    <a:pt x="3" y="77"/>
                  </a:cubicBezTo>
                  <a:cubicBezTo>
                    <a:pt x="0" y="79"/>
                    <a:pt x="1" y="84"/>
                    <a:pt x="5" y="83"/>
                  </a:cubicBezTo>
                  <a:cubicBezTo>
                    <a:pt x="71" y="55"/>
                    <a:pt x="140" y="34"/>
                    <a:pt x="206" y="4"/>
                  </a:cubicBezTo>
                  <a:cubicBezTo>
                    <a:pt x="207" y="4"/>
                    <a:pt x="207" y="3"/>
                    <a:pt x="207" y="3"/>
                  </a:cubicBezTo>
                  <a:cubicBezTo>
                    <a:pt x="205" y="2"/>
                    <a:pt x="203" y="1"/>
                    <a:pt x="201" y="0"/>
                  </a:cubicBezTo>
                  <a:cubicBezTo>
                    <a:pt x="201" y="0"/>
                    <a:pt x="201" y="0"/>
                    <a:pt x="201" y="0"/>
                  </a:cubicBezTo>
                  <a:cubicBezTo>
                    <a:pt x="195" y="3"/>
                    <a:pt x="189" y="5"/>
                    <a:pt x="183"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46" name="Freeform 748"/>
            <p:cNvSpPr>
              <a:spLocks/>
            </p:cNvSpPr>
            <p:nvPr/>
          </p:nvSpPr>
          <p:spPr bwMode="auto">
            <a:xfrm>
              <a:off x="3866" y="2564"/>
              <a:ext cx="602" cy="287"/>
            </a:xfrm>
            <a:custGeom>
              <a:avLst/>
              <a:gdLst>
                <a:gd name="T0" fmla="*/ 206 w 254"/>
                <a:gd name="T1" fmla="*/ 18 h 121"/>
                <a:gd name="T2" fmla="*/ 160 w 254"/>
                <a:gd name="T3" fmla="*/ 43 h 121"/>
                <a:gd name="T4" fmla="*/ 50 w 254"/>
                <a:gd name="T5" fmla="*/ 98 h 121"/>
                <a:gd name="T6" fmla="*/ 40 w 254"/>
                <a:gd name="T7" fmla="*/ 102 h 121"/>
                <a:gd name="T8" fmla="*/ 41 w 254"/>
                <a:gd name="T9" fmla="*/ 102 h 121"/>
                <a:gd name="T10" fmla="*/ 4 w 254"/>
                <a:gd name="T11" fmla="*/ 114 h 121"/>
                <a:gd name="T12" fmla="*/ 5 w 254"/>
                <a:gd name="T13" fmla="*/ 120 h 121"/>
                <a:gd name="T14" fmla="*/ 60 w 254"/>
                <a:gd name="T15" fmla="*/ 100 h 121"/>
                <a:gd name="T16" fmla="*/ 114 w 254"/>
                <a:gd name="T17" fmla="*/ 73 h 121"/>
                <a:gd name="T18" fmla="*/ 170 w 254"/>
                <a:gd name="T19" fmla="*/ 45 h 121"/>
                <a:gd name="T20" fmla="*/ 215 w 254"/>
                <a:gd name="T21" fmla="*/ 20 h 121"/>
                <a:gd name="T22" fmla="*/ 234 w 254"/>
                <a:gd name="T23" fmla="*/ 10 h 121"/>
                <a:gd name="T24" fmla="*/ 252 w 254"/>
                <a:gd name="T25" fmla="*/ 5 h 121"/>
                <a:gd name="T26" fmla="*/ 254 w 254"/>
                <a:gd name="T27" fmla="*/ 1 h 121"/>
                <a:gd name="T28" fmla="*/ 248 w 254"/>
                <a:gd name="T29" fmla="*/ 0 h 121"/>
                <a:gd name="T30" fmla="*/ 247 w 254"/>
                <a:gd name="T31" fmla="*/ 0 h 121"/>
                <a:gd name="T32" fmla="*/ 206 w 254"/>
                <a:gd name="T33" fmla="*/ 1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4" h="121">
                  <a:moveTo>
                    <a:pt x="206" y="18"/>
                  </a:moveTo>
                  <a:cubicBezTo>
                    <a:pt x="191" y="27"/>
                    <a:pt x="176" y="36"/>
                    <a:pt x="160" y="43"/>
                  </a:cubicBezTo>
                  <a:cubicBezTo>
                    <a:pt x="124" y="62"/>
                    <a:pt x="87" y="81"/>
                    <a:pt x="50" y="98"/>
                  </a:cubicBezTo>
                  <a:cubicBezTo>
                    <a:pt x="47" y="99"/>
                    <a:pt x="44" y="101"/>
                    <a:pt x="40" y="102"/>
                  </a:cubicBezTo>
                  <a:cubicBezTo>
                    <a:pt x="40" y="102"/>
                    <a:pt x="41" y="102"/>
                    <a:pt x="41" y="102"/>
                  </a:cubicBezTo>
                  <a:cubicBezTo>
                    <a:pt x="29" y="107"/>
                    <a:pt x="16" y="112"/>
                    <a:pt x="4" y="114"/>
                  </a:cubicBezTo>
                  <a:cubicBezTo>
                    <a:pt x="0" y="115"/>
                    <a:pt x="2" y="121"/>
                    <a:pt x="5" y="120"/>
                  </a:cubicBezTo>
                  <a:cubicBezTo>
                    <a:pt x="24" y="116"/>
                    <a:pt x="42" y="108"/>
                    <a:pt x="60" y="100"/>
                  </a:cubicBezTo>
                  <a:cubicBezTo>
                    <a:pt x="78" y="91"/>
                    <a:pt x="96" y="82"/>
                    <a:pt x="114" y="73"/>
                  </a:cubicBezTo>
                  <a:cubicBezTo>
                    <a:pt x="133" y="64"/>
                    <a:pt x="151" y="54"/>
                    <a:pt x="170" y="45"/>
                  </a:cubicBezTo>
                  <a:cubicBezTo>
                    <a:pt x="185" y="37"/>
                    <a:pt x="200" y="29"/>
                    <a:pt x="215" y="20"/>
                  </a:cubicBezTo>
                  <a:cubicBezTo>
                    <a:pt x="221" y="17"/>
                    <a:pt x="228" y="13"/>
                    <a:pt x="234" y="10"/>
                  </a:cubicBezTo>
                  <a:cubicBezTo>
                    <a:pt x="240" y="8"/>
                    <a:pt x="246" y="6"/>
                    <a:pt x="252" y="5"/>
                  </a:cubicBezTo>
                  <a:cubicBezTo>
                    <a:pt x="254" y="4"/>
                    <a:pt x="254" y="3"/>
                    <a:pt x="254" y="1"/>
                  </a:cubicBezTo>
                  <a:cubicBezTo>
                    <a:pt x="252" y="1"/>
                    <a:pt x="250" y="0"/>
                    <a:pt x="248" y="0"/>
                  </a:cubicBezTo>
                  <a:cubicBezTo>
                    <a:pt x="248" y="0"/>
                    <a:pt x="248" y="0"/>
                    <a:pt x="247" y="0"/>
                  </a:cubicBezTo>
                  <a:cubicBezTo>
                    <a:pt x="233" y="3"/>
                    <a:pt x="219" y="11"/>
                    <a:pt x="206"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47" name="Freeform 749"/>
            <p:cNvSpPr>
              <a:spLocks noEditPoints="1"/>
            </p:cNvSpPr>
            <p:nvPr/>
          </p:nvSpPr>
          <p:spPr bwMode="auto">
            <a:xfrm>
              <a:off x="3887" y="2783"/>
              <a:ext cx="451" cy="173"/>
            </a:xfrm>
            <a:custGeom>
              <a:avLst/>
              <a:gdLst>
                <a:gd name="T0" fmla="*/ 185 w 190"/>
                <a:gd name="T1" fmla="*/ 1 h 73"/>
                <a:gd name="T2" fmla="*/ 174 w 190"/>
                <a:gd name="T3" fmla="*/ 6 h 73"/>
                <a:gd name="T4" fmla="*/ 129 w 190"/>
                <a:gd name="T5" fmla="*/ 29 h 73"/>
                <a:gd name="T6" fmla="*/ 88 w 190"/>
                <a:gd name="T7" fmla="*/ 43 h 73"/>
                <a:gd name="T8" fmla="*/ 48 w 190"/>
                <a:gd name="T9" fmla="*/ 55 h 73"/>
                <a:gd name="T10" fmla="*/ 10 w 190"/>
                <a:gd name="T11" fmla="*/ 66 h 73"/>
                <a:gd name="T12" fmla="*/ 4 w 190"/>
                <a:gd name="T13" fmla="*/ 67 h 73"/>
                <a:gd name="T14" fmla="*/ 4 w 190"/>
                <a:gd name="T15" fmla="*/ 73 h 73"/>
                <a:gd name="T16" fmla="*/ 46 w 190"/>
                <a:gd name="T17" fmla="*/ 62 h 73"/>
                <a:gd name="T18" fmla="*/ 92 w 190"/>
                <a:gd name="T19" fmla="*/ 48 h 73"/>
                <a:gd name="T20" fmla="*/ 133 w 190"/>
                <a:gd name="T21" fmla="*/ 35 h 73"/>
                <a:gd name="T22" fmla="*/ 188 w 190"/>
                <a:gd name="T23" fmla="*/ 6 h 73"/>
                <a:gd name="T24" fmla="*/ 186 w 190"/>
                <a:gd name="T25" fmla="*/ 0 h 73"/>
                <a:gd name="T26" fmla="*/ 185 w 190"/>
                <a:gd name="T27" fmla="*/ 1 h 73"/>
                <a:gd name="T28" fmla="*/ 10 w 190"/>
                <a:gd name="T29" fmla="*/ 66 h 73"/>
                <a:gd name="T30" fmla="*/ 9 w 190"/>
                <a:gd name="T31" fmla="*/ 66 h 73"/>
                <a:gd name="T32" fmla="*/ 10 w 190"/>
                <a:gd name="T33" fmla="*/ 6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0" h="73">
                  <a:moveTo>
                    <a:pt x="185" y="1"/>
                  </a:moveTo>
                  <a:cubicBezTo>
                    <a:pt x="183" y="2"/>
                    <a:pt x="176" y="5"/>
                    <a:pt x="174" y="6"/>
                  </a:cubicBezTo>
                  <a:cubicBezTo>
                    <a:pt x="165" y="10"/>
                    <a:pt x="139" y="26"/>
                    <a:pt x="129" y="29"/>
                  </a:cubicBezTo>
                  <a:cubicBezTo>
                    <a:pt x="116" y="32"/>
                    <a:pt x="101" y="40"/>
                    <a:pt x="88" y="43"/>
                  </a:cubicBezTo>
                  <a:cubicBezTo>
                    <a:pt x="75" y="47"/>
                    <a:pt x="61" y="51"/>
                    <a:pt x="48" y="55"/>
                  </a:cubicBezTo>
                  <a:cubicBezTo>
                    <a:pt x="35" y="59"/>
                    <a:pt x="23" y="64"/>
                    <a:pt x="10" y="66"/>
                  </a:cubicBezTo>
                  <a:cubicBezTo>
                    <a:pt x="8" y="67"/>
                    <a:pt x="6" y="67"/>
                    <a:pt x="4" y="67"/>
                  </a:cubicBezTo>
                  <a:cubicBezTo>
                    <a:pt x="0" y="67"/>
                    <a:pt x="0" y="73"/>
                    <a:pt x="4" y="73"/>
                  </a:cubicBezTo>
                  <a:cubicBezTo>
                    <a:pt x="19" y="72"/>
                    <a:pt x="32" y="67"/>
                    <a:pt x="46" y="62"/>
                  </a:cubicBezTo>
                  <a:cubicBezTo>
                    <a:pt x="61" y="57"/>
                    <a:pt x="77" y="52"/>
                    <a:pt x="92" y="48"/>
                  </a:cubicBezTo>
                  <a:cubicBezTo>
                    <a:pt x="106" y="44"/>
                    <a:pt x="119" y="39"/>
                    <a:pt x="133" y="35"/>
                  </a:cubicBezTo>
                  <a:cubicBezTo>
                    <a:pt x="143" y="32"/>
                    <a:pt x="179" y="12"/>
                    <a:pt x="188" y="6"/>
                  </a:cubicBezTo>
                  <a:cubicBezTo>
                    <a:pt x="190" y="4"/>
                    <a:pt x="189" y="0"/>
                    <a:pt x="186" y="0"/>
                  </a:cubicBezTo>
                  <a:cubicBezTo>
                    <a:pt x="186" y="0"/>
                    <a:pt x="185" y="0"/>
                    <a:pt x="185" y="1"/>
                  </a:cubicBezTo>
                  <a:moveTo>
                    <a:pt x="10" y="66"/>
                  </a:moveTo>
                  <a:cubicBezTo>
                    <a:pt x="10" y="66"/>
                    <a:pt x="9" y="66"/>
                    <a:pt x="9" y="66"/>
                  </a:cubicBezTo>
                  <a:cubicBezTo>
                    <a:pt x="9" y="66"/>
                    <a:pt x="10" y="66"/>
                    <a:pt x="10" y="6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48" name="Freeform 750"/>
            <p:cNvSpPr>
              <a:spLocks noEditPoints="1"/>
            </p:cNvSpPr>
            <p:nvPr/>
          </p:nvSpPr>
          <p:spPr bwMode="auto">
            <a:xfrm>
              <a:off x="3743" y="2315"/>
              <a:ext cx="766" cy="726"/>
            </a:xfrm>
            <a:custGeom>
              <a:avLst/>
              <a:gdLst>
                <a:gd name="T0" fmla="*/ 322 w 323"/>
                <a:gd name="T1" fmla="*/ 107 h 306"/>
                <a:gd name="T2" fmla="*/ 321 w 323"/>
                <a:gd name="T3" fmla="*/ 107 h 306"/>
                <a:gd name="T4" fmla="*/ 318 w 323"/>
                <a:gd name="T5" fmla="*/ 106 h 306"/>
                <a:gd name="T6" fmla="*/ 318 w 323"/>
                <a:gd name="T7" fmla="*/ 107 h 306"/>
                <a:gd name="T8" fmla="*/ 318 w 323"/>
                <a:gd name="T9" fmla="*/ 107 h 306"/>
                <a:gd name="T10" fmla="*/ 305 w 323"/>
                <a:gd name="T11" fmla="*/ 103 h 306"/>
                <a:gd name="T12" fmla="*/ 301 w 323"/>
                <a:gd name="T13" fmla="*/ 102 h 306"/>
                <a:gd name="T14" fmla="*/ 299 w 323"/>
                <a:gd name="T15" fmla="*/ 101 h 306"/>
                <a:gd name="T16" fmla="*/ 253 w 323"/>
                <a:gd name="T17" fmla="*/ 87 h 306"/>
                <a:gd name="T18" fmla="*/ 245 w 323"/>
                <a:gd name="T19" fmla="*/ 85 h 306"/>
                <a:gd name="T20" fmla="*/ 76 w 323"/>
                <a:gd name="T21" fmla="*/ 26 h 306"/>
                <a:gd name="T22" fmla="*/ 6 w 323"/>
                <a:gd name="T23" fmla="*/ 1 h 306"/>
                <a:gd name="T24" fmla="*/ 6 w 323"/>
                <a:gd name="T25" fmla="*/ 1 h 306"/>
                <a:gd name="T26" fmla="*/ 6 w 323"/>
                <a:gd name="T27" fmla="*/ 1 h 306"/>
                <a:gd name="T28" fmla="*/ 0 w 323"/>
                <a:gd name="T29" fmla="*/ 0 h 306"/>
                <a:gd name="T30" fmla="*/ 0 w 323"/>
                <a:gd name="T31" fmla="*/ 0 h 306"/>
                <a:gd name="T32" fmla="*/ 25 w 323"/>
                <a:gd name="T33" fmla="*/ 120 h 306"/>
                <a:gd name="T34" fmla="*/ 40 w 323"/>
                <a:gd name="T35" fmla="*/ 180 h 306"/>
                <a:gd name="T36" fmla="*/ 54 w 323"/>
                <a:gd name="T37" fmla="*/ 241 h 306"/>
                <a:gd name="T38" fmla="*/ 61 w 323"/>
                <a:gd name="T39" fmla="*/ 271 h 306"/>
                <a:gd name="T40" fmla="*/ 60 w 323"/>
                <a:gd name="T41" fmla="*/ 273 h 306"/>
                <a:gd name="T42" fmla="*/ 67 w 323"/>
                <a:gd name="T43" fmla="*/ 301 h 306"/>
                <a:gd name="T44" fmla="*/ 71 w 323"/>
                <a:gd name="T45" fmla="*/ 302 h 306"/>
                <a:gd name="T46" fmla="*/ 167 w 323"/>
                <a:gd name="T47" fmla="*/ 270 h 306"/>
                <a:gd name="T48" fmla="*/ 211 w 323"/>
                <a:gd name="T49" fmla="*/ 241 h 306"/>
                <a:gd name="T50" fmla="*/ 254 w 323"/>
                <a:gd name="T51" fmla="*/ 203 h 306"/>
                <a:gd name="T52" fmla="*/ 323 w 323"/>
                <a:gd name="T53" fmla="*/ 110 h 306"/>
                <a:gd name="T54" fmla="*/ 322 w 323"/>
                <a:gd name="T55" fmla="*/ 107 h 306"/>
                <a:gd name="T56" fmla="*/ 295 w 323"/>
                <a:gd name="T57" fmla="*/ 152 h 306"/>
                <a:gd name="T58" fmla="*/ 255 w 323"/>
                <a:gd name="T59" fmla="*/ 193 h 306"/>
                <a:gd name="T60" fmla="*/ 209 w 323"/>
                <a:gd name="T61" fmla="*/ 235 h 306"/>
                <a:gd name="T62" fmla="*/ 168 w 323"/>
                <a:gd name="T63" fmla="*/ 262 h 306"/>
                <a:gd name="T64" fmla="*/ 124 w 323"/>
                <a:gd name="T65" fmla="*/ 287 h 306"/>
                <a:gd name="T66" fmla="*/ 90 w 323"/>
                <a:gd name="T67" fmla="*/ 296 h 306"/>
                <a:gd name="T68" fmla="*/ 72 w 323"/>
                <a:gd name="T69" fmla="*/ 297 h 306"/>
                <a:gd name="T70" fmla="*/ 72 w 323"/>
                <a:gd name="T71" fmla="*/ 293 h 306"/>
                <a:gd name="T72" fmla="*/ 72 w 323"/>
                <a:gd name="T73" fmla="*/ 291 h 306"/>
                <a:gd name="T74" fmla="*/ 44 w 323"/>
                <a:gd name="T75" fmla="*/ 169 h 306"/>
                <a:gd name="T76" fmla="*/ 13 w 323"/>
                <a:gd name="T77" fmla="*/ 48 h 306"/>
                <a:gd name="T78" fmla="*/ 7 w 323"/>
                <a:gd name="T79" fmla="*/ 12 h 306"/>
                <a:gd name="T80" fmla="*/ 6 w 323"/>
                <a:gd name="T81" fmla="*/ 7 h 306"/>
                <a:gd name="T82" fmla="*/ 245 w 323"/>
                <a:gd name="T83" fmla="*/ 91 h 306"/>
                <a:gd name="T84" fmla="*/ 316 w 323"/>
                <a:gd name="T85" fmla="*/ 112 h 306"/>
                <a:gd name="T86" fmla="*/ 312 w 323"/>
                <a:gd name="T87" fmla="*/ 123 h 306"/>
                <a:gd name="T88" fmla="*/ 295 w 323"/>
                <a:gd name="T89" fmla="*/ 152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3" h="306">
                  <a:moveTo>
                    <a:pt x="322" y="107"/>
                  </a:moveTo>
                  <a:cubicBezTo>
                    <a:pt x="321" y="107"/>
                    <a:pt x="321" y="107"/>
                    <a:pt x="321" y="107"/>
                  </a:cubicBezTo>
                  <a:cubicBezTo>
                    <a:pt x="320" y="107"/>
                    <a:pt x="319" y="107"/>
                    <a:pt x="318" y="106"/>
                  </a:cubicBezTo>
                  <a:cubicBezTo>
                    <a:pt x="318" y="106"/>
                    <a:pt x="318" y="107"/>
                    <a:pt x="318" y="107"/>
                  </a:cubicBezTo>
                  <a:cubicBezTo>
                    <a:pt x="318" y="107"/>
                    <a:pt x="318" y="107"/>
                    <a:pt x="318" y="107"/>
                  </a:cubicBezTo>
                  <a:cubicBezTo>
                    <a:pt x="314" y="105"/>
                    <a:pt x="309" y="104"/>
                    <a:pt x="305" y="103"/>
                  </a:cubicBezTo>
                  <a:cubicBezTo>
                    <a:pt x="304" y="103"/>
                    <a:pt x="302" y="102"/>
                    <a:pt x="301" y="102"/>
                  </a:cubicBezTo>
                  <a:cubicBezTo>
                    <a:pt x="300" y="102"/>
                    <a:pt x="299" y="102"/>
                    <a:pt x="299" y="101"/>
                  </a:cubicBezTo>
                  <a:cubicBezTo>
                    <a:pt x="284" y="97"/>
                    <a:pt x="268" y="92"/>
                    <a:pt x="253" y="87"/>
                  </a:cubicBezTo>
                  <a:cubicBezTo>
                    <a:pt x="250" y="87"/>
                    <a:pt x="247" y="86"/>
                    <a:pt x="245" y="85"/>
                  </a:cubicBezTo>
                  <a:cubicBezTo>
                    <a:pt x="189" y="66"/>
                    <a:pt x="133" y="46"/>
                    <a:pt x="76" y="26"/>
                  </a:cubicBezTo>
                  <a:cubicBezTo>
                    <a:pt x="53" y="17"/>
                    <a:pt x="29" y="9"/>
                    <a:pt x="6" y="1"/>
                  </a:cubicBezTo>
                  <a:cubicBezTo>
                    <a:pt x="6" y="1"/>
                    <a:pt x="6" y="1"/>
                    <a:pt x="6" y="1"/>
                  </a:cubicBezTo>
                  <a:cubicBezTo>
                    <a:pt x="6" y="1"/>
                    <a:pt x="6" y="1"/>
                    <a:pt x="6" y="1"/>
                  </a:cubicBezTo>
                  <a:cubicBezTo>
                    <a:pt x="4" y="1"/>
                    <a:pt x="2" y="0"/>
                    <a:pt x="0" y="0"/>
                  </a:cubicBezTo>
                  <a:cubicBezTo>
                    <a:pt x="0" y="0"/>
                    <a:pt x="0" y="0"/>
                    <a:pt x="0" y="0"/>
                  </a:cubicBezTo>
                  <a:cubicBezTo>
                    <a:pt x="4" y="41"/>
                    <a:pt x="15" y="80"/>
                    <a:pt x="25" y="120"/>
                  </a:cubicBezTo>
                  <a:cubicBezTo>
                    <a:pt x="31" y="140"/>
                    <a:pt x="36" y="160"/>
                    <a:pt x="40" y="180"/>
                  </a:cubicBezTo>
                  <a:cubicBezTo>
                    <a:pt x="45" y="200"/>
                    <a:pt x="49" y="221"/>
                    <a:pt x="54" y="241"/>
                  </a:cubicBezTo>
                  <a:cubicBezTo>
                    <a:pt x="56" y="251"/>
                    <a:pt x="58" y="261"/>
                    <a:pt x="61" y="271"/>
                  </a:cubicBezTo>
                  <a:cubicBezTo>
                    <a:pt x="60" y="271"/>
                    <a:pt x="60" y="272"/>
                    <a:pt x="60" y="273"/>
                  </a:cubicBezTo>
                  <a:cubicBezTo>
                    <a:pt x="64" y="282"/>
                    <a:pt x="65" y="291"/>
                    <a:pt x="67" y="301"/>
                  </a:cubicBezTo>
                  <a:cubicBezTo>
                    <a:pt x="67" y="303"/>
                    <a:pt x="69" y="303"/>
                    <a:pt x="71" y="302"/>
                  </a:cubicBezTo>
                  <a:cubicBezTo>
                    <a:pt x="105" y="306"/>
                    <a:pt x="138" y="288"/>
                    <a:pt x="167" y="270"/>
                  </a:cubicBezTo>
                  <a:cubicBezTo>
                    <a:pt x="182" y="261"/>
                    <a:pt x="197" y="252"/>
                    <a:pt x="211" y="241"/>
                  </a:cubicBezTo>
                  <a:cubicBezTo>
                    <a:pt x="226" y="230"/>
                    <a:pt x="240" y="217"/>
                    <a:pt x="254" y="203"/>
                  </a:cubicBezTo>
                  <a:cubicBezTo>
                    <a:pt x="282" y="176"/>
                    <a:pt x="313" y="149"/>
                    <a:pt x="323" y="110"/>
                  </a:cubicBezTo>
                  <a:cubicBezTo>
                    <a:pt x="323" y="109"/>
                    <a:pt x="323" y="108"/>
                    <a:pt x="322" y="107"/>
                  </a:cubicBezTo>
                  <a:close/>
                  <a:moveTo>
                    <a:pt x="295" y="152"/>
                  </a:moveTo>
                  <a:cubicBezTo>
                    <a:pt x="283" y="167"/>
                    <a:pt x="269" y="180"/>
                    <a:pt x="255" y="193"/>
                  </a:cubicBezTo>
                  <a:cubicBezTo>
                    <a:pt x="241" y="208"/>
                    <a:pt x="226" y="222"/>
                    <a:pt x="209" y="235"/>
                  </a:cubicBezTo>
                  <a:cubicBezTo>
                    <a:pt x="196" y="245"/>
                    <a:pt x="182" y="254"/>
                    <a:pt x="168" y="262"/>
                  </a:cubicBezTo>
                  <a:cubicBezTo>
                    <a:pt x="154" y="271"/>
                    <a:pt x="139" y="280"/>
                    <a:pt x="124" y="287"/>
                  </a:cubicBezTo>
                  <a:cubicBezTo>
                    <a:pt x="113" y="291"/>
                    <a:pt x="102" y="295"/>
                    <a:pt x="90" y="296"/>
                  </a:cubicBezTo>
                  <a:cubicBezTo>
                    <a:pt x="84" y="297"/>
                    <a:pt x="78" y="297"/>
                    <a:pt x="72" y="297"/>
                  </a:cubicBezTo>
                  <a:cubicBezTo>
                    <a:pt x="72" y="295"/>
                    <a:pt x="72" y="294"/>
                    <a:pt x="72" y="293"/>
                  </a:cubicBezTo>
                  <a:cubicBezTo>
                    <a:pt x="72" y="292"/>
                    <a:pt x="72" y="292"/>
                    <a:pt x="72" y="291"/>
                  </a:cubicBezTo>
                  <a:cubicBezTo>
                    <a:pt x="61" y="251"/>
                    <a:pt x="54" y="210"/>
                    <a:pt x="44" y="169"/>
                  </a:cubicBezTo>
                  <a:cubicBezTo>
                    <a:pt x="34" y="128"/>
                    <a:pt x="22" y="89"/>
                    <a:pt x="13" y="48"/>
                  </a:cubicBezTo>
                  <a:cubicBezTo>
                    <a:pt x="11" y="36"/>
                    <a:pt x="9" y="24"/>
                    <a:pt x="7" y="12"/>
                  </a:cubicBezTo>
                  <a:cubicBezTo>
                    <a:pt x="7" y="10"/>
                    <a:pt x="7" y="9"/>
                    <a:pt x="6" y="7"/>
                  </a:cubicBezTo>
                  <a:cubicBezTo>
                    <a:pt x="86" y="35"/>
                    <a:pt x="165" y="65"/>
                    <a:pt x="245" y="91"/>
                  </a:cubicBezTo>
                  <a:cubicBezTo>
                    <a:pt x="268" y="98"/>
                    <a:pt x="292" y="105"/>
                    <a:pt x="316" y="112"/>
                  </a:cubicBezTo>
                  <a:cubicBezTo>
                    <a:pt x="315" y="116"/>
                    <a:pt x="313" y="120"/>
                    <a:pt x="312" y="123"/>
                  </a:cubicBezTo>
                  <a:cubicBezTo>
                    <a:pt x="308" y="133"/>
                    <a:pt x="302" y="143"/>
                    <a:pt x="295"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49" name="Freeform 751"/>
            <p:cNvSpPr>
              <a:spLocks/>
            </p:cNvSpPr>
            <p:nvPr/>
          </p:nvSpPr>
          <p:spPr bwMode="auto">
            <a:xfrm>
              <a:off x="3119" y="1635"/>
              <a:ext cx="837" cy="1411"/>
            </a:xfrm>
            <a:custGeom>
              <a:avLst/>
              <a:gdLst>
                <a:gd name="T0" fmla="*/ 292 w 353"/>
                <a:gd name="T1" fmla="*/ 163 h 595"/>
                <a:gd name="T2" fmla="*/ 313 w 353"/>
                <a:gd name="T3" fmla="*/ 102 h 595"/>
                <a:gd name="T4" fmla="*/ 331 w 353"/>
                <a:gd name="T5" fmla="*/ 49 h 595"/>
                <a:gd name="T6" fmla="*/ 335 w 353"/>
                <a:gd name="T7" fmla="*/ 39 h 595"/>
                <a:gd name="T8" fmla="*/ 338 w 353"/>
                <a:gd name="T9" fmla="*/ 33 h 595"/>
                <a:gd name="T10" fmla="*/ 343 w 353"/>
                <a:gd name="T11" fmla="*/ 20 h 595"/>
                <a:gd name="T12" fmla="*/ 346 w 353"/>
                <a:gd name="T13" fmla="*/ 15 h 595"/>
                <a:gd name="T14" fmla="*/ 346 w 353"/>
                <a:gd name="T15" fmla="*/ 14 h 595"/>
                <a:gd name="T16" fmla="*/ 351 w 353"/>
                <a:gd name="T17" fmla="*/ 8 h 595"/>
                <a:gd name="T18" fmla="*/ 351 w 353"/>
                <a:gd name="T19" fmla="*/ 6 h 595"/>
                <a:gd name="T20" fmla="*/ 353 w 353"/>
                <a:gd name="T21" fmla="*/ 2 h 595"/>
                <a:gd name="T22" fmla="*/ 351 w 353"/>
                <a:gd name="T23" fmla="*/ 2 h 595"/>
                <a:gd name="T24" fmla="*/ 349 w 353"/>
                <a:gd name="T25" fmla="*/ 1 h 595"/>
                <a:gd name="T26" fmla="*/ 348 w 353"/>
                <a:gd name="T27" fmla="*/ 1 h 595"/>
                <a:gd name="T28" fmla="*/ 322 w 353"/>
                <a:gd name="T29" fmla="*/ 0 h 595"/>
                <a:gd name="T30" fmla="*/ 134 w 353"/>
                <a:gd name="T31" fmla="*/ 57 h 595"/>
                <a:gd name="T32" fmla="*/ 9 w 353"/>
                <a:gd name="T33" fmla="*/ 217 h 595"/>
                <a:gd name="T34" fmla="*/ 0 w 353"/>
                <a:gd name="T35" fmla="*/ 276 h 595"/>
                <a:gd name="T36" fmla="*/ 4 w 353"/>
                <a:gd name="T37" fmla="*/ 337 h 595"/>
                <a:gd name="T38" fmla="*/ 36 w 353"/>
                <a:gd name="T39" fmla="*/ 450 h 595"/>
                <a:gd name="T40" fmla="*/ 98 w 353"/>
                <a:gd name="T41" fmla="*/ 534 h 595"/>
                <a:gd name="T42" fmla="*/ 195 w 353"/>
                <a:gd name="T43" fmla="*/ 583 h 595"/>
                <a:gd name="T44" fmla="*/ 300 w 353"/>
                <a:gd name="T45" fmla="*/ 589 h 595"/>
                <a:gd name="T46" fmla="*/ 299 w 353"/>
                <a:gd name="T47" fmla="*/ 584 h 595"/>
                <a:gd name="T48" fmla="*/ 299 w 353"/>
                <a:gd name="T49" fmla="*/ 584 h 595"/>
                <a:gd name="T50" fmla="*/ 299 w 353"/>
                <a:gd name="T51" fmla="*/ 583 h 595"/>
                <a:gd name="T52" fmla="*/ 288 w 353"/>
                <a:gd name="T53" fmla="*/ 533 h 595"/>
                <a:gd name="T54" fmla="*/ 278 w 353"/>
                <a:gd name="T55" fmla="*/ 479 h 595"/>
                <a:gd name="T56" fmla="*/ 260 w 353"/>
                <a:gd name="T57" fmla="*/ 370 h 595"/>
                <a:gd name="T58" fmla="*/ 260 w 353"/>
                <a:gd name="T59" fmla="*/ 371 h 595"/>
                <a:gd name="T60" fmla="*/ 252 w 353"/>
                <a:gd name="T61" fmla="*/ 288 h 595"/>
                <a:gd name="T62" fmla="*/ 252 w 353"/>
                <a:gd name="T63" fmla="*/ 287 h 595"/>
                <a:gd name="T64" fmla="*/ 292 w 353"/>
                <a:gd name="T65" fmla="*/ 163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3" h="595">
                  <a:moveTo>
                    <a:pt x="292" y="163"/>
                  </a:moveTo>
                  <a:cubicBezTo>
                    <a:pt x="298" y="142"/>
                    <a:pt x="305" y="122"/>
                    <a:pt x="313" y="102"/>
                  </a:cubicBezTo>
                  <a:cubicBezTo>
                    <a:pt x="319" y="84"/>
                    <a:pt x="325" y="66"/>
                    <a:pt x="331" y="49"/>
                  </a:cubicBezTo>
                  <a:cubicBezTo>
                    <a:pt x="332" y="46"/>
                    <a:pt x="334" y="42"/>
                    <a:pt x="335" y="39"/>
                  </a:cubicBezTo>
                  <a:cubicBezTo>
                    <a:pt x="336" y="37"/>
                    <a:pt x="337" y="35"/>
                    <a:pt x="338" y="33"/>
                  </a:cubicBezTo>
                  <a:cubicBezTo>
                    <a:pt x="339" y="29"/>
                    <a:pt x="341" y="24"/>
                    <a:pt x="343" y="20"/>
                  </a:cubicBezTo>
                  <a:cubicBezTo>
                    <a:pt x="344" y="18"/>
                    <a:pt x="345" y="16"/>
                    <a:pt x="346" y="15"/>
                  </a:cubicBezTo>
                  <a:cubicBezTo>
                    <a:pt x="346" y="14"/>
                    <a:pt x="346" y="14"/>
                    <a:pt x="346" y="14"/>
                  </a:cubicBezTo>
                  <a:cubicBezTo>
                    <a:pt x="348" y="12"/>
                    <a:pt x="349" y="10"/>
                    <a:pt x="351" y="8"/>
                  </a:cubicBezTo>
                  <a:cubicBezTo>
                    <a:pt x="351" y="7"/>
                    <a:pt x="351" y="7"/>
                    <a:pt x="351" y="6"/>
                  </a:cubicBezTo>
                  <a:cubicBezTo>
                    <a:pt x="352" y="5"/>
                    <a:pt x="352" y="3"/>
                    <a:pt x="353" y="2"/>
                  </a:cubicBezTo>
                  <a:cubicBezTo>
                    <a:pt x="352" y="2"/>
                    <a:pt x="352" y="2"/>
                    <a:pt x="351" y="2"/>
                  </a:cubicBezTo>
                  <a:cubicBezTo>
                    <a:pt x="351" y="1"/>
                    <a:pt x="350" y="1"/>
                    <a:pt x="349" y="1"/>
                  </a:cubicBezTo>
                  <a:cubicBezTo>
                    <a:pt x="349" y="1"/>
                    <a:pt x="349" y="1"/>
                    <a:pt x="348" y="1"/>
                  </a:cubicBezTo>
                  <a:cubicBezTo>
                    <a:pt x="339" y="1"/>
                    <a:pt x="331" y="0"/>
                    <a:pt x="322" y="0"/>
                  </a:cubicBezTo>
                  <a:cubicBezTo>
                    <a:pt x="256" y="0"/>
                    <a:pt x="189" y="21"/>
                    <a:pt x="134" y="57"/>
                  </a:cubicBezTo>
                  <a:cubicBezTo>
                    <a:pt x="76" y="94"/>
                    <a:pt x="32" y="152"/>
                    <a:pt x="9" y="217"/>
                  </a:cubicBezTo>
                  <a:cubicBezTo>
                    <a:pt x="2" y="236"/>
                    <a:pt x="0" y="256"/>
                    <a:pt x="0" y="276"/>
                  </a:cubicBezTo>
                  <a:cubicBezTo>
                    <a:pt x="0" y="296"/>
                    <a:pt x="2" y="317"/>
                    <a:pt x="4" y="337"/>
                  </a:cubicBezTo>
                  <a:cubicBezTo>
                    <a:pt x="8" y="376"/>
                    <a:pt x="19" y="414"/>
                    <a:pt x="36" y="450"/>
                  </a:cubicBezTo>
                  <a:cubicBezTo>
                    <a:pt x="51" y="481"/>
                    <a:pt x="72" y="511"/>
                    <a:pt x="98" y="534"/>
                  </a:cubicBezTo>
                  <a:cubicBezTo>
                    <a:pt x="125" y="558"/>
                    <a:pt x="160" y="574"/>
                    <a:pt x="195" y="583"/>
                  </a:cubicBezTo>
                  <a:cubicBezTo>
                    <a:pt x="229" y="592"/>
                    <a:pt x="265" y="595"/>
                    <a:pt x="300" y="589"/>
                  </a:cubicBezTo>
                  <a:cubicBezTo>
                    <a:pt x="300" y="588"/>
                    <a:pt x="299" y="586"/>
                    <a:pt x="299" y="584"/>
                  </a:cubicBezTo>
                  <a:cubicBezTo>
                    <a:pt x="299" y="584"/>
                    <a:pt x="299" y="584"/>
                    <a:pt x="299" y="584"/>
                  </a:cubicBezTo>
                  <a:cubicBezTo>
                    <a:pt x="299" y="583"/>
                    <a:pt x="299" y="583"/>
                    <a:pt x="299" y="583"/>
                  </a:cubicBezTo>
                  <a:cubicBezTo>
                    <a:pt x="294" y="566"/>
                    <a:pt x="291" y="549"/>
                    <a:pt x="288" y="533"/>
                  </a:cubicBezTo>
                  <a:cubicBezTo>
                    <a:pt x="285" y="515"/>
                    <a:pt x="281" y="497"/>
                    <a:pt x="278" y="479"/>
                  </a:cubicBezTo>
                  <a:cubicBezTo>
                    <a:pt x="271" y="443"/>
                    <a:pt x="265" y="407"/>
                    <a:pt x="260" y="370"/>
                  </a:cubicBezTo>
                  <a:cubicBezTo>
                    <a:pt x="260" y="370"/>
                    <a:pt x="260" y="371"/>
                    <a:pt x="260" y="371"/>
                  </a:cubicBezTo>
                  <a:cubicBezTo>
                    <a:pt x="256" y="343"/>
                    <a:pt x="254" y="316"/>
                    <a:pt x="252" y="288"/>
                  </a:cubicBezTo>
                  <a:cubicBezTo>
                    <a:pt x="252" y="288"/>
                    <a:pt x="252" y="287"/>
                    <a:pt x="252" y="287"/>
                  </a:cubicBezTo>
                  <a:cubicBezTo>
                    <a:pt x="266" y="246"/>
                    <a:pt x="278" y="204"/>
                    <a:pt x="292" y="1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50" name="Freeform 752"/>
            <p:cNvSpPr>
              <a:spLocks/>
            </p:cNvSpPr>
            <p:nvPr/>
          </p:nvSpPr>
          <p:spPr bwMode="auto">
            <a:xfrm>
              <a:off x="3131" y="1646"/>
              <a:ext cx="804" cy="1381"/>
            </a:xfrm>
            <a:custGeom>
              <a:avLst/>
              <a:gdLst>
                <a:gd name="T0" fmla="*/ 256 w 339"/>
                <a:gd name="T1" fmla="*/ 409 h 582"/>
                <a:gd name="T2" fmla="*/ 279 w 339"/>
                <a:gd name="T3" fmla="*/ 538 h 582"/>
                <a:gd name="T4" fmla="*/ 288 w 339"/>
                <a:gd name="T5" fmla="*/ 579 h 582"/>
                <a:gd name="T6" fmla="*/ 288 w 339"/>
                <a:gd name="T7" fmla="*/ 579 h 582"/>
                <a:gd name="T8" fmla="*/ 225 w 339"/>
                <a:gd name="T9" fmla="*/ 579 h 582"/>
                <a:gd name="T10" fmla="*/ 154 w 339"/>
                <a:gd name="T11" fmla="*/ 560 h 582"/>
                <a:gd name="T12" fmla="*/ 107 w 339"/>
                <a:gd name="T13" fmla="*/ 533 h 582"/>
                <a:gd name="T14" fmla="*/ 67 w 339"/>
                <a:gd name="T15" fmla="*/ 493 h 582"/>
                <a:gd name="T16" fmla="*/ 28 w 339"/>
                <a:gd name="T17" fmla="*/ 425 h 582"/>
                <a:gd name="T18" fmla="*/ 6 w 339"/>
                <a:gd name="T19" fmla="*/ 342 h 582"/>
                <a:gd name="T20" fmla="*/ 6 w 339"/>
                <a:gd name="T21" fmla="*/ 342 h 582"/>
                <a:gd name="T22" fmla="*/ 6 w 339"/>
                <a:gd name="T23" fmla="*/ 342 h 582"/>
                <a:gd name="T24" fmla="*/ 6 w 339"/>
                <a:gd name="T25" fmla="*/ 342 h 582"/>
                <a:gd name="T26" fmla="*/ 2 w 339"/>
                <a:gd name="T27" fmla="*/ 292 h 582"/>
                <a:gd name="T28" fmla="*/ 3 w 339"/>
                <a:gd name="T29" fmla="*/ 241 h 582"/>
                <a:gd name="T30" fmla="*/ 15 w 339"/>
                <a:gd name="T31" fmla="*/ 199 h 582"/>
                <a:gd name="T32" fmla="*/ 57 w 339"/>
                <a:gd name="T33" fmla="*/ 126 h 582"/>
                <a:gd name="T34" fmla="*/ 113 w 339"/>
                <a:gd name="T35" fmla="*/ 70 h 582"/>
                <a:gd name="T36" fmla="*/ 185 w 339"/>
                <a:gd name="T37" fmla="*/ 29 h 582"/>
                <a:gd name="T38" fmla="*/ 276 w 339"/>
                <a:gd name="T39" fmla="*/ 4 h 582"/>
                <a:gd name="T40" fmla="*/ 339 w 339"/>
                <a:gd name="T41" fmla="*/ 2 h 582"/>
                <a:gd name="T42" fmla="*/ 333 w 339"/>
                <a:gd name="T43" fmla="*/ 12 h 582"/>
                <a:gd name="T44" fmla="*/ 333 w 339"/>
                <a:gd name="T45" fmla="*/ 14 h 582"/>
                <a:gd name="T46" fmla="*/ 315 w 339"/>
                <a:gd name="T47" fmla="*/ 58 h 582"/>
                <a:gd name="T48" fmla="*/ 296 w 339"/>
                <a:gd name="T49" fmla="*/ 113 h 582"/>
                <a:gd name="T50" fmla="*/ 256 w 339"/>
                <a:gd name="T51" fmla="*/ 237 h 582"/>
                <a:gd name="T52" fmla="*/ 244 w 339"/>
                <a:gd name="T53" fmla="*/ 275 h 582"/>
                <a:gd name="T54" fmla="*/ 243 w 339"/>
                <a:gd name="T55" fmla="*/ 275 h 582"/>
                <a:gd name="T56" fmla="*/ 241 w 339"/>
                <a:gd name="T57" fmla="*/ 277 h 582"/>
                <a:gd name="T58" fmla="*/ 256 w 339"/>
                <a:gd name="T59" fmla="*/ 409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9" h="582">
                  <a:moveTo>
                    <a:pt x="256" y="409"/>
                  </a:moveTo>
                  <a:cubicBezTo>
                    <a:pt x="263" y="452"/>
                    <a:pt x="272" y="495"/>
                    <a:pt x="279" y="538"/>
                  </a:cubicBezTo>
                  <a:cubicBezTo>
                    <a:pt x="282" y="552"/>
                    <a:pt x="284" y="566"/>
                    <a:pt x="288" y="579"/>
                  </a:cubicBezTo>
                  <a:cubicBezTo>
                    <a:pt x="288" y="579"/>
                    <a:pt x="288" y="579"/>
                    <a:pt x="288" y="579"/>
                  </a:cubicBezTo>
                  <a:cubicBezTo>
                    <a:pt x="267" y="582"/>
                    <a:pt x="246" y="582"/>
                    <a:pt x="225" y="579"/>
                  </a:cubicBezTo>
                  <a:cubicBezTo>
                    <a:pt x="201" y="576"/>
                    <a:pt x="177" y="569"/>
                    <a:pt x="154" y="560"/>
                  </a:cubicBezTo>
                  <a:cubicBezTo>
                    <a:pt x="137" y="553"/>
                    <a:pt x="121" y="544"/>
                    <a:pt x="107" y="533"/>
                  </a:cubicBezTo>
                  <a:cubicBezTo>
                    <a:pt x="92" y="521"/>
                    <a:pt x="79" y="508"/>
                    <a:pt x="67" y="493"/>
                  </a:cubicBezTo>
                  <a:cubicBezTo>
                    <a:pt x="51" y="472"/>
                    <a:pt x="38" y="449"/>
                    <a:pt x="28" y="425"/>
                  </a:cubicBezTo>
                  <a:cubicBezTo>
                    <a:pt x="17" y="398"/>
                    <a:pt x="10" y="370"/>
                    <a:pt x="6" y="342"/>
                  </a:cubicBezTo>
                  <a:cubicBezTo>
                    <a:pt x="6" y="342"/>
                    <a:pt x="6" y="342"/>
                    <a:pt x="6" y="342"/>
                  </a:cubicBezTo>
                  <a:cubicBezTo>
                    <a:pt x="6" y="342"/>
                    <a:pt x="6" y="342"/>
                    <a:pt x="6" y="342"/>
                  </a:cubicBezTo>
                  <a:cubicBezTo>
                    <a:pt x="6" y="342"/>
                    <a:pt x="6" y="342"/>
                    <a:pt x="6" y="342"/>
                  </a:cubicBezTo>
                  <a:cubicBezTo>
                    <a:pt x="4" y="325"/>
                    <a:pt x="2" y="308"/>
                    <a:pt x="2" y="292"/>
                  </a:cubicBezTo>
                  <a:cubicBezTo>
                    <a:pt x="1" y="275"/>
                    <a:pt x="0" y="258"/>
                    <a:pt x="3" y="241"/>
                  </a:cubicBezTo>
                  <a:cubicBezTo>
                    <a:pt x="5" y="226"/>
                    <a:pt x="9" y="212"/>
                    <a:pt x="15" y="199"/>
                  </a:cubicBezTo>
                  <a:cubicBezTo>
                    <a:pt x="26" y="173"/>
                    <a:pt x="40" y="149"/>
                    <a:pt x="57" y="126"/>
                  </a:cubicBezTo>
                  <a:cubicBezTo>
                    <a:pt x="73" y="105"/>
                    <a:pt x="92" y="86"/>
                    <a:pt x="113" y="70"/>
                  </a:cubicBezTo>
                  <a:cubicBezTo>
                    <a:pt x="135" y="53"/>
                    <a:pt x="159" y="40"/>
                    <a:pt x="185" y="29"/>
                  </a:cubicBezTo>
                  <a:cubicBezTo>
                    <a:pt x="214" y="17"/>
                    <a:pt x="245" y="8"/>
                    <a:pt x="276" y="4"/>
                  </a:cubicBezTo>
                  <a:cubicBezTo>
                    <a:pt x="297" y="1"/>
                    <a:pt x="318" y="0"/>
                    <a:pt x="339" y="2"/>
                  </a:cubicBezTo>
                  <a:cubicBezTo>
                    <a:pt x="338" y="5"/>
                    <a:pt x="336" y="9"/>
                    <a:pt x="333" y="12"/>
                  </a:cubicBezTo>
                  <a:cubicBezTo>
                    <a:pt x="333" y="13"/>
                    <a:pt x="333" y="13"/>
                    <a:pt x="333" y="14"/>
                  </a:cubicBezTo>
                  <a:cubicBezTo>
                    <a:pt x="325" y="28"/>
                    <a:pt x="320" y="43"/>
                    <a:pt x="315" y="58"/>
                  </a:cubicBezTo>
                  <a:cubicBezTo>
                    <a:pt x="309" y="77"/>
                    <a:pt x="302" y="95"/>
                    <a:pt x="296" y="113"/>
                  </a:cubicBezTo>
                  <a:cubicBezTo>
                    <a:pt x="281" y="154"/>
                    <a:pt x="268" y="196"/>
                    <a:pt x="256" y="237"/>
                  </a:cubicBezTo>
                  <a:cubicBezTo>
                    <a:pt x="252" y="250"/>
                    <a:pt x="248" y="262"/>
                    <a:pt x="244" y="275"/>
                  </a:cubicBezTo>
                  <a:cubicBezTo>
                    <a:pt x="244" y="275"/>
                    <a:pt x="243" y="275"/>
                    <a:pt x="243" y="275"/>
                  </a:cubicBezTo>
                  <a:cubicBezTo>
                    <a:pt x="242" y="275"/>
                    <a:pt x="241" y="276"/>
                    <a:pt x="241" y="277"/>
                  </a:cubicBezTo>
                  <a:cubicBezTo>
                    <a:pt x="243" y="322"/>
                    <a:pt x="249" y="365"/>
                    <a:pt x="256" y="4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51" name="Freeform 753"/>
            <p:cNvSpPr>
              <a:spLocks/>
            </p:cNvSpPr>
            <p:nvPr/>
          </p:nvSpPr>
          <p:spPr bwMode="auto">
            <a:xfrm>
              <a:off x="3830" y="1632"/>
              <a:ext cx="98" cy="81"/>
            </a:xfrm>
            <a:custGeom>
              <a:avLst/>
              <a:gdLst>
                <a:gd name="T0" fmla="*/ 2 w 41"/>
                <a:gd name="T1" fmla="*/ 6 h 34"/>
                <a:gd name="T2" fmla="*/ 18 w 41"/>
                <a:gd name="T3" fmla="*/ 17 h 34"/>
                <a:gd name="T4" fmla="*/ 17 w 41"/>
                <a:gd name="T5" fmla="*/ 17 h 34"/>
                <a:gd name="T6" fmla="*/ 34 w 41"/>
                <a:gd name="T7" fmla="*/ 32 h 34"/>
                <a:gd name="T8" fmla="*/ 39 w 41"/>
                <a:gd name="T9" fmla="*/ 28 h 34"/>
                <a:gd name="T10" fmla="*/ 5 w 41"/>
                <a:gd name="T11" fmla="*/ 1 h 34"/>
                <a:gd name="T12" fmla="*/ 4 w 41"/>
                <a:gd name="T13" fmla="*/ 0 h 34"/>
                <a:gd name="T14" fmla="*/ 2 w 41"/>
                <a:gd name="T15" fmla="*/ 6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34">
                  <a:moveTo>
                    <a:pt x="2" y="6"/>
                  </a:moveTo>
                  <a:cubicBezTo>
                    <a:pt x="8" y="10"/>
                    <a:pt x="13" y="13"/>
                    <a:pt x="18" y="17"/>
                  </a:cubicBezTo>
                  <a:cubicBezTo>
                    <a:pt x="18" y="17"/>
                    <a:pt x="18" y="17"/>
                    <a:pt x="17" y="17"/>
                  </a:cubicBezTo>
                  <a:cubicBezTo>
                    <a:pt x="23" y="22"/>
                    <a:pt x="29" y="26"/>
                    <a:pt x="34" y="32"/>
                  </a:cubicBezTo>
                  <a:cubicBezTo>
                    <a:pt x="37" y="34"/>
                    <a:pt x="41" y="30"/>
                    <a:pt x="39" y="28"/>
                  </a:cubicBezTo>
                  <a:cubicBezTo>
                    <a:pt x="29" y="17"/>
                    <a:pt x="17" y="9"/>
                    <a:pt x="5" y="1"/>
                  </a:cubicBezTo>
                  <a:cubicBezTo>
                    <a:pt x="5" y="0"/>
                    <a:pt x="4" y="0"/>
                    <a:pt x="4" y="0"/>
                  </a:cubicBezTo>
                  <a:cubicBezTo>
                    <a:pt x="1" y="0"/>
                    <a:pt x="0" y="4"/>
                    <a:pt x="2"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52" name="Freeform 754"/>
            <p:cNvSpPr>
              <a:spLocks/>
            </p:cNvSpPr>
            <p:nvPr/>
          </p:nvSpPr>
          <p:spPr bwMode="auto">
            <a:xfrm>
              <a:off x="3712" y="1656"/>
              <a:ext cx="185" cy="147"/>
            </a:xfrm>
            <a:custGeom>
              <a:avLst/>
              <a:gdLst>
                <a:gd name="T0" fmla="*/ 3 w 78"/>
                <a:gd name="T1" fmla="*/ 5 h 62"/>
                <a:gd name="T2" fmla="*/ 41 w 78"/>
                <a:gd name="T3" fmla="*/ 33 h 62"/>
                <a:gd name="T4" fmla="*/ 40 w 78"/>
                <a:gd name="T5" fmla="*/ 32 h 62"/>
                <a:gd name="T6" fmla="*/ 70 w 78"/>
                <a:gd name="T7" fmla="*/ 58 h 62"/>
                <a:gd name="T8" fmla="*/ 70 w 78"/>
                <a:gd name="T9" fmla="*/ 58 h 62"/>
                <a:gd name="T10" fmla="*/ 71 w 78"/>
                <a:gd name="T11" fmla="*/ 59 h 62"/>
                <a:gd name="T12" fmla="*/ 76 w 78"/>
                <a:gd name="T13" fmla="*/ 56 h 62"/>
                <a:gd name="T14" fmla="*/ 44 w 78"/>
                <a:gd name="T15" fmla="*/ 28 h 62"/>
                <a:gd name="T16" fmla="*/ 6 w 78"/>
                <a:gd name="T17" fmla="*/ 0 h 62"/>
                <a:gd name="T18" fmla="*/ 4 w 78"/>
                <a:gd name="T19" fmla="*/ 0 h 62"/>
                <a:gd name="T20" fmla="*/ 3 w 78"/>
                <a:gd name="T21"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8" h="62">
                  <a:moveTo>
                    <a:pt x="3" y="5"/>
                  </a:moveTo>
                  <a:cubicBezTo>
                    <a:pt x="16" y="14"/>
                    <a:pt x="28" y="23"/>
                    <a:pt x="41" y="33"/>
                  </a:cubicBezTo>
                  <a:cubicBezTo>
                    <a:pt x="40" y="33"/>
                    <a:pt x="40" y="32"/>
                    <a:pt x="40" y="32"/>
                  </a:cubicBezTo>
                  <a:cubicBezTo>
                    <a:pt x="50" y="40"/>
                    <a:pt x="62" y="48"/>
                    <a:pt x="70" y="58"/>
                  </a:cubicBezTo>
                  <a:cubicBezTo>
                    <a:pt x="70" y="58"/>
                    <a:pt x="70" y="58"/>
                    <a:pt x="70" y="58"/>
                  </a:cubicBezTo>
                  <a:cubicBezTo>
                    <a:pt x="70" y="58"/>
                    <a:pt x="71" y="59"/>
                    <a:pt x="71" y="59"/>
                  </a:cubicBezTo>
                  <a:cubicBezTo>
                    <a:pt x="73" y="62"/>
                    <a:pt x="78" y="59"/>
                    <a:pt x="76" y="56"/>
                  </a:cubicBezTo>
                  <a:cubicBezTo>
                    <a:pt x="68" y="45"/>
                    <a:pt x="55" y="36"/>
                    <a:pt x="44" y="28"/>
                  </a:cubicBezTo>
                  <a:cubicBezTo>
                    <a:pt x="31" y="18"/>
                    <a:pt x="19" y="9"/>
                    <a:pt x="6" y="0"/>
                  </a:cubicBezTo>
                  <a:cubicBezTo>
                    <a:pt x="5" y="0"/>
                    <a:pt x="5" y="0"/>
                    <a:pt x="4" y="0"/>
                  </a:cubicBezTo>
                  <a:cubicBezTo>
                    <a:pt x="2" y="0"/>
                    <a:pt x="0" y="4"/>
                    <a:pt x="3"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53" name="Freeform 755"/>
            <p:cNvSpPr>
              <a:spLocks/>
            </p:cNvSpPr>
            <p:nvPr/>
          </p:nvSpPr>
          <p:spPr bwMode="auto">
            <a:xfrm>
              <a:off x="3570" y="1701"/>
              <a:ext cx="289" cy="211"/>
            </a:xfrm>
            <a:custGeom>
              <a:avLst/>
              <a:gdLst>
                <a:gd name="T0" fmla="*/ 3 w 122"/>
                <a:gd name="T1" fmla="*/ 5 h 89"/>
                <a:gd name="T2" fmla="*/ 64 w 122"/>
                <a:gd name="T3" fmla="*/ 46 h 89"/>
                <a:gd name="T4" fmla="*/ 88 w 122"/>
                <a:gd name="T5" fmla="*/ 65 h 89"/>
                <a:gd name="T6" fmla="*/ 109 w 122"/>
                <a:gd name="T7" fmla="*/ 80 h 89"/>
                <a:gd name="T8" fmla="*/ 113 w 122"/>
                <a:gd name="T9" fmla="*/ 84 h 89"/>
                <a:gd name="T10" fmla="*/ 114 w 122"/>
                <a:gd name="T11" fmla="*/ 86 h 89"/>
                <a:gd name="T12" fmla="*/ 120 w 122"/>
                <a:gd name="T13" fmla="*/ 83 h 89"/>
                <a:gd name="T14" fmla="*/ 99 w 122"/>
                <a:gd name="T15" fmla="*/ 66 h 89"/>
                <a:gd name="T16" fmla="*/ 6 w 122"/>
                <a:gd name="T17" fmla="*/ 0 h 89"/>
                <a:gd name="T18" fmla="*/ 5 w 122"/>
                <a:gd name="T19" fmla="*/ 0 h 89"/>
                <a:gd name="T20" fmla="*/ 3 w 122"/>
                <a:gd name="T21" fmla="*/ 5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2" h="89">
                  <a:moveTo>
                    <a:pt x="3" y="5"/>
                  </a:moveTo>
                  <a:cubicBezTo>
                    <a:pt x="25" y="17"/>
                    <a:pt x="45" y="31"/>
                    <a:pt x="64" y="46"/>
                  </a:cubicBezTo>
                  <a:cubicBezTo>
                    <a:pt x="72" y="52"/>
                    <a:pt x="80" y="59"/>
                    <a:pt x="88" y="65"/>
                  </a:cubicBezTo>
                  <a:cubicBezTo>
                    <a:pt x="95" y="71"/>
                    <a:pt x="102" y="75"/>
                    <a:pt x="109" y="80"/>
                  </a:cubicBezTo>
                  <a:cubicBezTo>
                    <a:pt x="110" y="81"/>
                    <a:pt x="112" y="83"/>
                    <a:pt x="113" y="84"/>
                  </a:cubicBezTo>
                  <a:cubicBezTo>
                    <a:pt x="114" y="85"/>
                    <a:pt x="114" y="85"/>
                    <a:pt x="114" y="86"/>
                  </a:cubicBezTo>
                  <a:cubicBezTo>
                    <a:pt x="116" y="89"/>
                    <a:pt x="122" y="86"/>
                    <a:pt x="120" y="83"/>
                  </a:cubicBezTo>
                  <a:cubicBezTo>
                    <a:pt x="115" y="75"/>
                    <a:pt x="106" y="72"/>
                    <a:pt x="99" y="66"/>
                  </a:cubicBezTo>
                  <a:cubicBezTo>
                    <a:pt x="69" y="43"/>
                    <a:pt x="40" y="18"/>
                    <a:pt x="6" y="0"/>
                  </a:cubicBezTo>
                  <a:cubicBezTo>
                    <a:pt x="6" y="0"/>
                    <a:pt x="5" y="0"/>
                    <a:pt x="5" y="0"/>
                  </a:cubicBezTo>
                  <a:cubicBezTo>
                    <a:pt x="2" y="0"/>
                    <a:pt x="0" y="4"/>
                    <a:pt x="3"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54" name="Freeform 756"/>
            <p:cNvSpPr>
              <a:spLocks/>
            </p:cNvSpPr>
            <p:nvPr/>
          </p:nvSpPr>
          <p:spPr bwMode="auto">
            <a:xfrm>
              <a:off x="3439" y="1777"/>
              <a:ext cx="384" cy="244"/>
            </a:xfrm>
            <a:custGeom>
              <a:avLst/>
              <a:gdLst>
                <a:gd name="T0" fmla="*/ 3 w 162"/>
                <a:gd name="T1" fmla="*/ 5 h 103"/>
                <a:gd name="T2" fmla="*/ 83 w 162"/>
                <a:gd name="T3" fmla="*/ 54 h 103"/>
                <a:gd name="T4" fmla="*/ 116 w 162"/>
                <a:gd name="T5" fmla="*/ 73 h 103"/>
                <a:gd name="T6" fmla="*/ 145 w 162"/>
                <a:gd name="T7" fmla="*/ 91 h 103"/>
                <a:gd name="T8" fmla="*/ 153 w 162"/>
                <a:gd name="T9" fmla="*/ 99 h 103"/>
                <a:gd name="T10" fmla="*/ 154 w 162"/>
                <a:gd name="T11" fmla="*/ 100 h 103"/>
                <a:gd name="T12" fmla="*/ 159 w 162"/>
                <a:gd name="T13" fmla="*/ 97 h 103"/>
                <a:gd name="T14" fmla="*/ 132 w 162"/>
                <a:gd name="T15" fmla="*/ 75 h 103"/>
                <a:gd name="T16" fmla="*/ 98 w 162"/>
                <a:gd name="T17" fmla="*/ 56 h 103"/>
                <a:gd name="T18" fmla="*/ 6 w 162"/>
                <a:gd name="T19" fmla="*/ 0 h 103"/>
                <a:gd name="T20" fmla="*/ 4 w 162"/>
                <a:gd name="T21" fmla="*/ 0 h 103"/>
                <a:gd name="T22" fmla="*/ 3 w 162"/>
                <a:gd name="T23" fmla="*/ 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 h="103">
                  <a:moveTo>
                    <a:pt x="3" y="5"/>
                  </a:moveTo>
                  <a:cubicBezTo>
                    <a:pt x="30" y="21"/>
                    <a:pt x="57" y="37"/>
                    <a:pt x="83" y="54"/>
                  </a:cubicBezTo>
                  <a:cubicBezTo>
                    <a:pt x="94" y="60"/>
                    <a:pt x="104" y="67"/>
                    <a:pt x="116" y="73"/>
                  </a:cubicBezTo>
                  <a:cubicBezTo>
                    <a:pt x="126" y="79"/>
                    <a:pt x="136" y="84"/>
                    <a:pt x="145" y="91"/>
                  </a:cubicBezTo>
                  <a:cubicBezTo>
                    <a:pt x="148" y="94"/>
                    <a:pt x="151" y="96"/>
                    <a:pt x="153" y="99"/>
                  </a:cubicBezTo>
                  <a:cubicBezTo>
                    <a:pt x="154" y="99"/>
                    <a:pt x="154" y="100"/>
                    <a:pt x="154" y="100"/>
                  </a:cubicBezTo>
                  <a:cubicBezTo>
                    <a:pt x="156" y="103"/>
                    <a:pt x="162" y="100"/>
                    <a:pt x="159" y="97"/>
                  </a:cubicBezTo>
                  <a:cubicBezTo>
                    <a:pt x="153" y="87"/>
                    <a:pt x="142" y="81"/>
                    <a:pt x="132" y="75"/>
                  </a:cubicBezTo>
                  <a:cubicBezTo>
                    <a:pt x="120" y="69"/>
                    <a:pt x="109" y="63"/>
                    <a:pt x="98" y="56"/>
                  </a:cubicBezTo>
                  <a:cubicBezTo>
                    <a:pt x="68" y="37"/>
                    <a:pt x="37" y="18"/>
                    <a:pt x="6" y="0"/>
                  </a:cubicBezTo>
                  <a:cubicBezTo>
                    <a:pt x="5" y="0"/>
                    <a:pt x="5" y="0"/>
                    <a:pt x="4" y="0"/>
                  </a:cubicBezTo>
                  <a:cubicBezTo>
                    <a:pt x="2" y="0"/>
                    <a:pt x="0" y="4"/>
                    <a:pt x="3"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55" name="Freeform 757"/>
            <p:cNvSpPr>
              <a:spLocks/>
            </p:cNvSpPr>
            <p:nvPr/>
          </p:nvSpPr>
          <p:spPr bwMode="auto">
            <a:xfrm>
              <a:off x="3285" y="1914"/>
              <a:ext cx="484" cy="257"/>
            </a:xfrm>
            <a:custGeom>
              <a:avLst/>
              <a:gdLst>
                <a:gd name="T0" fmla="*/ 3 w 204"/>
                <a:gd name="T1" fmla="*/ 6 h 108"/>
                <a:gd name="T2" fmla="*/ 118 w 204"/>
                <a:gd name="T3" fmla="*/ 65 h 108"/>
                <a:gd name="T4" fmla="*/ 145 w 204"/>
                <a:gd name="T5" fmla="*/ 79 h 108"/>
                <a:gd name="T6" fmla="*/ 156 w 204"/>
                <a:gd name="T7" fmla="*/ 84 h 108"/>
                <a:gd name="T8" fmla="*/ 161 w 204"/>
                <a:gd name="T9" fmla="*/ 86 h 108"/>
                <a:gd name="T10" fmla="*/ 169 w 204"/>
                <a:gd name="T11" fmla="*/ 89 h 108"/>
                <a:gd name="T12" fmla="*/ 191 w 204"/>
                <a:gd name="T13" fmla="*/ 101 h 108"/>
                <a:gd name="T14" fmla="*/ 193 w 204"/>
                <a:gd name="T15" fmla="*/ 103 h 108"/>
                <a:gd name="T16" fmla="*/ 197 w 204"/>
                <a:gd name="T17" fmla="*/ 106 h 108"/>
                <a:gd name="T18" fmla="*/ 201 w 204"/>
                <a:gd name="T19" fmla="*/ 102 h 108"/>
                <a:gd name="T20" fmla="*/ 181 w 204"/>
                <a:gd name="T21" fmla="*/ 89 h 108"/>
                <a:gd name="T22" fmla="*/ 170 w 204"/>
                <a:gd name="T23" fmla="*/ 83 h 108"/>
                <a:gd name="T24" fmla="*/ 160 w 204"/>
                <a:gd name="T25" fmla="*/ 79 h 108"/>
                <a:gd name="T26" fmla="*/ 157 w 204"/>
                <a:gd name="T27" fmla="*/ 78 h 108"/>
                <a:gd name="T28" fmla="*/ 133 w 204"/>
                <a:gd name="T29" fmla="*/ 66 h 108"/>
                <a:gd name="T30" fmla="*/ 17 w 204"/>
                <a:gd name="T31" fmla="*/ 6 h 108"/>
                <a:gd name="T32" fmla="*/ 6 w 204"/>
                <a:gd name="T33" fmla="*/ 0 h 108"/>
                <a:gd name="T34" fmla="*/ 5 w 204"/>
                <a:gd name="T35" fmla="*/ 0 h 108"/>
                <a:gd name="T36" fmla="*/ 3 w 204"/>
                <a:gd name="T37" fmla="*/ 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4" h="108">
                  <a:moveTo>
                    <a:pt x="3" y="6"/>
                  </a:moveTo>
                  <a:cubicBezTo>
                    <a:pt x="41" y="25"/>
                    <a:pt x="80" y="45"/>
                    <a:pt x="118" y="65"/>
                  </a:cubicBezTo>
                  <a:cubicBezTo>
                    <a:pt x="127" y="70"/>
                    <a:pt x="136" y="75"/>
                    <a:pt x="145" y="79"/>
                  </a:cubicBezTo>
                  <a:cubicBezTo>
                    <a:pt x="149" y="81"/>
                    <a:pt x="152" y="82"/>
                    <a:pt x="156" y="84"/>
                  </a:cubicBezTo>
                  <a:cubicBezTo>
                    <a:pt x="157" y="84"/>
                    <a:pt x="159" y="85"/>
                    <a:pt x="161" y="86"/>
                  </a:cubicBezTo>
                  <a:cubicBezTo>
                    <a:pt x="163" y="87"/>
                    <a:pt x="167" y="89"/>
                    <a:pt x="169" y="89"/>
                  </a:cubicBezTo>
                  <a:cubicBezTo>
                    <a:pt x="177" y="93"/>
                    <a:pt x="184" y="96"/>
                    <a:pt x="191" y="101"/>
                  </a:cubicBezTo>
                  <a:cubicBezTo>
                    <a:pt x="192" y="102"/>
                    <a:pt x="193" y="102"/>
                    <a:pt x="193" y="103"/>
                  </a:cubicBezTo>
                  <a:cubicBezTo>
                    <a:pt x="195" y="104"/>
                    <a:pt x="196" y="105"/>
                    <a:pt x="197" y="106"/>
                  </a:cubicBezTo>
                  <a:cubicBezTo>
                    <a:pt x="200" y="108"/>
                    <a:pt x="204" y="104"/>
                    <a:pt x="201" y="102"/>
                  </a:cubicBezTo>
                  <a:cubicBezTo>
                    <a:pt x="195" y="96"/>
                    <a:pt x="188" y="92"/>
                    <a:pt x="181" y="89"/>
                  </a:cubicBezTo>
                  <a:cubicBezTo>
                    <a:pt x="178" y="87"/>
                    <a:pt x="174" y="85"/>
                    <a:pt x="170" y="83"/>
                  </a:cubicBezTo>
                  <a:cubicBezTo>
                    <a:pt x="168" y="83"/>
                    <a:pt x="164" y="80"/>
                    <a:pt x="160" y="79"/>
                  </a:cubicBezTo>
                  <a:cubicBezTo>
                    <a:pt x="159" y="79"/>
                    <a:pt x="158" y="78"/>
                    <a:pt x="157" y="78"/>
                  </a:cubicBezTo>
                  <a:cubicBezTo>
                    <a:pt x="149" y="74"/>
                    <a:pt x="141" y="70"/>
                    <a:pt x="133" y="66"/>
                  </a:cubicBezTo>
                  <a:cubicBezTo>
                    <a:pt x="94" y="46"/>
                    <a:pt x="56" y="26"/>
                    <a:pt x="17" y="6"/>
                  </a:cubicBezTo>
                  <a:cubicBezTo>
                    <a:pt x="14" y="4"/>
                    <a:pt x="10" y="2"/>
                    <a:pt x="6" y="0"/>
                  </a:cubicBezTo>
                  <a:cubicBezTo>
                    <a:pt x="5" y="0"/>
                    <a:pt x="5" y="0"/>
                    <a:pt x="5" y="0"/>
                  </a:cubicBezTo>
                  <a:cubicBezTo>
                    <a:pt x="2" y="0"/>
                    <a:pt x="0" y="4"/>
                    <a:pt x="3"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56" name="Freeform 758"/>
            <p:cNvSpPr>
              <a:spLocks noEditPoints="1"/>
            </p:cNvSpPr>
            <p:nvPr/>
          </p:nvSpPr>
          <p:spPr bwMode="auto">
            <a:xfrm>
              <a:off x="3176" y="2052"/>
              <a:ext cx="557" cy="247"/>
            </a:xfrm>
            <a:custGeom>
              <a:avLst/>
              <a:gdLst>
                <a:gd name="T0" fmla="*/ 2 w 235"/>
                <a:gd name="T1" fmla="*/ 6 h 104"/>
                <a:gd name="T2" fmla="*/ 134 w 235"/>
                <a:gd name="T3" fmla="*/ 61 h 104"/>
                <a:gd name="T4" fmla="*/ 134 w 235"/>
                <a:gd name="T5" fmla="*/ 61 h 104"/>
                <a:gd name="T6" fmla="*/ 173 w 235"/>
                <a:gd name="T7" fmla="*/ 79 h 104"/>
                <a:gd name="T8" fmla="*/ 211 w 235"/>
                <a:gd name="T9" fmla="*/ 92 h 104"/>
                <a:gd name="T10" fmla="*/ 227 w 235"/>
                <a:gd name="T11" fmla="*/ 102 h 104"/>
                <a:gd name="T12" fmla="*/ 228 w 235"/>
                <a:gd name="T13" fmla="*/ 102 h 104"/>
                <a:gd name="T14" fmla="*/ 232 w 235"/>
                <a:gd name="T15" fmla="*/ 98 h 104"/>
                <a:gd name="T16" fmla="*/ 172 w 235"/>
                <a:gd name="T17" fmla="*/ 72 h 104"/>
                <a:gd name="T18" fmla="*/ 143 w 235"/>
                <a:gd name="T19" fmla="*/ 58 h 104"/>
                <a:gd name="T20" fmla="*/ 111 w 235"/>
                <a:gd name="T21" fmla="*/ 45 h 104"/>
                <a:gd name="T22" fmla="*/ 45 w 235"/>
                <a:gd name="T23" fmla="*/ 21 h 104"/>
                <a:gd name="T24" fmla="*/ 5 w 235"/>
                <a:gd name="T25" fmla="*/ 1 h 104"/>
                <a:gd name="T26" fmla="*/ 4 w 235"/>
                <a:gd name="T27" fmla="*/ 0 h 104"/>
                <a:gd name="T28" fmla="*/ 2 w 235"/>
                <a:gd name="T29" fmla="*/ 6 h 104"/>
                <a:gd name="T30" fmla="*/ 134 w 235"/>
                <a:gd name="T31" fmla="*/ 61 h 104"/>
                <a:gd name="T32" fmla="*/ 134 w 235"/>
                <a:gd name="T33" fmla="*/ 61 h 104"/>
                <a:gd name="T34" fmla="*/ 134 w 235"/>
                <a:gd name="T35" fmla="*/ 6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5" h="104">
                  <a:moveTo>
                    <a:pt x="2" y="6"/>
                  </a:moveTo>
                  <a:cubicBezTo>
                    <a:pt x="43" y="31"/>
                    <a:pt x="90" y="43"/>
                    <a:pt x="134" y="61"/>
                  </a:cubicBezTo>
                  <a:cubicBezTo>
                    <a:pt x="134" y="61"/>
                    <a:pt x="134" y="61"/>
                    <a:pt x="134" y="61"/>
                  </a:cubicBezTo>
                  <a:cubicBezTo>
                    <a:pt x="147" y="66"/>
                    <a:pt x="159" y="74"/>
                    <a:pt x="173" y="79"/>
                  </a:cubicBezTo>
                  <a:cubicBezTo>
                    <a:pt x="185" y="84"/>
                    <a:pt x="199" y="87"/>
                    <a:pt x="211" y="92"/>
                  </a:cubicBezTo>
                  <a:cubicBezTo>
                    <a:pt x="217" y="95"/>
                    <a:pt x="222" y="98"/>
                    <a:pt x="227" y="102"/>
                  </a:cubicBezTo>
                  <a:cubicBezTo>
                    <a:pt x="228" y="102"/>
                    <a:pt x="228" y="102"/>
                    <a:pt x="228" y="102"/>
                  </a:cubicBezTo>
                  <a:cubicBezTo>
                    <a:pt x="231" y="104"/>
                    <a:pt x="235" y="100"/>
                    <a:pt x="232" y="98"/>
                  </a:cubicBezTo>
                  <a:cubicBezTo>
                    <a:pt x="214" y="84"/>
                    <a:pt x="192" y="80"/>
                    <a:pt x="172" y="72"/>
                  </a:cubicBezTo>
                  <a:cubicBezTo>
                    <a:pt x="162" y="68"/>
                    <a:pt x="153" y="63"/>
                    <a:pt x="143" y="58"/>
                  </a:cubicBezTo>
                  <a:cubicBezTo>
                    <a:pt x="132" y="54"/>
                    <a:pt x="121" y="49"/>
                    <a:pt x="111" y="45"/>
                  </a:cubicBezTo>
                  <a:cubicBezTo>
                    <a:pt x="89" y="37"/>
                    <a:pt x="67" y="30"/>
                    <a:pt x="45" y="21"/>
                  </a:cubicBezTo>
                  <a:cubicBezTo>
                    <a:pt x="31" y="15"/>
                    <a:pt x="18" y="9"/>
                    <a:pt x="5" y="1"/>
                  </a:cubicBezTo>
                  <a:cubicBezTo>
                    <a:pt x="5" y="1"/>
                    <a:pt x="4" y="0"/>
                    <a:pt x="4" y="0"/>
                  </a:cubicBezTo>
                  <a:cubicBezTo>
                    <a:pt x="1" y="0"/>
                    <a:pt x="0" y="4"/>
                    <a:pt x="2" y="6"/>
                  </a:cubicBezTo>
                  <a:moveTo>
                    <a:pt x="134" y="61"/>
                  </a:moveTo>
                  <a:cubicBezTo>
                    <a:pt x="134" y="61"/>
                    <a:pt x="134" y="61"/>
                    <a:pt x="134" y="61"/>
                  </a:cubicBezTo>
                  <a:cubicBezTo>
                    <a:pt x="134" y="61"/>
                    <a:pt x="134" y="61"/>
                    <a:pt x="134" y="6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57" name="Freeform 759"/>
            <p:cNvSpPr>
              <a:spLocks noEditPoints="1"/>
            </p:cNvSpPr>
            <p:nvPr/>
          </p:nvSpPr>
          <p:spPr bwMode="auto">
            <a:xfrm>
              <a:off x="3133" y="2209"/>
              <a:ext cx="598" cy="211"/>
            </a:xfrm>
            <a:custGeom>
              <a:avLst/>
              <a:gdLst>
                <a:gd name="T0" fmla="*/ 3 w 252"/>
                <a:gd name="T1" fmla="*/ 6 h 89"/>
                <a:gd name="T2" fmla="*/ 123 w 252"/>
                <a:gd name="T3" fmla="*/ 43 h 89"/>
                <a:gd name="T4" fmla="*/ 153 w 252"/>
                <a:gd name="T5" fmla="*/ 53 h 89"/>
                <a:gd name="T6" fmla="*/ 178 w 252"/>
                <a:gd name="T7" fmla="*/ 62 h 89"/>
                <a:gd name="T8" fmla="*/ 224 w 252"/>
                <a:gd name="T9" fmla="*/ 75 h 89"/>
                <a:gd name="T10" fmla="*/ 229 w 252"/>
                <a:gd name="T11" fmla="*/ 77 h 89"/>
                <a:gd name="T12" fmla="*/ 243 w 252"/>
                <a:gd name="T13" fmla="*/ 85 h 89"/>
                <a:gd name="T14" fmla="*/ 245 w 252"/>
                <a:gd name="T15" fmla="*/ 87 h 89"/>
                <a:gd name="T16" fmla="*/ 249 w 252"/>
                <a:gd name="T17" fmla="*/ 83 h 89"/>
                <a:gd name="T18" fmla="*/ 209 w 252"/>
                <a:gd name="T19" fmla="*/ 64 h 89"/>
                <a:gd name="T20" fmla="*/ 163 w 252"/>
                <a:gd name="T21" fmla="*/ 50 h 89"/>
                <a:gd name="T22" fmla="*/ 43 w 252"/>
                <a:gd name="T23" fmla="*/ 12 h 89"/>
                <a:gd name="T24" fmla="*/ 5 w 252"/>
                <a:gd name="T25" fmla="*/ 0 h 89"/>
                <a:gd name="T26" fmla="*/ 4 w 252"/>
                <a:gd name="T27" fmla="*/ 0 h 89"/>
                <a:gd name="T28" fmla="*/ 3 w 252"/>
                <a:gd name="T29" fmla="*/ 6 h 89"/>
                <a:gd name="T30" fmla="*/ 229 w 252"/>
                <a:gd name="T31" fmla="*/ 77 h 89"/>
                <a:gd name="T32" fmla="*/ 229 w 252"/>
                <a:gd name="T33" fmla="*/ 77 h 89"/>
                <a:gd name="T34" fmla="*/ 229 w 252"/>
                <a:gd name="T35" fmla="*/ 7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2" h="89">
                  <a:moveTo>
                    <a:pt x="3" y="6"/>
                  </a:moveTo>
                  <a:cubicBezTo>
                    <a:pt x="43" y="18"/>
                    <a:pt x="84" y="29"/>
                    <a:pt x="123" y="43"/>
                  </a:cubicBezTo>
                  <a:cubicBezTo>
                    <a:pt x="133" y="46"/>
                    <a:pt x="143" y="49"/>
                    <a:pt x="153" y="53"/>
                  </a:cubicBezTo>
                  <a:cubicBezTo>
                    <a:pt x="162" y="56"/>
                    <a:pt x="170" y="60"/>
                    <a:pt x="178" y="62"/>
                  </a:cubicBezTo>
                  <a:cubicBezTo>
                    <a:pt x="193" y="67"/>
                    <a:pt x="209" y="70"/>
                    <a:pt x="224" y="75"/>
                  </a:cubicBezTo>
                  <a:cubicBezTo>
                    <a:pt x="225" y="75"/>
                    <a:pt x="227" y="76"/>
                    <a:pt x="229" y="77"/>
                  </a:cubicBezTo>
                  <a:cubicBezTo>
                    <a:pt x="234" y="79"/>
                    <a:pt x="238" y="81"/>
                    <a:pt x="243" y="85"/>
                  </a:cubicBezTo>
                  <a:cubicBezTo>
                    <a:pt x="243" y="85"/>
                    <a:pt x="244" y="86"/>
                    <a:pt x="245" y="87"/>
                  </a:cubicBezTo>
                  <a:cubicBezTo>
                    <a:pt x="248" y="89"/>
                    <a:pt x="252" y="85"/>
                    <a:pt x="249" y="83"/>
                  </a:cubicBezTo>
                  <a:cubicBezTo>
                    <a:pt x="238" y="73"/>
                    <a:pt x="223" y="68"/>
                    <a:pt x="209" y="64"/>
                  </a:cubicBezTo>
                  <a:cubicBezTo>
                    <a:pt x="193" y="60"/>
                    <a:pt x="178" y="56"/>
                    <a:pt x="163" y="50"/>
                  </a:cubicBezTo>
                  <a:cubicBezTo>
                    <a:pt x="124" y="35"/>
                    <a:pt x="83" y="24"/>
                    <a:pt x="43" y="12"/>
                  </a:cubicBezTo>
                  <a:cubicBezTo>
                    <a:pt x="30" y="8"/>
                    <a:pt x="17" y="4"/>
                    <a:pt x="5" y="0"/>
                  </a:cubicBezTo>
                  <a:cubicBezTo>
                    <a:pt x="4" y="0"/>
                    <a:pt x="4" y="0"/>
                    <a:pt x="4" y="0"/>
                  </a:cubicBezTo>
                  <a:cubicBezTo>
                    <a:pt x="1" y="0"/>
                    <a:pt x="0" y="5"/>
                    <a:pt x="3" y="6"/>
                  </a:cubicBezTo>
                  <a:moveTo>
                    <a:pt x="229" y="77"/>
                  </a:moveTo>
                  <a:cubicBezTo>
                    <a:pt x="229" y="77"/>
                    <a:pt x="229" y="77"/>
                    <a:pt x="229" y="77"/>
                  </a:cubicBezTo>
                  <a:cubicBezTo>
                    <a:pt x="229" y="77"/>
                    <a:pt x="229" y="77"/>
                    <a:pt x="229" y="7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58" name="Freeform 760"/>
            <p:cNvSpPr>
              <a:spLocks/>
            </p:cNvSpPr>
            <p:nvPr/>
          </p:nvSpPr>
          <p:spPr bwMode="auto">
            <a:xfrm>
              <a:off x="3129" y="2375"/>
              <a:ext cx="607" cy="144"/>
            </a:xfrm>
            <a:custGeom>
              <a:avLst/>
              <a:gdLst>
                <a:gd name="T0" fmla="*/ 4 w 256"/>
                <a:gd name="T1" fmla="*/ 0 h 61"/>
                <a:gd name="T2" fmla="*/ 4 w 256"/>
                <a:gd name="T3" fmla="*/ 5 h 61"/>
                <a:gd name="T4" fmla="*/ 20 w 256"/>
                <a:gd name="T5" fmla="*/ 6 h 61"/>
                <a:gd name="T6" fmla="*/ 77 w 256"/>
                <a:gd name="T7" fmla="*/ 20 h 61"/>
                <a:gd name="T8" fmla="*/ 138 w 256"/>
                <a:gd name="T9" fmla="*/ 35 h 61"/>
                <a:gd name="T10" fmla="*/ 195 w 256"/>
                <a:gd name="T11" fmla="*/ 47 h 61"/>
                <a:gd name="T12" fmla="*/ 251 w 256"/>
                <a:gd name="T13" fmla="*/ 60 h 61"/>
                <a:gd name="T14" fmla="*/ 252 w 256"/>
                <a:gd name="T15" fmla="*/ 54 h 61"/>
                <a:gd name="T16" fmla="*/ 197 w 256"/>
                <a:gd name="T17" fmla="*/ 41 h 61"/>
                <a:gd name="T18" fmla="*/ 139 w 256"/>
                <a:gd name="T19" fmla="*/ 29 h 61"/>
                <a:gd name="T20" fmla="*/ 79 w 256"/>
                <a:gd name="T21" fmla="*/ 14 h 61"/>
                <a:gd name="T22" fmla="*/ 21 w 256"/>
                <a:gd name="T23" fmla="*/ 1 h 61"/>
                <a:gd name="T24" fmla="*/ 4 w 256"/>
                <a:gd name="T25" fmla="*/ 0 h 61"/>
                <a:gd name="T26" fmla="*/ 4 w 256"/>
                <a:gd name="T2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6" h="61">
                  <a:moveTo>
                    <a:pt x="4" y="0"/>
                  </a:moveTo>
                  <a:cubicBezTo>
                    <a:pt x="0" y="0"/>
                    <a:pt x="0" y="5"/>
                    <a:pt x="4" y="5"/>
                  </a:cubicBezTo>
                  <a:cubicBezTo>
                    <a:pt x="9" y="5"/>
                    <a:pt x="14" y="6"/>
                    <a:pt x="20" y="6"/>
                  </a:cubicBezTo>
                  <a:cubicBezTo>
                    <a:pt x="39" y="9"/>
                    <a:pt x="58" y="16"/>
                    <a:pt x="77" y="20"/>
                  </a:cubicBezTo>
                  <a:cubicBezTo>
                    <a:pt x="98" y="24"/>
                    <a:pt x="118" y="30"/>
                    <a:pt x="138" y="35"/>
                  </a:cubicBezTo>
                  <a:cubicBezTo>
                    <a:pt x="157" y="40"/>
                    <a:pt x="176" y="43"/>
                    <a:pt x="195" y="47"/>
                  </a:cubicBezTo>
                  <a:cubicBezTo>
                    <a:pt x="214" y="50"/>
                    <a:pt x="233" y="53"/>
                    <a:pt x="251" y="60"/>
                  </a:cubicBezTo>
                  <a:cubicBezTo>
                    <a:pt x="254" y="61"/>
                    <a:pt x="256" y="55"/>
                    <a:pt x="252" y="54"/>
                  </a:cubicBezTo>
                  <a:cubicBezTo>
                    <a:pt x="234" y="47"/>
                    <a:pt x="216" y="44"/>
                    <a:pt x="197" y="41"/>
                  </a:cubicBezTo>
                  <a:cubicBezTo>
                    <a:pt x="178" y="38"/>
                    <a:pt x="158" y="34"/>
                    <a:pt x="139" y="29"/>
                  </a:cubicBezTo>
                  <a:cubicBezTo>
                    <a:pt x="119" y="24"/>
                    <a:pt x="99" y="18"/>
                    <a:pt x="79" y="14"/>
                  </a:cubicBezTo>
                  <a:cubicBezTo>
                    <a:pt x="59" y="10"/>
                    <a:pt x="41" y="4"/>
                    <a:pt x="21" y="1"/>
                  </a:cubicBezTo>
                  <a:cubicBezTo>
                    <a:pt x="15" y="0"/>
                    <a:pt x="10" y="0"/>
                    <a:pt x="4" y="0"/>
                  </a:cubicBezTo>
                  <a:cubicBezTo>
                    <a:pt x="4" y="0"/>
                    <a:pt x="4" y="0"/>
                    <a:pt x="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59" name="Freeform 761"/>
            <p:cNvSpPr>
              <a:spLocks/>
            </p:cNvSpPr>
            <p:nvPr/>
          </p:nvSpPr>
          <p:spPr bwMode="auto">
            <a:xfrm>
              <a:off x="3155" y="2552"/>
              <a:ext cx="609" cy="121"/>
            </a:xfrm>
            <a:custGeom>
              <a:avLst/>
              <a:gdLst>
                <a:gd name="T0" fmla="*/ 3 w 257"/>
                <a:gd name="T1" fmla="*/ 6 h 51"/>
                <a:gd name="T2" fmla="*/ 130 w 257"/>
                <a:gd name="T3" fmla="*/ 28 h 51"/>
                <a:gd name="T4" fmla="*/ 192 w 257"/>
                <a:gd name="T5" fmla="*/ 40 h 51"/>
                <a:gd name="T6" fmla="*/ 251 w 257"/>
                <a:gd name="T7" fmla="*/ 50 h 51"/>
                <a:gd name="T8" fmla="*/ 252 w 257"/>
                <a:gd name="T9" fmla="*/ 50 h 51"/>
                <a:gd name="T10" fmla="*/ 253 w 257"/>
                <a:gd name="T11" fmla="*/ 45 h 51"/>
                <a:gd name="T12" fmla="*/ 194 w 257"/>
                <a:gd name="T13" fmla="*/ 35 h 51"/>
                <a:gd name="T14" fmla="*/ 132 w 257"/>
                <a:gd name="T15" fmla="*/ 23 h 51"/>
                <a:gd name="T16" fmla="*/ 6 w 257"/>
                <a:gd name="T17" fmla="*/ 1 h 51"/>
                <a:gd name="T18" fmla="*/ 5 w 257"/>
                <a:gd name="T19" fmla="*/ 0 h 51"/>
                <a:gd name="T20" fmla="*/ 4 w 257"/>
                <a:gd name="T21" fmla="*/ 0 h 51"/>
                <a:gd name="T22" fmla="*/ 3 w 257"/>
                <a:gd name="T23"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7" h="51">
                  <a:moveTo>
                    <a:pt x="3" y="6"/>
                  </a:moveTo>
                  <a:cubicBezTo>
                    <a:pt x="46" y="12"/>
                    <a:pt x="88" y="20"/>
                    <a:pt x="130" y="28"/>
                  </a:cubicBezTo>
                  <a:cubicBezTo>
                    <a:pt x="150" y="32"/>
                    <a:pt x="171" y="37"/>
                    <a:pt x="192" y="40"/>
                  </a:cubicBezTo>
                  <a:cubicBezTo>
                    <a:pt x="211" y="44"/>
                    <a:pt x="231" y="45"/>
                    <a:pt x="251" y="50"/>
                  </a:cubicBezTo>
                  <a:cubicBezTo>
                    <a:pt x="251" y="50"/>
                    <a:pt x="251" y="50"/>
                    <a:pt x="252" y="50"/>
                  </a:cubicBezTo>
                  <a:cubicBezTo>
                    <a:pt x="256" y="51"/>
                    <a:pt x="257" y="46"/>
                    <a:pt x="253" y="45"/>
                  </a:cubicBezTo>
                  <a:cubicBezTo>
                    <a:pt x="234" y="40"/>
                    <a:pt x="214" y="38"/>
                    <a:pt x="194" y="35"/>
                  </a:cubicBezTo>
                  <a:cubicBezTo>
                    <a:pt x="174" y="32"/>
                    <a:pt x="153" y="27"/>
                    <a:pt x="132" y="23"/>
                  </a:cubicBezTo>
                  <a:cubicBezTo>
                    <a:pt x="91" y="15"/>
                    <a:pt x="49" y="6"/>
                    <a:pt x="6" y="1"/>
                  </a:cubicBezTo>
                  <a:cubicBezTo>
                    <a:pt x="6" y="1"/>
                    <a:pt x="5" y="1"/>
                    <a:pt x="5" y="0"/>
                  </a:cubicBezTo>
                  <a:cubicBezTo>
                    <a:pt x="5" y="0"/>
                    <a:pt x="5" y="0"/>
                    <a:pt x="4" y="0"/>
                  </a:cubicBezTo>
                  <a:cubicBezTo>
                    <a:pt x="1" y="0"/>
                    <a:pt x="0" y="6"/>
                    <a:pt x="3"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60" name="Freeform 762"/>
            <p:cNvSpPr>
              <a:spLocks noEditPoints="1"/>
            </p:cNvSpPr>
            <p:nvPr/>
          </p:nvSpPr>
          <p:spPr bwMode="auto">
            <a:xfrm>
              <a:off x="3223" y="2721"/>
              <a:ext cx="562" cy="73"/>
            </a:xfrm>
            <a:custGeom>
              <a:avLst/>
              <a:gdLst>
                <a:gd name="T0" fmla="*/ 4 w 237"/>
                <a:gd name="T1" fmla="*/ 6 h 31"/>
                <a:gd name="T2" fmla="*/ 130 w 237"/>
                <a:gd name="T3" fmla="*/ 18 h 31"/>
                <a:gd name="T4" fmla="*/ 181 w 237"/>
                <a:gd name="T5" fmla="*/ 23 h 31"/>
                <a:gd name="T6" fmla="*/ 217 w 237"/>
                <a:gd name="T7" fmla="*/ 25 h 31"/>
                <a:gd name="T8" fmla="*/ 220 w 237"/>
                <a:gd name="T9" fmla="*/ 25 h 31"/>
                <a:gd name="T10" fmla="*/ 229 w 237"/>
                <a:gd name="T11" fmla="*/ 27 h 31"/>
                <a:gd name="T12" fmla="*/ 230 w 237"/>
                <a:gd name="T13" fmla="*/ 28 h 31"/>
                <a:gd name="T14" fmla="*/ 230 w 237"/>
                <a:gd name="T15" fmla="*/ 28 h 31"/>
                <a:gd name="T16" fmla="*/ 235 w 237"/>
                <a:gd name="T17" fmla="*/ 24 h 31"/>
                <a:gd name="T18" fmla="*/ 224 w 237"/>
                <a:gd name="T19" fmla="*/ 20 h 31"/>
                <a:gd name="T20" fmla="*/ 207 w 237"/>
                <a:gd name="T21" fmla="*/ 18 h 31"/>
                <a:gd name="T22" fmla="*/ 174 w 237"/>
                <a:gd name="T23" fmla="*/ 17 h 31"/>
                <a:gd name="T24" fmla="*/ 49 w 237"/>
                <a:gd name="T25" fmla="*/ 6 h 31"/>
                <a:gd name="T26" fmla="*/ 24 w 237"/>
                <a:gd name="T27" fmla="*/ 3 h 31"/>
                <a:gd name="T28" fmla="*/ 24 w 237"/>
                <a:gd name="T29" fmla="*/ 3 h 31"/>
                <a:gd name="T30" fmla="*/ 6 w 237"/>
                <a:gd name="T31" fmla="*/ 0 h 31"/>
                <a:gd name="T32" fmla="*/ 5 w 237"/>
                <a:gd name="T33" fmla="*/ 0 h 31"/>
                <a:gd name="T34" fmla="*/ 4 w 237"/>
                <a:gd name="T35" fmla="*/ 6 h 31"/>
                <a:gd name="T36" fmla="*/ 219 w 237"/>
                <a:gd name="T37" fmla="*/ 25 h 31"/>
                <a:gd name="T38" fmla="*/ 220 w 237"/>
                <a:gd name="T39" fmla="*/ 25 h 31"/>
                <a:gd name="T40" fmla="*/ 219 w 237"/>
                <a:gd name="T41" fmla="*/ 2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7" h="31">
                  <a:moveTo>
                    <a:pt x="4" y="6"/>
                  </a:moveTo>
                  <a:cubicBezTo>
                    <a:pt x="46" y="12"/>
                    <a:pt x="88" y="15"/>
                    <a:pt x="130" y="18"/>
                  </a:cubicBezTo>
                  <a:cubicBezTo>
                    <a:pt x="147" y="20"/>
                    <a:pt x="164" y="22"/>
                    <a:pt x="181" y="23"/>
                  </a:cubicBezTo>
                  <a:cubicBezTo>
                    <a:pt x="193" y="24"/>
                    <a:pt x="205" y="24"/>
                    <a:pt x="217" y="25"/>
                  </a:cubicBezTo>
                  <a:cubicBezTo>
                    <a:pt x="218" y="25"/>
                    <a:pt x="219" y="25"/>
                    <a:pt x="220" y="25"/>
                  </a:cubicBezTo>
                  <a:cubicBezTo>
                    <a:pt x="223" y="26"/>
                    <a:pt x="226" y="26"/>
                    <a:pt x="229" y="27"/>
                  </a:cubicBezTo>
                  <a:cubicBezTo>
                    <a:pt x="229" y="28"/>
                    <a:pt x="230" y="28"/>
                    <a:pt x="230" y="28"/>
                  </a:cubicBezTo>
                  <a:cubicBezTo>
                    <a:pt x="230" y="28"/>
                    <a:pt x="230" y="28"/>
                    <a:pt x="230" y="28"/>
                  </a:cubicBezTo>
                  <a:cubicBezTo>
                    <a:pt x="233" y="31"/>
                    <a:pt x="237" y="27"/>
                    <a:pt x="235" y="24"/>
                  </a:cubicBezTo>
                  <a:cubicBezTo>
                    <a:pt x="232" y="21"/>
                    <a:pt x="228" y="21"/>
                    <a:pt x="224" y="20"/>
                  </a:cubicBezTo>
                  <a:cubicBezTo>
                    <a:pt x="218" y="19"/>
                    <a:pt x="213" y="19"/>
                    <a:pt x="207" y="18"/>
                  </a:cubicBezTo>
                  <a:cubicBezTo>
                    <a:pt x="196" y="18"/>
                    <a:pt x="185" y="18"/>
                    <a:pt x="174" y="17"/>
                  </a:cubicBezTo>
                  <a:cubicBezTo>
                    <a:pt x="132" y="13"/>
                    <a:pt x="91" y="10"/>
                    <a:pt x="49" y="6"/>
                  </a:cubicBezTo>
                  <a:cubicBezTo>
                    <a:pt x="40" y="5"/>
                    <a:pt x="32" y="4"/>
                    <a:pt x="24" y="3"/>
                  </a:cubicBezTo>
                  <a:cubicBezTo>
                    <a:pt x="24" y="3"/>
                    <a:pt x="24" y="3"/>
                    <a:pt x="24" y="3"/>
                  </a:cubicBezTo>
                  <a:cubicBezTo>
                    <a:pt x="18" y="2"/>
                    <a:pt x="12" y="1"/>
                    <a:pt x="6" y="0"/>
                  </a:cubicBezTo>
                  <a:cubicBezTo>
                    <a:pt x="5" y="0"/>
                    <a:pt x="5" y="0"/>
                    <a:pt x="5" y="0"/>
                  </a:cubicBezTo>
                  <a:cubicBezTo>
                    <a:pt x="2" y="0"/>
                    <a:pt x="0" y="5"/>
                    <a:pt x="4" y="6"/>
                  </a:cubicBezTo>
                  <a:moveTo>
                    <a:pt x="219" y="25"/>
                  </a:moveTo>
                  <a:cubicBezTo>
                    <a:pt x="220" y="25"/>
                    <a:pt x="220" y="25"/>
                    <a:pt x="220" y="25"/>
                  </a:cubicBezTo>
                  <a:cubicBezTo>
                    <a:pt x="220" y="25"/>
                    <a:pt x="220" y="25"/>
                    <a:pt x="21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61" name="Freeform 763"/>
            <p:cNvSpPr>
              <a:spLocks/>
            </p:cNvSpPr>
            <p:nvPr/>
          </p:nvSpPr>
          <p:spPr bwMode="auto">
            <a:xfrm>
              <a:off x="3344" y="2877"/>
              <a:ext cx="467" cy="34"/>
            </a:xfrm>
            <a:custGeom>
              <a:avLst/>
              <a:gdLst>
                <a:gd name="T0" fmla="*/ 3 w 197"/>
                <a:gd name="T1" fmla="*/ 1 h 14"/>
                <a:gd name="T2" fmla="*/ 3 w 197"/>
                <a:gd name="T3" fmla="*/ 7 h 14"/>
                <a:gd name="T4" fmla="*/ 48 w 197"/>
                <a:gd name="T5" fmla="*/ 8 h 14"/>
                <a:gd name="T6" fmla="*/ 96 w 197"/>
                <a:gd name="T7" fmla="*/ 11 h 14"/>
                <a:gd name="T8" fmla="*/ 193 w 197"/>
                <a:gd name="T9" fmla="*/ 14 h 14"/>
                <a:gd name="T10" fmla="*/ 193 w 197"/>
                <a:gd name="T11" fmla="*/ 8 h 14"/>
                <a:gd name="T12" fmla="*/ 97 w 197"/>
                <a:gd name="T13" fmla="*/ 5 h 14"/>
                <a:gd name="T14" fmla="*/ 50 w 197"/>
                <a:gd name="T15" fmla="*/ 3 h 14"/>
                <a:gd name="T16" fmla="*/ 17 w 197"/>
                <a:gd name="T17" fmla="*/ 0 h 14"/>
                <a:gd name="T18" fmla="*/ 3 w 197"/>
                <a:gd name="T19"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4">
                  <a:moveTo>
                    <a:pt x="3" y="1"/>
                  </a:moveTo>
                  <a:cubicBezTo>
                    <a:pt x="0" y="2"/>
                    <a:pt x="0" y="7"/>
                    <a:pt x="3" y="7"/>
                  </a:cubicBezTo>
                  <a:cubicBezTo>
                    <a:pt x="18" y="5"/>
                    <a:pt x="33" y="7"/>
                    <a:pt x="48" y="8"/>
                  </a:cubicBezTo>
                  <a:cubicBezTo>
                    <a:pt x="64" y="10"/>
                    <a:pt x="80" y="10"/>
                    <a:pt x="96" y="11"/>
                  </a:cubicBezTo>
                  <a:cubicBezTo>
                    <a:pt x="128" y="12"/>
                    <a:pt x="161" y="14"/>
                    <a:pt x="193" y="14"/>
                  </a:cubicBezTo>
                  <a:cubicBezTo>
                    <a:pt x="197" y="14"/>
                    <a:pt x="197" y="8"/>
                    <a:pt x="193" y="8"/>
                  </a:cubicBezTo>
                  <a:cubicBezTo>
                    <a:pt x="161" y="8"/>
                    <a:pt x="129" y="6"/>
                    <a:pt x="97" y="5"/>
                  </a:cubicBezTo>
                  <a:cubicBezTo>
                    <a:pt x="81" y="5"/>
                    <a:pt x="65" y="4"/>
                    <a:pt x="50" y="3"/>
                  </a:cubicBezTo>
                  <a:cubicBezTo>
                    <a:pt x="39" y="2"/>
                    <a:pt x="28" y="0"/>
                    <a:pt x="17" y="0"/>
                  </a:cubicBezTo>
                  <a:cubicBezTo>
                    <a:pt x="13" y="0"/>
                    <a:pt x="8" y="0"/>
                    <a:pt x="3"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62" name="Freeform 764"/>
            <p:cNvSpPr>
              <a:spLocks/>
            </p:cNvSpPr>
            <p:nvPr/>
          </p:nvSpPr>
          <p:spPr bwMode="auto">
            <a:xfrm>
              <a:off x="2894" y="2209"/>
              <a:ext cx="47" cy="14"/>
            </a:xfrm>
            <a:custGeom>
              <a:avLst/>
              <a:gdLst>
                <a:gd name="T0" fmla="*/ 17 w 20"/>
                <a:gd name="T1" fmla="*/ 0 h 6"/>
                <a:gd name="T2" fmla="*/ 3 w 20"/>
                <a:gd name="T3" fmla="*/ 0 h 6"/>
                <a:gd name="T4" fmla="*/ 3 w 20"/>
                <a:gd name="T5" fmla="*/ 6 h 6"/>
                <a:gd name="T6" fmla="*/ 17 w 20"/>
                <a:gd name="T7" fmla="*/ 6 h 6"/>
                <a:gd name="T8" fmla="*/ 17 w 20"/>
                <a:gd name="T9" fmla="*/ 0 h 6"/>
                <a:gd name="T10" fmla="*/ 17 w 20"/>
                <a:gd name="T11" fmla="*/ 0 h 6"/>
              </a:gdLst>
              <a:ahLst/>
              <a:cxnLst>
                <a:cxn ang="0">
                  <a:pos x="T0" y="T1"/>
                </a:cxn>
                <a:cxn ang="0">
                  <a:pos x="T2" y="T3"/>
                </a:cxn>
                <a:cxn ang="0">
                  <a:pos x="T4" y="T5"/>
                </a:cxn>
                <a:cxn ang="0">
                  <a:pos x="T6" y="T7"/>
                </a:cxn>
                <a:cxn ang="0">
                  <a:pos x="T8" y="T9"/>
                </a:cxn>
                <a:cxn ang="0">
                  <a:pos x="T10" y="T11"/>
                </a:cxn>
              </a:cxnLst>
              <a:rect l="0" t="0" r="r" b="b"/>
              <a:pathLst>
                <a:path w="20" h="6">
                  <a:moveTo>
                    <a:pt x="17" y="0"/>
                  </a:moveTo>
                  <a:cubicBezTo>
                    <a:pt x="12" y="0"/>
                    <a:pt x="8" y="0"/>
                    <a:pt x="3" y="0"/>
                  </a:cubicBezTo>
                  <a:cubicBezTo>
                    <a:pt x="0" y="0"/>
                    <a:pt x="0" y="6"/>
                    <a:pt x="3" y="6"/>
                  </a:cubicBezTo>
                  <a:cubicBezTo>
                    <a:pt x="8" y="6"/>
                    <a:pt x="12" y="6"/>
                    <a:pt x="17" y="6"/>
                  </a:cubicBezTo>
                  <a:cubicBezTo>
                    <a:pt x="20" y="5"/>
                    <a:pt x="20" y="0"/>
                    <a:pt x="17" y="0"/>
                  </a:cubicBezTo>
                  <a:cubicBezTo>
                    <a:pt x="17" y="0"/>
                    <a:pt x="17" y="0"/>
                    <a:pt x="1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63" name="Freeform 765"/>
            <p:cNvSpPr>
              <a:spLocks/>
            </p:cNvSpPr>
            <p:nvPr/>
          </p:nvSpPr>
          <p:spPr bwMode="auto">
            <a:xfrm>
              <a:off x="2889" y="2211"/>
              <a:ext cx="64" cy="116"/>
            </a:xfrm>
            <a:custGeom>
              <a:avLst/>
              <a:gdLst>
                <a:gd name="T0" fmla="*/ 2 w 27"/>
                <a:gd name="T1" fmla="*/ 3 h 49"/>
                <a:gd name="T2" fmla="*/ 3 w 27"/>
                <a:gd name="T3" fmla="*/ 22 h 49"/>
                <a:gd name="T4" fmla="*/ 9 w 27"/>
                <a:gd name="T5" fmla="*/ 22 h 49"/>
                <a:gd name="T6" fmla="*/ 9 w 27"/>
                <a:gd name="T7" fmla="*/ 20 h 49"/>
                <a:gd name="T8" fmla="*/ 10 w 27"/>
                <a:gd name="T9" fmla="*/ 18 h 49"/>
                <a:gd name="T10" fmla="*/ 11 w 27"/>
                <a:gd name="T11" fmla="*/ 17 h 49"/>
                <a:gd name="T12" fmla="*/ 13 w 27"/>
                <a:gd name="T13" fmla="*/ 17 h 49"/>
                <a:gd name="T14" fmla="*/ 14 w 27"/>
                <a:gd name="T15" fmla="*/ 16 h 49"/>
                <a:gd name="T16" fmla="*/ 15 w 27"/>
                <a:gd name="T17" fmla="*/ 16 h 49"/>
                <a:gd name="T18" fmla="*/ 17 w 27"/>
                <a:gd name="T19" fmla="*/ 17 h 49"/>
                <a:gd name="T20" fmla="*/ 18 w 27"/>
                <a:gd name="T21" fmla="*/ 17 h 49"/>
                <a:gd name="T22" fmla="*/ 19 w 27"/>
                <a:gd name="T23" fmla="*/ 18 h 49"/>
                <a:gd name="T24" fmla="*/ 19 w 27"/>
                <a:gd name="T25" fmla="*/ 19 h 49"/>
                <a:gd name="T26" fmla="*/ 20 w 27"/>
                <a:gd name="T27" fmla="*/ 21 h 49"/>
                <a:gd name="T28" fmla="*/ 20 w 27"/>
                <a:gd name="T29" fmla="*/ 22 h 49"/>
                <a:gd name="T30" fmla="*/ 19 w 27"/>
                <a:gd name="T31" fmla="*/ 25 h 49"/>
                <a:gd name="T32" fmla="*/ 17 w 27"/>
                <a:gd name="T33" fmla="*/ 29 h 49"/>
                <a:gd name="T34" fmla="*/ 12 w 27"/>
                <a:gd name="T35" fmla="*/ 34 h 49"/>
                <a:gd name="T36" fmla="*/ 10 w 27"/>
                <a:gd name="T37" fmla="*/ 35 h 49"/>
                <a:gd name="T38" fmla="*/ 8 w 27"/>
                <a:gd name="T39" fmla="*/ 36 h 49"/>
                <a:gd name="T40" fmla="*/ 8 w 27"/>
                <a:gd name="T41" fmla="*/ 36 h 49"/>
                <a:gd name="T42" fmla="*/ 7 w 27"/>
                <a:gd name="T43" fmla="*/ 36 h 49"/>
                <a:gd name="T44" fmla="*/ 7 w 27"/>
                <a:gd name="T45" fmla="*/ 35 h 49"/>
                <a:gd name="T46" fmla="*/ 6 w 27"/>
                <a:gd name="T47" fmla="*/ 35 h 49"/>
                <a:gd name="T48" fmla="*/ 2 w 27"/>
                <a:gd name="T49" fmla="*/ 39 h 49"/>
                <a:gd name="T50" fmla="*/ 26 w 27"/>
                <a:gd name="T51" fmla="*/ 23 h 49"/>
                <a:gd name="T52" fmla="*/ 8 w 27"/>
                <a:gd name="T53" fmla="*/ 13 h 49"/>
                <a:gd name="T54" fmla="*/ 8 w 27"/>
                <a:gd name="T55" fmla="*/ 3 h 49"/>
                <a:gd name="T56" fmla="*/ 5 w 27"/>
                <a:gd name="T57" fmla="*/ 0 h 49"/>
                <a:gd name="T58" fmla="*/ 2 w 27"/>
                <a:gd name="T59" fmla="*/ 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49">
                  <a:moveTo>
                    <a:pt x="2" y="3"/>
                  </a:moveTo>
                  <a:cubicBezTo>
                    <a:pt x="2" y="9"/>
                    <a:pt x="2" y="15"/>
                    <a:pt x="3" y="22"/>
                  </a:cubicBezTo>
                  <a:cubicBezTo>
                    <a:pt x="4" y="25"/>
                    <a:pt x="8" y="25"/>
                    <a:pt x="9" y="22"/>
                  </a:cubicBezTo>
                  <a:cubicBezTo>
                    <a:pt x="9" y="21"/>
                    <a:pt x="9" y="21"/>
                    <a:pt x="9" y="20"/>
                  </a:cubicBezTo>
                  <a:cubicBezTo>
                    <a:pt x="10" y="19"/>
                    <a:pt x="10" y="19"/>
                    <a:pt x="10" y="18"/>
                  </a:cubicBezTo>
                  <a:cubicBezTo>
                    <a:pt x="11" y="18"/>
                    <a:pt x="11" y="18"/>
                    <a:pt x="11" y="17"/>
                  </a:cubicBezTo>
                  <a:cubicBezTo>
                    <a:pt x="12" y="17"/>
                    <a:pt x="12" y="17"/>
                    <a:pt x="13" y="17"/>
                  </a:cubicBezTo>
                  <a:cubicBezTo>
                    <a:pt x="13" y="17"/>
                    <a:pt x="13" y="16"/>
                    <a:pt x="14" y="16"/>
                  </a:cubicBezTo>
                  <a:cubicBezTo>
                    <a:pt x="14" y="16"/>
                    <a:pt x="15" y="16"/>
                    <a:pt x="15" y="16"/>
                  </a:cubicBezTo>
                  <a:cubicBezTo>
                    <a:pt x="16" y="16"/>
                    <a:pt x="16" y="16"/>
                    <a:pt x="17" y="17"/>
                  </a:cubicBezTo>
                  <a:cubicBezTo>
                    <a:pt x="17" y="17"/>
                    <a:pt x="18" y="17"/>
                    <a:pt x="18" y="17"/>
                  </a:cubicBezTo>
                  <a:cubicBezTo>
                    <a:pt x="18" y="18"/>
                    <a:pt x="19" y="18"/>
                    <a:pt x="19" y="18"/>
                  </a:cubicBezTo>
                  <a:cubicBezTo>
                    <a:pt x="19" y="19"/>
                    <a:pt x="19" y="19"/>
                    <a:pt x="19" y="19"/>
                  </a:cubicBezTo>
                  <a:cubicBezTo>
                    <a:pt x="20" y="20"/>
                    <a:pt x="20" y="21"/>
                    <a:pt x="20" y="21"/>
                  </a:cubicBezTo>
                  <a:cubicBezTo>
                    <a:pt x="20" y="22"/>
                    <a:pt x="20" y="22"/>
                    <a:pt x="20" y="22"/>
                  </a:cubicBezTo>
                  <a:cubicBezTo>
                    <a:pt x="20" y="23"/>
                    <a:pt x="20" y="24"/>
                    <a:pt x="19" y="25"/>
                  </a:cubicBezTo>
                  <a:cubicBezTo>
                    <a:pt x="19" y="26"/>
                    <a:pt x="18" y="28"/>
                    <a:pt x="17" y="29"/>
                  </a:cubicBezTo>
                  <a:cubicBezTo>
                    <a:pt x="15" y="31"/>
                    <a:pt x="14" y="32"/>
                    <a:pt x="12" y="34"/>
                  </a:cubicBezTo>
                  <a:cubicBezTo>
                    <a:pt x="12" y="34"/>
                    <a:pt x="11" y="35"/>
                    <a:pt x="10" y="35"/>
                  </a:cubicBezTo>
                  <a:cubicBezTo>
                    <a:pt x="9" y="35"/>
                    <a:pt x="9" y="36"/>
                    <a:pt x="8" y="36"/>
                  </a:cubicBezTo>
                  <a:cubicBezTo>
                    <a:pt x="8" y="36"/>
                    <a:pt x="8" y="36"/>
                    <a:pt x="8" y="36"/>
                  </a:cubicBezTo>
                  <a:cubicBezTo>
                    <a:pt x="8" y="36"/>
                    <a:pt x="7" y="36"/>
                    <a:pt x="7" y="36"/>
                  </a:cubicBezTo>
                  <a:cubicBezTo>
                    <a:pt x="7" y="36"/>
                    <a:pt x="7" y="35"/>
                    <a:pt x="7" y="35"/>
                  </a:cubicBezTo>
                  <a:cubicBezTo>
                    <a:pt x="7" y="35"/>
                    <a:pt x="7" y="35"/>
                    <a:pt x="6" y="35"/>
                  </a:cubicBezTo>
                  <a:cubicBezTo>
                    <a:pt x="4" y="32"/>
                    <a:pt x="0" y="36"/>
                    <a:pt x="2" y="39"/>
                  </a:cubicBezTo>
                  <a:cubicBezTo>
                    <a:pt x="11" y="49"/>
                    <a:pt x="25" y="31"/>
                    <a:pt x="26" y="23"/>
                  </a:cubicBezTo>
                  <a:cubicBezTo>
                    <a:pt x="27" y="12"/>
                    <a:pt x="15" y="8"/>
                    <a:pt x="8" y="13"/>
                  </a:cubicBezTo>
                  <a:cubicBezTo>
                    <a:pt x="8" y="9"/>
                    <a:pt x="8" y="6"/>
                    <a:pt x="8" y="3"/>
                  </a:cubicBezTo>
                  <a:cubicBezTo>
                    <a:pt x="8" y="1"/>
                    <a:pt x="7" y="0"/>
                    <a:pt x="5" y="0"/>
                  </a:cubicBezTo>
                  <a:cubicBezTo>
                    <a:pt x="4" y="0"/>
                    <a:pt x="2" y="1"/>
                    <a:pt x="2"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64" name="Freeform 766"/>
            <p:cNvSpPr>
              <a:spLocks noEditPoints="1"/>
            </p:cNvSpPr>
            <p:nvPr/>
          </p:nvSpPr>
          <p:spPr bwMode="auto">
            <a:xfrm>
              <a:off x="4667" y="2019"/>
              <a:ext cx="100" cy="102"/>
            </a:xfrm>
            <a:custGeom>
              <a:avLst/>
              <a:gdLst>
                <a:gd name="T0" fmla="*/ 12 w 42"/>
                <a:gd name="T1" fmla="*/ 1 h 43"/>
                <a:gd name="T2" fmla="*/ 10 w 42"/>
                <a:gd name="T3" fmla="*/ 3 h 43"/>
                <a:gd name="T4" fmla="*/ 2 w 42"/>
                <a:gd name="T5" fmla="*/ 28 h 43"/>
                <a:gd name="T6" fmla="*/ 28 w 42"/>
                <a:gd name="T7" fmla="*/ 39 h 43"/>
                <a:gd name="T8" fmla="*/ 38 w 42"/>
                <a:gd name="T9" fmla="*/ 14 h 43"/>
                <a:gd name="T10" fmla="*/ 18 w 42"/>
                <a:gd name="T11" fmla="*/ 0 h 43"/>
                <a:gd name="T12" fmla="*/ 12 w 42"/>
                <a:gd name="T13" fmla="*/ 1 h 43"/>
                <a:gd name="T14" fmla="*/ 20 w 42"/>
                <a:gd name="T15" fmla="*/ 6 h 43"/>
                <a:gd name="T16" fmla="*/ 24 w 42"/>
                <a:gd name="T17" fmla="*/ 7 h 43"/>
                <a:gd name="T18" fmla="*/ 27 w 42"/>
                <a:gd name="T19" fmla="*/ 9 h 43"/>
                <a:gd name="T20" fmla="*/ 30 w 42"/>
                <a:gd name="T21" fmla="*/ 12 h 43"/>
                <a:gd name="T22" fmla="*/ 33 w 42"/>
                <a:gd name="T23" fmla="*/ 16 h 43"/>
                <a:gd name="T24" fmla="*/ 34 w 42"/>
                <a:gd name="T25" fmla="*/ 21 h 43"/>
                <a:gd name="T26" fmla="*/ 34 w 42"/>
                <a:gd name="T27" fmla="*/ 24 h 43"/>
                <a:gd name="T28" fmla="*/ 33 w 42"/>
                <a:gd name="T29" fmla="*/ 28 h 43"/>
                <a:gd name="T30" fmla="*/ 31 w 42"/>
                <a:gd name="T31" fmla="*/ 31 h 43"/>
                <a:gd name="T32" fmla="*/ 30 w 42"/>
                <a:gd name="T33" fmla="*/ 32 h 43"/>
                <a:gd name="T34" fmla="*/ 27 w 42"/>
                <a:gd name="T35" fmla="*/ 34 h 43"/>
                <a:gd name="T36" fmla="*/ 24 w 42"/>
                <a:gd name="T37" fmla="*/ 35 h 43"/>
                <a:gd name="T38" fmla="*/ 18 w 42"/>
                <a:gd name="T39" fmla="*/ 35 h 43"/>
                <a:gd name="T40" fmla="*/ 14 w 42"/>
                <a:gd name="T41" fmla="*/ 33 h 43"/>
                <a:gd name="T42" fmla="*/ 11 w 42"/>
                <a:gd name="T43" fmla="*/ 32 h 43"/>
                <a:gd name="T44" fmla="*/ 9 w 42"/>
                <a:gd name="T45" fmla="*/ 30 h 43"/>
                <a:gd name="T46" fmla="*/ 8 w 42"/>
                <a:gd name="T47" fmla="*/ 28 h 43"/>
                <a:gd name="T48" fmla="*/ 7 w 42"/>
                <a:gd name="T49" fmla="*/ 24 h 43"/>
                <a:gd name="T50" fmla="*/ 7 w 42"/>
                <a:gd name="T51" fmla="*/ 20 h 43"/>
                <a:gd name="T52" fmla="*/ 9 w 42"/>
                <a:gd name="T53" fmla="*/ 15 h 43"/>
                <a:gd name="T54" fmla="*/ 12 w 42"/>
                <a:gd name="T55" fmla="*/ 10 h 43"/>
                <a:gd name="T56" fmla="*/ 15 w 42"/>
                <a:gd name="T57" fmla="*/ 7 h 43"/>
                <a:gd name="T58" fmla="*/ 16 w 42"/>
                <a:gd name="T59" fmla="*/ 6 h 43"/>
                <a:gd name="T60" fmla="*/ 16 w 42"/>
                <a:gd name="T61" fmla="*/ 6 h 43"/>
                <a:gd name="T62" fmla="*/ 20 w 42"/>
                <a:gd name="T63" fmla="*/ 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43">
                  <a:moveTo>
                    <a:pt x="12" y="1"/>
                  </a:moveTo>
                  <a:cubicBezTo>
                    <a:pt x="11" y="1"/>
                    <a:pt x="11" y="2"/>
                    <a:pt x="10" y="3"/>
                  </a:cubicBezTo>
                  <a:cubicBezTo>
                    <a:pt x="3" y="9"/>
                    <a:pt x="0" y="19"/>
                    <a:pt x="2" y="28"/>
                  </a:cubicBezTo>
                  <a:cubicBezTo>
                    <a:pt x="5" y="39"/>
                    <a:pt x="18" y="43"/>
                    <a:pt x="28" y="39"/>
                  </a:cubicBezTo>
                  <a:cubicBezTo>
                    <a:pt x="39" y="36"/>
                    <a:pt x="42" y="23"/>
                    <a:pt x="38" y="14"/>
                  </a:cubicBezTo>
                  <a:cubicBezTo>
                    <a:pt x="35" y="6"/>
                    <a:pt x="27" y="0"/>
                    <a:pt x="18" y="0"/>
                  </a:cubicBezTo>
                  <a:cubicBezTo>
                    <a:pt x="16" y="0"/>
                    <a:pt x="14" y="0"/>
                    <a:pt x="12" y="1"/>
                  </a:cubicBezTo>
                  <a:moveTo>
                    <a:pt x="20" y="6"/>
                  </a:moveTo>
                  <a:cubicBezTo>
                    <a:pt x="21" y="6"/>
                    <a:pt x="22" y="6"/>
                    <a:pt x="24" y="7"/>
                  </a:cubicBezTo>
                  <a:cubicBezTo>
                    <a:pt x="25" y="7"/>
                    <a:pt x="26" y="8"/>
                    <a:pt x="27" y="9"/>
                  </a:cubicBezTo>
                  <a:cubicBezTo>
                    <a:pt x="28" y="10"/>
                    <a:pt x="29" y="11"/>
                    <a:pt x="30" y="12"/>
                  </a:cubicBezTo>
                  <a:cubicBezTo>
                    <a:pt x="31" y="14"/>
                    <a:pt x="32" y="15"/>
                    <a:pt x="33" y="16"/>
                  </a:cubicBezTo>
                  <a:cubicBezTo>
                    <a:pt x="33" y="18"/>
                    <a:pt x="34" y="19"/>
                    <a:pt x="34" y="21"/>
                  </a:cubicBezTo>
                  <a:cubicBezTo>
                    <a:pt x="34" y="22"/>
                    <a:pt x="34" y="23"/>
                    <a:pt x="34" y="24"/>
                  </a:cubicBezTo>
                  <a:cubicBezTo>
                    <a:pt x="34" y="26"/>
                    <a:pt x="34" y="27"/>
                    <a:pt x="33" y="28"/>
                  </a:cubicBezTo>
                  <a:cubicBezTo>
                    <a:pt x="33" y="29"/>
                    <a:pt x="32" y="30"/>
                    <a:pt x="31" y="31"/>
                  </a:cubicBezTo>
                  <a:cubicBezTo>
                    <a:pt x="31" y="31"/>
                    <a:pt x="30" y="32"/>
                    <a:pt x="30" y="32"/>
                  </a:cubicBezTo>
                  <a:cubicBezTo>
                    <a:pt x="29" y="33"/>
                    <a:pt x="28" y="33"/>
                    <a:pt x="27" y="34"/>
                  </a:cubicBezTo>
                  <a:cubicBezTo>
                    <a:pt x="26" y="34"/>
                    <a:pt x="25" y="34"/>
                    <a:pt x="24" y="35"/>
                  </a:cubicBezTo>
                  <a:cubicBezTo>
                    <a:pt x="22" y="35"/>
                    <a:pt x="20" y="35"/>
                    <a:pt x="18" y="35"/>
                  </a:cubicBezTo>
                  <a:cubicBezTo>
                    <a:pt x="17" y="34"/>
                    <a:pt x="15" y="34"/>
                    <a:pt x="14" y="33"/>
                  </a:cubicBezTo>
                  <a:cubicBezTo>
                    <a:pt x="13" y="33"/>
                    <a:pt x="12" y="32"/>
                    <a:pt x="11" y="32"/>
                  </a:cubicBezTo>
                  <a:cubicBezTo>
                    <a:pt x="11" y="31"/>
                    <a:pt x="10" y="31"/>
                    <a:pt x="9" y="30"/>
                  </a:cubicBezTo>
                  <a:cubicBezTo>
                    <a:pt x="9" y="29"/>
                    <a:pt x="8" y="29"/>
                    <a:pt x="8" y="28"/>
                  </a:cubicBezTo>
                  <a:cubicBezTo>
                    <a:pt x="8" y="27"/>
                    <a:pt x="7" y="26"/>
                    <a:pt x="7" y="24"/>
                  </a:cubicBezTo>
                  <a:cubicBezTo>
                    <a:pt x="7" y="23"/>
                    <a:pt x="7" y="22"/>
                    <a:pt x="7" y="20"/>
                  </a:cubicBezTo>
                  <a:cubicBezTo>
                    <a:pt x="8" y="18"/>
                    <a:pt x="8" y="17"/>
                    <a:pt x="9" y="15"/>
                  </a:cubicBezTo>
                  <a:cubicBezTo>
                    <a:pt x="10" y="13"/>
                    <a:pt x="11" y="11"/>
                    <a:pt x="12" y="10"/>
                  </a:cubicBezTo>
                  <a:cubicBezTo>
                    <a:pt x="13" y="9"/>
                    <a:pt x="14" y="8"/>
                    <a:pt x="15" y="7"/>
                  </a:cubicBezTo>
                  <a:cubicBezTo>
                    <a:pt x="15" y="6"/>
                    <a:pt x="16" y="6"/>
                    <a:pt x="16" y="6"/>
                  </a:cubicBezTo>
                  <a:cubicBezTo>
                    <a:pt x="16" y="6"/>
                    <a:pt x="16" y="6"/>
                    <a:pt x="16" y="6"/>
                  </a:cubicBezTo>
                  <a:cubicBezTo>
                    <a:pt x="17" y="6"/>
                    <a:pt x="19" y="6"/>
                    <a:pt x="20"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65" name="Freeform 767"/>
            <p:cNvSpPr>
              <a:spLocks/>
            </p:cNvSpPr>
            <p:nvPr/>
          </p:nvSpPr>
          <p:spPr bwMode="auto">
            <a:xfrm>
              <a:off x="4376" y="2920"/>
              <a:ext cx="54" cy="14"/>
            </a:xfrm>
            <a:custGeom>
              <a:avLst/>
              <a:gdLst>
                <a:gd name="T0" fmla="*/ 4 w 23"/>
                <a:gd name="T1" fmla="*/ 6 h 6"/>
                <a:gd name="T2" fmla="*/ 19 w 23"/>
                <a:gd name="T3" fmla="*/ 6 h 6"/>
                <a:gd name="T4" fmla="*/ 19 w 23"/>
                <a:gd name="T5" fmla="*/ 0 h 6"/>
                <a:gd name="T6" fmla="*/ 4 w 23"/>
                <a:gd name="T7" fmla="*/ 0 h 6"/>
                <a:gd name="T8" fmla="*/ 3 w 23"/>
                <a:gd name="T9" fmla="*/ 0 h 6"/>
                <a:gd name="T10" fmla="*/ 4 w 23"/>
                <a:gd name="T11" fmla="*/ 6 h 6"/>
              </a:gdLst>
              <a:ahLst/>
              <a:cxnLst>
                <a:cxn ang="0">
                  <a:pos x="T0" y="T1"/>
                </a:cxn>
                <a:cxn ang="0">
                  <a:pos x="T2" y="T3"/>
                </a:cxn>
                <a:cxn ang="0">
                  <a:pos x="T4" y="T5"/>
                </a:cxn>
                <a:cxn ang="0">
                  <a:pos x="T6" y="T7"/>
                </a:cxn>
                <a:cxn ang="0">
                  <a:pos x="T8" y="T9"/>
                </a:cxn>
                <a:cxn ang="0">
                  <a:pos x="T10" y="T11"/>
                </a:cxn>
              </a:cxnLst>
              <a:rect l="0" t="0" r="r" b="b"/>
              <a:pathLst>
                <a:path w="23" h="6">
                  <a:moveTo>
                    <a:pt x="4" y="6"/>
                  </a:moveTo>
                  <a:cubicBezTo>
                    <a:pt x="9" y="6"/>
                    <a:pt x="14" y="6"/>
                    <a:pt x="19" y="6"/>
                  </a:cubicBezTo>
                  <a:cubicBezTo>
                    <a:pt x="23" y="6"/>
                    <a:pt x="23" y="0"/>
                    <a:pt x="19" y="0"/>
                  </a:cubicBezTo>
                  <a:cubicBezTo>
                    <a:pt x="14" y="0"/>
                    <a:pt x="9" y="0"/>
                    <a:pt x="4" y="0"/>
                  </a:cubicBezTo>
                  <a:cubicBezTo>
                    <a:pt x="4" y="0"/>
                    <a:pt x="3" y="0"/>
                    <a:pt x="3" y="0"/>
                  </a:cubicBezTo>
                  <a:cubicBezTo>
                    <a:pt x="0" y="0"/>
                    <a:pt x="0" y="5"/>
                    <a:pt x="4"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66" name="Freeform 768"/>
            <p:cNvSpPr>
              <a:spLocks noEditPoints="1"/>
            </p:cNvSpPr>
            <p:nvPr/>
          </p:nvSpPr>
          <p:spPr bwMode="auto">
            <a:xfrm>
              <a:off x="4371" y="2932"/>
              <a:ext cx="88" cy="114"/>
            </a:xfrm>
            <a:custGeom>
              <a:avLst/>
              <a:gdLst>
                <a:gd name="T0" fmla="*/ 3 w 37"/>
                <a:gd name="T1" fmla="*/ 3 h 48"/>
                <a:gd name="T2" fmla="*/ 3 w 37"/>
                <a:gd name="T3" fmla="*/ 16 h 48"/>
                <a:gd name="T4" fmla="*/ 9 w 37"/>
                <a:gd name="T5" fmla="*/ 17 h 48"/>
                <a:gd name="T6" fmla="*/ 9 w 37"/>
                <a:gd name="T7" fmla="*/ 17 h 48"/>
                <a:gd name="T8" fmla="*/ 12 w 37"/>
                <a:gd name="T9" fmla="*/ 13 h 48"/>
                <a:gd name="T10" fmla="*/ 16 w 37"/>
                <a:gd name="T11" fmla="*/ 11 h 48"/>
                <a:gd name="T12" fmla="*/ 20 w 37"/>
                <a:gd name="T13" fmla="*/ 10 h 48"/>
                <a:gd name="T14" fmla="*/ 23 w 37"/>
                <a:gd name="T15" fmla="*/ 10 h 48"/>
                <a:gd name="T16" fmla="*/ 25 w 37"/>
                <a:gd name="T17" fmla="*/ 11 h 48"/>
                <a:gd name="T18" fmla="*/ 27 w 37"/>
                <a:gd name="T19" fmla="*/ 12 h 48"/>
                <a:gd name="T20" fmla="*/ 28 w 37"/>
                <a:gd name="T21" fmla="*/ 13 h 48"/>
                <a:gd name="T22" fmla="*/ 29 w 37"/>
                <a:gd name="T23" fmla="*/ 16 h 48"/>
                <a:gd name="T24" fmla="*/ 30 w 37"/>
                <a:gd name="T25" fmla="*/ 19 h 48"/>
                <a:gd name="T26" fmla="*/ 30 w 37"/>
                <a:gd name="T27" fmla="*/ 21 h 48"/>
                <a:gd name="T28" fmla="*/ 30 w 37"/>
                <a:gd name="T29" fmla="*/ 23 h 48"/>
                <a:gd name="T30" fmla="*/ 28 w 37"/>
                <a:gd name="T31" fmla="*/ 26 h 48"/>
                <a:gd name="T32" fmla="*/ 25 w 37"/>
                <a:gd name="T33" fmla="*/ 30 h 48"/>
                <a:gd name="T34" fmla="*/ 20 w 37"/>
                <a:gd name="T35" fmla="*/ 33 h 48"/>
                <a:gd name="T36" fmla="*/ 15 w 37"/>
                <a:gd name="T37" fmla="*/ 34 h 48"/>
                <a:gd name="T38" fmla="*/ 12 w 37"/>
                <a:gd name="T39" fmla="*/ 34 h 48"/>
                <a:gd name="T40" fmla="*/ 10 w 37"/>
                <a:gd name="T41" fmla="*/ 33 h 48"/>
                <a:gd name="T42" fmla="*/ 9 w 37"/>
                <a:gd name="T43" fmla="*/ 33 h 48"/>
                <a:gd name="T44" fmla="*/ 8 w 37"/>
                <a:gd name="T45" fmla="*/ 31 h 48"/>
                <a:gd name="T46" fmla="*/ 7 w 37"/>
                <a:gd name="T47" fmla="*/ 31 h 48"/>
                <a:gd name="T48" fmla="*/ 2 w 37"/>
                <a:gd name="T49" fmla="*/ 34 h 48"/>
                <a:gd name="T50" fmla="*/ 36 w 37"/>
                <a:gd name="T51" fmla="*/ 22 h 48"/>
                <a:gd name="T52" fmla="*/ 24 w 37"/>
                <a:gd name="T53" fmla="*/ 5 h 48"/>
                <a:gd name="T54" fmla="*/ 9 w 37"/>
                <a:gd name="T55" fmla="*/ 9 h 48"/>
                <a:gd name="T56" fmla="*/ 9 w 37"/>
                <a:gd name="T57" fmla="*/ 3 h 48"/>
                <a:gd name="T58" fmla="*/ 5 w 37"/>
                <a:gd name="T59" fmla="*/ 0 h 48"/>
                <a:gd name="T60" fmla="*/ 3 w 37"/>
                <a:gd name="T61" fmla="*/ 3 h 48"/>
                <a:gd name="T62" fmla="*/ 29 w 37"/>
                <a:gd name="T63" fmla="*/ 15 h 48"/>
                <a:gd name="T64" fmla="*/ 29 w 37"/>
                <a:gd name="T65" fmla="*/ 15 h 48"/>
                <a:gd name="T66" fmla="*/ 29 w 37"/>
                <a:gd name="T67"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7" h="48">
                  <a:moveTo>
                    <a:pt x="3" y="3"/>
                  </a:moveTo>
                  <a:cubicBezTo>
                    <a:pt x="3" y="7"/>
                    <a:pt x="3" y="12"/>
                    <a:pt x="3" y="16"/>
                  </a:cubicBezTo>
                  <a:cubicBezTo>
                    <a:pt x="3" y="19"/>
                    <a:pt x="7" y="19"/>
                    <a:pt x="9" y="17"/>
                  </a:cubicBezTo>
                  <a:cubicBezTo>
                    <a:pt x="9" y="17"/>
                    <a:pt x="9" y="17"/>
                    <a:pt x="9" y="17"/>
                  </a:cubicBezTo>
                  <a:cubicBezTo>
                    <a:pt x="10" y="16"/>
                    <a:pt x="11" y="14"/>
                    <a:pt x="12" y="13"/>
                  </a:cubicBezTo>
                  <a:cubicBezTo>
                    <a:pt x="13" y="13"/>
                    <a:pt x="15" y="12"/>
                    <a:pt x="16" y="11"/>
                  </a:cubicBezTo>
                  <a:cubicBezTo>
                    <a:pt x="17" y="11"/>
                    <a:pt x="18" y="10"/>
                    <a:pt x="20" y="10"/>
                  </a:cubicBezTo>
                  <a:cubicBezTo>
                    <a:pt x="21" y="10"/>
                    <a:pt x="22" y="10"/>
                    <a:pt x="23" y="10"/>
                  </a:cubicBezTo>
                  <a:cubicBezTo>
                    <a:pt x="23" y="10"/>
                    <a:pt x="24" y="11"/>
                    <a:pt x="25" y="11"/>
                  </a:cubicBezTo>
                  <a:cubicBezTo>
                    <a:pt x="25" y="11"/>
                    <a:pt x="26" y="12"/>
                    <a:pt x="27" y="12"/>
                  </a:cubicBezTo>
                  <a:cubicBezTo>
                    <a:pt x="27" y="12"/>
                    <a:pt x="28" y="13"/>
                    <a:pt x="28" y="13"/>
                  </a:cubicBezTo>
                  <a:cubicBezTo>
                    <a:pt x="28" y="14"/>
                    <a:pt x="29" y="15"/>
                    <a:pt x="29" y="16"/>
                  </a:cubicBezTo>
                  <a:cubicBezTo>
                    <a:pt x="30" y="17"/>
                    <a:pt x="30" y="18"/>
                    <a:pt x="30" y="19"/>
                  </a:cubicBezTo>
                  <a:cubicBezTo>
                    <a:pt x="30" y="20"/>
                    <a:pt x="30" y="21"/>
                    <a:pt x="30" y="21"/>
                  </a:cubicBezTo>
                  <a:cubicBezTo>
                    <a:pt x="30" y="22"/>
                    <a:pt x="30" y="23"/>
                    <a:pt x="30" y="23"/>
                  </a:cubicBezTo>
                  <a:cubicBezTo>
                    <a:pt x="29" y="25"/>
                    <a:pt x="29" y="26"/>
                    <a:pt x="28" y="26"/>
                  </a:cubicBezTo>
                  <a:cubicBezTo>
                    <a:pt x="27" y="28"/>
                    <a:pt x="26" y="29"/>
                    <a:pt x="25" y="30"/>
                  </a:cubicBezTo>
                  <a:cubicBezTo>
                    <a:pt x="23" y="31"/>
                    <a:pt x="21" y="32"/>
                    <a:pt x="20" y="33"/>
                  </a:cubicBezTo>
                  <a:cubicBezTo>
                    <a:pt x="18" y="33"/>
                    <a:pt x="17" y="34"/>
                    <a:pt x="15" y="34"/>
                  </a:cubicBezTo>
                  <a:cubicBezTo>
                    <a:pt x="14" y="34"/>
                    <a:pt x="13" y="34"/>
                    <a:pt x="12" y="34"/>
                  </a:cubicBezTo>
                  <a:cubicBezTo>
                    <a:pt x="11" y="34"/>
                    <a:pt x="11" y="34"/>
                    <a:pt x="10" y="33"/>
                  </a:cubicBezTo>
                  <a:cubicBezTo>
                    <a:pt x="10" y="33"/>
                    <a:pt x="9" y="33"/>
                    <a:pt x="9" y="33"/>
                  </a:cubicBezTo>
                  <a:cubicBezTo>
                    <a:pt x="8" y="32"/>
                    <a:pt x="8" y="32"/>
                    <a:pt x="8" y="31"/>
                  </a:cubicBezTo>
                  <a:cubicBezTo>
                    <a:pt x="8" y="31"/>
                    <a:pt x="7" y="31"/>
                    <a:pt x="7" y="31"/>
                  </a:cubicBezTo>
                  <a:cubicBezTo>
                    <a:pt x="5" y="28"/>
                    <a:pt x="0" y="31"/>
                    <a:pt x="2" y="34"/>
                  </a:cubicBezTo>
                  <a:cubicBezTo>
                    <a:pt x="11" y="48"/>
                    <a:pt x="35" y="35"/>
                    <a:pt x="36" y="22"/>
                  </a:cubicBezTo>
                  <a:cubicBezTo>
                    <a:pt x="37" y="14"/>
                    <a:pt x="32" y="6"/>
                    <a:pt x="24" y="5"/>
                  </a:cubicBezTo>
                  <a:cubicBezTo>
                    <a:pt x="18" y="4"/>
                    <a:pt x="13" y="5"/>
                    <a:pt x="9" y="9"/>
                  </a:cubicBezTo>
                  <a:cubicBezTo>
                    <a:pt x="9" y="7"/>
                    <a:pt x="9" y="5"/>
                    <a:pt x="9" y="3"/>
                  </a:cubicBezTo>
                  <a:cubicBezTo>
                    <a:pt x="8" y="1"/>
                    <a:pt x="7" y="0"/>
                    <a:pt x="5" y="0"/>
                  </a:cubicBezTo>
                  <a:cubicBezTo>
                    <a:pt x="4" y="0"/>
                    <a:pt x="3" y="1"/>
                    <a:pt x="3" y="3"/>
                  </a:cubicBezTo>
                  <a:moveTo>
                    <a:pt x="29" y="15"/>
                  </a:moveTo>
                  <a:cubicBezTo>
                    <a:pt x="29" y="15"/>
                    <a:pt x="29" y="15"/>
                    <a:pt x="29" y="15"/>
                  </a:cubicBezTo>
                  <a:cubicBezTo>
                    <a:pt x="29" y="15"/>
                    <a:pt x="29" y="15"/>
                    <a:pt x="29"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67" name="Freeform 769"/>
            <p:cNvSpPr>
              <a:spLocks/>
            </p:cNvSpPr>
            <p:nvPr/>
          </p:nvSpPr>
          <p:spPr bwMode="auto">
            <a:xfrm>
              <a:off x="3830" y="2197"/>
              <a:ext cx="31" cy="109"/>
            </a:xfrm>
            <a:custGeom>
              <a:avLst/>
              <a:gdLst>
                <a:gd name="T0" fmla="*/ 0 w 13"/>
                <a:gd name="T1" fmla="*/ 3 h 46"/>
                <a:gd name="T2" fmla="*/ 6 w 13"/>
                <a:gd name="T3" fmla="*/ 42 h 46"/>
                <a:gd name="T4" fmla="*/ 12 w 13"/>
                <a:gd name="T5" fmla="*/ 41 h 46"/>
                <a:gd name="T6" fmla="*/ 7 w 13"/>
                <a:gd name="T7" fmla="*/ 14 h 46"/>
                <a:gd name="T8" fmla="*/ 6 w 13"/>
                <a:gd name="T9" fmla="*/ 3 h 46"/>
                <a:gd name="T10" fmla="*/ 3 w 13"/>
                <a:gd name="T11" fmla="*/ 0 h 46"/>
                <a:gd name="T12" fmla="*/ 0 w 13"/>
                <a:gd name="T13" fmla="*/ 3 h 46"/>
              </a:gdLst>
              <a:ahLst/>
              <a:cxnLst>
                <a:cxn ang="0">
                  <a:pos x="T0" y="T1"/>
                </a:cxn>
                <a:cxn ang="0">
                  <a:pos x="T2" y="T3"/>
                </a:cxn>
                <a:cxn ang="0">
                  <a:pos x="T4" y="T5"/>
                </a:cxn>
                <a:cxn ang="0">
                  <a:pos x="T6" y="T7"/>
                </a:cxn>
                <a:cxn ang="0">
                  <a:pos x="T8" y="T9"/>
                </a:cxn>
                <a:cxn ang="0">
                  <a:pos x="T10" y="T11"/>
                </a:cxn>
                <a:cxn ang="0">
                  <a:pos x="T12" y="T13"/>
                </a:cxn>
              </a:cxnLst>
              <a:rect l="0" t="0" r="r" b="b"/>
              <a:pathLst>
                <a:path w="13" h="46">
                  <a:moveTo>
                    <a:pt x="0" y="3"/>
                  </a:moveTo>
                  <a:cubicBezTo>
                    <a:pt x="1" y="16"/>
                    <a:pt x="4" y="29"/>
                    <a:pt x="6" y="42"/>
                  </a:cubicBezTo>
                  <a:cubicBezTo>
                    <a:pt x="7" y="46"/>
                    <a:pt x="13" y="45"/>
                    <a:pt x="12" y="41"/>
                  </a:cubicBezTo>
                  <a:cubicBezTo>
                    <a:pt x="10" y="32"/>
                    <a:pt x="8" y="23"/>
                    <a:pt x="7" y="14"/>
                  </a:cubicBezTo>
                  <a:cubicBezTo>
                    <a:pt x="6" y="11"/>
                    <a:pt x="6" y="7"/>
                    <a:pt x="6" y="3"/>
                  </a:cubicBezTo>
                  <a:cubicBezTo>
                    <a:pt x="6" y="1"/>
                    <a:pt x="4" y="0"/>
                    <a:pt x="3" y="0"/>
                  </a:cubicBezTo>
                  <a:cubicBezTo>
                    <a:pt x="1" y="0"/>
                    <a:pt x="0" y="1"/>
                    <a:pt x="0"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68" name="Freeform 770"/>
            <p:cNvSpPr>
              <a:spLocks/>
            </p:cNvSpPr>
            <p:nvPr/>
          </p:nvSpPr>
          <p:spPr bwMode="auto">
            <a:xfrm>
              <a:off x="3876" y="2121"/>
              <a:ext cx="64" cy="206"/>
            </a:xfrm>
            <a:custGeom>
              <a:avLst/>
              <a:gdLst>
                <a:gd name="T0" fmla="*/ 0 w 27"/>
                <a:gd name="T1" fmla="*/ 3 h 87"/>
                <a:gd name="T2" fmla="*/ 20 w 27"/>
                <a:gd name="T3" fmla="*/ 83 h 87"/>
                <a:gd name="T4" fmla="*/ 26 w 27"/>
                <a:gd name="T5" fmla="*/ 81 h 87"/>
                <a:gd name="T6" fmla="*/ 7 w 27"/>
                <a:gd name="T7" fmla="*/ 16 h 87"/>
                <a:gd name="T8" fmla="*/ 6 w 27"/>
                <a:gd name="T9" fmla="*/ 3 h 87"/>
                <a:gd name="T10" fmla="*/ 3 w 27"/>
                <a:gd name="T11" fmla="*/ 0 h 87"/>
                <a:gd name="T12" fmla="*/ 0 w 27"/>
                <a:gd name="T13" fmla="*/ 3 h 87"/>
              </a:gdLst>
              <a:ahLst/>
              <a:cxnLst>
                <a:cxn ang="0">
                  <a:pos x="T0" y="T1"/>
                </a:cxn>
                <a:cxn ang="0">
                  <a:pos x="T2" y="T3"/>
                </a:cxn>
                <a:cxn ang="0">
                  <a:pos x="T4" y="T5"/>
                </a:cxn>
                <a:cxn ang="0">
                  <a:pos x="T6" y="T7"/>
                </a:cxn>
                <a:cxn ang="0">
                  <a:pos x="T8" y="T9"/>
                </a:cxn>
                <a:cxn ang="0">
                  <a:pos x="T10" y="T11"/>
                </a:cxn>
                <a:cxn ang="0">
                  <a:pos x="T12" y="T13"/>
                </a:cxn>
              </a:cxnLst>
              <a:rect l="0" t="0" r="r" b="b"/>
              <a:pathLst>
                <a:path w="27" h="87">
                  <a:moveTo>
                    <a:pt x="0" y="3"/>
                  </a:moveTo>
                  <a:cubicBezTo>
                    <a:pt x="0" y="31"/>
                    <a:pt x="12" y="57"/>
                    <a:pt x="20" y="83"/>
                  </a:cubicBezTo>
                  <a:cubicBezTo>
                    <a:pt x="21" y="87"/>
                    <a:pt x="27" y="85"/>
                    <a:pt x="26" y="81"/>
                  </a:cubicBezTo>
                  <a:cubicBezTo>
                    <a:pt x="19" y="60"/>
                    <a:pt x="10" y="39"/>
                    <a:pt x="7" y="16"/>
                  </a:cubicBezTo>
                  <a:cubicBezTo>
                    <a:pt x="6" y="12"/>
                    <a:pt x="6" y="7"/>
                    <a:pt x="6" y="3"/>
                  </a:cubicBezTo>
                  <a:cubicBezTo>
                    <a:pt x="6" y="1"/>
                    <a:pt x="5" y="0"/>
                    <a:pt x="3" y="0"/>
                  </a:cubicBezTo>
                  <a:cubicBezTo>
                    <a:pt x="2" y="0"/>
                    <a:pt x="0" y="1"/>
                    <a:pt x="0"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69" name="Freeform 771"/>
            <p:cNvSpPr>
              <a:spLocks noEditPoints="1"/>
            </p:cNvSpPr>
            <p:nvPr/>
          </p:nvSpPr>
          <p:spPr bwMode="auto">
            <a:xfrm>
              <a:off x="3930" y="2026"/>
              <a:ext cx="121" cy="322"/>
            </a:xfrm>
            <a:custGeom>
              <a:avLst/>
              <a:gdLst>
                <a:gd name="T0" fmla="*/ 0 w 51"/>
                <a:gd name="T1" fmla="*/ 3 h 136"/>
                <a:gd name="T2" fmla="*/ 7 w 51"/>
                <a:gd name="T3" fmla="*/ 34 h 136"/>
                <a:gd name="T4" fmla="*/ 18 w 51"/>
                <a:gd name="T5" fmla="*/ 66 h 136"/>
                <a:gd name="T6" fmla="*/ 32 w 51"/>
                <a:gd name="T7" fmla="*/ 101 h 136"/>
                <a:gd name="T8" fmla="*/ 44 w 51"/>
                <a:gd name="T9" fmla="*/ 133 h 136"/>
                <a:gd name="T10" fmla="*/ 49 w 51"/>
                <a:gd name="T11" fmla="*/ 130 h 136"/>
                <a:gd name="T12" fmla="*/ 46 w 51"/>
                <a:gd name="T13" fmla="*/ 122 h 136"/>
                <a:gd name="T14" fmla="*/ 24 w 51"/>
                <a:gd name="T15" fmla="*/ 65 h 136"/>
                <a:gd name="T16" fmla="*/ 7 w 51"/>
                <a:gd name="T17" fmla="*/ 10 h 136"/>
                <a:gd name="T18" fmla="*/ 6 w 51"/>
                <a:gd name="T19" fmla="*/ 3 h 136"/>
                <a:gd name="T20" fmla="*/ 3 w 51"/>
                <a:gd name="T21" fmla="*/ 0 h 136"/>
                <a:gd name="T22" fmla="*/ 0 w 51"/>
                <a:gd name="T23" fmla="*/ 3 h 136"/>
                <a:gd name="T24" fmla="*/ 46 w 51"/>
                <a:gd name="T25" fmla="*/ 122 h 136"/>
                <a:gd name="T26" fmla="*/ 46 w 51"/>
                <a:gd name="T27" fmla="*/ 122 h 136"/>
                <a:gd name="T28" fmla="*/ 46 w 51"/>
                <a:gd name="T29"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136">
                  <a:moveTo>
                    <a:pt x="0" y="3"/>
                  </a:moveTo>
                  <a:cubicBezTo>
                    <a:pt x="0" y="14"/>
                    <a:pt x="4" y="24"/>
                    <a:pt x="7" y="34"/>
                  </a:cubicBezTo>
                  <a:cubicBezTo>
                    <a:pt x="11" y="45"/>
                    <a:pt x="15" y="56"/>
                    <a:pt x="18" y="66"/>
                  </a:cubicBezTo>
                  <a:cubicBezTo>
                    <a:pt x="22" y="78"/>
                    <a:pt x="27" y="90"/>
                    <a:pt x="32" y="101"/>
                  </a:cubicBezTo>
                  <a:cubicBezTo>
                    <a:pt x="36" y="112"/>
                    <a:pt x="39" y="123"/>
                    <a:pt x="44" y="133"/>
                  </a:cubicBezTo>
                  <a:cubicBezTo>
                    <a:pt x="46" y="136"/>
                    <a:pt x="51" y="133"/>
                    <a:pt x="49" y="130"/>
                  </a:cubicBezTo>
                  <a:cubicBezTo>
                    <a:pt x="48" y="127"/>
                    <a:pt x="47" y="124"/>
                    <a:pt x="46" y="122"/>
                  </a:cubicBezTo>
                  <a:cubicBezTo>
                    <a:pt x="38" y="103"/>
                    <a:pt x="31" y="84"/>
                    <a:pt x="24" y="65"/>
                  </a:cubicBezTo>
                  <a:cubicBezTo>
                    <a:pt x="18" y="47"/>
                    <a:pt x="9" y="29"/>
                    <a:pt x="7" y="10"/>
                  </a:cubicBezTo>
                  <a:cubicBezTo>
                    <a:pt x="6" y="8"/>
                    <a:pt x="6" y="5"/>
                    <a:pt x="6" y="3"/>
                  </a:cubicBezTo>
                  <a:cubicBezTo>
                    <a:pt x="6" y="1"/>
                    <a:pt x="5" y="0"/>
                    <a:pt x="3" y="0"/>
                  </a:cubicBezTo>
                  <a:cubicBezTo>
                    <a:pt x="2" y="0"/>
                    <a:pt x="0" y="1"/>
                    <a:pt x="0" y="3"/>
                  </a:cubicBezTo>
                  <a:moveTo>
                    <a:pt x="46" y="122"/>
                  </a:moveTo>
                  <a:cubicBezTo>
                    <a:pt x="46" y="122"/>
                    <a:pt x="46" y="122"/>
                    <a:pt x="46" y="122"/>
                  </a:cubicBezTo>
                  <a:cubicBezTo>
                    <a:pt x="46" y="122"/>
                    <a:pt x="46" y="122"/>
                    <a:pt x="46" y="1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70" name="Freeform 772"/>
            <p:cNvSpPr>
              <a:spLocks/>
            </p:cNvSpPr>
            <p:nvPr/>
          </p:nvSpPr>
          <p:spPr bwMode="auto">
            <a:xfrm>
              <a:off x="3996" y="1912"/>
              <a:ext cx="195" cy="474"/>
            </a:xfrm>
            <a:custGeom>
              <a:avLst/>
              <a:gdLst>
                <a:gd name="T0" fmla="*/ 0 w 82"/>
                <a:gd name="T1" fmla="*/ 3 h 200"/>
                <a:gd name="T2" fmla="*/ 15 w 82"/>
                <a:gd name="T3" fmla="*/ 53 h 200"/>
                <a:gd name="T4" fmla="*/ 32 w 82"/>
                <a:gd name="T5" fmla="*/ 103 h 200"/>
                <a:gd name="T6" fmla="*/ 52 w 82"/>
                <a:gd name="T7" fmla="*/ 152 h 200"/>
                <a:gd name="T8" fmla="*/ 74 w 82"/>
                <a:gd name="T9" fmla="*/ 197 h 200"/>
                <a:gd name="T10" fmla="*/ 79 w 82"/>
                <a:gd name="T11" fmla="*/ 194 h 200"/>
                <a:gd name="T12" fmla="*/ 50 w 82"/>
                <a:gd name="T13" fmla="*/ 132 h 200"/>
                <a:gd name="T14" fmla="*/ 26 w 82"/>
                <a:gd name="T15" fmla="*/ 67 h 200"/>
                <a:gd name="T16" fmla="*/ 6 w 82"/>
                <a:gd name="T17" fmla="*/ 2 h 200"/>
                <a:gd name="T18" fmla="*/ 3 w 82"/>
                <a:gd name="T19" fmla="*/ 0 h 200"/>
                <a:gd name="T20" fmla="*/ 0 w 82"/>
                <a:gd name="T21" fmla="*/ 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200">
                  <a:moveTo>
                    <a:pt x="0" y="3"/>
                  </a:moveTo>
                  <a:cubicBezTo>
                    <a:pt x="3" y="20"/>
                    <a:pt x="9" y="37"/>
                    <a:pt x="15" y="53"/>
                  </a:cubicBezTo>
                  <a:cubicBezTo>
                    <a:pt x="21" y="70"/>
                    <a:pt x="26" y="86"/>
                    <a:pt x="32" y="103"/>
                  </a:cubicBezTo>
                  <a:cubicBezTo>
                    <a:pt x="38" y="120"/>
                    <a:pt x="45" y="136"/>
                    <a:pt x="52" y="152"/>
                  </a:cubicBezTo>
                  <a:cubicBezTo>
                    <a:pt x="59" y="167"/>
                    <a:pt x="65" y="183"/>
                    <a:pt x="74" y="197"/>
                  </a:cubicBezTo>
                  <a:cubicBezTo>
                    <a:pt x="76" y="200"/>
                    <a:pt x="82" y="197"/>
                    <a:pt x="79" y="194"/>
                  </a:cubicBezTo>
                  <a:cubicBezTo>
                    <a:pt x="67" y="174"/>
                    <a:pt x="58" y="153"/>
                    <a:pt x="50" y="132"/>
                  </a:cubicBezTo>
                  <a:cubicBezTo>
                    <a:pt x="41" y="110"/>
                    <a:pt x="34" y="88"/>
                    <a:pt x="26" y="67"/>
                  </a:cubicBezTo>
                  <a:cubicBezTo>
                    <a:pt x="18" y="45"/>
                    <a:pt x="10" y="24"/>
                    <a:pt x="6" y="2"/>
                  </a:cubicBezTo>
                  <a:cubicBezTo>
                    <a:pt x="6" y="0"/>
                    <a:pt x="5" y="0"/>
                    <a:pt x="3" y="0"/>
                  </a:cubicBezTo>
                  <a:cubicBezTo>
                    <a:pt x="2" y="0"/>
                    <a:pt x="0" y="1"/>
                    <a:pt x="0"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71" name="Freeform 773"/>
            <p:cNvSpPr>
              <a:spLocks noEditPoints="1"/>
            </p:cNvSpPr>
            <p:nvPr/>
          </p:nvSpPr>
          <p:spPr bwMode="auto">
            <a:xfrm>
              <a:off x="4065" y="1810"/>
              <a:ext cx="278" cy="598"/>
            </a:xfrm>
            <a:custGeom>
              <a:avLst/>
              <a:gdLst>
                <a:gd name="T0" fmla="*/ 1 w 117"/>
                <a:gd name="T1" fmla="*/ 4 h 252"/>
                <a:gd name="T2" fmla="*/ 20 w 117"/>
                <a:gd name="T3" fmla="*/ 44 h 252"/>
                <a:gd name="T4" fmla="*/ 38 w 117"/>
                <a:gd name="T5" fmla="*/ 84 h 252"/>
                <a:gd name="T6" fmla="*/ 70 w 117"/>
                <a:gd name="T7" fmla="*/ 166 h 252"/>
                <a:gd name="T8" fmla="*/ 109 w 117"/>
                <a:gd name="T9" fmla="*/ 248 h 252"/>
                <a:gd name="T10" fmla="*/ 109 w 117"/>
                <a:gd name="T11" fmla="*/ 248 h 252"/>
                <a:gd name="T12" fmla="*/ 109 w 117"/>
                <a:gd name="T13" fmla="*/ 248 h 252"/>
                <a:gd name="T14" fmla="*/ 115 w 117"/>
                <a:gd name="T15" fmla="*/ 247 h 252"/>
                <a:gd name="T16" fmla="*/ 71 w 117"/>
                <a:gd name="T17" fmla="*/ 153 h 252"/>
                <a:gd name="T18" fmla="*/ 42 w 117"/>
                <a:gd name="T19" fmla="*/ 78 h 252"/>
                <a:gd name="T20" fmla="*/ 24 w 117"/>
                <a:gd name="T21" fmla="*/ 40 h 252"/>
                <a:gd name="T22" fmla="*/ 6 w 117"/>
                <a:gd name="T23" fmla="*/ 1 h 252"/>
                <a:gd name="T24" fmla="*/ 4 w 117"/>
                <a:gd name="T25" fmla="*/ 0 h 252"/>
                <a:gd name="T26" fmla="*/ 1 w 117"/>
                <a:gd name="T27" fmla="*/ 4 h 252"/>
                <a:gd name="T28" fmla="*/ 71 w 117"/>
                <a:gd name="T29" fmla="*/ 153 h 252"/>
                <a:gd name="T30" fmla="*/ 71 w 117"/>
                <a:gd name="T31" fmla="*/ 153 h 252"/>
                <a:gd name="T32" fmla="*/ 71 w 117"/>
                <a:gd name="T33" fmla="*/ 15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252">
                  <a:moveTo>
                    <a:pt x="1" y="4"/>
                  </a:moveTo>
                  <a:cubicBezTo>
                    <a:pt x="7" y="17"/>
                    <a:pt x="13" y="31"/>
                    <a:pt x="20" y="44"/>
                  </a:cubicBezTo>
                  <a:cubicBezTo>
                    <a:pt x="26" y="57"/>
                    <a:pt x="33" y="70"/>
                    <a:pt x="38" y="84"/>
                  </a:cubicBezTo>
                  <a:cubicBezTo>
                    <a:pt x="50" y="111"/>
                    <a:pt x="58" y="139"/>
                    <a:pt x="70" y="166"/>
                  </a:cubicBezTo>
                  <a:cubicBezTo>
                    <a:pt x="83" y="194"/>
                    <a:pt x="97" y="220"/>
                    <a:pt x="109" y="248"/>
                  </a:cubicBezTo>
                  <a:cubicBezTo>
                    <a:pt x="109" y="248"/>
                    <a:pt x="109" y="248"/>
                    <a:pt x="109" y="248"/>
                  </a:cubicBezTo>
                  <a:cubicBezTo>
                    <a:pt x="109" y="248"/>
                    <a:pt x="109" y="248"/>
                    <a:pt x="109" y="248"/>
                  </a:cubicBezTo>
                  <a:cubicBezTo>
                    <a:pt x="111" y="252"/>
                    <a:pt x="117" y="250"/>
                    <a:pt x="115" y="247"/>
                  </a:cubicBezTo>
                  <a:cubicBezTo>
                    <a:pt x="102" y="215"/>
                    <a:pt x="85" y="185"/>
                    <a:pt x="71" y="153"/>
                  </a:cubicBezTo>
                  <a:cubicBezTo>
                    <a:pt x="61" y="128"/>
                    <a:pt x="53" y="103"/>
                    <a:pt x="42" y="78"/>
                  </a:cubicBezTo>
                  <a:cubicBezTo>
                    <a:pt x="37" y="65"/>
                    <a:pt x="30" y="53"/>
                    <a:pt x="24" y="40"/>
                  </a:cubicBezTo>
                  <a:cubicBezTo>
                    <a:pt x="18" y="27"/>
                    <a:pt x="12" y="14"/>
                    <a:pt x="6" y="1"/>
                  </a:cubicBezTo>
                  <a:cubicBezTo>
                    <a:pt x="6" y="0"/>
                    <a:pt x="5" y="0"/>
                    <a:pt x="4" y="0"/>
                  </a:cubicBezTo>
                  <a:cubicBezTo>
                    <a:pt x="2" y="0"/>
                    <a:pt x="0" y="2"/>
                    <a:pt x="1" y="4"/>
                  </a:cubicBezTo>
                  <a:moveTo>
                    <a:pt x="71" y="153"/>
                  </a:moveTo>
                  <a:cubicBezTo>
                    <a:pt x="71" y="153"/>
                    <a:pt x="71" y="153"/>
                    <a:pt x="71" y="153"/>
                  </a:cubicBezTo>
                  <a:cubicBezTo>
                    <a:pt x="71" y="153"/>
                    <a:pt x="71" y="153"/>
                    <a:pt x="71" y="1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72" name="Freeform 774"/>
            <p:cNvSpPr>
              <a:spLocks/>
            </p:cNvSpPr>
            <p:nvPr/>
          </p:nvSpPr>
          <p:spPr bwMode="auto">
            <a:xfrm>
              <a:off x="4129" y="1710"/>
              <a:ext cx="418" cy="743"/>
            </a:xfrm>
            <a:custGeom>
              <a:avLst/>
              <a:gdLst>
                <a:gd name="T0" fmla="*/ 1 w 176"/>
                <a:gd name="T1" fmla="*/ 5 h 313"/>
                <a:gd name="T2" fmla="*/ 30 w 176"/>
                <a:gd name="T3" fmla="*/ 58 h 313"/>
                <a:gd name="T4" fmla="*/ 62 w 176"/>
                <a:gd name="T5" fmla="*/ 114 h 313"/>
                <a:gd name="T6" fmla="*/ 121 w 176"/>
                <a:gd name="T7" fmla="*/ 227 h 313"/>
                <a:gd name="T8" fmla="*/ 142 w 176"/>
                <a:gd name="T9" fmla="*/ 269 h 313"/>
                <a:gd name="T10" fmla="*/ 153 w 176"/>
                <a:gd name="T11" fmla="*/ 289 h 313"/>
                <a:gd name="T12" fmla="*/ 166 w 176"/>
                <a:gd name="T13" fmla="*/ 305 h 313"/>
                <a:gd name="T14" fmla="*/ 169 w 176"/>
                <a:gd name="T15" fmla="*/ 310 h 313"/>
                <a:gd name="T16" fmla="*/ 175 w 176"/>
                <a:gd name="T17" fmla="*/ 307 h 313"/>
                <a:gd name="T18" fmla="*/ 161 w 176"/>
                <a:gd name="T19" fmla="*/ 290 h 313"/>
                <a:gd name="T20" fmla="*/ 133 w 176"/>
                <a:gd name="T21" fmla="*/ 238 h 313"/>
                <a:gd name="T22" fmla="*/ 106 w 176"/>
                <a:gd name="T23" fmla="*/ 182 h 313"/>
                <a:gd name="T24" fmla="*/ 76 w 176"/>
                <a:gd name="T25" fmla="*/ 126 h 313"/>
                <a:gd name="T26" fmla="*/ 43 w 176"/>
                <a:gd name="T27" fmla="*/ 70 h 313"/>
                <a:gd name="T28" fmla="*/ 24 w 176"/>
                <a:gd name="T29" fmla="*/ 36 h 313"/>
                <a:gd name="T30" fmla="*/ 6 w 176"/>
                <a:gd name="T31" fmla="*/ 2 h 313"/>
                <a:gd name="T32" fmla="*/ 4 w 176"/>
                <a:gd name="T33" fmla="*/ 0 h 313"/>
                <a:gd name="T34" fmla="*/ 1 w 176"/>
                <a:gd name="T35" fmla="*/ 5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6" h="313">
                  <a:moveTo>
                    <a:pt x="1" y="5"/>
                  </a:moveTo>
                  <a:cubicBezTo>
                    <a:pt x="8" y="23"/>
                    <a:pt x="21" y="40"/>
                    <a:pt x="30" y="58"/>
                  </a:cubicBezTo>
                  <a:cubicBezTo>
                    <a:pt x="40" y="77"/>
                    <a:pt x="51" y="96"/>
                    <a:pt x="62" y="114"/>
                  </a:cubicBezTo>
                  <a:cubicBezTo>
                    <a:pt x="84" y="151"/>
                    <a:pt x="103" y="189"/>
                    <a:pt x="121" y="227"/>
                  </a:cubicBezTo>
                  <a:cubicBezTo>
                    <a:pt x="128" y="241"/>
                    <a:pt x="134" y="256"/>
                    <a:pt x="142" y="269"/>
                  </a:cubicBezTo>
                  <a:cubicBezTo>
                    <a:pt x="145" y="276"/>
                    <a:pt x="149" y="282"/>
                    <a:pt x="153" y="289"/>
                  </a:cubicBezTo>
                  <a:cubicBezTo>
                    <a:pt x="157" y="294"/>
                    <a:pt x="162" y="299"/>
                    <a:pt x="166" y="305"/>
                  </a:cubicBezTo>
                  <a:cubicBezTo>
                    <a:pt x="167" y="306"/>
                    <a:pt x="169" y="308"/>
                    <a:pt x="169" y="310"/>
                  </a:cubicBezTo>
                  <a:cubicBezTo>
                    <a:pt x="171" y="313"/>
                    <a:pt x="176" y="310"/>
                    <a:pt x="175" y="307"/>
                  </a:cubicBezTo>
                  <a:cubicBezTo>
                    <a:pt x="172" y="300"/>
                    <a:pt x="166" y="295"/>
                    <a:pt x="161" y="290"/>
                  </a:cubicBezTo>
                  <a:cubicBezTo>
                    <a:pt x="150" y="274"/>
                    <a:pt x="141" y="256"/>
                    <a:pt x="133" y="238"/>
                  </a:cubicBezTo>
                  <a:cubicBezTo>
                    <a:pt x="124" y="220"/>
                    <a:pt x="116" y="201"/>
                    <a:pt x="106" y="182"/>
                  </a:cubicBezTo>
                  <a:cubicBezTo>
                    <a:pt x="97" y="163"/>
                    <a:pt x="87" y="144"/>
                    <a:pt x="76" y="126"/>
                  </a:cubicBezTo>
                  <a:cubicBezTo>
                    <a:pt x="65" y="107"/>
                    <a:pt x="54" y="89"/>
                    <a:pt x="43" y="70"/>
                  </a:cubicBezTo>
                  <a:cubicBezTo>
                    <a:pt x="37" y="58"/>
                    <a:pt x="31" y="47"/>
                    <a:pt x="24" y="36"/>
                  </a:cubicBezTo>
                  <a:cubicBezTo>
                    <a:pt x="18" y="25"/>
                    <a:pt x="11" y="14"/>
                    <a:pt x="6" y="2"/>
                  </a:cubicBezTo>
                  <a:cubicBezTo>
                    <a:pt x="5" y="1"/>
                    <a:pt x="4" y="0"/>
                    <a:pt x="4" y="0"/>
                  </a:cubicBezTo>
                  <a:cubicBezTo>
                    <a:pt x="2" y="0"/>
                    <a:pt x="0" y="2"/>
                    <a:pt x="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73" name="Freeform 775"/>
            <p:cNvSpPr>
              <a:spLocks/>
            </p:cNvSpPr>
            <p:nvPr/>
          </p:nvSpPr>
          <p:spPr bwMode="auto">
            <a:xfrm>
              <a:off x="4362" y="1848"/>
              <a:ext cx="177" cy="323"/>
            </a:xfrm>
            <a:custGeom>
              <a:avLst/>
              <a:gdLst>
                <a:gd name="T0" fmla="*/ 1 w 75"/>
                <a:gd name="T1" fmla="*/ 5 h 136"/>
                <a:gd name="T2" fmla="*/ 33 w 75"/>
                <a:gd name="T3" fmla="*/ 67 h 136"/>
                <a:gd name="T4" fmla="*/ 50 w 75"/>
                <a:gd name="T5" fmla="*/ 98 h 136"/>
                <a:gd name="T6" fmla="*/ 66 w 75"/>
                <a:gd name="T7" fmla="*/ 126 h 136"/>
                <a:gd name="T8" fmla="*/ 68 w 75"/>
                <a:gd name="T9" fmla="*/ 132 h 136"/>
                <a:gd name="T10" fmla="*/ 74 w 75"/>
                <a:gd name="T11" fmla="*/ 131 h 136"/>
                <a:gd name="T12" fmla="*/ 59 w 75"/>
                <a:gd name="T13" fmla="*/ 102 h 136"/>
                <a:gd name="T14" fmla="*/ 41 w 75"/>
                <a:gd name="T15" fmla="*/ 69 h 136"/>
                <a:gd name="T16" fmla="*/ 6 w 75"/>
                <a:gd name="T17" fmla="*/ 2 h 136"/>
                <a:gd name="T18" fmla="*/ 4 w 75"/>
                <a:gd name="T19" fmla="*/ 0 h 136"/>
                <a:gd name="T20" fmla="*/ 1 w 75"/>
                <a:gd name="T21"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5" h="136">
                  <a:moveTo>
                    <a:pt x="1" y="5"/>
                  </a:moveTo>
                  <a:cubicBezTo>
                    <a:pt x="11" y="26"/>
                    <a:pt x="22" y="46"/>
                    <a:pt x="33" y="67"/>
                  </a:cubicBezTo>
                  <a:cubicBezTo>
                    <a:pt x="39" y="77"/>
                    <a:pt x="44" y="87"/>
                    <a:pt x="50" y="98"/>
                  </a:cubicBezTo>
                  <a:cubicBezTo>
                    <a:pt x="55" y="107"/>
                    <a:pt x="62" y="116"/>
                    <a:pt x="66" y="126"/>
                  </a:cubicBezTo>
                  <a:cubicBezTo>
                    <a:pt x="67" y="128"/>
                    <a:pt x="67" y="130"/>
                    <a:pt x="68" y="132"/>
                  </a:cubicBezTo>
                  <a:cubicBezTo>
                    <a:pt x="69" y="136"/>
                    <a:pt x="75" y="134"/>
                    <a:pt x="74" y="131"/>
                  </a:cubicBezTo>
                  <a:cubicBezTo>
                    <a:pt x="71" y="120"/>
                    <a:pt x="65" y="111"/>
                    <a:pt x="59" y="102"/>
                  </a:cubicBezTo>
                  <a:cubicBezTo>
                    <a:pt x="53" y="91"/>
                    <a:pt x="47" y="80"/>
                    <a:pt x="41" y="69"/>
                  </a:cubicBezTo>
                  <a:cubicBezTo>
                    <a:pt x="29" y="47"/>
                    <a:pt x="17" y="25"/>
                    <a:pt x="6" y="2"/>
                  </a:cubicBezTo>
                  <a:cubicBezTo>
                    <a:pt x="6" y="1"/>
                    <a:pt x="5" y="0"/>
                    <a:pt x="4" y="0"/>
                  </a:cubicBezTo>
                  <a:cubicBezTo>
                    <a:pt x="2" y="0"/>
                    <a:pt x="0" y="2"/>
                    <a:pt x="1"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74" name="Freeform 776"/>
            <p:cNvSpPr>
              <a:spLocks/>
            </p:cNvSpPr>
            <p:nvPr/>
          </p:nvSpPr>
          <p:spPr bwMode="auto">
            <a:xfrm>
              <a:off x="4352" y="1829"/>
              <a:ext cx="38" cy="59"/>
            </a:xfrm>
            <a:custGeom>
              <a:avLst/>
              <a:gdLst>
                <a:gd name="T0" fmla="*/ 1 w 16"/>
                <a:gd name="T1" fmla="*/ 4 h 25"/>
                <a:gd name="T2" fmla="*/ 9 w 16"/>
                <a:gd name="T3" fmla="*/ 18 h 25"/>
                <a:gd name="T4" fmla="*/ 10 w 16"/>
                <a:gd name="T5" fmla="*/ 21 h 25"/>
                <a:gd name="T6" fmla="*/ 10 w 16"/>
                <a:gd name="T7" fmla="*/ 21 h 25"/>
                <a:gd name="T8" fmla="*/ 16 w 16"/>
                <a:gd name="T9" fmla="*/ 21 h 25"/>
                <a:gd name="T10" fmla="*/ 7 w 16"/>
                <a:gd name="T11" fmla="*/ 3 h 25"/>
                <a:gd name="T12" fmla="*/ 7 w 16"/>
                <a:gd name="T13" fmla="*/ 2 h 25"/>
                <a:gd name="T14" fmla="*/ 4 w 16"/>
                <a:gd name="T15" fmla="*/ 0 h 25"/>
                <a:gd name="T16" fmla="*/ 1 w 16"/>
                <a:gd name="T1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5">
                  <a:moveTo>
                    <a:pt x="1" y="4"/>
                  </a:moveTo>
                  <a:cubicBezTo>
                    <a:pt x="3" y="9"/>
                    <a:pt x="7" y="13"/>
                    <a:pt x="9" y="18"/>
                  </a:cubicBezTo>
                  <a:cubicBezTo>
                    <a:pt x="9" y="19"/>
                    <a:pt x="9" y="20"/>
                    <a:pt x="10" y="21"/>
                  </a:cubicBezTo>
                  <a:cubicBezTo>
                    <a:pt x="10" y="21"/>
                    <a:pt x="10" y="21"/>
                    <a:pt x="10" y="21"/>
                  </a:cubicBezTo>
                  <a:cubicBezTo>
                    <a:pt x="10" y="25"/>
                    <a:pt x="16" y="25"/>
                    <a:pt x="16" y="21"/>
                  </a:cubicBezTo>
                  <a:cubicBezTo>
                    <a:pt x="15" y="14"/>
                    <a:pt x="10" y="9"/>
                    <a:pt x="7" y="3"/>
                  </a:cubicBezTo>
                  <a:cubicBezTo>
                    <a:pt x="7" y="2"/>
                    <a:pt x="7" y="2"/>
                    <a:pt x="7" y="2"/>
                  </a:cubicBezTo>
                  <a:cubicBezTo>
                    <a:pt x="6" y="1"/>
                    <a:pt x="5" y="0"/>
                    <a:pt x="4" y="0"/>
                  </a:cubicBezTo>
                  <a:cubicBezTo>
                    <a:pt x="2" y="0"/>
                    <a:pt x="0" y="2"/>
                    <a:pt x="1"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75" name="Freeform 777"/>
            <p:cNvSpPr>
              <a:spLocks noEditPoints="1"/>
            </p:cNvSpPr>
            <p:nvPr/>
          </p:nvSpPr>
          <p:spPr bwMode="auto">
            <a:xfrm>
              <a:off x="3309" y="1364"/>
              <a:ext cx="171" cy="150"/>
            </a:xfrm>
            <a:custGeom>
              <a:avLst/>
              <a:gdLst>
                <a:gd name="T0" fmla="*/ 30 w 72"/>
                <a:gd name="T1" fmla="*/ 18 h 63"/>
                <a:gd name="T2" fmla="*/ 28 w 72"/>
                <a:gd name="T3" fmla="*/ 16 h 63"/>
                <a:gd name="T4" fmla="*/ 28 w 72"/>
                <a:gd name="T5" fmla="*/ 16 h 63"/>
                <a:gd name="T6" fmla="*/ 29 w 72"/>
                <a:gd name="T7" fmla="*/ 16 h 63"/>
                <a:gd name="T8" fmla="*/ 29 w 72"/>
                <a:gd name="T9" fmla="*/ 16 h 63"/>
                <a:gd name="T10" fmla="*/ 29 w 72"/>
                <a:gd name="T11" fmla="*/ 15 h 63"/>
                <a:gd name="T12" fmla="*/ 52 w 72"/>
                <a:gd name="T13" fmla="*/ 15 h 63"/>
                <a:gd name="T14" fmla="*/ 52 w 72"/>
                <a:gd name="T15" fmla="*/ 15 h 63"/>
                <a:gd name="T16" fmla="*/ 52 w 72"/>
                <a:gd name="T17" fmla="*/ 15 h 63"/>
                <a:gd name="T18" fmla="*/ 52 w 72"/>
                <a:gd name="T19" fmla="*/ 15 h 63"/>
                <a:gd name="T20" fmla="*/ 52 w 72"/>
                <a:gd name="T21" fmla="*/ 15 h 63"/>
                <a:gd name="T22" fmla="*/ 52 w 72"/>
                <a:gd name="T23" fmla="*/ 15 h 63"/>
                <a:gd name="T24" fmla="*/ 28 w 72"/>
                <a:gd name="T25" fmla="*/ 14 h 63"/>
                <a:gd name="T26" fmla="*/ 28 w 72"/>
                <a:gd name="T27" fmla="*/ 14 h 63"/>
                <a:gd name="T28" fmla="*/ 49 w 72"/>
                <a:gd name="T29" fmla="*/ 15 h 63"/>
                <a:gd name="T30" fmla="*/ 50 w 72"/>
                <a:gd name="T31" fmla="*/ 14 h 63"/>
                <a:gd name="T32" fmla="*/ 50 w 72"/>
                <a:gd name="T33" fmla="*/ 14 h 63"/>
                <a:gd name="T34" fmla="*/ 51 w 72"/>
                <a:gd name="T35" fmla="*/ 14 h 63"/>
                <a:gd name="T36" fmla="*/ 52 w 72"/>
                <a:gd name="T37" fmla="*/ 15 h 63"/>
                <a:gd name="T38" fmla="*/ 51 w 72"/>
                <a:gd name="T39" fmla="*/ 14 h 63"/>
                <a:gd name="T40" fmla="*/ 51 w 72"/>
                <a:gd name="T41" fmla="*/ 14 h 63"/>
                <a:gd name="T42" fmla="*/ 50 w 72"/>
                <a:gd name="T43" fmla="*/ 14 h 63"/>
                <a:gd name="T44" fmla="*/ 50 w 72"/>
                <a:gd name="T45" fmla="*/ 14 h 63"/>
                <a:gd name="T46" fmla="*/ 38 w 72"/>
                <a:gd name="T47" fmla="*/ 9 h 63"/>
                <a:gd name="T48" fmla="*/ 17 w 72"/>
                <a:gd name="T49" fmla="*/ 13 h 63"/>
                <a:gd name="T50" fmla="*/ 4 w 72"/>
                <a:gd name="T51" fmla="*/ 12 h 63"/>
                <a:gd name="T52" fmla="*/ 10 w 72"/>
                <a:gd name="T53" fmla="*/ 25 h 63"/>
                <a:gd name="T54" fmla="*/ 24 w 72"/>
                <a:gd name="T55" fmla="*/ 54 h 63"/>
                <a:gd name="T56" fmla="*/ 27 w 72"/>
                <a:gd name="T57" fmla="*/ 18 h 63"/>
                <a:gd name="T58" fmla="*/ 29 w 72"/>
                <a:gd name="T59" fmla="*/ 16 h 63"/>
                <a:gd name="T60" fmla="*/ 29 w 72"/>
                <a:gd name="T61" fmla="*/ 17 h 63"/>
                <a:gd name="T62" fmla="*/ 32 w 72"/>
                <a:gd name="T63" fmla="*/ 39 h 63"/>
                <a:gd name="T64" fmla="*/ 33 w 72"/>
                <a:gd name="T65" fmla="*/ 56 h 63"/>
                <a:gd name="T66" fmla="*/ 44 w 72"/>
                <a:gd name="T67" fmla="*/ 55 h 63"/>
                <a:gd name="T68" fmla="*/ 45 w 72"/>
                <a:gd name="T69" fmla="*/ 29 h 63"/>
                <a:gd name="T70" fmla="*/ 49 w 72"/>
                <a:gd name="T71" fmla="*/ 15 h 63"/>
                <a:gd name="T72" fmla="*/ 50 w 72"/>
                <a:gd name="T73" fmla="*/ 14 h 63"/>
                <a:gd name="T74" fmla="*/ 50 w 72"/>
                <a:gd name="T75" fmla="*/ 14 h 63"/>
                <a:gd name="T76" fmla="*/ 52 w 72"/>
                <a:gd name="T77" fmla="*/ 15 h 63"/>
                <a:gd name="T78" fmla="*/ 53 w 72"/>
                <a:gd name="T79" fmla="*/ 16 h 63"/>
                <a:gd name="T80" fmla="*/ 53 w 72"/>
                <a:gd name="T81" fmla="*/ 56 h 63"/>
                <a:gd name="T82" fmla="*/ 50 w 72"/>
                <a:gd name="T83" fmla="*/ 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2" h="63">
                  <a:moveTo>
                    <a:pt x="29" y="17"/>
                  </a:moveTo>
                  <a:cubicBezTo>
                    <a:pt x="30" y="17"/>
                    <a:pt x="30" y="17"/>
                    <a:pt x="30" y="18"/>
                  </a:cubicBezTo>
                  <a:cubicBezTo>
                    <a:pt x="30" y="18"/>
                    <a:pt x="30" y="17"/>
                    <a:pt x="29" y="17"/>
                  </a:cubicBezTo>
                  <a:moveTo>
                    <a:pt x="28" y="16"/>
                  </a:moveTo>
                  <a:cubicBezTo>
                    <a:pt x="28" y="16"/>
                    <a:pt x="28" y="17"/>
                    <a:pt x="28" y="17"/>
                  </a:cubicBezTo>
                  <a:cubicBezTo>
                    <a:pt x="28" y="17"/>
                    <a:pt x="28" y="16"/>
                    <a:pt x="28" y="16"/>
                  </a:cubicBezTo>
                  <a:moveTo>
                    <a:pt x="29" y="16"/>
                  </a:moveTo>
                  <a:cubicBezTo>
                    <a:pt x="29" y="16"/>
                    <a:pt x="29" y="16"/>
                    <a:pt x="29" y="16"/>
                  </a:cubicBezTo>
                  <a:cubicBezTo>
                    <a:pt x="29" y="16"/>
                    <a:pt x="29" y="16"/>
                    <a:pt x="29" y="16"/>
                  </a:cubicBezTo>
                  <a:cubicBezTo>
                    <a:pt x="29" y="16"/>
                    <a:pt x="29" y="16"/>
                    <a:pt x="29" y="16"/>
                  </a:cubicBezTo>
                  <a:moveTo>
                    <a:pt x="29" y="15"/>
                  </a:moveTo>
                  <a:cubicBezTo>
                    <a:pt x="29" y="15"/>
                    <a:pt x="29" y="15"/>
                    <a:pt x="29" y="15"/>
                  </a:cubicBezTo>
                  <a:cubicBezTo>
                    <a:pt x="29" y="15"/>
                    <a:pt x="29" y="15"/>
                    <a:pt x="29" y="15"/>
                  </a:cubicBezTo>
                  <a:moveTo>
                    <a:pt x="52" y="15"/>
                  </a:moveTo>
                  <a:cubicBezTo>
                    <a:pt x="52" y="15"/>
                    <a:pt x="52" y="15"/>
                    <a:pt x="52" y="15"/>
                  </a:cubicBezTo>
                  <a:cubicBezTo>
                    <a:pt x="52" y="15"/>
                    <a:pt x="52" y="15"/>
                    <a:pt x="52" y="15"/>
                  </a:cubicBezTo>
                  <a:cubicBezTo>
                    <a:pt x="52" y="15"/>
                    <a:pt x="52" y="15"/>
                    <a:pt x="52" y="15"/>
                  </a:cubicBezTo>
                  <a:moveTo>
                    <a:pt x="52" y="15"/>
                  </a:moveTo>
                  <a:cubicBezTo>
                    <a:pt x="52" y="15"/>
                    <a:pt x="52" y="15"/>
                    <a:pt x="52" y="15"/>
                  </a:cubicBezTo>
                  <a:cubicBezTo>
                    <a:pt x="52" y="15"/>
                    <a:pt x="52" y="15"/>
                    <a:pt x="52" y="15"/>
                  </a:cubicBezTo>
                  <a:moveTo>
                    <a:pt x="52" y="15"/>
                  </a:moveTo>
                  <a:cubicBezTo>
                    <a:pt x="52" y="15"/>
                    <a:pt x="52" y="15"/>
                    <a:pt x="52" y="15"/>
                  </a:cubicBezTo>
                  <a:cubicBezTo>
                    <a:pt x="52" y="15"/>
                    <a:pt x="52" y="15"/>
                    <a:pt x="52" y="15"/>
                  </a:cubicBezTo>
                  <a:cubicBezTo>
                    <a:pt x="52" y="15"/>
                    <a:pt x="52" y="15"/>
                    <a:pt x="52" y="15"/>
                  </a:cubicBezTo>
                  <a:cubicBezTo>
                    <a:pt x="52" y="15"/>
                    <a:pt x="52" y="15"/>
                    <a:pt x="52" y="15"/>
                  </a:cubicBezTo>
                  <a:moveTo>
                    <a:pt x="28" y="14"/>
                  </a:moveTo>
                  <a:cubicBezTo>
                    <a:pt x="28" y="15"/>
                    <a:pt x="28" y="15"/>
                    <a:pt x="28" y="15"/>
                  </a:cubicBezTo>
                  <a:cubicBezTo>
                    <a:pt x="28" y="15"/>
                    <a:pt x="28" y="15"/>
                    <a:pt x="28" y="14"/>
                  </a:cubicBezTo>
                  <a:moveTo>
                    <a:pt x="49" y="14"/>
                  </a:moveTo>
                  <a:cubicBezTo>
                    <a:pt x="49" y="14"/>
                    <a:pt x="49" y="15"/>
                    <a:pt x="49" y="15"/>
                  </a:cubicBezTo>
                  <a:cubicBezTo>
                    <a:pt x="49" y="15"/>
                    <a:pt x="49" y="14"/>
                    <a:pt x="49" y="14"/>
                  </a:cubicBezTo>
                  <a:moveTo>
                    <a:pt x="50" y="14"/>
                  </a:moveTo>
                  <a:cubicBezTo>
                    <a:pt x="50" y="14"/>
                    <a:pt x="50" y="14"/>
                    <a:pt x="50" y="14"/>
                  </a:cubicBezTo>
                  <a:cubicBezTo>
                    <a:pt x="50" y="14"/>
                    <a:pt x="50" y="14"/>
                    <a:pt x="50" y="14"/>
                  </a:cubicBezTo>
                  <a:cubicBezTo>
                    <a:pt x="50" y="14"/>
                    <a:pt x="50" y="14"/>
                    <a:pt x="50" y="14"/>
                  </a:cubicBezTo>
                  <a:moveTo>
                    <a:pt x="51" y="14"/>
                  </a:moveTo>
                  <a:cubicBezTo>
                    <a:pt x="52" y="14"/>
                    <a:pt x="52" y="14"/>
                    <a:pt x="52" y="15"/>
                  </a:cubicBezTo>
                  <a:cubicBezTo>
                    <a:pt x="52" y="15"/>
                    <a:pt x="52" y="15"/>
                    <a:pt x="52" y="15"/>
                  </a:cubicBezTo>
                  <a:cubicBezTo>
                    <a:pt x="52" y="14"/>
                    <a:pt x="52" y="14"/>
                    <a:pt x="51" y="14"/>
                  </a:cubicBezTo>
                  <a:moveTo>
                    <a:pt x="51" y="14"/>
                  </a:moveTo>
                  <a:cubicBezTo>
                    <a:pt x="51" y="14"/>
                    <a:pt x="50" y="14"/>
                    <a:pt x="50" y="14"/>
                  </a:cubicBezTo>
                  <a:cubicBezTo>
                    <a:pt x="50" y="14"/>
                    <a:pt x="51" y="14"/>
                    <a:pt x="51" y="14"/>
                  </a:cubicBezTo>
                  <a:moveTo>
                    <a:pt x="50" y="14"/>
                  </a:moveTo>
                  <a:cubicBezTo>
                    <a:pt x="50" y="14"/>
                    <a:pt x="50" y="14"/>
                    <a:pt x="50" y="14"/>
                  </a:cubicBezTo>
                  <a:cubicBezTo>
                    <a:pt x="50" y="14"/>
                    <a:pt x="50" y="14"/>
                    <a:pt x="50" y="14"/>
                  </a:cubicBezTo>
                  <a:cubicBezTo>
                    <a:pt x="50" y="14"/>
                    <a:pt x="50" y="14"/>
                    <a:pt x="50" y="14"/>
                  </a:cubicBezTo>
                  <a:moveTo>
                    <a:pt x="47" y="4"/>
                  </a:moveTo>
                  <a:cubicBezTo>
                    <a:pt x="43" y="4"/>
                    <a:pt x="40" y="6"/>
                    <a:pt x="38" y="9"/>
                  </a:cubicBezTo>
                  <a:cubicBezTo>
                    <a:pt x="36" y="6"/>
                    <a:pt x="33" y="4"/>
                    <a:pt x="29" y="4"/>
                  </a:cubicBezTo>
                  <a:cubicBezTo>
                    <a:pt x="24" y="5"/>
                    <a:pt x="20" y="8"/>
                    <a:pt x="17" y="13"/>
                  </a:cubicBezTo>
                  <a:cubicBezTo>
                    <a:pt x="16" y="10"/>
                    <a:pt x="15" y="8"/>
                    <a:pt x="13" y="6"/>
                  </a:cubicBezTo>
                  <a:cubicBezTo>
                    <a:pt x="9" y="0"/>
                    <a:pt x="0" y="6"/>
                    <a:pt x="4" y="12"/>
                  </a:cubicBezTo>
                  <a:cubicBezTo>
                    <a:pt x="5" y="13"/>
                    <a:pt x="6" y="15"/>
                    <a:pt x="7" y="17"/>
                  </a:cubicBezTo>
                  <a:cubicBezTo>
                    <a:pt x="9" y="20"/>
                    <a:pt x="9" y="22"/>
                    <a:pt x="10" y="25"/>
                  </a:cubicBezTo>
                  <a:cubicBezTo>
                    <a:pt x="11" y="35"/>
                    <a:pt x="11" y="45"/>
                    <a:pt x="13" y="55"/>
                  </a:cubicBezTo>
                  <a:cubicBezTo>
                    <a:pt x="15" y="61"/>
                    <a:pt x="24" y="60"/>
                    <a:pt x="24" y="54"/>
                  </a:cubicBezTo>
                  <a:cubicBezTo>
                    <a:pt x="24" y="45"/>
                    <a:pt x="24" y="37"/>
                    <a:pt x="25" y="28"/>
                  </a:cubicBezTo>
                  <a:cubicBezTo>
                    <a:pt x="25" y="25"/>
                    <a:pt x="26" y="21"/>
                    <a:pt x="27" y="18"/>
                  </a:cubicBezTo>
                  <a:cubicBezTo>
                    <a:pt x="27" y="17"/>
                    <a:pt x="28" y="17"/>
                    <a:pt x="28" y="16"/>
                  </a:cubicBezTo>
                  <a:cubicBezTo>
                    <a:pt x="28" y="16"/>
                    <a:pt x="28" y="16"/>
                    <a:pt x="29" y="16"/>
                  </a:cubicBezTo>
                  <a:cubicBezTo>
                    <a:pt x="29" y="16"/>
                    <a:pt x="29" y="16"/>
                    <a:pt x="29" y="16"/>
                  </a:cubicBezTo>
                  <a:cubicBezTo>
                    <a:pt x="29" y="16"/>
                    <a:pt x="29" y="16"/>
                    <a:pt x="29" y="17"/>
                  </a:cubicBezTo>
                  <a:cubicBezTo>
                    <a:pt x="30" y="20"/>
                    <a:pt x="31" y="23"/>
                    <a:pt x="31" y="26"/>
                  </a:cubicBezTo>
                  <a:cubicBezTo>
                    <a:pt x="32" y="30"/>
                    <a:pt x="32" y="35"/>
                    <a:pt x="32" y="39"/>
                  </a:cubicBezTo>
                  <a:cubicBezTo>
                    <a:pt x="32" y="44"/>
                    <a:pt x="33" y="49"/>
                    <a:pt x="33" y="53"/>
                  </a:cubicBezTo>
                  <a:cubicBezTo>
                    <a:pt x="33" y="54"/>
                    <a:pt x="33" y="55"/>
                    <a:pt x="33" y="56"/>
                  </a:cubicBezTo>
                  <a:cubicBezTo>
                    <a:pt x="33" y="63"/>
                    <a:pt x="44" y="63"/>
                    <a:pt x="44" y="56"/>
                  </a:cubicBezTo>
                  <a:cubicBezTo>
                    <a:pt x="44" y="56"/>
                    <a:pt x="44" y="55"/>
                    <a:pt x="44" y="55"/>
                  </a:cubicBezTo>
                  <a:cubicBezTo>
                    <a:pt x="44" y="51"/>
                    <a:pt x="44" y="44"/>
                    <a:pt x="44" y="38"/>
                  </a:cubicBezTo>
                  <a:cubicBezTo>
                    <a:pt x="44" y="35"/>
                    <a:pt x="44" y="32"/>
                    <a:pt x="45" y="29"/>
                  </a:cubicBezTo>
                  <a:cubicBezTo>
                    <a:pt x="45" y="25"/>
                    <a:pt x="46" y="21"/>
                    <a:pt x="47" y="18"/>
                  </a:cubicBezTo>
                  <a:cubicBezTo>
                    <a:pt x="48" y="17"/>
                    <a:pt x="48" y="16"/>
                    <a:pt x="49" y="15"/>
                  </a:cubicBezTo>
                  <a:cubicBezTo>
                    <a:pt x="49" y="15"/>
                    <a:pt x="49" y="15"/>
                    <a:pt x="49" y="15"/>
                  </a:cubicBezTo>
                  <a:cubicBezTo>
                    <a:pt x="49" y="14"/>
                    <a:pt x="50" y="14"/>
                    <a:pt x="50" y="14"/>
                  </a:cubicBezTo>
                  <a:cubicBezTo>
                    <a:pt x="50" y="14"/>
                    <a:pt x="50" y="14"/>
                    <a:pt x="50" y="14"/>
                  </a:cubicBezTo>
                  <a:cubicBezTo>
                    <a:pt x="50" y="14"/>
                    <a:pt x="50" y="14"/>
                    <a:pt x="50" y="14"/>
                  </a:cubicBezTo>
                  <a:cubicBezTo>
                    <a:pt x="51" y="14"/>
                    <a:pt x="51" y="14"/>
                    <a:pt x="51" y="14"/>
                  </a:cubicBezTo>
                  <a:cubicBezTo>
                    <a:pt x="52" y="15"/>
                    <a:pt x="52" y="15"/>
                    <a:pt x="52" y="15"/>
                  </a:cubicBezTo>
                  <a:cubicBezTo>
                    <a:pt x="52" y="15"/>
                    <a:pt x="52" y="15"/>
                    <a:pt x="52" y="15"/>
                  </a:cubicBezTo>
                  <a:cubicBezTo>
                    <a:pt x="52" y="15"/>
                    <a:pt x="53" y="16"/>
                    <a:pt x="53" y="16"/>
                  </a:cubicBezTo>
                  <a:cubicBezTo>
                    <a:pt x="53" y="18"/>
                    <a:pt x="54" y="20"/>
                    <a:pt x="54" y="22"/>
                  </a:cubicBezTo>
                  <a:cubicBezTo>
                    <a:pt x="55" y="33"/>
                    <a:pt x="54" y="44"/>
                    <a:pt x="53" y="56"/>
                  </a:cubicBezTo>
                  <a:cubicBezTo>
                    <a:pt x="53" y="63"/>
                    <a:pt x="64" y="63"/>
                    <a:pt x="64" y="56"/>
                  </a:cubicBezTo>
                  <a:cubicBezTo>
                    <a:pt x="65" y="42"/>
                    <a:pt x="72" y="3"/>
                    <a:pt x="50" y="3"/>
                  </a:cubicBezTo>
                  <a:cubicBezTo>
                    <a:pt x="49" y="3"/>
                    <a:pt x="48" y="3"/>
                    <a:pt x="47"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76" name="Freeform 778"/>
            <p:cNvSpPr>
              <a:spLocks noEditPoints="1"/>
            </p:cNvSpPr>
            <p:nvPr/>
          </p:nvSpPr>
          <p:spPr bwMode="auto">
            <a:xfrm>
              <a:off x="3461" y="1369"/>
              <a:ext cx="121" cy="147"/>
            </a:xfrm>
            <a:custGeom>
              <a:avLst/>
              <a:gdLst>
                <a:gd name="T0" fmla="*/ 21 w 51"/>
                <a:gd name="T1" fmla="*/ 48 h 62"/>
                <a:gd name="T2" fmla="*/ 20 w 51"/>
                <a:gd name="T3" fmla="*/ 48 h 62"/>
                <a:gd name="T4" fmla="*/ 21 w 51"/>
                <a:gd name="T5" fmla="*/ 49 h 62"/>
                <a:gd name="T6" fmla="*/ 20 w 51"/>
                <a:gd name="T7" fmla="*/ 48 h 62"/>
                <a:gd name="T8" fmla="*/ 20 w 51"/>
                <a:gd name="T9" fmla="*/ 48 h 62"/>
                <a:gd name="T10" fmla="*/ 20 w 51"/>
                <a:gd name="T11" fmla="*/ 48 h 62"/>
                <a:gd name="T12" fmla="*/ 20 w 51"/>
                <a:gd name="T13" fmla="*/ 48 h 62"/>
                <a:gd name="T14" fmla="*/ 20 w 51"/>
                <a:gd name="T15" fmla="*/ 48 h 62"/>
                <a:gd name="T16" fmla="*/ 20 w 51"/>
                <a:gd name="T17" fmla="*/ 48 h 62"/>
                <a:gd name="T18" fmla="*/ 24 w 51"/>
                <a:gd name="T19" fmla="*/ 48 h 62"/>
                <a:gd name="T20" fmla="*/ 24 w 51"/>
                <a:gd name="T21" fmla="*/ 48 h 62"/>
                <a:gd name="T22" fmla="*/ 25 w 51"/>
                <a:gd name="T23" fmla="*/ 47 h 62"/>
                <a:gd name="T24" fmla="*/ 24 w 51"/>
                <a:gd name="T25" fmla="*/ 48 h 62"/>
                <a:gd name="T26" fmla="*/ 28 w 51"/>
                <a:gd name="T27" fmla="*/ 42 h 62"/>
                <a:gd name="T28" fmla="*/ 28 w 51"/>
                <a:gd name="T29" fmla="*/ 42 h 62"/>
                <a:gd name="T30" fmla="*/ 29 w 51"/>
                <a:gd name="T31" fmla="*/ 12 h 62"/>
                <a:gd name="T32" fmla="*/ 31 w 51"/>
                <a:gd name="T33" fmla="*/ 13 h 62"/>
                <a:gd name="T34" fmla="*/ 27 w 51"/>
                <a:gd name="T35" fmla="*/ 43 h 62"/>
                <a:gd name="T36" fmla="*/ 26 w 51"/>
                <a:gd name="T37" fmla="*/ 45 h 62"/>
                <a:gd name="T38" fmla="*/ 23 w 51"/>
                <a:gd name="T39" fmla="*/ 48 h 62"/>
                <a:gd name="T40" fmla="*/ 21 w 51"/>
                <a:gd name="T41" fmla="*/ 48 h 62"/>
                <a:gd name="T42" fmla="*/ 19 w 51"/>
                <a:gd name="T43" fmla="*/ 48 h 62"/>
                <a:gd name="T44" fmla="*/ 17 w 51"/>
                <a:gd name="T45" fmla="*/ 44 h 62"/>
                <a:gd name="T46" fmla="*/ 16 w 51"/>
                <a:gd name="T47" fmla="*/ 29 h 62"/>
                <a:gd name="T48" fmla="*/ 21 w 51"/>
                <a:gd name="T49" fmla="*/ 14 h 62"/>
                <a:gd name="T50" fmla="*/ 24 w 51"/>
                <a:gd name="T51" fmla="*/ 11 h 62"/>
                <a:gd name="T52" fmla="*/ 26 w 51"/>
                <a:gd name="T53" fmla="*/ 11 h 62"/>
                <a:gd name="T54" fmla="*/ 26 w 51"/>
                <a:gd name="T55" fmla="*/ 11 h 62"/>
                <a:gd name="T56" fmla="*/ 26 w 51"/>
                <a:gd name="T57" fmla="*/ 11 h 62"/>
                <a:gd name="T58" fmla="*/ 24 w 51"/>
                <a:gd name="T59" fmla="*/ 11 h 62"/>
                <a:gd name="T60" fmla="*/ 27 w 51"/>
                <a:gd name="T61" fmla="*/ 11 h 62"/>
                <a:gd name="T62" fmla="*/ 26 w 51"/>
                <a:gd name="T63" fmla="*/ 11 h 62"/>
                <a:gd name="T64" fmla="*/ 7 w 51"/>
                <a:gd name="T65" fmla="*/ 49 h 62"/>
                <a:gd name="T66" fmla="*/ 36 w 51"/>
                <a:gd name="T67" fmla="*/ 51 h 62"/>
                <a:gd name="T68" fmla="*/ 46 w 51"/>
                <a:gd name="T69" fmla="*/ 46 h 62"/>
                <a:gd name="T70" fmla="*/ 44 w 51"/>
                <a:gd name="T71" fmla="*/ 44 h 62"/>
                <a:gd name="T72" fmla="*/ 42 w 51"/>
                <a:gd name="T73" fmla="*/ 42 h 62"/>
                <a:gd name="T74" fmla="*/ 41 w 51"/>
                <a:gd name="T75" fmla="*/ 37 h 62"/>
                <a:gd name="T76" fmla="*/ 34 w 51"/>
                <a:gd name="T77" fmla="*/ 2 h 62"/>
                <a:gd name="T78" fmla="*/ 7 w 51"/>
                <a:gd name="T79" fmla="*/ 4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1" h="62">
                  <a:moveTo>
                    <a:pt x="22" y="48"/>
                  </a:moveTo>
                  <a:cubicBezTo>
                    <a:pt x="22" y="48"/>
                    <a:pt x="21" y="48"/>
                    <a:pt x="21" y="48"/>
                  </a:cubicBezTo>
                  <a:cubicBezTo>
                    <a:pt x="21" y="48"/>
                    <a:pt x="22" y="48"/>
                    <a:pt x="22" y="48"/>
                  </a:cubicBezTo>
                  <a:moveTo>
                    <a:pt x="20" y="48"/>
                  </a:moveTo>
                  <a:cubicBezTo>
                    <a:pt x="20" y="48"/>
                    <a:pt x="20" y="48"/>
                    <a:pt x="21" y="48"/>
                  </a:cubicBezTo>
                  <a:cubicBezTo>
                    <a:pt x="21" y="48"/>
                    <a:pt x="21" y="48"/>
                    <a:pt x="21" y="49"/>
                  </a:cubicBezTo>
                  <a:cubicBezTo>
                    <a:pt x="21" y="48"/>
                    <a:pt x="21" y="48"/>
                    <a:pt x="20" y="48"/>
                  </a:cubicBezTo>
                  <a:moveTo>
                    <a:pt x="20" y="48"/>
                  </a:moveTo>
                  <a:cubicBezTo>
                    <a:pt x="20" y="48"/>
                    <a:pt x="20" y="48"/>
                    <a:pt x="20" y="48"/>
                  </a:cubicBezTo>
                  <a:cubicBezTo>
                    <a:pt x="20" y="48"/>
                    <a:pt x="20" y="48"/>
                    <a:pt x="20" y="48"/>
                  </a:cubicBezTo>
                  <a:cubicBezTo>
                    <a:pt x="20" y="48"/>
                    <a:pt x="20" y="48"/>
                    <a:pt x="20" y="48"/>
                  </a:cubicBezTo>
                  <a:moveTo>
                    <a:pt x="20" y="48"/>
                  </a:moveTo>
                  <a:cubicBezTo>
                    <a:pt x="20" y="48"/>
                    <a:pt x="20" y="48"/>
                    <a:pt x="20" y="48"/>
                  </a:cubicBezTo>
                  <a:cubicBezTo>
                    <a:pt x="20" y="48"/>
                    <a:pt x="20" y="48"/>
                    <a:pt x="20" y="48"/>
                  </a:cubicBezTo>
                  <a:cubicBezTo>
                    <a:pt x="20" y="48"/>
                    <a:pt x="20" y="48"/>
                    <a:pt x="20" y="48"/>
                  </a:cubicBezTo>
                  <a:moveTo>
                    <a:pt x="20" y="48"/>
                  </a:moveTo>
                  <a:cubicBezTo>
                    <a:pt x="20" y="48"/>
                    <a:pt x="20" y="48"/>
                    <a:pt x="20" y="48"/>
                  </a:cubicBezTo>
                  <a:cubicBezTo>
                    <a:pt x="20" y="48"/>
                    <a:pt x="20" y="48"/>
                    <a:pt x="20" y="48"/>
                  </a:cubicBezTo>
                  <a:cubicBezTo>
                    <a:pt x="20" y="48"/>
                    <a:pt x="20" y="48"/>
                    <a:pt x="20" y="48"/>
                  </a:cubicBezTo>
                  <a:moveTo>
                    <a:pt x="24" y="48"/>
                  </a:moveTo>
                  <a:cubicBezTo>
                    <a:pt x="24" y="48"/>
                    <a:pt x="24" y="48"/>
                    <a:pt x="24" y="48"/>
                  </a:cubicBezTo>
                  <a:cubicBezTo>
                    <a:pt x="24" y="48"/>
                    <a:pt x="24" y="48"/>
                    <a:pt x="24" y="48"/>
                  </a:cubicBezTo>
                  <a:cubicBezTo>
                    <a:pt x="24" y="48"/>
                    <a:pt x="24" y="48"/>
                    <a:pt x="24" y="48"/>
                  </a:cubicBezTo>
                  <a:moveTo>
                    <a:pt x="25" y="47"/>
                  </a:moveTo>
                  <a:cubicBezTo>
                    <a:pt x="24" y="48"/>
                    <a:pt x="24" y="48"/>
                    <a:pt x="24" y="48"/>
                  </a:cubicBezTo>
                  <a:cubicBezTo>
                    <a:pt x="24" y="48"/>
                    <a:pt x="24" y="48"/>
                    <a:pt x="24" y="48"/>
                  </a:cubicBezTo>
                  <a:cubicBezTo>
                    <a:pt x="24" y="48"/>
                    <a:pt x="24" y="47"/>
                    <a:pt x="25" y="47"/>
                  </a:cubicBezTo>
                  <a:moveTo>
                    <a:pt x="28" y="42"/>
                  </a:moveTo>
                  <a:cubicBezTo>
                    <a:pt x="28" y="42"/>
                    <a:pt x="28" y="42"/>
                    <a:pt x="28" y="42"/>
                  </a:cubicBezTo>
                  <a:cubicBezTo>
                    <a:pt x="28" y="42"/>
                    <a:pt x="28" y="42"/>
                    <a:pt x="28" y="42"/>
                  </a:cubicBezTo>
                  <a:moveTo>
                    <a:pt x="26" y="11"/>
                  </a:moveTo>
                  <a:cubicBezTo>
                    <a:pt x="27" y="11"/>
                    <a:pt x="28" y="12"/>
                    <a:pt x="29" y="12"/>
                  </a:cubicBezTo>
                  <a:cubicBezTo>
                    <a:pt x="30" y="12"/>
                    <a:pt x="30" y="12"/>
                    <a:pt x="31" y="13"/>
                  </a:cubicBezTo>
                  <a:cubicBezTo>
                    <a:pt x="31" y="13"/>
                    <a:pt x="31" y="13"/>
                    <a:pt x="31" y="13"/>
                  </a:cubicBezTo>
                  <a:cubicBezTo>
                    <a:pt x="30" y="20"/>
                    <a:pt x="29" y="27"/>
                    <a:pt x="30" y="34"/>
                  </a:cubicBezTo>
                  <a:cubicBezTo>
                    <a:pt x="29" y="37"/>
                    <a:pt x="28" y="40"/>
                    <a:pt x="27" y="43"/>
                  </a:cubicBezTo>
                  <a:cubicBezTo>
                    <a:pt x="27" y="44"/>
                    <a:pt x="26" y="45"/>
                    <a:pt x="26" y="46"/>
                  </a:cubicBezTo>
                  <a:cubicBezTo>
                    <a:pt x="26" y="46"/>
                    <a:pt x="26" y="45"/>
                    <a:pt x="26" y="45"/>
                  </a:cubicBezTo>
                  <a:cubicBezTo>
                    <a:pt x="26" y="46"/>
                    <a:pt x="25" y="46"/>
                    <a:pt x="24" y="47"/>
                  </a:cubicBezTo>
                  <a:cubicBezTo>
                    <a:pt x="24" y="47"/>
                    <a:pt x="24" y="48"/>
                    <a:pt x="23" y="48"/>
                  </a:cubicBezTo>
                  <a:cubicBezTo>
                    <a:pt x="23" y="48"/>
                    <a:pt x="23" y="48"/>
                    <a:pt x="22" y="48"/>
                  </a:cubicBezTo>
                  <a:cubicBezTo>
                    <a:pt x="22" y="48"/>
                    <a:pt x="21" y="48"/>
                    <a:pt x="21" y="48"/>
                  </a:cubicBezTo>
                  <a:cubicBezTo>
                    <a:pt x="21" y="48"/>
                    <a:pt x="20" y="48"/>
                    <a:pt x="20" y="48"/>
                  </a:cubicBezTo>
                  <a:cubicBezTo>
                    <a:pt x="20" y="48"/>
                    <a:pt x="20" y="48"/>
                    <a:pt x="19" y="48"/>
                  </a:cubicBezTo>
                  <a:cubicBezTo>
                    <a:pt x="19" y="47"/>
                    <a:pt x="19" y="47"/>
                    <a:pt x="19" y="47"/>
                  </a:cubicBezTo>
                  <a:cubicBezTo>
                    <a:pt x="18" y="46"/>
                    <a:pt x="18" y="45"/>
                    <a:pt x="17" y="44"/>
                  </a:cubicBezTo>
                  <a:cubicBezTo>
                    <a:pt x="17" y="42"/>
                    <a:pt x="16" y="41"/>
                    <a:pt x="16" y="39"/>
                  </a:cubicBezTo>
                  <a:cubicBezTo>
                    <a:pt x="15" y="35"/>
                    <a:pt x="15" y="32"/>
                    <a:pt x="16" y="29"/>
                  </a:cubicBezTo>
                  <a:cubicBezTo>
                    <a:pt x="16" y="25"/>
                    <a:pt x="17" y="22"/>
                    <a:pt x="18" y="19"/>
                  </a:cubicBezTo>
                  <a:cubicBezTo>
                    <a:pt x="19" y="17"/>
                    <a:pt x="20" y="16"/>
                    <a:pt x="21" y="14"/>
                  </a:cubicBezTo>
                  <a:cubicBezTo>
                    <a:pt x="22" y="13"/>
                    <a:pt x="22" y="13"/>
                    <a:pt x="23" y="12"/>
                  </a:cubicBezTo>
                  <a:cubicBezTo>
                    <a:pt x="23" y="12"/>
                    <a:pt x="24" y="12"/>
                    <a:pt x="24" y="11"/>
                  </a:cubicBezTo>
                  <a:cubicBezTo>
                    <a:pt x="25" y="11"/>
                    <a:pt x="25" y="11"/>
                    <a:pt x="25" y="11"/>
                  </a:cubicBezTo>
                  <a:cubicBezTo>
                    <a:pt x="26" y="11"/>
                    <a:pt x="26" y="11"/>
                    <a:pt x="26" y="11"/>
                  </a:cubicBezTo>
                  <a:moveTo>
                    <a:pt x="26" y="11"/>
                  </a:moveTo>
                  <a:cubicBezTo>
                    <a:pt x="26" y="11"/>
                    <a:pt x="26" y="11"/>
                    <a:pt x="26" y="11"/>
                  </a:cubicBezTo>
                  <a:cubicBezTo>
                    <a:pt x="26" y="11"/>
                    <a:pt x="26" y="11"/>
                    <a:pt x="26" y="11"/>
                  </a:cubicBezTo>
                  <a:cubicBezTo>
                    <a:pt x="26" y="11"/>
                    <a:pt x="26" y="11"/>
                    <a:pt x="26" y="11"/>
                  </a:cubicBezTo>
                  <a:moveTo>
                    <a:pt x="25" y="11"/>
                  </a:moveTo>
                  <a:cubicBezTo>
                    <a:pt x="25" y="11"/>
                    <a:pt x="25" y="11"/>
                    <a:pt x="24" y="11"/>
                  </a:cubicBezTo>
                  <a:cubicBezTo>
                    <a:pt x="25" y="11"/>
                    <a:pt x="25" y="11"/>
                    <a:pt x="25" y="11"/>
                  </a:cubicBezTo>
                  <a:moveTo>
                    <a:pt x="27" y="11"/>
                  </a:moveTo>
                  <a:cubicBezTo>
                    <a:pt x="26" y="11"/>
                    <a:pt x="26" y="11"/>
                    <a:pt x="26" y="11"/>
                  </a:cubicBezTo>
                  <a:cubicBezTo>
                    <a:pt x="26" y="11"/>
                    <a:pt x="26" y="11"/>
                    <a:pt x="26" y="11"/>
                  </a:cubicBezTo>
                  <a:cubicBezTo>
                    <a:pt x="26" y="11"/>
                    <a:pt x="26" y="11"/>
                    <a:pt x="27" y="11"/>
                  </a:cubicBezTo>
                  <a:moveTo>
                    <a:pt x="7" y="49"/>
                  </a:moveTo>
                  <a:cubicBezTo>
                    <a:pt x="12" y="60"/>
                    <a:pt x="24" y="62"/>
                    <a:pt x="33" y="54"/>
                  </a:cubicBezTo>
                  <a:cubicBezTo>
                    <a:pt x="34" y="53"/>
                    <a:pt x="35" y="52"/>
                    <a:pt x="36" y="51"/>
                  </a:cubicBezTo>
                  <a:cubicBezTo>
                    <a:pt x="37" y="53"/>
                    <a:pt x="38" y="54"/>
                    <a:pt x="40" y="56"/>
                  </a:cubicBezTo>
                  <a:cubicBezTo>
                    <a:pt x="46" y="60"/>
                    <a:pt x="51" y="50"/>
                    <a:pt x="46" y="46"/>
                  </a:cubicBezTo>
                  <a:cubicBezTo>
                    <a:pt x="45" y="46"/>
                    <a:pt x="45" y="46"/>
                    <a:pt x="45" y="45"/>
                  </a:cubicBezTo>
                  <a:cubicBezTo>
                    <a:pt x="44" y="45"/>
                    <a:pt x="44" y="45"/>
                    <a:pt x="44" y="44"/>
                  </a:cubicBezTo>
                  <a:cubicBezTo>
                    <a:pt x="43" y="43"/>
                    <a:pt x="42" y="42"/>
                    <a:pt x="42" y="40"/>
                  </a:cubicBezTo>
                  <a:cubicBezTo>
                    <a:pt x="42" y="41"/>
                    <a:pt x="42" y="41"/>
                    <a:pt x="42" y="42"/>
                  </a:cubicBezTo>
                  <a:cubicBezTo>
                    <a:pt x="42" y="40"/>
                    <a:pt x="41" y="39"/>
                    <a:pt x="41" y="37"/>
                  </a:cubicBezTo>
                  <a:cubicBezTo>
                    <a:pt x="41" y="37"/>
                    <a:pt x="41" y="37"/>
                    <a:pt x="41" y="37"/>
                  </a:cubicBezTo>
                  <a:cubicBezTo>
                    <a:pt x="43" y="26"/>
                    <a:pt x="42" y="15"/>
                    <a:pt x="42" y="6"/>
                  </a:cubicBezTo>
                  <a:cubicBezTo>
                    <a:pt x="42" y="2"/>
                    <a:pt x="37" y="0"/>
                    <a:pt x="34" y="2"/>
                  </a:cubicBezTo>
                  <a:cubicBezTo>
                    <a:pt x="31" y="1"/>
                    <a:pt x="28" y="0"/>
                    <a:pt x="26" y="0"/>
                  </a:cubicBezTo>
                  <a:cubicBezTo>
                    <a:pt x="7" y="0"/>
                    <a:pt x="0" y="33"/>
                    <a:pt x="7" y="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77" name="Freeform 779"/>
            <p:cNvSpPr>
              <a:spLocks/>
            </p:cNvSpPr>
            <p:nvPr/>
          </p:nvSpPr>
          <p:spPr bwMode="auto">
            <a:xfrm>
              <a:off x="3582" y="1362"/>
              <a:ext cx="92" cy="154"/>
            </a:xfrm>
            <a:custGeom>
              <a:avLst/>
              <a:gdLst>
                <a:gd name="T0" fmla="*/ 1 w 39"/>
                <a:gd name="T1" fmla="*/ 7 h 65"/>
                <a:gd name="T2" fmla="*/ 1 w 39"/>
                <a:gd name="T3" fmla="*/ 10 h 65"/>
                <a:gd name="T4" fmla="*/ 7 w 39"/>
                <a:gd name="T5" fmla="*/ 59 h 65"/>
                <a:gd name="T6" fmla="*/ 18 w 39"/>
                <a:gd name="T7" fmla="*/ 58 h 65"/>
                <a:gd name="T8" fmla="*/ 19 w 39"/>
                <a:gd name="T9" fmla="*/ 36 h 65"/>
                <a:gd name="T10" fmla="*/ 22 w 39"/>
                <a:gd name="T11" fmla="*/ 24 h 65"/>
                <a:gd name="T12" fmla="*/ 24 w 39"/>
                <a:gd name="T13" fmla="*/ 19 h 65"/>
                <a:gd name="T14" fmla="*/ 28 w 39"/>
                <a:gd name="T15" fmla="*/ 16 h 65"/>
                <a:gd name="T16" fmla="*/ 30 w 39"/>
                <a:gd name="T17" fmla="*/ 15 h 65"/>
                <a:gd name="T18" fmla="*/ 32 w 39"/>
                <a:gd name="T19" fmla="*/ 14 h 65"/>
                <a:gd name="T20" fmla="*/ 29 w 39"/>
                <a:gd name="T21" fmla="*/ 3 h 65"/>
                <a:gd name="T22" fmla="*/ 13 w 39"/>
                <a:gd name="T23" fmla="*/ 18 h 65"/>
                <a:gd name="T24" fmla="*/ 11 w 39"/>
                <a:gd name="T25" fmla="*/ 4 h 65"/>
                <a:gd name="T26" fmla="*/ 7 w 39"/>
                <a:gd name="T27" fmla="*/ 0 h 65"/>
                <a:gd name="T28" fmla="*/ 1 w 39"/>
                <a:gd name="T29"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65">
                  <a:moveTo>
                    <a:pt x="1" y="7"/>
                  </a:moveTo>
                  <a:cubicBezTo>
                    <a:pt x="1" y="8"/>
                    <a:pt x="1" y="9"/>
                    <a:pt x="1" y="10"/>
                  </a:cubicBezTo>
                  <a:cubicBezTo>
                    <a:pt x="3" y="26"/>
                    <a:pt x="3" y="43"/>
                    <a:pt x="7" y="59"/>
                  </a:cubicBezTo>
                  <a:cubicBezTo>
                    <a:pt x="8" y="65"/>
                    <a:pt x="17" y="63"/>
                    <a:pt x="18" y="58"/>
                  </a:cubicBezTo>
                  <a:cubicBezTo>
                    <a:pt x="18" y="50"/>
                    <a:pt x="18" y="43"/>
                    <a:pt x="19" y="36"/>
                  </a:cubicBezTo>
                  <a:cubicBezTo>
                    <a:pt x="20" y="32"/>
                    <a:pt x="20" y="28"/>
                    <a:pt x="22" y="24"/>
                  </a:cubicBezTo>
                  <a:cubicBezTo>
                    <a:pt x="23" y="22"/>
                    <a:pt x="23" y="21"/>
                    <a:pt x="24" y="19"/>
                  </a:cubicBezTo>
                  <a:cubicBezTo>
                    <a:pt x="25" y="18"/>
                    <a:pt x="26" y="17"/>
                    <a:pt x="28" y="16"/>
                  </a:cubicBezTo>
                  <a:cubicBezTo>
                    <a:pt x="29" y="16"/>
                    <a:pt x="29" y="15"/>
                    <a:pt x="30" y="15"/>
                  </a:cubicBezTo>
                  <a:cubicBezTo>
                    <a:pt x="31" y="14"/>
                    <a:pt x="32" y="14"/>
                    <a:pt x="32" y="14"/>
                  </a:cubicBezTo>
                  <a:cubicBezTo>
                    <a:pt x="39" y="11"/>
                    <a:pt x="36" y="1"/>
                    <a:pt x="29" y="3"/>
                  </a:cubicBezTo>
                  <a:cubicBezTo>
                    <a:pt x="21" y="6"/>
                    <a:pt x="16" y="11"/>
                    <a:pt x="13" y="18"/>
                  </a:cubicBezTo>
                  <a:cubicBezTo>
                    <a:pt x="13" y="13"/>
                    <a:pt x="12" y="9"/>
                    <a:pt x="11" y="4"/>
                  </a:cubicBezTo>
                  <a:cubicBezTo>
                    <a:pt x="11" y="1"/>
                    <a:pt x="9" y="0"/>
                    <a:pt x="7" y="0"/>
                  </a:cubicBezTo>
                  <a:cubicBezTo>
                    <a:pt x="4" y="0"/>
                    <a:pt x="0" y="3"/>
                    <a:pt x="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78" name="Freeform 780"/>
            <p:cNvSpPr>
              <a:spLocks/>
            </p:cNvSpPr>
            <p:nvPr/>
          </p:nvSpPr>
          <p:spPr bwMode="auto">
            <a:xfrm>
              <a:off x="3667" y="1300"/>
              <a:ext cx="97" cy="218"/>
            </a:xfrm>
            <a:custGeom>
              <a:avLst/>
              <a:gdLst>
                <a:gd name="T0" fmla="*/ 0 w 41"/>
                <a:gd name="T1" fmla="*/ 5 h 92"/>
                <a:gd name="T2" fmla="*/ 2 w 41"/>
                <a:gd name="T3" fmla="*/ 76 h 92"/>
                <a:gd name="T4" fmla="*/ 2 w 41"/>
                <a:gd name="T5" fmla="*/ 82 h 92"/>
                <a:gd name="T6" fmla="*/ 13 w 41"/>
                <a:gd name="T7" fmla="*/ 82 h 92"/>
                <a:gd name="T8" fmla="*/ 13 w 41"/>
                <a:gd name="T9" fmla="*/ 76 h 92"/>
                <a:gd name="T10" fmla="*/ 14 w 41"/>
                <a:gd name="T11" fmla="*/ 63 h 92"/>
                <a:gd name="T12" fmla="*/ 16 w 41"/>
                <a:gd name="T13" fmla="*/ 53 h 92"/>
                <a:gd name="T14" fmla="*/ 20 w 41"/>
                <a:gd name="T15" fmla="*/ 60 h 92"/>
                <a:gd name="T16" fmla="*/ 28 w 41"/>
                <a:gd name="T17" fmla="*/ 86 h 92"/>
                <a:gd name="T18" fmla="*/ 39 w 41"/>
                <a:gd name="T19" fmla="*/ 83 h 92"/>
                <a:gd name="T20" fmla="*/ 22 w 41"/>
                <a:gd name="T21" fmla="*/ 41 h 92"/>
                <a:gd name="T22" fmla="*/ 24 w 41"/>
                <a:gd name="T23" fmla="*/ 39 h 92"/>
                <a:gd name="T24" fmla="*/ 29 w 41"/>
                <a:gd name="T25" fmla="*/ 34 h 92"/>
                <a:gd name="T26" fmla="*/ 23 w 41"/>
                <a:gd name="T27" fmla="*/ 24 h 92"/>
                <a:gd name="T28" fmla="*/ 13 w 41"/>
                <a:gd name="T29" fmla="*/ 32 h 92"/>
                <a:gd name="T30" fmla="*/ 11 w 41"/>
                <a:gd name="T31" fmla="*/ 5 h 92"/>
                <a:gd name="T32" fmla="*/ 5 w 41"/>
                <a:gd name="T33" fmla="*/ 0 h 92"/>
                <a:gd name="T34" fmla="*/ 0 w 41"/>
                <a:gd name="T35" fmla="*/ 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92">
                  <a:moveTo>
                    <a:pt x="0" y="5"/>
                  </a:moveTo>
                  <a:cubicBezTo>
                    <a:pt x="2" y="29"/>
                    <a:pt x="2" y="53"/>
                    <a:pt x="2" y="76"/>
                  </a:cubicBezTo>
                  <a:cubicBezTo>
                    <a:pt x="2" y="78"/>
                    <a:pt x="2" y="80"/>
                    <a:pt x="2" y="82"/>
                  </a:cubicBezTo>
                  <a:cubicBezTo>
                    <a:pt x="2" y="89"/>
                    <a:pt x="13" y="89"/>
                    <a:pt x="13" y="82"/>
                  </a:cubicBezTo>
                  <a:cubicBezTo>
                    <a:pt x="13" y="80"/>
                    <a:pt x="13" y="78"/>
                    <a:pt x="13" y="76"/>
                  </a:cubicBezTo>
                  <a:cubicBezTo>
                    <a:pt x="13" y="72"/>
                    <a:pt x="13" y="68"/>
                    <a:pt x="14" y="63"/>
                  </a:cubicBezTo>
                  <a:cubicBezTo>
                    <a:pt x="14" y="60"/>
                    <a:pt x="15" y="56"/>
                    <a:pt x="16" y="53"/>
                  </a:cubicBezTo>
                  <a:cubicBezTo>
                    <a:pt x="17" y="55"/>
                    <a:pt x="18" y="57"/>
                    <a:pt x="20" y="60"/>
                  </a:cubicBezTo>
                  <a:cubicBezTo>
                    <a:pt x="23" y="68"/>
                    <a:pt x="26" y="77"/>
                    <a:pt x="28" y="86"/>
                  </a:cubicBezTo>
                  <a:cubicBezTo>
                    <a:pt x="30" y="92"/>
                    <a:pt x="41" y="90"/>
                    <a:pt x="39" y="83"/>
                  </a:cubicBezTo>
                  <a:cubicBezTo>
                    <a:pt x="35" y="68"/>
                    <a:pt x="29" y="54"/>
                    <a:pt x="22" y="41"/>
                  </a:cubicBezTo>
                  <a:cubicBezTo>
                    <a:pt x="23" y="40"/>
                    <a:pt x="23" y="39"/>
                    <a:pt x="24" y="39"/>
                  </a:cubicBezTo>
                  <a:cubicBezTo>
                    <a:pt x="25" y="37"/>
                    <a:pt x="27" y="35"/>
                    <a:pt x="29" y="34"/>
                  </a:cubicBezTo>
                  <a:cubicBezTo>
                    <a:pt x="32" y="30"/>
                    <a:pt x="29" y="22"/>
                    <a:pt x="23" y="24"/>
                  </a:cubicBezTo>
                  <a:cubicBezTo>
                    <a:pt x="18" y="27"/>
                    <a:pt x="15" y="29"/>
                    <a:pt x="13" y="32"/>
                  </a:cubicBezTo>
                  <a:cubicBezTo>
                    <a:pt x="13" y="23"/>
                    <a:pt x="12" y="14"/>
                    <a:pt x="11" y="5"/>
                  </a:cubicBezTo>
                  <a:cubicBezTo>
                    <a:pt x="11" y="1"/>
                    <a:pt x="8" y="0"/>
                    <a:pt x="5" y="0"/>
                  </a:cubicBezTo>
                  <a:cubicBezTo>
                    <a:pt x="3" y="0"/>
                    <a:pt x="0" y="1"/>
                    <a:pt x="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79" name="Freeform 781"/>
            <p:cNvSpPr>
              <a:spLocks noEditPoints="1"/>
            </p:cNvSpPr>
            <p:nvPr/>
          </p:nvSpPr>
          <p:spPr bwMode="auto">
            <a:xfrm>
              <a:off x="3766" y="1362"/>
              <a:ext cx="117" cy="182"/>
            </a:xfrm>
            <a:custGeom>
              <a:avLst/>
              <a:gdLst>
                <a:gd name="T0" fmla="*/ 27 w 49"/>
                <a:gd name="T1" fmla="*/ 49 h 77"/>
                <a:gd name="T2" fmla="*/ 26 w 49"/>
                <a:gd name="T3" fmla="*/ 49 h 77"/>
                <a:gd name="T4" fmla="*/ 26 w 49"/>
                <a:gd name="T5" fmla="*/ 49 h 77"/>
                <a:gd name="T6" fmla="*/ 25 w 49"/>
                <a:gd name="T7" fmla="*/ 49 h 77"/>
                <a:gd name="T8" fmla="*/ 29 w 49"/>
                <a:gd name="T9" fmla="*/ 49 h 77"/>
                <a:gd name="T10" fmla="*/ 29 w 49"/>
                <a:gd name="T11" fmla="*/ 15 h 77"/>
                <a:gd name="T12" fmla="*/ 29 w 49"/>
                <a:gd name="T13" fmla="*/ 15 h 77"/>
                <a:gd name="T14" fmla="*/ 18 w 49"/>
                <a:gd name="T15" fmla="*/ 14 h 77"/>
                <a:gd name="T16" fmla="*/ 18 w 49"/>
                <a:gd name="T17" fmla="*/ 14 h 77"/>
                <a:gd name="T18" fmla="*/ 29 w 49"/>
                <a:gd name="T19" fmla="*/ 13 h 77"/>
                <a:gd name="T20" fmla="*/ 29 w 49"/>
                <a:gd name="T21" fmla="*/ 13 h 77"/>
                <a:gd name="T22" fmla="*/ 28 w 49"/>
                <a:gd name="T23" fmla="*/ 13 h 77"/>
                <a:gd name="T24" fmla="*/ 29 w 49"/>
                <a:gd name="T25" fmla="*/ 13 h 77"/>
                <a:gd name="T26" fmla="*/ 20 w 49"/>
                <a:gd name="T27" fmla="*/ 11 h 77"/>
                <a:gd name="T28" fmla="*/ 20 w 49"/>
                <a:gd name="T29" fmla="*/ 11 h 77"/>
                <a:gd name="T30" fmla="*/ 21 w 49"/>
                <a:gd name="T31" fmla="*/ 11 h 77"/>
                <a:gd name="T32" fmla="*/ 21 w 49"/>
                <a:gd name="T33" fmla="*/ 11 h 77"/>
                <a:gd name="T34" fmla="*/ 25 w 49"/>
                <a:gd name="T35" fmla="*/ 11 h 77"/>
                <a:gd name="T36" fmla="*/ 29 w 49"/>
                <a:gd name="T37" fmla="*/ 13 h 77"/>
                <a:gd name="T38" fmla="*/ 18 w 49"/>
                <a:gd name="T39" fmla="*/ 14 h 77"/>
                <a:gd name="T40" fmla="*/ 19 w 49"/>
                <a:gd name="T41" fmla="*/ 12 h 77"/>
                <a:gd name="T42" fmla="*/ 21 w 49"/>
                <a:gd name="T43" fmla="*/ 11 h 77"/>
                <a:gd name="T44" fmla="*/ 22 w 49"/>
                <a:gd name="T45" fmla="*/ 10 h 77"/>
                <a:gd name="T46" fmla="*/ 21 w 49"/>
                <a:gd name="T47" fmla="*/ 11 h 77"/>
                <a:gd name="T48" fmla="*/ 10 w 49"/>
                <a:gd name="T49" fmla="*/ 6 h 77"/>
                <a:gd name="T50" fmla="*/ 3 w 49"/>
                <a:gd name="T51" fmla="*/ 20 h 77"/>
                <a:gd name="T52" fmla="*/ 36 w 49"/>
                <a:gd name="T53" fmla="*/ 41 h 77"/>
                <a:gd name="T54" fmla="*/ 31 w 49"/>
                <a:gd name="T55" fmla="*/ 48 h 77"/>
                <a:gd name="T56" fmla="*/ 29 w 49"/>
                <a:gd name="T57" fmla="*/ 49 h 77"/>
                <a:gd name="T58" fmla="*/ 27 w 49"/>
                <a:gd name="T59" fmla="*/ 49 h 77"/>
                <a:gd name="T60" fmla="*/ 24 w 49"/>
                <a:gd name="T61" fmla="*/ 48 h 77"/>
                <a:gd name="T62" fmla="*/ 18 w 49"/>
                <a:gd name="T63" fmla="*/ 39 h 77"/>
                <a:gd name="T64" fmla="*/ 15 w 49"/>
                <a:gd name="T65" fmla="*/ 24 h 77"/>
                <a:gd name="T66" fmla="*/ 23 w 49"/>
                <a:gd name="T6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77">
                  <a:moveTo>
                    <a:pt x="26" y="49"/>
                  </a:moveTo>
                  <a:cubicBezTo>
                    <a:pt x="26" y="49"/>
                    <a:pt x="26" y="49"/>
                    <a:pt x="27" y="49"/>
                  </a:cubicBezTo>
                  <a:cubicBezTo>
                    <a:pt x="26" y="49"/>
                    <a:pt x="26" y="49"/>
                    <a:pt x="26" y="49"/>
                  </a:cubicBezTo>
                  <a:cubicBezTo>
                    <a:pt x="26" y="49"/>
                    <a:pt x="26" y="49"/>
                    <a:pt x="26" y="49"/>
                  </a:cubicBezTo>
                  <a:moveTo>
                    <a:pt x="25" y="49"/>
                  </a:moveTo>
                  <a:cubicBezTo>
                    <a:pt x="26" y="49"/>
                    <a:pt x="26" y="49"/>
                    <a:pt x="26" y="49"/>
                  </a:cubicBezTo>
                  <a:cubicBezTo>
                    <a:pt x="26" y="49"/>
                    <a:pt x="26" y="49"/>
                    <a:pt x="26" y="49"/>
                  </a:cubicBezTo>
                  <a:cubicBezTo>
                    <a:pt x="26" y="49"/>
                    <a:pt x="26" y="49"/>
                    <a:pt x="25" y="49"/>
                  </a:cubicBezTo>
                  <a:moveTo>
                    <a:pt x="30" y="49"/>
                  </a:moveTo>
                  <a:cubicBezTo>
                    <a:pt x="30" y="49"/>
                    <a:pt x="29" y="49"/>
                    <a:pt x="29" y="49"/>
                  </a:cubicBezTo>
                  <a:cubicBezTo>
                    <a:pt x="29" y="49"/>
                    <a:pt x="30" y="49"/>
                    <a:pt x="30" y="49"/>
                  </a:cubicBezTo>
                  <a:moveTo>
                    <a:pt x="29" y="15"/>
                  </a:moveTo>
                  <a:cubicBezTo>
                    <a:pt x="29" y="15"/>
                    <a:pt x="30" y="15"/>
                    <a:pt x="30" y="15"/>
                  </a:cubicBezTo>
                  <a:cubicBezTo>
                    <a:pt x="29" y="15"/>
                    <a:pt x="29" y="15"/>
                    <a:pt x="29" y="15"/>
                  </a:cubicBezTo>
                  <a:moveTo>
                    <a:pt x="18" y="14"/>
                  </a:moveTo>
                  <a:cubicBezTo>
                    <a:pt x="18" y="14"/>
                    <a:pt x="18" y="14"/>
                    <a:pt x="18" y="14"/>
                  </a:cubicBezTo>
                  <a:cubicBezTo>
                    <a:pt x="18" y="14"/>
                    <a:pt x="18" y="14"/>
                    <a:pt x="18" y="14"/>
                  </a:cubicBezTo>
                  <a:cubicBezTo>
                    <a:pt x="18" y="14"/>
                    <a:pt x="18" y="14"/>
                    <a:pt x="18" y="14"/>
                  </a:cubicBezTo>
                  <a:moveTo>
                    <a:pt x="29" y="13"/>
                  </a:moveTo>
                  <a:cubicBezTo>
                    <a:pt x="29" y="13"/>
                    <a:pt x="29" y="13"/>
                    <a:pt x="29" y="13"/>
                  </a:cubicBezTo>
                  <a:cubicBezTo>
                    <a:pt x="29" y="13"/>
                    <a:pt x="29" y="13"/>
                    <a:pt x="29" y="13"/>
                  </a:cubicBezTo>
                  <a:cubicBezTo>
                    <a:pt x="29" y="13"/>
                    <a:pt x="29" y="13"/>
                    <a:pt x="29" y="13"/>
                  </a:cubicBezTo>
                  <a:cubicBezTo>
                    <a:pt x="29" y="13"/>
                    <a:pt x="29" y="13"/>
                    <a:pt x="29" y="13"/>
                  </a:cubicBezTo>
                  <a:moveTo>
                    <a:pt x="28" y="13"/>
                  </a:moveTo>
                  <a:cubicBezTo>
                    <a:pt x="28" y="13"/>
                    <a:pt x="29" y="13"/>
                    <a:pt x="29" y="13"/>
                  </a:cubicBezTo>
                  <a:cubicBezTo>
                    <a:pt x="29" y="13"/>
                    <a:pt x="29" y="13"/>
                    <a:pt x="29" y="13"/>
                  </a:cubicBezTo>
                  <a:cubicBezTo>
                    <a:pt x="29" y="13"/>
                    <a:pt x="28" y="13"/>
                    <a:pt x="28" y="13"/>
                  </a:cubicBezTo>
                  <a:moveTo>
                    <a:pt x="20" y="11"/>
                  </a:moveTo>
                  <a:cubicBezTo>
                    <a:pt x="20" y="11"/>
                    <a:pt x="20" y="11"/>
                    <a:pt x="19" y="12"/>
                  </a:cubicBezTo>
                  <a:cubicBezTo>
                    <a:pt x="20" y="11"/>
                    <a:pt x="20" y="11"/>
                    <a:pt x="20" y="11"/>
                  </a:cubicBezTo>
                  <a:moveTo>
                    <a:pt x="21" y="11"/>
                  </a:moveTo>
                  <a:cubicBezTo>
                    <a:pt x="21" y="11"/>
                    <a:pt x="21" y="11"/>
                    <a:pt x="21" y="11"/>
                  </a:cubicBezTo>
                  <a:cubicBezTo>
                    <a:pt x="21" y="11"/>
                    <a:pt x="21" y="11"/>
                    <a:pt x="21" y="11"/>
                  </a:cubicBezTo>
                  <a:cubicBezTo>
                    <a:pt x="21" y="11"/>
                    <a:pt x="21" y="11"/>
                    <a:pt x="21" y="11"/>
                  </a:cubicBezTo>
                  <a:moveTo>
                    <a:pt x="23" y="11"/>
                  </a:moveTo>
                  <a:cubicBezTo>
                    <a:pt x="24" y="11"/>
                    <a:pt x="25" y="11"/>
                    <a:pt x="25" y="11"/>
                  </a:cubicBezTo>
                  <a:cubicBezTo>
                    <a:pt x="26" y="12"/>
                    <a:pt x="27" y="12"/>
                    <a:pt x="28" y="13"/>
                  </a:cubicBezTo>
                  <a:cubicBezTo>
                    <a:pt x="28" y="13"/>
                    <a:pt x="28" y="13"/>
                    <a:pt x="29" y="13"/>
                  </a:cubicBezTo>
                  <a:cubicBezTo>
                    <a:pt x="28" y="13"/>
                    <a:pt x="27" y="14"/>
                    <a:pt x="27" y="14"/>
                  </a:cubicBezTo>
                  <a:cubicBezTo>
                    <a:pt x="24" y="14"/>
                    <a:pt x="21" y="14"/>
                    <a:pt x="18" y="14"/>
                  </a:cubicBezTo>
                  <a:cubicBezTo>
                    <a:pt x="18" y="13"/>
                    <a:pt x="18" y="13"/>
                    <a:pt x="18" y="13"/>
                  </a:cubicBezTo>
                  <a:cubicBezTo>
                    <a:pt x="18" y="13"/>
                    <a:pt x="19" y="12"/>
                    <a:pt x="19" y="12"/>
                  </a:cubicBezTo>
                  <a:cubicBezTo>
                    <a:pt x="20" y="11"/>
                    <a:pt x="20" y="11"/>
                    <a:pt x="21" y="11"/>
                  </a:cubicBezTo>
                  <a:cubicBezTo>
                    <a:pt x="21" y="11"/>
                    <a:pt x="21" y="11"/>
                    <a:pt x="21" y="11"/>
                  </a:cubicBezTo>
                  <a:cubicBezTo>
                    <a:pt x="22" y="11"/>
                    <a:pt x="23" y="11"/>
                    <a:pt x="23" y="11"/>
                  </a:cubicBezTo>
                  <a:moveTo>
                    <a:pt x="22" y="10"/>
                  </a:moveTo>
                  <a:cubicBezTo>
                    <a:pt x="22" y="10"/>
                    <a:pt x="21" y="11"/>
                    <a:pt x="21" y="11"/>
                  </a:cubicBezTo>
                  <a:cubicBezTo>
                    <a:pt x="21" y="11"/>
                    <a:pt x="21" y="11"/>
                    <a:pt x="21" y="11"/>
                  </a:cubicBezTo>
                  <a:cubicBezTo>
                    <a:pt x="21" y="11"/>
                    <a:pt x="22" y="10"/>
                    <a:pt x="22" y="10"/>
                  </a:cubicBezTo>
                  <a:moveTo>
                    <a:pt x="10" y="6"/>
                  </a:moveTo>
                  <a:cubicBezTo>
                    <a:pt x="8" y="8"/>
                    <a:pt x="6" y="11"/>
                    <a:pt x="5" y="14"/>
                  </a:cubicBezTo>
                  <a:cubicBezTo>
                    <a:pt x="3" y="16"/>
                    <a:pt x="2" y="18"/>
                    <a:pt x="3" y="20"/>
                  </a:cubicBezTo>
                  <a:cubicBezTo>
                    <a:pt x="0" y="45"/>
                    <a:pt x="26" y="77"/>
                    <a:pt x="45" y="47"/>
                  </a:cubicBezTo>
                  <a:cubicBezTo>
                    <a:pt x="49" y="41"/>
                    <a:pt x="40" y="35"/>
                    <a:pt x="36" y="41"/>
                  </a:cubicBezTo>
                  <a:cubicBezTo>
                    <a:pt x="35" y="42"/>
                    <a:pt x="34" y="44"/>
                    <a:pt x="33" y="45"/>
                  </a:cubicBezTo>
                  <a:cubicBezTo>
                    <a:pt x="33" y="46"/>
                    <a:pt x="32" y="47"/>
                    <a:pt x="31" y="48"/>
                  </a:cubicBezTo>
                  <a:cubicBezTo>
                    <a:pt x="31" y="48"/>
                    <a:pt x="31" y="47"/>
                    <a:pt x="32" y="47"/>
                  </a:cubicBezTo>
                  <a:cubicBezTo>
                    <a:pt x="31" y="48"/>
                    <a:pt x="30" y="48"/>
                    <a:pt x="29" y="49"/>
                  </a:cubicBezTo>
                  <a:cubicBezTo>
                    <a:pt x="28" y="49"/>
                    <a:pt x="28" y="49"/>
                    <a:pt x="28" y="49"/>
                  </a:cubicBezTo>
                  <a:cubicBezTo>
                    <a:pt x="27" y="49"/>
                    <a:pt x="27" y="49"/>
                    <a:pt x="27" y="49"/>
                  </a:cubicBezTo>
                  <a:cubicBezTo>
                    <a:pt x="26" y="49"/>
                    <a:pt x="26" y="49"/>
                    <a:pt x="26" y="49"/>
                  </a:cubicBezTo>
                  <a:cubicBezTo>
                    <a:pt x="25" y="49"/>
                    <a:pt x="24" y="48"/>
                    <a:pt x="24" y="48"/>
                  </a:cubicBezTo>
                  <a:cubicBezTo>
                    <a:pt x="23" y="47"/>
                    <a:pt x="22" y="46"/>
                    <a:pt x="21" y="45"/>
                  </a:cubicBezTo>
                  <a:cubicBezTo>
                    <a:pt x="20" y="43"/>
                    <a:pt x="19" y="41"/>
                    <a:pt x="18" y="39"/>
                  </a:cubicBezTo>
                  <a:cubicBezTo>
                    <a:pt x="16" y="36"/>
                    <a:pt x="16" y="33"/>
                    <a:pt x="15" y="29"/>
                  </a:cubicBezTo>
                  <a:cubicBezTo>
                    <a:pt x="15" y="28"/>
                    <a:pt x="15" y="26"/>
                    <a:pt x="15" y="24"/>
                  </a:cubicBezTo>
                  <a:cubicBezTo>
                    <a:pt x="27" y="25"/>
                    <a:pt x="47" y="24"/>
                    <a:pt x="39" y="9"/>
                  </a:cubicBezTo>
                  <a:cubicBezTo>
                    <a:pt x="36" y="3"/>
                    <a:pt x="29" y="0"/>
                    <a:pt x="23" y="0"/>
                  </a:cubicBezTo>
                  <a:cubicBezTo>
                    <a:pt x="18" y="0"/>
                    <a:pt x="13" y="2"/>
                    <a:pt x="10"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80" name="Freeform 782"/>
            <p:cNvSpPr>
              <a:spLocks/>
            </p:cNvSpPr>
            <p:nvPr/>
          </p:nvSpPr>
          <p:spPr bwMode="auto">
            <a:xfrm>
              <a:off x="3897" y="1267"/>
              <a:ext cx="33" cy="254"/>
            </a:xfrm>
            <a:custGeom>
              <a:avLst/>
              <a:gdLst>
                <a:gd name="T0" fmla="*/ 0 w 14"/>
                <a:gd name="T1" fmla="*/ 5 h 107"/>
                <a:gd name="T2" fmla="*/ 3 w 14"/>
                <a:gd name="T3" fmla="*/ 91 h 107"/>
                <a:gd name="T4" fmla="*/ 3 w 14"/>
                <a:gd name="T5" fmla="*/ 92 h 107"/>
                <a:gd name="T6" fmla="*/ 3 w 14"/>
                <a:gd name="T7" fmla="*/ 100 h 107"/>
                <a:gd name="T8" fmla="*/ 14 w 14"/>
                <a:gd name="T9" fmla="*/ 100 h 107"/>
                <a:gd name="T10" fmla="*/ 11 w 14"/>
                <a:gd name="T11" fmla="*/ 5 h 107"/>
                <a:gd name="T12" fmla="*/ 5 w 14"/>
                <a:gd name="T13" fmla="*/ 0 h 107"/>
                <a:gd name="T14" fmla="*/ 0 w 14"/>
                <a:gd name="T15" fmla="*/ 5 h 1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07">
                  <a:moveTo>
                    <a:pt x="0" y="5"/>
                  </a:moveTo>
                  <a:cubicBezTo>
                    <a:pt x="1" y="34"/>
                    <a:pt x="3" y="63"/>
                    <a:pt x="3" y="91"/>
                  </a:cubicBezTo>
                  <a:cubicBezTo>
                    <a:pt x="3" y="92"/>
                    <a:pt x="3" y="92"/>
                    <a:pt x="3" y="92"/>
                  </a:cubicBezTo>
                  <a:cubicBezTo>
                    <a:pt x="3" y="95"/>
                    <a:pt x="3" y="97"/>
                    <a:pt x="3" y="100"/>
                  </a:cubicBezTo>
                  <a:cubicBezTo>
                    <a:pt x="3" y="107"/>
                    <a:pt x="14" y="107"/>
                    <a:pt x="14" y="100"/>
                  </a:cubicBezTo>
                  <a:cubicBezTo>
                    <a:pt x="14" y="68"/>
                    <a:pt x="12" y="37"/>
                    <a:pt x="11" y="5"/>
                  </a:cubicBezTo>
                  <a:cubicBezTo>
                    <a:pt x="11" y="1"/>
                    <a:pt x="8" y="0"/>
                    <a:pt x="5" y="0"/>
                  </a:cubicBezTo>
                  <a:cubicBezTo>
                    <a:pt x="2" y="0"/>
                    <a:pt x="0" y="1"/>
                    <a:pt x="0" y="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81" name="Freeform 783"/>
            <p:cNvSpPr>
              <a:spLocks/>
            </p:cNvSpPr>
            <p:nvPr/>
          </p:nvSpPr>
          <p:spPr bwMode="auto">
            <a:xfrm>
              <a:off x="3861" y="1322"/>
              <a:ext cx="107" cy="26"/>
            </a:xfrm>
            <a:custGeom>
              <a:avLst/>
              <a:gdLst>
                <a:gd name="T0" fmla="*/ 7 w 45"/>
                <a:gd name="T1" fmla="*/ 11 h 11"/>
                <a:gd name="T2" fmla="*/ 38 w 45"/>
                <a:gd name="T3" fmla="*/ 11 h 11"/>
                <a:gd name="T4" fmla="*/ 38 w 45"/>
                <a:gd name="T5" fmla="*/ 0 h 11"/>
                <a:gd name="T6" fmla="*/ 7 w 45"/>
                <a:gd name="T7" fmla="*/ 0 h 11"/>
                <a:gd name="T8" fmla="*/ 6 w 45"/>
                <a:gd name="T9" fmla="*/ 0 h 11"/>
                <a:gd name="T10" fmla="*/ 7 w 45"/>
                <a:gd name="T11" fmla="*/ 11 h 11"/>
              </a:gdLst>
              <a:ahLst/>
              <a:cxnLst>
                <a:cxn ang="0">
                  <a:pos x="T0" y="T1"/>
                </a:cxn>
                <a:cxn ang="0">
                  <a:pos x="T2" y="T3"/>
                </a:cxn>
                <a:cxn ang="0">
                  <a:pos x="T4" y="T5"/>
                </a:cxn>
                <a:cxn ang="0">
                  <a:pos x="T6" y="T7"/>
                </a:cxn>
                <a:cxn ang="0">
                  <a:pos x="T8" y="T9"/>
                </a:cxn>
                <a:cxn ang="0">
                  <a:pos x="T10" y="T11"/>
                </a:cxn>
              </a:cxnLst>
              <a:rect l="0" t="0" r="r" b="b"/>
              <a:pathLst>
                <a:path w="45" h="11">
                  <a:moveTo>
                    <a:pt x="7" y="11"/>
                  </a:moveTo>
                  <a:cubicBezTo>
                    <a:pt x="17" y="11"/>
                    <a:pt x="27" y="11"/>
                    <a:pt x="38" y="11"/>
                  </a:cubicBezTo>
                  <a:cubicBezTo>
                    <a:pt x="45" y="11"/>
                    <a:pt x="45" y="0"/>
                    <a:pt x="38" y="0"/>
                  </a:cubicBezTo>
                  <a:cubicBezTo>
                    <a:pt x="27" y="0"/>
                    <a:pt x="17" y="0"/>
                    <a:pt x="7" y="0"/>
                  </a:cubicBezTo>
                  <a:cubicBezTo>
                    <a:pt x="7" y="0"/>
                    <a:pt x="7" y="0"/>
                    <a:pt x="6" y="0"/>
                  </a:cubicBezTo>
                  <a:cubicBezTo>
                    <a:pt x="0" y="0"/>
                    <a:pt x="0" y="11"/>
                    <a:pt x="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82" name="Freeform 784"/>
            <p:cNvSpPr>
              <a:spLocks/>
            </p:cNvSpPr>
            <p:nvPr/>
          </p:nvSpPr>
          <p:spPr bwMode="auto">
            <a:xfrm>
              <a:off x="3985" y="1355"/>
              <a:ext cx="33" cy="161"/>
            </a:xfrm>
            <a:custGeom>
              <a:avLst/>
              <a:gdLst>
                <a:gd name="T0" fmla="*/ 0 w 14"/>
                <a:gd name="T1" fmla="*/ 7 h 68"/>
                <a:gd name="T2" fmla="*/ 1 w 14"/>
                <a:gd name="T3" fmla="*/ 10 h 68"/>
                <a:gd name="T4" fmla="*/ 3 w 14"/>
                <a:gd name="T5" fmla="*/ 61 h 68"/>
                <a:gd name="T6" fmla="*/ 14 w 14"/>
                <a:gd name="T7" fmla="*/ 61 h 68"/>
                <a:gd name="T8" fmla="*/ 14 w 14"/>
                <a:gd name="T9" fmla="*/ 56 h 68"/>
                <a:gd name="T10" fmla="*/ 14 w 14"/>
                <a:gd name="T11" fmla="*/ 54 h 68"/>
                <a:gd name="T12" fmla="*/ 11 w 14"/>
                <a:gd name="T13" fmla="*/ 4 h 68"/>
                <a:gd name="T14" fmla="*/ 6 w 14"/>
                <a:gd name="T15" fmla="*/ 0 h 68"/>
                <a:gd name="T16" fmla="*/ 0 w 14"/>
                <a:gd name="T17" fmla="*/ 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68">
                  <a:moveTo>
                    <a:pt x="0" y="7"/>
                  </a:moveTo>
                  <a:cubicBezTo>
                    <a:pt x="0" y="8"/>
                    <a:pt x="0" y="9"/>
                    <a:pt x="1" y="10"/>
                  </a:cubicBezTo>
                  <a:cubicBezTo>
                    <a:pt x="2" y="27"/>
                    <a:pt x="2" y="44"/>
                    <a:pt x="3" y="61"/>
                  </a:cubicBezTo>
                  <a:cubicBezTo>
                    <a:pt x="4" y="68"/>
                    <a:pt x="14" y="68"/>
                    <a:pt x="14" y="61"/>
                  </a:cubicBezTo>
                  <a:cubicBezTo>
                    <a:pt x="14" y="59"/>
                    <a:pt x="14" y="58"/>
                    <a:pt x="14" y="56"/>
                  </a:cubicBezTo>
                  <a:cubicBezTo>
                    <a:pt x="14" y="55"/>
                    <a:pt x="14" y="54"/>
                    <a:pt x="14" y="54"/>
                  </a:cubicBezTo>
                  <a:cubicBezTo>
                    <a:pt x="13" y="37"/>
                    <a:pt x="13" y="20"/>
                    <a:pt x="11" y="4"/>
                  </a:cubicBezTo>
                  <a:cubicBezTo>
                    <a:pt x="10" y="1"/>
                    <a:pt x="8" y="0"/>
                    <a:pt x="6" y="0"/>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83" name="Freeform 785"/>
            <p:cNvSpPr>
              <a:spLocks/>
            </p:cNvSpPr>
            <p:nvPr/>
          </p:nvSpPr>
          <p:spPr bwMode="auto">
            <a:xfrm>
              <a:off x="3994" y="1303"/>
              <a:ext cx="33" cy="26"/>
            </a:xfrm>
            <a:custGeom>
              <a:avLst/>
              <a:gdLst>
                <a:gd name="T0" fmla="*/ 7 w 14"/>
                <a:gd name="T1" fmla="*/ 11 h 11"/>
                <a:gd name="T2" fmla="*/ 7 w 14"/>
                <a:gd name="T3" fmla="*/ 0 h 11"/>
                <a:gd name="T4" fmla="*/ 7 w 14"/>
                <a:gd name="T5" fmla="*/ 11 h 11"/>
              </a:gdLst>
              <a:ahLst/>
              <a:cxnLst>
                <a:cxn ang="0">
                  <a:pos x="T0" y="T1"/>
                </a:cxn>
                <a:cxn ang="0">
                  <a:pos x="T2" y="T3"/>
                </a:cxn>
                <a:cxn ang="0">
                  <a:pos x="T4" y="T5"/>
                </a:cxn>
              </a:cxnLst>
              <a:rect l="0" t="0" r="r" b="b"/>
              <a:pathLst>
                <a:path w="14" h="11">
                  <a:moveTo>
                    <a:pt x="7" y="11"/>
                  </a:moveTo>
                  <a:cubicBezTo>
                    <a:pt x="14" y="11"/>
                    <a:pt x="14" y="0"/>
                    <a:pt x="7" y="0"/>
                  </a:cubicBezTo>
                  <a:cubicBezTo>
                    <a:pt x="0" y="0"/>
                    <a:pt x="0" y="11"/>
                    <a:pt x="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84" name="Freeform 786"/>
            <p:cNvSpPr>
              <a:spLocks noEditPoints="1"/>
            </p:cNvSpPr>
            <p:nvPr/>
          </p:nvSpPr>
          <p:spPr bwMode="auto">
            <a:xfrm>
              <a:off x="4025" y="1352"/>
              <a:ext cx="130" cy="164"/>
            </a:xfrm>
            <a:custGeom>
              <a:avLst/>
              <a:gdLst>
                <a:gd name="T0" fmla="*/ 31 w 55"/>
                <a:gd name="T1" fmla="*/ 19 h 69"/>
                <a:gd name="T2" fmla="*/ 30 w 55"/>
                <a:gd name="T3" fmla="*/ 19 h 69"/>
                <a:gd name="T4" fmla="*/ 31 w 55"/>
                <a:gd name="T5" fmla="*/ 19 h 69"/>
                <a:gd name="T6" fmla="*/ 35 w 55"/>
                <a:gd name="T7" fmla="*/ 19 h 69"/>
                <a:gd name="T8" fmla="*/ 36 w 55"/>
                <a:gd name="T9" fmla="*/ 19 h 69"/>
                <a:gd name="T10" fmla="*/ 35 w 55"/>
                <a:gd name="T11" fmla="*/ 19 h 69"/>
                <a:gd name="T12" fmla="*/ 34 w 55"/>
                <a:gd name="T13" fmla="*/ 18 h 69"/>
                <a:gd name="T14" fmla="*/ 34 w 55"/>
                <a:gd name="T15" fmla="*/ 18 h 69"/>
                <a:gd name="T16" fmla="*/ 34 w 55"/>
                <a:gd name="T17" fmla="*/ 18 h 69"/>
                <a:gd name="T18" fmla="*/ 32 w 55"/>
                <a:gd name="T19" fmla="*/ 18 h 69"/>
                <a:gd name="T20" fmla="*/ 31 w 55"/>
                <a:gd name="T21" fmla="*/ 18 h 69"/>
                <a:gd name="T22" fmla="*/ 32 w 55"/>
                <a:gd name="T23" fmla="*/ 18 h 69"/>
                <a:gd name="T24" fmla="*/ 33 w 55"/>
                <a:gd name="T25" fmla="*/ 18 h 69"/>
                <a:gd name="T26" fmla="*/ 32 w 55"/>
                <a:gd name="T27" fmla="*/ 18 h 69"/>
                <a:gd name="T28" fmla="*/ 33 w 55"/>
                <a:gd name="T29" fmla="*/ 18 h 69"/>
                <a:gd name="T30" fmla="*/ 2 w 55"/>
                <a:gd name="T31" fmla="*/ 15 h 69"/>
                <a:gd name="T32" fmla="*/ 7 w 55"/>
                <a:gd name="T33" fmla="*/ 23 h 69"/>
                <a:gd name="T34" fmla="*/ 11 w 55"/>
                <a:gd name="T35" fmla="*/ 36 h 69"/>
                <a:gd name="T36" fmla="*/ 12 w 55"/>
                <a:gd name="T37" fmla="*/ 52 h 69"/>
                <a:gd name="T38" fmla="*/ 12 w 55"/>
                <a:gd name="T39" fmla="*/ 61 h 69"/>
                <a:gd name="T40" fmla="*/ 22 w 55"/>
                <a:gd name="T41" fmla="*/ 61 h 69"/>
                <a:gd name="T42" fmla="*/ 23 w 55"/>
                <a:gd name="T43" fmla="*/ 56 h 69"/>
                <a:gd name="T44" fmla="*/ 24 w 55"/>
                <a:gd name="T45" fmla="*/ 41 h 69"/>
                <a:gd name="T46" fmla="*/ 28 w 55"/>
                <a:gd name="T47" fmla="*/ 25 h 69"/>
                <a:gd name="T48" fmla="*/ 30 w 55"/>
                <a:gd name="T49" fmla="*/ 20 h 69"/>
                <a:gd name="T50" fmla="*/ 31 w 55"/>
                <a:gd name="T51" fmla="*/ 19 h 69"/>
                <a:gd name="T52" fmla="*/ 32 w 55"/>
                <a:gd name="T53" fmla="*/ 18 h 69"/>
                <a:gd name="T54" fmla="*/ 32 w 55"/>
                <a:gd name="T55" fmla="*/ 18 h 69"/>
                <a:gd name="T56" fmla="*/ 33 w 55"/>
                <a:gd name="T57" fmla="*/ 18 h 69"/>
                <a:gd name="T58" fmla="*/ 34 w 55"/>
                <a:gd name="T59" fmla="*/ 19 h 69"/>
                <a:gd name="T60" fmla="*/ 34 w 55"/>
                <a:gd name="T61" fmla="*/ 19 h 69"/>
                <a:gd name="T62" fmla="*/ 36 w 55"/>
                <a:gd name="T63" fmla="*/ 24 h 69"/>
                <a:gd name="T64" fmla="*/ 35 w 55"/>
                <a:gd name="T65" fmla="*/ 62 h 69"/>
                <a:gd name="T66" fmla="*/ 45 w 55"/>
                <a:gd name="T67" fmla="*/ 62 h 69"/>
                <a:gd name="T68" fmla="*/ 30 w 55"/>
                <a:gd name="T69" fmla="*/ 8 h 69"/>
                <a:gd name="T70" fmla="*/ 17 w 55"/>
                <a:gd name="T71" fmla="*/ 20 h 69"/>
                <a:gd name="T72" fmla="*/ 12 w 55"/>
                <a:gd name="T73" fmla="*/ 9 h 69"/>
                <a:gd name="T74" fmla="*/ 7 w 55"/>
                <a:gd name="T75" fmla="*/ 6 h 69"/>
                <a:gd name="T76" fmla="*/ 2 w 55"/>
                <a:gd name="T77"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 h="69">
                  <a:moveTo>
                    <a:pt x="31" y="19"/>
                  </a:moveTo>
                  <a:cubicBezTo>
                    <a:pt x="31" y="19"/>
                    <a:pt x="31" y="19"/>
                    <a:pt x="30" y="19"/>
                  </a:cubicBezTo>
                  <a:cubicBezTo>
                    <a:pt x="31" y="19"/>
                    <a:pt x="31" y="19"/>
                    <a:pt x="31" y="19"/>
                  </a:cubicBezTo>
                  <a:moveTo>
                    <a:pt x="35" y="19"/>
                  </a:moveTo>
                  <a:cubicBezTo>
                    <a:pt x="35" y="19"/>
                    <a:pt x="35" y="19"/>
                    <a:pt x="36" y="19"/>
                  </a:cubicBezTo>
                  <a:cubicBezTo>
                    <a:pt x="35" y="19"/>
                    <a:pt x="35" y="19"/>
                    <a:pt x="35" y="19"/>
                  </a:cubicBezTo>
                  <a:moveTo>
                    <a:pt x="34" y="18"/>
                  </a:moveTo>
                  <a:cubicBezTo>
                    <a:pt x="34" y="18"/>
                    <a:pt x="34" y="18"/>
                    <a:pt x="34" y="18"/>
                  </a:cubicBezTo>
                  <a:cubicBezTo>
                    <a:pt x="34" y="18"/>
                    <a:pt x="34" y="18"/>
                    <a:pt x="34" y="18"/>
                  </a:cubicBezTo>
                  <a:moveTo>
                    <a:pt x="32" y="18"/>
                  </a:moveTo>
                  <a:cubicBezTo>
                    <a:pt x="32" y="18"/>
                    <a:pt x="31" y="18"/>
                    <a:pt x="31" y="18"/>
                  </a:cubicBezTo>
                  <a:cubicBezTo>
                    <a:pt x="31" y="18"/>
                    <a:pt x="32" y="18"/>
                    <a:pt x="32" y="18"/>
                  </a:cubicBezTo>
                  <a:moveTo>
                    <a:pt x="33" y="18"/>
                  </a:moveTo>
                  <a:cubicBezTo>
                    <a:pt x="33" y="18"/>
                    <a:pt x="33" y="18"/>
                    <a:pt x="32" y="18"/>
                  </a:cubicBezTo>
                  <a:cubicBezTo>
                    <a:pt x="33" y="18"/>
                    <a:pt x="33" y="18"/>
                    <a:pt x="33" y="18"/>
                  </a:cubicBezTo>
                  <a:moveTo>
                    <a:pt x="2" y="15"/>
                  </a:moveTo>
                  <a:cubicBezTo>
                    <a:pt x="4" y="17"/>
                    <a:pt x="6" y="20"/>
                    <a:pt x="7" y="23"/>
                  </a:cubicBezTo>
                  <a:cubicBezTo>
                    <a:pt x="9" y="28"/>
                    <a:pt x="10" y="32"/>
                    <a:pt x="11" y="36"/>
                  </a:cubicBezTo>
                  <a:cubicBezTo>
                    <a:pt x="11" y="42"/>
                    <a:pt x="11" y="47"/>
                    <a:pt x="12" y="52"/>
                  </a:cubicBezTo>
                  <a:cubicBezTo>
                    <a:pt x="11" y="55"/>
                    <a:pt x="11" y="58"/>
                    <a:pt x="12" y="61"/>
                  </a:cubicBezTo>
                  <a:cubicBezTo>
                    <a:pt x="12" y="68"/>
                    <a:pt x="22" y="68"/>
                    <a:pt x="22" y="61"/>
                  </a:cubicBezTo>
                  <a:cubicBezTo>
                    <a:pt x="23" y="59"/>
                    <a:pt x="23" y="58"/>
                    <a:pt x="23" y="56"/>
                  </a:cubicBezTo>
                  <a:cubicBezTo>
                    <a:pt x="23" y="51"/>
                    <a:pt x="23" y="46"/>
                    <a:pt x="24" y="41"/>
                  </a:cubicBezTo>
                  <a:cubicBezTo>
                    <a:pt x="25" y="36"/>
                    <a:pt x="26" y="30"/>
                    <a:pt x="28" y="25"/>
                  </a:cubicBezTo>
                  <a:cubicBezTo>
                    <a:pt x="28" y="23"/>
                    <a:pt x="29" y="21"/>
                    <a:pt x="30" y="20"/>
                  </a:cubicBezTo>
                  <a:cubicBezTo>
                    <a:pt x="31" y="19"/>
                    <a:pt x="31" y="19"/>
                    <a:pt x="31" y="19"/>
                  </a:cubicBezTo>
                  <a:cubicBezTo>
                    <a:pt x="31" y="19"/>
                    <a:pt x="32" y="19"/>
                    <a:pt x="32" y="18"/>
                  </a:cubicBezTo>
                  <a:cubicBezTo>
                    <a:pt x="32" y="18"/>
                    <a:pt x="32" y="18"/>
                    <a:pt x="32" y="18"/>
                  </a:cubicBezTo>
                  <a:cubicBezTo>
                    <a:pt x="33" y="18"/>
                    <a:pt x="33" y="18"/>
                    <a:pt x="33" y="18"/>
                  </a:cubicBezTo>
                  <a:cubicBezTo>
                    <a:pt x="33" y="18"/>
                    <a:pt x="34" y="18"/>
                    <a:pt x="34" y="19"/>
                  </a:cubicBezTo>
                  <a:cubicBezTo>
                    <a:pt x="34" y="19"/>
                    <a:pt x="34" y="19"/>
                    <a:pt x="34" y="19"/>
                  </a:cubicBezTo>
                  <a:cubicBezTo>
                    <a:pt x="35" y="21"/>
                    <a:pt x="35" y="22"/>
                    <a:pt x="36" y="24"/>
                  </a:cubicBezTo>
                  <a:cubicBezTo>
                    <a:pt x="37" y="36"/>
                    <a:pt x="35" y="49"/>
                    <a:pt x="35" y="62"/>
                  </a:cubicBezTo>
                  <a:cubicBezTo>
                    <a:pt x="34" y="69"/>
                    <a:pt x="45" y="69"/>
                    <a:pt x="45" y="62"/>
                  </a:cubicBezTo>
                  <a:cubicBezTo>
                    <a:pt x="46" y="51"/>
                    <a:pt x="55" y="0"/>
                    <a:pt x="30" y="8"/>
                  </a:cubicBezTo>
                  <a:cubicBezTo>
                    <a:pt x="24" y="9"/>
                    <a:pt x="20" y="14"/>
                    <a:pt x="17" y="20"/>
                  </a:cubicBezTo>
                  <a:cubicBezTo>
                    <a:pt x="16" y="16"/>
                    <a:pt x="14" y="12"/>
                    <a:pt x="12" y="9"/>
                  </a:cubicBezTo>
                  <a:cubicBezTo>
                    <a:pt x="11" y="7"/>
                    <a:pt x="9" y="6"/>
                    <a:pt x="7" y="6"/>
                  </a:cubicBezTo>
                  <a:cubicBezTo>
                    <a:pt x="3" y="6"/>
                    <a:pt x="0" y="10"/>
                    <a:pt x="2"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sp>
          <p:nvSpPr>
            <p:cNvPr id="1785" name="Freeform 787"/>
            <p:cNvSpPr>
              <a:spLocks noEditPoints="1"/>
            </p:cNvSpPr>
            <p:nvPr/>
          </p:nvSpPr>
          <p:spPr bwMode="auto">
            <a:xfrm>
              <a:off x="4084" y="1367"/>
              <a:ext cx="183" cy="296"/>
            </a:xfrm>
            <a:custGeom>
              <a:avLst/>
              <a:gdLst>
                <a:gd name="T0" fmla="*/ 36 w 77"/>
                <a:gd name="T1" fmla="*/ 103 h 125"/>
                <a:gd name="T2" fmla="*/ 28 w 77"/>
                <a:gd name="T3" fmla="*/ 99 h 125"/>
                <a:gd name="T4" fmla="*/ 28 w 77"/>
                <a:gd name="T5" fmla="*/ 99 h 125"/>
                <a:gd name="T6" fmla="*/ 26 w 77"/>
                <a:gd name="T7" fmla="*/ 90 h 125"/>
                <a:gd name="T8" fmla="*/ 26 w 77"/>
                <a:gd name="T9" fmla="*/ 90 h 125"/>
                <a:gd name="T10" fmla="*/ 27 w 77"/>
                <a:gd name="T11" fmla="*/ 89 h 125"/>
                <a:gd name="T12" fmla="*/ 26 w 77"/>
                <a:gd name="T13" fmla="*/ 90 h 125"/>
                <a:gd name="T14" fmla="*/ 46 w 77"/>
                <a:gd name="T15" fmla="*/ 53 h 125"/>
                <a:gd name="T16" fmla="*/ 46 w 77"/>
                <a:gd name="T17" fmla="*/ 53 h 125"/>
                <a:gd name="T18" fmla="*/ 48 w 77"/>
                <a:gd name="T19" fmla="*/ 53 h 125"/>
                <a:gd name="T20" fmla="*/ 48 w 77"/>
                <a:gd name="T21" fmla="*/ 53 h 125"/>
                <a:gd name="T22" fmla="*/ 44 w 77"/>
                <a:gd name="T23" fmla="*/ 52 h 125"/>
                <a:gd name="T24" fmla="*/ 51 w 77"/>
                <a:gd name="T25" fmla="*/ 51 h 125"/>
                <a:gd name="T26" fmla="*/ 51 w 77"/>
                <a:gd name="T27" fmla="*/ 51 h 125"/>
                <a:gd name="T28" fmla="*/ 41 w 77"/>
                <a:gd name="T29" fmla="*/ 51 h 125"/>
                <a:gd name="T30" fmla="*/ 40 w 77"/>
                <a:gd name="T31" fmla="*/ 49 h 125"/>
                <a:gd name="T32" fmla="*/ 40 w 77"/>
                <a:gd name="T33" fmla="*/ 49 h 125"/>
                <a:gd name="T34" fmla="*/ 57 w 77"/>
                <a:gd name="T35" fmla="*/ 11 h 125"/>
                <a:gd name="T36" fmla="*/ 62 w 77"/>
                <a:gd name="T37" fmla="*/ 13 h 125"/>
                <a:gd name="T38" fmla="*/ 57 w 77"/>
                <a:gd name="T39" fmla="*/ 41 h 125"/>
                <a:gd name="T40" fmla="*/ 50 w 77"/>
                <a:gd name="T41" fmla="*/ 52 h 125"/>
                <a:gd name="T42" fmla="*/ 47 w 77"/>
                <a:gd name="T43" fmla="*/ 53 h 125"/>
                <a:gd name="T44" fmla="*/ 47 w 77"/>
                <a:gd name="T45" fmla="*/ 53 h 125"/>
                <a:gd name="T46" fmla="*/ 44 w 77"/>
                <a:gd name="T47" fmla="*/ 52 h 125"/>
                <a:gd name="T48" fmla="*/ 41 w 77"/>
                <a:gd name="T49" fmla="*/ 50 h 125"/>
                <a:gd name="T50" fmla="*/ 38 w 77"/>
                <a:gd name="T51" fmla="*/ 43 h 125"/>
                <a:gd name="T52" fmla="*/ 41 w 77"/>
                <a:gd name="T53" fmla="*/ 23 h 125"/>
                <a:gd name="T54" fmla="*/ 49 w 77"/>
                <a:gd name="T55" fmla="*/ 12 h 125"/>
                <a:gd name="T56" fmla="*/ 54 w 77"/>
                <a:gd name="T57" fmla="*/ 10 h 125"/>
                <a:gd name="T58" fmla="*/ 55 w 77"/>
                <a:gd name="T59" fmla="*/ 10 h 125"/>
                <a:gd name="T60" fmla="*/ 54 w 77"/>
                <a:gd name="T61" fmla="*/ 10 h 125"/>
                <a:gd name="T62" fmla="*/ 55 w 77"/>
                <a:gd name="T63" fmla="*/ 10 h 125"/>
                <a:gd name="T64" fmla="*/ 29 w 77"/>
                <a:gd name="T65" fmla="*/ 51 h 125"/>
                <a:gd name="T66" fmla="*/ 60 w 77"/>
                <a:gd name="T67" fmla="*/ 79 h 125"/>
                <a:gd name="T68" fmla="*/ 54 w 77"/>
                <a:gd name="T69" fmla="*/ 94 h 125"/>
                <a:gd name="T70" fmla="*/ 44 w 77"/>
                <a:gd name="T71" fmla="*/ 101 h 125"/>
                <a:gd name="T72" fmla="*/ 40 w 77"/>
                <a:gd name="T73" fmla="*/ 103 h 125"/>
                <a:gd name="T74" fmla="*/ 30 w 77"/>
                <a:gd name="T75" fmla="*/ 101 h 125"/>
                <a:gd name="T76" fmla="*/ 29 w 77"/>
                <a:gd name="T77" fmla="*/ 101 h 125"/>
                <a:gd name="T78" fmla="*/ 26 w 77"/>
                <a:gd name="T79" fmla="*/ 95 h 125"/>
                <a:gd name="T80" fmla="*/ 26 w 77"/>
                <a:gd name="T81" fmla="*/ 94 h 125"/>
                <a:gd name="T82" fmla="*/ 25 w 77"/>
                <a:gd name="T83" fmla="*/ 94 h 125"/>
                <a:gd name="T84" fmla="*/ 26 w 77"/>
                <a:gd name="T85" fmla="*/ 90 h 125"/>
                <a:gd name="T86" fmla="*/ 27 w 77"/>
                <a:gd name="T87" fmla="*/ 90 h 125"/>
                <a:gd name="T88" fmla="*/ 29 w 77"/>
                <a:gd name="T89" fmla="*/ 89 h 125"/>
                <a:gd name="T90" fmla="*/ 30 w 77"/>
                <a:gd name="T91" fmla="*/ 78 h 125"/>
                <a:gd name="T92" fmla="*/ 70 w 77"/>
                <a:gd name="T93" fmla="*/ 40 h 125"/>
                <a:gd name="T94" fmla="*/ 75 w 77"/>
                <a:gd name="T95" fmla="*/ 12 h 125"/>
                <a:gd name="T96" fmla="*/ 68 w 77"/>
                <a:gd name="T97" fmla="*/ 5 h 125"/>
                <a:gd name="T98" fmla="*/ 29 w 77"/>
                <a:gd name="T99" fmla="*/ 5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7" h="125">
                  <a:moveTo>
                    <a:pt x="35" y="103"/>
                  </a:moveTo>
                  <a:cubicBezTo>
                    <a:pt x="35" y="103"/>
                    <a:pt x="35" y="103"/>
                    <a:pt x="36" y="103"/>
                  </a:cubicBezTo>
                  <a:cubicBezTo>
                    <a:pt x="35" y="103"/>
                    <a:pt x="35" y="103"/>
                    <a:pt x="35" y="103"/>
                  </a:cubicBezTo>
                  <a:moveTo>
                    <a:pt x="28" y="99"/>
                  </a:moveTo>
                  <a:cubicBezTo>
                    <a:pt x="28" y="99"/>
                    <a:pt x="28" y="99"/>
                    <a:pt x="28" y="100"/>
                  </a:cubicBezTo>
                  <a:cubicBezTo>
                    <a:pt x="28" y="99"/>
                    <a:pt x="28" y="99"/>
                    <a:pt x="28" y="99"/>
                  </a:cubicBezTo>
                  <a:moveTo>
                    <a:pt x="27" y="90"/>
                  </a:moveTo>
                  <a:cubicBezTo>
                    <a:pt x="27" y="90"/>
                    <a:pt x="26" y="90"/>
                    <a:pt x="26" y="90"/>
                  </a:cubicBezTo>
                  <a:cubicBezTo>
                    <a:pt x="26" y="90"/>
                    <a:pt x="26" y="90"/>
                    <a:pt x="26" y="90"/>
                  </a:cubicBezTo>
                  <a:cubicBezTo>
                    <a:pt x="26" y="90"/>
                    <a:pt x="26" y="90"/>
                    <a:pt x="26" y="90"/>
                  </a:cubicBezTo>
                  <a:cubicBezTo>
                    <a:pt x="27" y="90"/>
                    <a:pt x="27" y="90"/>
                    <a:pt x="27" y="90"/>
                  </a:cubicBezTo>
                  <a:moveTo>
                    <a:pt x="27" y="89"/>
                  </a:moveTo>
                  <a:cubicBezTo>
                    <a:pt x="27" y="89"/>
                    <a:pt x="27" y="89"/>
                    <a:pt x="27" y="90"/>
                  </a:cubicBezTo>
                  <a:cubicBezTo>
                    <a:pt x="27" y="90"/>
                    <a:pt x="27" y="90"/>
                    <a:pt x="26" y="90"/>
                  </a:cubicBezTo>
                  <a:cubicBezTo>
                    <a:pt x="27" y="89"/>
                    <a:pt x="27" y="89"/>
                    <a:pt x="27" y="89"/>
                  </a:cubicBezTo>
                  <a:moveTo>
                    <a:pt x="46" y="53"/>
                  </a:moveTo>
                  <a:cubicBezTo>
                    <a:pt x="47" y="53"/>
                    <a:pt x="47" y="53"/>
                    <a:pt x="47" y="53"/>
                  </a:cubicBezTo>
                  <a:cubicBezTo>
                    <a:pt x="46" y="53"/>
                    <a:pt x="46" y="53"/>
                    <a:pt x="46" y="53"/>
                  </a:cubicBezTo>
                  <a:cubicBezTo>
                    <a:pt x="46" y="53"/>
                    <a:pt x="46" y="53"/>
                    <a:pt x="46" y="53"/>
                  </a:cubicBezTo>
                  <a:moveTo>
                    <a:pt x="48" y="53"/>
                  </a:moveTo>
                  <a:cubicBezTo>
                    <a:pt x="48" y="53"/>
                    <a:pt x="48" y="53"/>
                    <a:pt x="48" y="53"/>
                  </a:cubicBezTo>
                  <a:cubicBezTo>
                    <a:pt x="48" y="53"/>
                    <a:pt x="48" y="53"/>
                    <a:pt x="48" y="53"/>
                  </a:cubicBezTo>
                  <a:moveTo>
                    <a:pt x="43" y="52"/>
                  </a:moveTo>
                  <a:cubicBezTo>
                    <a:pt x="43" y="52"/>
                    <a:pt x="43" y="52"/>
                    <a:pt x="44" y="52"/>
                  </a:cubicBezTo>
                  <a:cubicBezTo>
                    <a:pt x="43" y="52"/>
                    <a:pt x="43" y="52"/>
                    <a:pt x="43" y="52"/>
                  </a:cubicBezTo>
                  <a:moveTo>
                    <a:pt x="51" y="51"/>
                  </a:moveTo>
                  <a:cubicBezTo>
                    <a:pt x="51" y="51"/>
                    <a:pt x="51" y="51"/>
                    <a:pt x="51" y="51"/>
                  </a:cubicBezTo>
                  <a:cubicBezTo>
                    <a:pt x="51" y="51"/>
                    <a:pt x="51" y="51"/>
                    <a:pt x="51" y="51"/>
                  </a:cubicBezTo>
                  <a:moveTo>
                    <a:pt x="41" y="50"/>
                  </a:moveTo>
                  <a:cubicBezTo>
                    <a:pt x="41" y="51"/>
                    <a:pt x="41" y="51"/>
                    <a:pt x="41" y="51"/>
                  </a:cubicBezTo>
                  <a:cubicBezTo>
                    <a:pt x="41" y="51"/>
                    <a:pt x="41" y="51"/>
                    <a:pt x="41" y="50"/>
                  </a:cubicBezTo>
                  <a:moveTo>
                    <a:pt x="40" y="49"/>
                  </a:moveTo>
                  <a:cubicBezTo>
                    <a:pt x="40" y="49"/>
                    <a:pt x="40" y="49"/>
                    <a:pt x="40" y="50"/>
                  </a:cubicBezTo>
                  <a:cubicBezTo>
                    <a:pt x="40" y="49"/>
                    <a:pt x="40" y="49"/>
                    <a:pt x="40" y="49"/>
                  </a:cubicBezTo>
                  <a:moveTo>
                    <a:pt x="55" y="10"/>
                  </a:moveTo>
                  <a:cubicBezTo>
                    <a:pt x="56" y="10"/>
                    <a:pt x="57" y="10"/>
                    <a:pt x="57" y="11"/>
                  </a:cubicBezTo>
                  <a:cubicBezTo>
                    <a:pt x="59" y="11"/>
                    <a:pt x="60" y="12"/>
                    <a:pt x="61" y="13"/>
                  </a:cubicBezTo>
                  <a:cubicBezTo>
                    <a:pt x="61" y="13"/>
                    <a:pt x="61" y="13"/>
                    <a:pt x="62" y="13"/>
                  </a:cubicBezTo>
                  <a:cubicBezTo>
                    <a:pt x="59" y="21"/>
                    <a:pt x="58" y="30"/>
                    <a:pt x="58" y="38"/>
                  </a:cubicBezTo>
                  <a:cubicBezTo>
                    <a:pt x="58" y="39"/>
                    <a:pt x="57" y="40"/>
                    <a:pt x="57" y="41"/>
                  </a:cubicBezTo>
                  <a:cubicBezTo>
                    <a:pt x="56" y="44"/>
                    <a:pt x="54" y="46"/>
                    <a:pt x="53" y="48"/>
                  </a:cubicBezTo>
                  <a:cubicBezTo>
                    <a:pt x="52" y="50"/>
                    <a:pt x="51" y="51"/>
                    <a:pt x="50" y="52"/>
                  </a:cubicBezTo>
                  <a:cubicBezTo>
                    <a:pt x="49" y="52"/>
                    <a:pt x="49" y="52"/>
                    <a:pt x="48" y="52"/>
                  </a:cubicBezTo>
                  <a:cubicBezTo>
                    <a:pt x="48" y="53"/>
                    <a:pt x="47" y="53"/>
                    <a:pt x="47" y="53"/>
                  </a:cubicBezTo>
                  <a:cubicBezTo>
                    <a:pt x="47" y="53"/>
                    <a:pt x="47" y="53"/>
                    <a:pt x="47" y="53"/>
                  </a:cubicBezTo>
                  <a:cubicBezTo>
                    <a:pt x="47" y="53"/>
                    <a:pt x="47" y="53"/>
                    <a:pt x="47" y="53"/>
                  </a:cubicBezTo>
                  <a:cubicBezTo>
                    <a:pt x="47" y="53"/>
                    <a:pt x="46" y="53"/>
                    <a:pt x="46" y="53"/>
                  </a:cubicBezTo>
                  <a:cubicBezTo>
                    <a:pt x="45" y="53"/>
                    <a:pt x="45" y="52"/>
                    <a:pt x="44" y="52"/>
                  </a:cubicBezTo>
                  <a:cubicBezTo>
                    <a:pt x="43" y="52"/>
                    <a:pt x="42" y="51"/>
                    <a:pt x="42" y="51"/>
                  </a:cubicBezTo>
                  <a:cubicBezTo>
                    <a:pt x="41" y="51"/>
                    <a:pt x="41" y="50"/>
                    <a:pt x="41" y="50"/>
                  </a:cubicBezTo>
                  <a:cubicBezTo>
                    <a:pt x="40" y="49"/>
                    <a:pt x="40" y="48"/>
                    <a:pt x="39" y="48"/>
                  </a:cubicBezTo>
                  <a:cubicBezTo>
                    <a:pt x="39" y="46"/>
                    <a:pt x="38" y="45"/>
                    <a:pt x="38" y="43"/>
                  </a:cubicBezTo>
                  <a:cubicBezTo>
                    <a:pt x="38" y="40"/>
                    <a:pt x="38" y="38"/>
                    <a:pt x="38" y="35"/>
                  </a:cubicBezTo>
                  <a:cubicBezTo>
                    <a:pt x="39" y="31"/>
                    <a:pt x="40" y="27"/>
                    <a:pt x="41" y="23"/>
                  </a:cubicBezTo>
                  <a:cubicBezTo>
                    <a:pt x="43" y="21"/>
                    <a:pt x="44" y="18"/>
                    <a:pt x="46" y="16"/>
                  </a:cubicBezTo>
                  <a:cubicBezTo>
                    <a:pt x="47" y="14"/>
                    <a:pt x="48" y="13"/>
                    <a:pt x="49" y="12"/>
                  </a:cubicBezTo>
                  <a:cubicBezTo>
                    <a:pt x="50" y="12"/>
                    <a:pt x="51" y="11"/>
                    <a:pt x="51" y="11"/>
                  </a:cubicBezTo>
                  <a:cubicBezTo>
                    <a:pt x="52" y="11"/>
                    <a:pt x="53" y="10"/>
                    <a:pt x="54" y="10"/>
                  </a:cubicBezTo>
                  <a:cubicBezTo>
                    <a:pt x="55" y="10"/>
                    <a:pt x="55" y="10"/>
                    <a:pt x="56" y="10"/>
                  </a:cubicBezTo>
                  <a:cubicBezTo>
                    <a:pt x="55" y="10"/>
                    <a:pt x="55" y="10"/>
                    <a:pt x="55" y="10"/>
                  </a:cubicBezTo>
                  <a:cubicBezTo>
                    <a:pt x="55" y="10"/>
                    <a:pt x="55" y="10"/>
                    <a:pt x="55" y="10"/>
                  </a:cubicBezTo>
                  <a:moveTo>
                    <a:pt x="54" y="10"/>
                  </a:moveTo>
                  <a:cubicBezTo>
                    <a:pt x="54" y="10"/>
                    <a:pt x="55" y="10"/>
                    <a:pt x="55" y="10"/>
                  </a:cubicBezTo>
                  <a:cubicBezTo>
                    <a:pt x="55" y="10"/>
                    <a:pt x="55" y="10"/>
                    <a:pt x="55" y="10"/>
                  </a:cubicBezTo>
                  <a:cubicBezTo>
                    <a:pt x="55" y="10"/>
                    <a:pt x="54" y="10"/>
                    <a:pt x="54" y="10"/>
                  </a:cubicBezTo>
                  <a:moveTo>
                    <a:pt x="29" y="51"/>
                  </a:moveTo>
                  <a:cubicBezTo>
                    <a:pt x="34" y="65"/>
                    <a:pt x="50" y="67"/>
                    <a:pt x="59" y="58"/>
                  </a:cubicBezTo>
                  <a:cubicBezTo>
                    <a:pt x="60" y="65"/>
                    <a:pt x="60" y="72"/>
                    <a:pt x="60" y="79"/>
                  </a:cubicBezTo>
                  <a:cubicBezTo>
                    <a:pt x="59" y="82"/>
                    <a:pt x="58" y="85"/>
                    <a:pt x="57" y="88"/>
                  </a:cubicBezTo>
                  <a:cubicBezTo>
                    <a:pt x="56" y="90"/>
                    <a:pt x="55" y="92"/>
                    <a:pt x="54" y="94"/>
                  </a:cubicBezTo>
                  <a:cubicBezTo>
                    <a:pt x="53" y="95"/>
                    <a:pt x="52" y="96"/>
                    <a:pt x="51" y="97"/>
                  </a:cubicBezTo>
                  <a:cubicBezTo>
                    <a:pt x="48" y="99"/>
                    <a:pt x="46" y="100"/>
                    <a:pt x="44" y="101"/>
                  </a:cubicBezTo>
                  <a:cubicBezTo>
                    <a:pt x="42" y="102"/>
                    <a:pt x="40" y="103"/>
                    <a:pt x="39" y="103"/>
                  </a:cubicBezTo>
                  <a:cubicBezTo>
                    <a:pt x="39" y="103"/>
                    <a:pt x="40" y="103"/>
                    <a:pt x="40" y="103"/>
                  </a:cubicBezTo>
                  <a:cubicBezTo>
                    <a:pt x="38" y="103"/>
                    <a:pt x="36" y="103"/>
                    <a:pt x="35" y="103"/>
                  </a:cubicBezTo>
                  <a:cubicBezTo>
                    <a:pt x="33" y="103"/>
                    <a:pt x="31" y="102"/>
                    <a:pt x="30" y="101"/>
                  </a:cubicBezTo>
                  <a:cubicBezTo>
                    <a:pt x="30" y="101"/>
                    <a:pt x="31" y="102"/>
                    <a:pt x="31" y="102"/>
                  </a:cubicBezTo>
                  <a:cubicBezTo>
                    <a:pt x="31" y="101"/>
                    <a:pt x="30" y="101"/>
                    <a:pt x="29" y="101"/>
                  </a:cubicBezTo>
                  <a:cubicBezTo>
                    <a:pt x="29" y="100"/>
                    <a:pt x="28" y="99"/>
                    <a:pt x="27" y="99"/>
                  </a:cubicBezTo>
                  <a:cubicBezTo>
                    <a:pt x="27" y="97"/>
                    <a:pt x="26" y="96"/>
                    <a:pt x="26" y="95"/>
                  </a:cubicBezTo>
                  <a:cubicBezTo>
                    <a:pt x="26" y="95"/>
                    <a:pt x="26" y="96"/>
                    <a:pt x="26" y="96"/>
                  </a:cubicBezTo>
                  <a:cubicBezTo>
                    <a:pt x="26" y="95"/>
                    <a:pt x="26" y="95"/>
                    <a:pt x="26" y="94"/>
                  </a:cubicBezTo>
                  <a:cubicBezTo>
                    <a:pt x="26" y="94"/>
                    <a:pt x="26" y="93"/>
                    <a:pt x="26" y="92"/>
                  </a:cubicBezTo>
                  <a:cubicBezTo>
                    <a:pt x="25" y="93"/>
                    <a:pt x="25" y="93"/>
                    <a:pt x="25" y="94"/>
                  </a:cubicBezTo>
                  <a:cubicBezTo>
                    <a:pt x="25" y="93"/>
                    <a:pt x="26" y="91"/>
                    <a:pt x="26" y="90"/>
                  </a:cubicBezTo>
                  <a:cubicBezTo>
                    <a:pt x="26" y="90"/>
                    <a:pt x="26" y="90"/>
                    <a:pt x="26" y="90"/>
                  </a:cubicBezTo>
                  <a:cubicBezTo>
                    <a:pt x="26" y="90"/>
                    <a:pt x="26" y="90"/>
                    <a:pt x="26" y="91"/>
                  </a:cubicBezTo>
                  <a:cubicBezTo>
                    <a:pt x="26" y="90"/>
                    <a:pt x="27" y="90"/>
                    <a:pt x="27" y="90"/>
                  </a:cubicBezTo>
                  <a:cubicBezTo>
                    <a:pt x="27" y="90"/>
                    <a:pt x="27" y="89"/>
                    <a:pt x="27" y="89"/>
                  </a:cubicBezTo>
                  <a:cubicBezTo>
                    <a:pt x="28" y="89"/>
                    <a:pt x="28" y="89"/>
                    <a:pt x="29" y="89"/>
                  </a:cubicBezTo>
                  <a:cubicBezTo>
                    <a:pt x="29" y="89"/>
                    <a:pt x="30" y="89"/>
                    <a:pt x="30" y="89"/>
                  </a:cubicBezTo>
                  <a:cubicBezTo>
                    <a:pt x="37" y="88"/>
                    <a:pt x="37" y="77"/>
                    <a:pt x="30" y="78"/>
                  </a:cubicBezTo>
                  <a:cubicBezTo>
                    <a:pt x="0" y="81"/>
                    <a:pt x="20" y="125"/>
                    <a:pt x="49" y="111"/>
                  </a:cubicBezTo>
                  <a:cubicBezTo>
                    <a:pt x="77" y="97"/>
                    <a:pt x="71" y="67"/>
                    <a:pt x="70" y="40"/>
                  </a:cubicBezTo>
                  <a:cubicBezTo>
                    <a:pt x="72" y="33"/>
                    <a:pt x="74" y="25"/>
                    <a:pt x="75" y="17"/>
                  </a:cubicBezTo>
                  <a:cubicBezTo>
                    <a:pt x="75" y="16"/>
                    <a:pt x="76" y="14"/>
                    <a:pt x="75" y="12"/>
                  </a:cubicBezTo>
                  <a:cubicBezTo>
                    <a:pt x="75" y="11"/>
                    <a:pt x="75" y="11"/>
                    <a:pt x="75" y="10"/>
                  </a:cubicBezTo>
                  <a:cubicBezTo>
                    <a:pt x="75" y="6"/>
                    <a:pt x="71" y="4"/>
                    <a:pt x="68" y="5"/>
                  </a:cubicBezTo>
                  <a:cubicBezTo>
                    <a:pt x="64" y="1"/>
                    <a:pt x="59" y="0"/>
                    <a:pt x="55" y="0"/>
                  </a:cubicBezTo>
                  <a:cubicBezTo>
                    <a:pt x="36" y="0"/>
                    <a:pt x="21" y="31"/>
                    <a:pt x="29" y="5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000000"/>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val="96096886"/>
      </p:ext>
    </p:extLst>
  </p:cSld>
  <p:clrMapOvr>
    <a:masterClrMapping/>
  </p:clrMapOvr>
  <mc:AlternateContent xmlns:mc="http://schemas.openxmlformats.org/markup-compatibility/2006" xmlns:p14="http://schemas.microsoft.com/office/powerpoint/2010/main">
    <mc:Choice Requires="p14">
      <p:transition spd="slow" advTm="6000">
        <p14:flythrough dir="out"/>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94"/>
                                        </p:tgtEl>
                                        <p:attrNameLst>
                                          <p:attrName>style.visibility</p:attrName>
                                        </p:attrNameLst>
                                      </p:cBhvr>
                                      <p:to>
                                        <p:strVal val="visible"/>
                                      </p:to>
                                    </p:set>
                                    <p:anim calcmode="lin" valueType="num">
                                      <p:cBhvr>
                                        <p:cTn id="7" dur="1000" fill="hold"/>
                                        <p:tgtEl>
                                          <p:spTgt spid="294"/>
                                        </p:tgtEl>
                                        <p:attrNameLst>
                                          <p:attrName>ppt_w</p:attrName>
                                        </p:attrNameLst>
                                      </p:cBhvr>
                                      <p:tavLst>
                                        <p:tav tm="0">
                                          <p:val>
                                            <p:fltVal val="0"/>
                                          </p:val>
                                        </p:tav>
                                        <p:tav tm="100000">
                                          <p:val>
                                            <p:strVal val="#ppt_w"/>
                                          </p:val>
                                        </p:tav>
                                      </p:tavLst>
                                    </p:anim>
                                    <p:anim calcmode="lin" valueType="num">
                                      <p:cBhvr>
                                        <p:cTn id="8" dur="1000" fill="hold"/>
                                        <p:tgtEl>
                                          <p:spTgt spid="294"/>
                                        </p:tgtEl>
                                        <p:attrNameLst>
                                          <p:attrName>ppt_h</p:attrName>
                                        </p:attrNameLst>
                                      </p:cBhvr>
                                      <p:tavLst>
                                        <p:tav tm="0">
                                          <p:val>
                                            <p:fltVal val="0"/>
                                          </p:val>
                                        </p:tav>
                                        <p:tav tm="100000">
                                          <p:val>
                                            <p:strVal val="#ppt_h"/>
                                          </p:val>
                                        </p:tav>
                                      </p:tavLst>
                                    </p:anim>
                                    <p:animEffect transition="in" filter="fade">
                                      <p:cBhvr>
                                        <p:cTn id="9" dur="1000"/>
                                        <p:tgtEl>
                                          <p:spTgt spid="294"/>
                                        </p:tgtEl>
                                      </p:cBhvr>
                                    </p:animEffect>
                                  </p:childTnLst>
                                </p:cTn>
                              </p:par>
                              <p:par>
                                <p:cTn id="10" presetID="64" presetClass="path" presetSubtype="0" accel="50000" decel="50000" fill="hold" nodeType="withEffect">
                                  <p:stCondLst>
                                    <p:cond delay="0"/>
                                  </p:stCondLst>
                                  <p:childTnLst>
                                    <p:animMotion origin="layout" path="M 0.10989 -0.00154 L 2.77778E-6 6.17284E-7 " pathEditMode="relative" rAng="0" ptsTypes="AA">
                                      <p:cBhvr>
                                        <p:cTn id="11" dur="1000" fill="hold"/>
                                        <p:tgtEl>
                                          <p:spTgt spid="294"/>
                                        </p:tgtEl>
                                        <p:attrNameLst>
                                          <p:attrName>ppt_x</p:attrName>
                                          <p:attrName>ppt_y</p:attrName>
                                        </p:attrNameLst>
                                      </p:cBhvr>
                                      <p:rCtr x="-5503" y="62"/>
                                    </p:animMotion>
                                  </p:childTnLst>
                                </p:cTn>
                              </p:par>
                              <p:par>
                                <p:cTn id="12" presetID="10" presetClass="entr" presetSubtype="0" fill="hold" grpId="0" nodeType="withEffect">
                                  <p:stCondLst>
                                    <p:cond delay="750"/>
                                  </p:stCondLst>
                                  <p:childTnLst>
                                    <p:set>
                                      <p:cBhvr>
                                        <p:cTn id="13" dur="1" fill="hold">
                                          <p:stCondLst>
                                            <p:cond delay="0"/>
                                          </p:stCondLst>
                                        </p:cTn>
                                        <p:tgtEl>
                                          <p:spTgt spid="272"/>
                                        </p:tgtEl>
                                        <p:attrNameLst>
                                          <p:attrName>style.visibility</p:attrName>
                                        </p:attrNameLst>
                                      </p:cBhvr>
                                      <p:to>
                                        <p:strVal val="visible"/>
                                      </p:to>
                                    </p:set>
                                    <p:animEffect transition="in" filter="fade">
                                      <p:cBhvr>
                                        <p:cTn id="14" dur="500"/>
                                        <p:tgtEl>
                                          <p:spTgt spid="272"/>
                                        </p:tgtEl>
                                      </p:cBhvr>
                                    </p:animEffect>
                                  </p:childTnLst>
                                </p:cTn>
                              </p:par>
                              <p:par>
                                <p:cTn id="15" presetID="21" presetClass="entr" presetSubtype="1" fill="hold" nodeType="withEffect">
                                  <p:stCondLst>
                                    <p:cond delay="500"/>
                                  </p:stCondLst>
                                  <p:childTnLst>
                                    <p:set>
                                      <p:cBhvr>
                                        <p:cTn id="16" dur="1" fill="hold">
                                          <p:stCondLst>
                                            <p:cond delay="0"/>
                                          </p:stCondLst>
                                        </p:cTn>
                                        <p:tgtEl>
                                          <p:spTgt spid="1235"/>
                                        </p:tgtEl>
                                        <p:attrNameLst>
                                          <p:attrName>style.visibility</p:attrName>
                                        </p:attrNameLst>
                                      </p:cBhvr>
                                      <p:to>
                                        <p:strVal val="visible"/>
                                      </p:to>
                                    </p:set>
                                    <p:animEffect transition="in" filter="wheel(1)">
                                      <p:cBhvr>
                                        <p:cTn id="17" dur="1500"/>
                                        <p:tgtEl>
                                          <p:spTgt spid="1235"/>
                                        </p:tgtEl>
                                      </p:cBhvr>
                                    </p:animEffect>
                                  </p:childTnLst>
                                </p:cTn>
                              </p:par>
                              <p:par>
                                <p:cTn id="18" presetID="21" presetClass="entr" presetSubtype="1" fill="hold" nodeType="withEffect">
                                  <p:stCondLst>
                                    <p:cond delay="750"/>
                                  </p:stCondLst>
                                  <p:childTnLst>
                                    <p:set>
                                      <p:cBhvr>
                                        <p:cTn id="19" dur="1" fill="hold">
                                          <p:stCondLst>
                                            <p:cond delay="0"/>
                                          </p:stCondLst>
                                        </p:cTn>
                                        <p:tgtEl>
                                          <p:spTgt spid="1314"/>
                                        </p:tgtEl>
                                        <p:attrNameLst>
                                          <p:attrName>style.visibility</p:attrName>
                                        </p:attrNameLst>
                                      </p:cBhvr>
                                      <p:to>
                                        <p:strVal val="visible"/>
                                      </p:to>
                                    </p:set>
                                    <p:animEffect transition="in" filter="wheel(1)">
                                      <p:cBhvr>
                                        <p:cTn id="20" dur="1500"/>
                                        <p:tgtEl>
                                          <p:spTgt spid="1314"/>
                                        </p:tgtEl>
                                      </p:cBhvr>
                                    </p:animEffect>
                                  </p:childTnLst>
                                </p:cTn>
                              </p:par>
                              <p:par>
                                <p:cTn id="21" presetID="21" presetClass="entr" presetSubtype="1" fill="hold" nodeType="withEffect">
                                  <p:stCondLst>
                                    <p:cond delay="1000"/>
                                  </p:stCondLst>
                                  <p:childTnLst>
                                    <p:set>
                                      <p:cBhvr>
                                        <p:cTn id="22" dur="1" fill="hold">
                                          <p:stCondLst>
                                            <p:cond delay="0"/>
                                          </p:stCondLst>
                                        </p:cTn>
                                        <p:tgtEl>
                                          <p:spTgt spid="1237"/>
                                        </p:tgtEl>
                                        <p:attrNameLst>
                                          <p:attrName>style.visibility</p:attrName>
                                        </p:attrNameLst>
                                      </p:cBhvr>
                                      <p:to>
                                        <p:strVal val="visible"/>
                                      </p:to>
                                    </p:set>
                                    <p:animEffect transition="in" filter="wheel(1)">
                                      <p:cBhvr>
                                        <p:cTn id="23" dur="1500"/>
                                        <p:tgtEl>
                                          <p:spTgt spid="1237"/>
                                        </p:tgtEl>
                                      </p:cBhvr>
                                    </p:animEffect>
                                  </p:childTnLst>
                                </p:cTn>
                              </p:par>
                              <p:par>
                                <p:cTn id="24" presetID="21" presetClass="entr" presetSubtype="1" fill="hold" nodeType="withEffect">
                                  <p:stCondLst>
                                    <p:cond delay="1250"/>
                                  </p:stCondLst>
                                  <p:childTnLst>
                                    <p:set>
                                      <p:cBhvr>
                                        <p:cTn id="25" dur="1" fill="hold">
                                          <p:stCondLst>
                                            <p:cond delay="0"/>
                                          </p:stCondLst>
                                        </p:cTn>
                                        <p:tgtEl>
                                          <p:spTgt spid="1713"/>
                                        </p:tgtEl>
                                        <p:attrNameLst>
                                          <p:attrName>style.visibility</p:attrName>
                                        </p:attrNameLst>
                                      </p:cBhvr>
                                      <p:to>
                                        <p:strVal val="visible"/>
                                      </p:to>
                                    </p:set>
                                    <p:animEffect transition="in" filter="wheel(1)">
                                      <p:cBhvr>
                                        <p:cTn id="26" dur="1500"/>
                                        <p:tgtEl>
                                          <p:spTgt spid="1713"/>
                                        </p:tgtEl>
                                      </p:cBhvr>
                                    </p:animEffect>
                                  </p:childTnLst>
                                </p:cTn>
                              </p:par>
                              <p:par>
                                <p:cTn id="27" presetID="42" presetClass="entr" presetSubtype="0" fill="hold" nodeType="withEffect">
                                  <p:stCondLst>
                                    <p:cond delay="225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500"/>
                                        <p:tgtEl>
                                          <p:spTgt spid="57"/>
                                        </p:tgtEl>
                                      </p:cBhvr>
                                    </p:animEffect>
                                    <p:anim calcmode="lin" valueType="num">
                                      <p:cBhvr>
                                        <p:cTn id="30" dur="500" fill="hold"/>
                                        <p:tgtEl>
                                          <p:spTgt spid="57"/>
                                        </p:tgtEl>
                                        <p:attrNameLst>
                                          <p:attrName>ppt_x</p:attrName>
                                        </p:attrNameLst>
                                      </p:cBhvr>
                                      <p:tavLst>
                                        <p:tav tm="0">
                                          <p:val>
                                            <p:strVal val="#ppt_x"/>
                                          </p:val>
                                        </p:tav>
                                        <p:tav tm="100000">
                                          <p:val>
                                            <p:strVal val="#ppt_x"/>
                                          </p:val>
                                        </p:tav>
                                      </p:tavLst>
                                    </p:anim>
                                    <p:anim calcmode="lin" valueType="num">
                                      <p:cBhvr>
                                        <p:cTn id="31" dur="500" fill="hold"/>
                                        <p:tgtEl>
                                          <p:spTgt spid="57"/>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2500"/>
                                  </p:stCondLst>
                                  <p:childTnLst>
                                    <p:set>
                                      <p:cBhvr>
                                        <p:cTn id="33" dur="1" fill="hold">
                                          <p:stCondLst>
                                            <p:cond delay="0"/>
                                          </p:stCondLst>
                                        </p:cTn>
                                        <p:tgtEl>
                                          <p:spTgt spid="404"/>
                                        </p:tgtEl>
                                        <p:attrNameLst>
                                          <p:attrName>style.visibility</p:attrName>
                                        </p:attrNameLst>
                                      </p:cBhvr>
                                      <p:to>
                                        <p:strVal val="visible"/>
                                      </p:to>
                                    </p:set>
                                    <p:animEffect transition="in" filter="fade">
                                      <p:cBhvr>
                                        <p:cTn id="34" dur="500"/>
                                        <p:tgtEl>
                                          <p:spTgt spid="404"/>
                                        </p:tgtEl>
                                      </p:cBhvr>
                                    </p:animEffect>
                                    <p:anim calcmode="lin" valueType="num">
                                      <p:cBhvr>
                                        <p:cTn id="35" dur="500" fill="hold"/>
                                        <p:tgtEl>
                                          <p:spTgt spid="404"/>
                                        </p:tgtEl>
                                        <p:attrNameLst>
                                          <p:attrName>ppt_x</p:attrName>
                                        </p:attrNameLst>
                                      </p:cBhvr>
                                      <p:tavLst>
                                        <p:tav tm="0">
                                          <p:val>
                                            <p:strVal val="#ppt_x"/>
                                          </p:val>
                                        </p:tav>
                                        <p:tav tm="100000">
                                          <p:val>
                                            <p:strVal val="#ppt_x"/>
                                          </p:val>
                                        </p:tav>
                                      </p:tavLst>
                                    </p:anim>
                                    <p:anim calcmode="lin" valueType="num">
                                      <p:cBhvr>
                                        <p:cTn id="36" dur="500" fill="hold"/>
                                        <p:tgtEl>
                                          <p:spTgt spid="404"/>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2750"/>
                                  </p:stCondLst>
                                  <p:childTnLst>
                                    <p:set>
                                      <p:cBhvr>
                                        <p:cTn id="38" dur="1" fill="hold">
                                          <p:stCondLst>
                                            <p:cond delay="0"/>
                                          </p:stCondLst>
                                        </p:cTn>
                                        <p:tgtEl>
                                          <p:spTgt spid="407"/>
                                        </p:tgtEl>
                                        <p:attrNameLst>
                                          <p:attrName>style.visibility</p:attrName>
                                        </p:attrNameLst>
                                      </p:cBhvr>
                                      <p:to>
                                        <p:strVal val="visible"/>
                                      </p:to>
                                    </p:set>
                                    <p:animEffect transition="in" filter="fade">
                                      <p:cBhvr>
                                        <p:cTn id="39" dur="500"/>
                                        <p:tgtEl>
                                          <p:spTgt spid="407"/>
                                        </p:tgtEl>
                                      </p:cBhvr>
                                    </p:animEffect>
                                    <p:anim calcmode="lin" valueType="num">
                                      <p:cBhvr>
                                        <p:cTn id="40" dur="500" fill="hold"/>
                                        <p:tgtEl>
                                          <p:spTgt spid="407"/>
                                        </p:tgtEl>
                                        <p:attrNameLst>
                                          <p:attrName>ppt_x</p:attrName>
                                        </p:attrNameLst>
                                      </p:cBhvr>
                                      <p:tavLst>
                                        <p:tav tm="0">
                                          <p:val>
                                            <p:strVal val="#ppt_x"/>
                                          </p:val>
                                        </p:tav>
                                        <p:tav tm="100000">
                                          <p:val>
                                            <p:strVal val="#ppt_x"/>
                                          </p:val>
                                        </p:tav>
                                      </p:tavLst>
                                    </p:anim>
                                    <p:anim calcmode="lin" valueType="num">
                                      <p:cBhvr>
                                        <p:cTn id="41" dur="500" fill="hold"/>
                                        <p:tgtEl>
                                          <p:spTgt spid="40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3000"/>
                                  </p:stCondLst>
                                  <p:childTnLst>
                                    <p:set>
                                      <p:cBhvr>
                                        <p:cTn id="43" dur="1" fill="hold">
                                          <p:stCondLst>
                                            <p:cond delay="0"/>
                                          </p:stCondLst>
                                        </p:cTn>
                                        <p:tgtEl>
                                          <p:spTgt spid="424"/>
                                        </p:tgtEl>
                                        <p:attrNameLst>
                                          <p:attrName>style.visibility</p:attrName>
                                        </p:attrNameLst>
                                      </p:cBhvr>
                                      <p:to>
                                        <p:strVal val="visible"/>
                                      </p:to>
                                    </p:set>
                                    <p:animEffect transition="in" filter="fade">
                                      <p:cBhvr>
                                        <p:cTn id="44" dur="500"/>
                                        <p:tgtEl>
                                          <p:spTgt spid="424"/>
                                        </p:tgtEl>
                                      </p:cBhvr>
                                    </p:animEffect>
                                    <p:anim calcmode="lin" valueType="num">
                                      <p:cBhvr>
                                        <p:cTn id="45" dur="500" fill="hold"/>
                                        <p:tgtEl>
                                          <p:spTgt spid="424"/>
                                        </p:tgtEl>
                                        <p:attrNameLst>
                                          <p:attrName>ppt_x</p:attrName>
                                        </p:attrNameLst>
                                      </p:cBhvr>
                                      <p:tavLst>
                                        <p:tav tm="0">
                                          <p:val>
                                            <p:strVal val="#ppt_x"/>
                                          </p:val>
                                        </p:tav>
                                        <p:tav tm="100000">
                                          <p:val>
                                            <p:strVal val="#ppt_x"/>
                                          </p:val>
                                        </p:tav>
                                      </p:tavLst>
                                    </p:anim>
                                    <p:anim calcmode="lin" valueType="num">
                                      <p:cBhvr>
                                        <p:cTn id="46" dur="500" fill="hold"/>
                                        <p:tgtEl>
                                          <p:spTgt spid="424"/>
                                        </p:tgtEl>
                                        <p:attrNameLst>
                                          <p:attrName>ppt_y</p:attrName>
                                        </p:attrNameLst>
                                      </p:cBhvr>
                                      <p:tavLst>
                                        <p:tav tm="0">
                                          <p:val>
                                            <p:strVal val="#ppt_y+.1"/>
                                          </p:val>
                                        </p:tav>
                                        <p:tav tm="100000">
                                          <p:val>
                                            <p:strVal val="#ppt_y"/>
                                          </p:val>
                                        </p:tav>
                                      </p:tavLst>
                                    </p:anim>
                                  </p:childTnLst>
                                </p:cTn>
                              </p:par>
                              <p:par>
                                <p:cTn id="47" presetID="14" presetClass="entr" presetSubtype="10" fill="hold" nodeType="withEffect">
                                  <p:stCondLst>
                                    <p:cond delay="3500"/>
                                  </p:stCondLst>
                                  <p:childTnLst>
                                    <p:set>
                                      <p:cBhvr>
                                        <p:cTn id="48" dur="1" fill="hold">
                                          <p:stCondLst>
                                            <p:cond delay="0"/>
                                          </p:stCondLst>
                                        </p:cTn>
                                        <p:tgtEl>
                                          <p:spTgt spid="427"/>
                                        </p:tgtEl>
                                        <p:attrNameLst>
                                          <p:attrName>style.visibility</p:attrName>
                                        </p:attrNameLst>
                                      </p:cBhvr>
                                      <p:to>
                                        <p:strVal val="visible"/>
                                      </p:to>
                                    </p:set>
                                    <p:animEffect transition="in" filter="randombar(horizontal)">
                                      <p:cBhvr>
                                        <p:cTn id="49" dur="500"/>
                                        <p:tgtEl>
                                          <p:spTgt spid="427"/>
                                        </p:tgtEl>
                                      </p:cBhvr>
                                    </p:animEffect>
                                  </p:childTnLst>
                                </p:cTn>
                              </p:par>
                              <p:par>
                                <p:cTn id="50" presetID="14" presetClass="entr" presetSubtype="10" fill="hold" nodeType="withEffect">
                                  <p:stCondLst>
                                    <p:cond delay="3500"/>
                                  </p:stCondLst>
                                  <p:childTnLst>
                                    <p:set>
                                      <p:cBhvr>
                                        <p:cTn id="51" dur="1" fill="hold">
                                          <p:stCondLst>
                                            <p:cond delay="0"/>
                                          </p:stCondLst>
                                        </p:cTn>
                                        <p:tgtEl>
                                          <p:spTgt spid="1363"/>
                                        </p:tgtEl>
                                        <p:attrNameLst>
                                          <p:attrName>style.visibility</p:attrName>
                                        </p:attrNameLst>
                                      </p:cBhvr>
                                      <p:to>
                                        <p:strVal val="visible"/>
                                      </p:to>
                                    </p:set>
                                    <p:animEffect transition="in" filter="randombar(horizontal)">
                                      <p:cBhvr>
                                        <p:cTn id="52" dur="500"/>
                                        <p:tgtEl>
                                          <p:spTgt spid="1363"/>
                                        </p:tgtEl>
                                      </p:cBhvr>
                                    </p:animEffect>
                                  </p:childTnLst>
                                </p:cTn>
                              </p:par>
                              <p:par>
                                <p:cTn id="53" presetID="14" presetClass="entr" presetSubtype="10" fill="hold" nodeType="withEffect">
                                  <p:stCondLst>
                                    <p:cond delay="3500"/>
                                  </p:stCondLst>
                                  <p:childTnLst>
                                    <p:set>
                                      <p:cBhvr>
                                        <p:cTn id="54" dur="1" fill="hold">
                                          <p:stCondLst>
                                            <p:cond delay="0"/>
                                          </p:stCondLst>
                                        </p:cTn>
                                        <p:tgtEl>
                                          <p:spTgt spid="4"/>
                                        </p:tgtEl>
                                        <p:attrNameLst>
                                          <p:attrName>style.visibility</p:attrName>
                                        </p:attrNameLst>
                                      </p:cBhvr>
                                      <p:to>
                                        <p:strVal val="visible"/>
                                      </p:to>
                                    </p:set>
                                    <p:animEffect transition="in" filter="randombar(horizontal)">
                                      <p:cBhvr>
                                        <p:cTn id="55" dur="500"/>
                                        <p:tgtEl>
                                          <p:spTgt spid="4"/>
                                        </p:tgtEl>
                                      </p:cBhvr>
                                    </p:animEffect>
                                  </p:childTnLst>
                                </p:cTn>
                              </p:par>
                              <p:par>
                                <p:cTn id="56" presetID="14" presetClass="entr" presetSubtype="10" fill="hold" nodeType="withEffect">
                                  <p:stCondLst>
                                    <p:cond delay="3500"/>
                                  </p:stCondLst>
                                  <p:childTnLst>
                                    <p:set>
                                      <p:cBhvr>
                                        <p:cTn id="57" dur="1" fill="hold">
                                          <p:stCondLst>
                                            <p:cond delay="0"/>
                                          </p:stCondLst>
                                        </p:cTn>
                                        <p:tgtEl>
                                          <p:spTgt spid="419"/>
                                        </p:tgtEl>
                                        <p:attrNameLst>
                                          <p:attrName>style.visibility</p:attrName>
                                        </p:attrNameLst>
                                      </p:cBhvr>
                                      <p:to>
                                        <p:strVal val="visible"/>
                                      </p:to>
                                    </p:set>
                                    <p:animEffect transition="in" filter="randombar(horizontal)">
                                      <p:cBhvr>
                                        <p:cTn id="58" dur="500"/>
                                        <p:tgtEl>
                                          <p:spTgt spid="4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椭圆 36"/>
          <p:cNvSpPr/>
          <p:nvPr/>
        </p:nvSpPr>
        <p:spPr>
          <a:xfrm>
            <a:off x="1170260" y="3934660"/>
            <a:ext cx="675000" cy="675000"/>
          </a:xfrm>
          <a:prstGeom prst="ellipse">
            <a:avLst/>
          </a:prstGeom>
          <a:gradFill>
            <a:gsLst>
              <a:gs pos="0">
                <a:srgbClr val="175BBE"/>
              </a:gs>
              <a:gs pos="100000">
                <a:srgbClr val="1D8FE7"/>
              </a:gs>
            </a:gsLst>
            <a:lin ang="2700000" scaled="1"/>
          </a:gradFill>
          <a:ln w="57150">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8" name="TextBox 37"/>
          <p:cNvSpPr txBox="1"/>
          <p:nvPr/>
        </p:nvSpPr>
        <p:spPr>
          <a:xfrm>
            <a:off x="1184594" y="4103787"/>
            <a:ext cx="64633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青春</a:t>
            </a:r>
          </a:p>
        </p:txBody>
      </p:sp>
      <p:sp>
        <p:nvSpPr>
          <p:cNvPr id="39" name="椭圆 38"/>
          <p:cNvSpPr/>
          <p:nvPr/>
        </p:nvSpPr>
        <p:spPr>
          <a:xfrm>
            <a:off x="2000504" y="3944109"/>
            <a:ext cx="675000" cy="675000"/>
          </a:xfrm>
          <a:prstGeom prst="ellipse">
            <a:avLst/>
          </a:prstGeom>
          <a:gradFill>
            <a:gsLst>
              <a:gs pos="100000">
                <a:srgbClr val="175BBE"/>
              </a:gs>
              <a:gs pos="0">
                <a:srgbClr val="1D8FE7"/>
              </a:gs>
            </a:gsLst>
            <a:lin ang="2700000" scaled="1"/>
          </a:gradFill>
          <a:ln w="57150">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3" name="TextBox 42"/>
          <p:cNvSpPr txBox="1"/>
          <p:nvPr/>
        </p:nvSpPr>
        <p:spPr>
          <a:xfrm>
            <a:off x="2015999" y="4108484"/>
            <a:ext cx="64633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活力</a:t>
            </a:r>
          </a:p>
        </p:txBody>
      </p:sp>
      <p:sp>
        <p:nvSpPr>
          <p:cNvPr id="44" name="椭圆 43"/>
          <p:cNvSpPr/>
          <p:nvPr/>
        </p:nvSpPr>
        <p:spPr>
          <a:xfrm>
            <a:off x="2831522" y="3944109"/>
            <a:ext cx="675000" cy="675000"/>
          </a:xfrm>
          <a:prstGeom prst="ellipse">
            <a:avLst/>
          </a:prstGeom>
          <a:gradFill>
            <a:gsLst>
              <a:gs pos="0">
                <a:srgbClr val="175BBE"/>
              </a:gs>
              <a:gs pos="100000">
                <a:srgbClr val="1D8FE7"/>
              </a:gs>
            </a:gsLst>
            <a:lin ang="2700000" scaled="1"/>
          </a:gradFill>
          <a:ln w="57150">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5" name="TextBox 44"/>
          <p:cNvSpPr txBox="1"/>
          <p:nvPr/>
        </p:nvSpPr>
        <p:spPr>
          <a:xfrm>
            <a:off x="2845856" y="4108484"/>
            <a:ext cx="64633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专业</a:t>
            </a:r>
          </a:p>
        </p:txBody>
      </p:sp>
      <p:sp>
        <p:nvSpPr>
          <p:cNvPr id="46" name="椭圆 45"/>
          <p:cNvSpPr/>
          <p:nvPr/>
        </p:nvSpPr>
        <p:spPr>
          <a:xfrm>
            <a:off x="3661140" y="3944109"/>
            <a:ext cx="675000" cy="675000"/>
          </a:xfrm>
          <a:prstGeom prst="ellipse">
            <a:avLst/>
          </a:prstGeom>
          <a:gradFill>
            <a:gsLst>
              <a:gs pos="100000">
                <a:srgbClr val="175BBE"/>
              </a:gs>
              <a:gs pos="0">
                <a:srgbClr val="1D8FE7"/>
              </a:gs>
            </a:gsLst>
            <a:lin ang="2700000" scaled="1"/>
          </a:gradFill>
          <a:ln w="57150">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49" name="TextBox 48"/>
          <p:cNvSpPr txBox="1"/>
          <p:nvPr/>
        </p:nvSpPr>
        <p:spPr>
          <a:xfrm>
            <a:off x="3675475" y="4103787"/>
            <a:ext cx="64633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等线" panose="02010600030101010101" pitchFamily="2" charset="-122"/>
                <a:ea typeface="等线" panose="02010600030101010101" pitchFamily="2" charset="-122"/>
                <a:cs typeface="+mn-cs"/>
              </a:rPr>
              <a:t>梦想</a:t>
            </a:r>
          </a:p>
        </p:txBody>
      </p:sp>
      <p:sp>
        <p:nvSpPr>
          <p:cNvPr id="66" name="TextBox 65"/>
          <p:cNvSpPr txBox="1"/>
          <p:nvPr/>
        </p:nvSpPr>
        <p:spPr>
          <a:xfrm>
            <a:off x="4731544" y="1365467"/>
            <a:ext cx="3702955" cy="101566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rPr>
              <a:t>       公司拥有一支富有朝气的团队，我们的团队成员来自五湖四海，为了一个共同的梦想走到了一起。我们虽然拥有不同的性格、教育背景和工作经历，但都有一个共同的特点：热爱互联网、热爱这个行业！</a:t>
            </a:r>
            <a:endParaRPr kumimoji="0" lang="en-US" altLang="zh-CN" sz="8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mn-cs"/>
            </a:endParaRPr>
          </a:p>
        </p:txBody>
      </p:sp>
      <p:sp>
        <p:nvSpPr>
          <p:cNvPr id="67" name="TextBox 66"/>
          <p:cNvSpPr txBox="1"/>
          <p:nvPr/>
        </p:nvSpPr>
        <p:spPr>
          <a:xfrm>
            <a:off x="4731172" y="3770395"/>
            <a:ext cx="3703327" cy="784830"/>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404040"/>
                </a:solidFill>
                <a:effectLst/>
                <a:uLnTx/>
                <a:uFillTx/>
                <a:latin typeface="等线" panose="02010600030101010101" pitchFamily="2" charset="-122"/>
                <a:ea typeface="等线" panose="02010600030101010101" pitchFamily="2" charset="-122"/>
                <a:cs typeface="方正兰亭细黑_GBK_M" pitchFamily="2" charset="2"/>
              </a:rPr>
              <a:t>企业、事业各部门领导人具有合格的管理素质，有战略眼光，责任心强，管理部门的工作健全而有效率。管理责任审计就是针对企事业的管理工作是否达到了上述责任要求</a:t>
            </a:r>
          </a:p>
        </p:txBody>
      </p:sp>
      <p:sp>
        <p:nvSpPr>
          <p:cNvPr id="68" name="TextBox 67"/>
          <p:cNvSpPr txBox="1"/>
          <p:nvPr/>
        </p:nvSpPr>
        <p:spPr>
          <a:xfrm>
            <a:off x="4731471" y="2697871"/>
            <a:ext cx="3703028" cy="1015663"/>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我们一起创作企业的辉煌</a:t>
            </a:r>
            <a:endParaRPr kumimoji="0" lang="en-US" altLang="zh-CN" sz="20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endParaRPr>
          </a:p>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mn-cs"/>
              </a:rPr>
              <a:t>一起实现我们的理想奋斗</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63190" y="1365467"/>
            <a:ext cx="3185617" cy="2121620"/>
          </a:xfrm>
          <a:prstGeom prst="rect">
            <a:avLst/>
          </a:prstGeom>
          <a:solidFill>
            <a:srgbClr val="FFFFFF">
              <a:shade val="85000"/>
            </a:srgbClr>
          </a:solidFill>
          <a:ln w="57150">
            <a:solidFill>
              <a:schemeClr val="bg1"/>
            </a:solidFill>
            <a:miter lim="800000"/>
            <a:headEnd/>
            <a:tailEnd/>
          </a:ln>
          <a:effectLst>
            <a:outerShdw blurRad="254000" dist="127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31" name="组合 30" descr="e7d195523061f1c0205959036996ad55c215b892a7aac5c0B9ADEF7896FB48F2EF97163A2DE1401E1875DEDC438B7864AD24CA23553DBBBD975DAF4CAD4A2592689FFB6CEE59FFA55B2702D0E5EE29CDD5C9987462A1CF621279BC917F1F322D2EB90B77F36688176585F0070D7D31709696B5FBF72F221375B8581425C2C6E016837B3865B85312"/>
          <p:cNvGrpSpPr/>
          <p:nvPr/>
        </p:nvGrpSpPr>
        <p:grpSpPr>
          <a:xfrm>
            <a:off x="755576" y="212036"/>
            <a:ext cx="3456384" cy="487505"/>
            <a:chOff x="1508072" y="276180"/>
            <a:chExt cx="10115387" cy="650009"/>
          </a:xfrm>
        </p:grpSpPr>
        <p:sp>
          <p:nvSpPr>
            <p:cNvPr id="32" name="TextBox 6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txBox="1"/>
            <p:nvPr/>
          </p:nvSpPr>
          <p:spPr>
            <a:xfrm>
              <a:off x="5570037" y="457940"/>
              <a:ext cx="6053422" cy="468249"/>
            </a:xfrm>
            <a:prstGeom prst="rect">
              <a:avLst/>
            </a:prstGeom>
            <a:noFill/>
            <a:effectLst/>
          </p:spPr>
          <p:txBody>
            <a:bodyPr wrap="square" rtlCol="0">
              <a:spAutoFit/>
            </a:bodyPr>
            <a:lstStyle/>
            <a:p>
              <a:pPr marL="0" marR="0" lvl="0" indent="0" algn="l" defTabSz="914400" rtl="0" eaLnBrk="1" fontAlgn="auto" latinLnBrk="0" hangingPunct="1">
                <a:lnSpc>
                  <a:spcPct val="130000"/>
                </a:lnSpc>
                <a:spcBef>
                  <a:spcPct val="0"/>
                </a:spcBef>
                <a:spcAft>
                  <a:spcPts val="0"/>
                </a:spcAft>
                <a:buClrTx/>
                <a:buSzTx/>
                <a:buFontTx/>
                <a:buNone/>
                <a:tabLst/>
                <a:defRPr/>
              </a:pPr>
              <a:r>
                <a:rPr kumimoji="0" lang="en-US" altLang="zh-CN" sz="1400" b="0" i="0" u="none" strike="noStrike" kern="1200" cap="none" spc="0" normalizeH="0" baseline="0" noProof="0" dirty="0">
                  <a:ln>
                    <a:noFill/>
                  </a:ln>
                  <a:solidFill>
                    <a:srgbClr val="175BBE"/>
                  </a:solidFill>
                  <a:effectLst/>
                  <a:uLnTx/>
                  <a:uFillTx/>
                  <a:latin typeface="张海山锐线体简" panose="02000000000000000000" pitchFamily="2" charset="-122"/>
                  <a:ea typeface="张海山锐线体简" panose="02000000000000000000" pitchFamily="2" charset="-122"/>
                  <a:cs typeface="+mn-cs"/>
                </a:rPr>
                <a:t>Our Teams</a:t>
              </a:r>
            </a:p>
          </p:txBody>
        </p:sp>
        <p:sp>
          <p:nvSpPr>
            <p:cNvPr id="33" name="矩形 32" descr="e7d195523061f1c0205959036996ad55c215b892a7aac5c0B9ADEF7896FB48F2EF97163A2DE1401E1875DEDC438B7864AD24CA23553DBBBD975DAF4CAD4A2592689FFB6CEE59FFA55B2702D0E5EE29CDF0034FBECF3F39D9E56CE59B316F8DECE0E2BD70ABFAACF571AD15CF4A370499F686CAF25182A10EFCA9B4565897AC25F109E939A694F130"/>
            <p:cNvSpPr/>
            <p:nvPr/>
          </p:nvSpPr>
          <p:spPr>
            <a:xfrm>
              <a:off x="1508072" y="276180"/>
              <a:ext cx="4256203" cy="61555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rPr>
                <a:t>团队介绍</a:t>
              </a:r>
              <a:endParaRPr kumimoji="0" lang="en-US" altLang="zh-CN" sz="2400" b="0" i="0" u="none" strike="noStrike" kern="1200" cap="none" spc="0" normalizeH="0" baseline="0" noProof="0" dirty="0">
                <a:ln>
                  <a:noFill/>
                </a:ln>
                <a:solidFill>
                  <a:srgbClr val="175BBE"/>
                </a:solidFill>
                <a:effectLst/>
                <a:uLnTx/>
                <a:uFillTx/>
                <a:latin typeface="等线" panose="02010600030101010101" pitchFamily="2" charset="-122"/>
                <a:ea typeface="等线" panose="02010600030101010101" pitchFamily="2" charset="-122"/>
                <a:cs typeface="Open Sans Light" panose="020B0306030504020204" pitchFamily="34" charset="0"/>
              </a:endParaRPr>
            </a:p>
          </p:txBody>
        </p:sp>
      </p:grpSp>
      <p:sp>
        <p:nvSpPr>
          <p:cNvPr id="2" name="L 形 1"/>
          <p:cNvSpPr/>
          <p:nvPr/>
        </p:nvSpPr>
        <p:spPr>
          <a:xfrm rot="5400000">
            <a:off x="4746430" y="2675544"/>
            <a:ext cx="224009" cy="254524"/>
          </a:xfrm>
          <a:prstGeom prst="corner">
            <a:avLst>
              <a:gd name="adj1" fmla="val 0"/>
              <a:gd name="adj2" fmla="val 0"/>
            </a:avLst>
          </a:prstGeom>
          <a:gradFill>
            <a:gsLst>
              <a:gs pos="100000">
                <a:srgbClr val="175BBE"/>
              </a:gs>
              <a:gs pos="0">
                <a:srgbClr val="1D8FE7"/>
              </a:gs>
            </a:gsLst>
            <a:lin ang="2700000" scaled="1"/>
          </a:gradFill>
          <a:ln w="19050">
            <a:gradFill>
              <a:gsLst>
                <a:gs pos="0">
                  <a:srgbClr val="175BBE"/>
                </a:gs>
                <a:gs pos="100000">
                  <a:srgbClr val="1D8FE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34" name="L 形 33"/>
          <p:cNvSpPr/>
          <p:nvPr/>
        </p:nvSpPr>
        <p:spPr>
          <a:xfrm rot="16200000">
            <a:off x="8195233" y="4367496"/>
            <a:ext cx="224009" cy="254524"/>
          </a:xfrm>
          <a:prstGeom prst="corner">
            <a:avLst>
              <a:gd name="adj1" fmla="val 0"/>
              <a:gd name="adj2" fmla="val 0"/>
            </a:avLst>
          </a:prstGeom>
          <a:gradFill>
            <a:gsLst>
              <a:gs pos="100000">
                <a:srgbClr val="175BBE"/>
              </a:gs>
              <a:gs pos="0">
                <a:srgbClr val="1D8FE7"/>
              </a:gs>
            </a:gsLst>
            <a:lin ang="2700000" scaled="1"/>
          </a:gradFill>
          <a:ln w="19050">
            <a:gradFill>
              <a:gsLst>
                <a:gs pos="0">
                  <a:srgbClr val="175BBE"/>
                </a:gs>
                <a:gs pos="100000">
                  <a:srgbClr val="1D8FE7"/>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496163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5000">
        <p15:prstTrans prst="drape"/>
      </p:transition>
    </mc:Choice>
    <mc:Fallback xmlns="">
      <p:transition spd="slow"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Effect transition="in" filter="fade">
                                          <p:cBhvr>
                                            <p:cTn id="9" dur="1000"/>
                                            <p:tgtEl>
                                              <p:spTgt spid="31"/>
                                            </p:tgtEl>
                                          </p:cBhvr>
                                        </p:animEffect>
                                      </p:childTnLst>
                                    </p:cTn>
                                  </p:par>
                                  <p:par>
                                    <p:cTn id="10" presetID="64" presetClass="path" presetSubtype="0" accel="50000" decel="50000" fill="hold" nodeType="withEffect">
                                      <p:stCondLst>
                                        <p:cond delay="0"/>
                                      </p:stCondLst>
                                      <p:childTnLst>
                                        <p:animMotion origin="layout" path="M 0.10989 -0.00123 L 2.22222E-6 -2.46914E-7 " pathEditMode="relative" rAng="0" ptsTypes="AA">
                                          <p:cBhvr>
                                            <p:cTn id="11" dur="1000" fill="hold"/>
                                            <p:tgtEl>
                                              <p:spTgt spid="31"/>
                                            </p:tgtEl>
                                            <p:attrNameLst>
                                              <p:attrName>ppt_x</p:attrName>
                                              <p:attrName>ppt_y</p:attrName>
                                            </p:attrNameLst>
                                          </p:cBhvr>
                                          <p:rCtr x="-5503" y="62"/>
                                        </p:animMotion>
                                      </p:childTnLst>
                                    </p:cTn>
                                  </p:par>
                                </p:childTnLst>
                              </p:cTn>
                            </p:par>
                            <p:par>
                              <p:cTn id="12" fill="hold">
                                <p:stCondLst>
                                  <p:cond delay="1000"/>
                                </p:stCondLst>
                                <p:childTnLst>
                                  <p:par>
                                    <p:cTn id="13" presetID="17" presetClass="entr" presetSubtype="1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 calcmode="lin" valueType="num">
                                          <p:cBhvr>
                                            <p:cTn id="15" dur="500" fill="hold"/>
                                            <p:tgtEl>
                                              <p:spTgt spid="3074"/>
                                            </p:tgtEl>
                                            <p:attrNameLst>
                                              <p:attrName>ppt_w</p:attrName>
                                            </p:attrNameLst>
                                          </p:cBhvr>
                                          <p:tavLst>
                                            <p:tav tm="0">
                                              <p:val>
                                                <p:fltVal val="0"/>
                                              </p:val>
                                            </p:tav>
                                            <p:tav tm="100000">
                                              <p:val>
                                                <p:strVal val="#ppt_w"/>
                                              </p:val>
                                            </p:tav>
                                          </p:tavLst>
                                        </p:anim>
                                        <p:anim calcmode="lin" valueType="num">
                                          <p:cBhvr>
                                            <p:cTn id="16" dur="500" fill="hold"/>
                                            <p:tgtEl>
                                              <p:spTgt spid="3074"/>
                                            </p:tgtEl>
                                            <p:attrNameLst>
                                              <p:attrName>ppt_h</p:attrName>
                                            </p:attrNameLst>
                                          </p:cBhvr>
                                          <p:tavLst>
                                            <p:tav tm="0">
                                              <p:val>
                                                <p:strVal val="#ppt_h"/>
                                              </p:val>
                                            </p:tav>
                                            <p:tav tm="100000">
                                              <p:val>
                                                <p:strVal val="#ppt_h"/>
                                              </p:val>
                                            </p:tav>
                                          </p:tavLst>
                                        </p:anim>
                                      </p:childTnLst>
                                    </p:cTn>
                                  </p:par>
                                  <p:par>
                                    <p:cTn id="17" presetID="2" presetClass="entr" presetSubtype="4" fill="hold" grpId="0" nodeType="withEffect" p14:presetBounceEnd="50000">
                                      <p:stCondLst>
                                        <p:cond delay="250"/>
                                      </p:stCondLst>
                                      <p:childTnLst>
                                        <p:set>
                                          <p:cBhvr>
                                            <p:cTn id="18" dur="1" fill="hold">
                                              <p:stCondLst>
                                                <p:cond delay="0"/>
                                              </p:stCondLst>
                                            </p:cTn>
                                            <p:tgtEl>
                                              <p:spTgt spid="37"/>
                                            </p:tgtEl>
                                            <p:attrNameLst>
                                              <p:attrName>style.visibility</p:attrName>
                                            </p:attrNameLst>
                                          </p:cBhvr>
                                          <p:to>
                                            <p:strVal val="visible"/>
                                          </p:to>
                                        </p:set>
                                        <p:anim calcmode="lin" valueType="num" p14:bounceEnd="50000">
                                          <p:cBhvr additive="base">
                                            <p:cTn id="19" dur="50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14:presetBounceEnd="50000">
                                      <p:stCondLst>
                                        <p:cond delay="250"/>
                                      </p:stCondLst>
                                      <p:childTnLst>
                                        <p:set>
                                          <p:cBhvr>
                                            <p:cTn id="22" dur="1" fill="hold">
                                              <p:stCondLst>
                                                <p:cond delay="0"/>
                                              </p:stCondLst>
                                            </p:cTn>
                                            <p:tgtEl>
                                              <p:spTgt spid="38"/>
                                            </p:tgtEl>
                                            <p:attrNameLst>
                                              <p:attrName>style.visibility</p:attrName>
                                            </p:attrNameLst>
                                          </p:cBhvr>
                                          <p:to>
                                            <p:strVal val="visible"/>
                                          </p:to>
                                        </p:set>
                                        <p:anim calcmode="lin" valueType="num" p14:bounceEnd="50000">
                                          <p:cBhvr additive="base">
                                            <p:cTn id="23"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3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14:presetBounceEnd="50000">
                                      <p:stCondLst>
                                        <p:cond delay="250"/>
                                      </p:stCondLst>
                                      <p:childTnLst>
                                        <p:set>
                                          <p:cBhvr>
                                            <p:cTn id="26" dur="1" fill="hold">
                                              <p:stCondLst>
                                                <p:cond delay="0"/>
                                              </p:stCondLst>
                                            </p:cTn>
                                            <p:tgtEl>
                                              <p:spTgt spid="39"/>
                                            </p:tgtEl>
                                            <p:attrNameLst>
                                              <p:attrName>style.visibility</p:attrName>
                                            </p:attrNameLst>
                                          </p:cBhvr>
                                          <p:to>
                                            <p:strVal val="visible"/>
                                          </p:to>
                                        </p:set>
                                        <p:anim calcmode="lin" valueType="num" p14:bounceEnd="50000">
                                          <p:cBhvr additive="base">
                                            <p:cTn id="27" dur="5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3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14:presetBounceEnd="50000">
                                      <p:stCondLst>
                                        <p:cond delay="250"/>
                                      </p:stCondLst>
                                      <p:childTnLst>
                                        <p:set>
                                          <p:cBhvr>
                                            <p:cTn id="30" dur="1" fill="hold">
                                              <p:stCondLst>
                                                <p:cond delay="0"/>
                                              </p:stCondLst>
                                            </p:cTn>
                                            <p:tgtEl>
                                              <p:spTgt spid="43"/>
                                            </p:tgtEl>
                                            <p:attrNameLst>
                                              <p:attrName>style.visibility</p:attrName>
                                            </p:attrNameLst>
                                          </p:cBhvr>
                                          <p:to>
                                            <p:strVal val="visible"/>
                                          </p:to>
                                        </p:set>
                                        <p:anim calcmode="lin" valueType="num" p14:bounceEnd="50000">
                                          <p:cBhvr additive="base">
                                            <p:cTn id="31" dur="5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14:presetBounceEnd="50000">
                                      <p:stCondLst>
                                        <p:cond delay="250"/>
                                      </p:stCondLst>
                                      <p:childTnLst>
                                        <p:set>
                                          <p:cBhvr>
                                            <p:cTn id="34" dur="1" fill="hold">
                                              <p:stCondLst>
                                                <p:cond delay="0"/>
                                              </p:stCondLst>
                                            </p:cTn>
                                            <p:tgtEl>
                                              <p:spTgt spid="44"/>
                                            </p:tgtEl>
                                            <p:attrNameLst>
                                              <p:attrName>style.visibility</p:attrName>
                                            </p:attrNameLst>
                                          </p:cBhvr>
                                          <p:to>
                                            <p:strVal val="visible"/>
                                          </p:to>
                                        </p:set>
                                        <p:anim calcmode="lin" valueType="num" p14:bounceEnd="50000">
                                          <p:cBhvr additive="base">
                                            <p:cTn id="35"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4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14:presetBounceEnd="50000">
                                      <p:stCondLst>
                                        <p:cond delay="250"/>
                                      </p:stCondLst>
                                      <p:childTnLst>
                                        <p:set>
                                          <p:cBhvr>
                                            <p:cTn id="38" dur="1" fill="hold">
                                              <p:stCondLst>
                                                <p:cond delay="0"/>
                                              </p:stCondLst>
                                            </p:cTn>
                                            <p:tgtEl>
                                              <p:spTgt spid="45"/>
                                            </p:tgtEl>
                                            <p:attrNameLst>
                                              <p:attrName>style.visibility</p:attrName>
                                            </p:attrNameLst>
                                          </p:cBhvr>
                                          <p:to>
                                            <p:strVal val="visible"/>
                                          </p:to>
                                        </p:set>
                                        <p:anim calcmode="lin" valueType="num" p14:bounceEnd="50000">
                                          <p:cBhvr additive="base">
                                            <p:cTn id="39"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14:presetBounceEnd="50000">
                                      <p:stCondLst>
                                        <p:cond delay="250"/>
                                      </p:stCondLst>
                                      <p:childTnLst>
                                        <p:set>
                                          <p:cBhvr>
                                            <p:cTn id="42" dur="1" fill="hold">
                                              <p:stCondLst>
                                                <p:cond delay="0"/>
                                              </p:stCondLst>
                                            </p:cTn>
                                            <p:tgtEl>
                                              <p:spTgt spid="46"/>
                                            </p:tgtEl>
                                            <p:attrNameLst>
                                              <p:attrName>style.visibility</p:attrName>
                                            </p:attrNameLst>
                                          </p:cBhvr>
                                          <p:to>
                                            <p:strVal val="visible"/>
                                          </p:to>
                                        </p:set>
                                        <p:anim calcmode="lin" valueType="num" p14:bounceEnd="50000">
                                          <p:cBhvr additive="base">
                                            <p:cTn id="43" dur="50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4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14:presetBounceEnd="50000">
                                      <p:stCondLst>
                                        <p:cond delay="250"/>
                                      </p:stCondLst>
                                      <p:childTnLst>
                                        <p:set>
                                          <p:cBhvr>
                                            <p:cTn id="46" dur="1" fill="hold">
                                              <p:stCondLst>
                                                <p:cond delay="0"/>
                                              </p:stCondLst>
                                            </p:cTn>
                                            <p:tgtEl>
                                              <p:spTgt spid="49"/>
                                            </p:tgtEl>
                                            <p:attrNameLst>
                                              <p:attrName>style.visibility</p:attrName>
                                            </p:attrNameLst>
                                          </p:cBhvr>
                                          <p:to>
                                            <p:strVal val="visible"/>
                                          </p:to>
                                        </p:set>
                                        <p:anim calcmode="lin" valueType="num" p14:bounceEnd="50000">
                                          <p:cBhvr additive="base">
                                            <p:cTn id="47" dur="500" fill="hold"/>
                                            <p:tgtEl>
                                              <p:spTgt spid="49"/>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49"/>
                                            </p:tgtEl>
                                            <p:attrNameLst>
                                              <p:attrName>ppt_y</p:attrName>
                                            </p:attrNameLst>
                                          </p:cBhvr>
                                          <p:tavLst>
                                            <p:tav tm="0">
                                              <p:val>
                                                <p:strVal val="1+#ppt_h/2"/>
                                              </p:val>
                                            </p:tav>
                                            <p:tav tm="100000">
                                              <p:val>
                                                <p:strVal val="#ppt_y"/>
                                              </p:val>
                                            </p:tav>
                                          </p:tavLst>
                                        </p:anim>
                                      </p:childTnLst>
                                    </p:cTn>
                                  </p:par>
                                  <p:par>
                                    <p:cTn id="49" presetID="18" presetClass="entr" presetSubtype="12" fill="hold" grpId="0" nodeType="withEffect">
                                      <p:stCondLst>
                                        <p:cond delay="750"/>
                                      </p:stCondLst>
                                      <p:childTnLst>
                                        <p:set>
                                          <p:cBhvr>
                                            <p:cTn id="50" dur="1" fill="hold">
                                              <p:stCondLst>
                                                <p:cond delay="0"/>
                                              </p:stCondLst>
                                            </p:cTn>
                                            <p:tgtEl>
                                              <p:spTgt spid="66"/>
                                            </p:tgtEl>
                                            <p:attrNameLst>
                                              <p:attrName>style.visibility</p:attrName>
                                            </p:attrNameLst>
                                          </p:cBhvr>
                                          <p:to>
                                            <p:strVal val="visible"/>
                                          </p:to>
                                        </p:set>
                                        <p:animEffect transition="in" filter="strips(downLeft)">
                                          <p:cBhvr>
                                            <p:cTn id="51" dur="500"/>
                                            <p:tgtEl>
                                              <p:spTgt spid="66"/>
                                            </p:tgtEl>
                                          </p:cBhvr>
                                        </p:animEffect>
                                      </p:childTnLst>
                                    </p:cTn>
                                  </p:par>
                                  <p:par>
                                    <p:cTn id="52" presetID="53" presetClass="entr" presetSubtype="16" fill="hold" grpId="0" nodeType="withEffect">
                                      <p:stCondLst>
                                        <p:cond delay="1250"/>
                                      </p:stCondLst>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ppt_w</p:attrName>
                                            </p:attrNameLst>
                                          </p:cBhvr>
                                          <p:tavLst>
                                            <p:tav tm="0">
                                              <p:val>
                                                <p:fltVal val="0"/>
                                              </p:val>
                                            </p:tav>
                                            <p:tav tm="100000">
                                              <p:val>
                                                <p:strVal val="#ppt_w"/>
                                              </p:val>
                                            </p:tav>
                                          </p:tavLst>
                                        </p:anim>
                                        <p:anim calcmode="lin" valueType="num">
                                          <p:cBhvr>
                                            <p:cTn id="55" dur="500" fill="hold"/>
                                            <p:tgtEl>
                                              <p:spTgt spid="2"/>
                                            </p:tgtEl>
                                            <p:attrNameLst>
                                              <p:attrName>ppt_h</p:attrName>
                                            </p:attrNameLst>
                                          </p:cBhvr>
                                          <p:tavLst>
                                            <p:tav tm="0">
                                              <p:val>
                                                <p:fltVal val="0"/>
                                              </p:val>
                                            </p:tav>
                                            <p:tav tm="100000">
                                              <p:val>
                                                <p:strVal val="#ppt_h"/>
                                              </p:val>
                                            </p:tav>
                                          </p:tavLst>
                                        </p:anim>
                                        <p:animEffect transition="in" filter="fade">
                                          <p:cBhvr>
                                            <p:cTn id="56" dur="500"/>
                                            <p:tgtEl>
                                              <p:spTgt spid="2"/>
                                            </p:tgtEl>
                                          </p:cBhvr>
                                        </p:animEffect>
                                      </p:childTnLst>
                                    </p:cTn>
                                  </p:par>
                                  <p:par>
                                    <p:cTn id="57" presetID="53" presetClass="entr" presetSubtype="16" fill="hold" grpId="0" nodeType="withEffect">
                                      <p:stCondLst>
                                        <p:cond delay="125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Effect transition="in" filter="fade">
                                          <p:cBhvr>
                                            <p:cTn id="61" dur="500"/>
                                            <p:tgtEl>
                                              <p:spTgt spid="34"/>
                                            </p:tgtEl>
                                          </p:cBhvr>
                                        </p:animEffect>
                                      </p:childTnLst>
                                    </p:cTn>
                                  </p:par>
                                </p:childTnLst>
                              </p:cTn>
                            </p:par>
                            <p:par>
                              <p:cTn id="62" fill="hold">
                                <p:stCondLst>
                                  <p:cond delay="2750"/>
                                </p:stCondLst>
                                <p:childTnLst>
                                  <p:par>
                                    <p:cTn id="63" presetID="18" presetClass="entr" presetSubtype="3" fill="hold" grpId="0" nodeType="after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strips(upRight)">
                                          <p:cBhvr>
                                            <p:cTn id="65" dur="500"/>
                                            <p:tgtEl>
                                              <p:spTgt spid="67"/>
                                            </p:tgtEl>
                                          </p:cBhvr>
                                        </p:animEffect>
                                      </p:childTnLst>
                                    </p:cTn>
                                  </p:par>
                                  <p:par>
                                    <p:cTn id="66" presetID="2" presetClass="entr" presetSubtype="2" fill="hold" grpId="0" nodeType="withEffect" p14:presetBounceEnd="44000">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14:bounceEnd="44000">
                                          <p:cBhvr additive="base">
                                            <p:cTn id="68" dur="500" fill="hold"/>
                                            <p:tgtEl>
                                              <p:spTgt spid="68"/>
                                            </p:tgtEl>
                                            <p:attrNameLst>
                                              <p:attrName>ppt_x</p:attrName>
                                            </p:attrNameLst>
                                          </p:cBhvr>
                                          <p:tavLst>
                                            <p:tav tm="0">
                                              <p:val>
                                                <p:strVal val="1+#ppt_w/2"/>
                                              </p:val>
                                            </p:tav>
                                            <p:tav tm="100000">
                                              <p:val>
                                                <p:strVal val="#ppt_x"/>
                                              </p:val>
                                            </p:tav>
                                          </p:tavLst>
                                        </p:anim>
                                        <p:anim calcmode="lin" valueType="num" p14:bounceEnd="44000">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animBg="1"/>
          <p:bldP spid="43" grpId="0"/>
          <p:bldP spid="44" grpId="0" animBg="1"/>
          <p:bldP spid="45" grpId="0"/>
          <p:bldP spid="46" grpId="0" animBg="1"/>
          <p:bldP spid="49" grpId="0"/>
          <p:bldP spid="66" grpId="0"/>
          <p:bldP spid="67" grpId="0"/>
          <p:bldP spid="68" grpId="0"/>
          <p:bldP spid="2" grpId="0" animBg="1"/>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Effect transition="in" filter="fade">
                                          <p:cBhvr>
                                            <p:cTn id="9" dur="1000"/>
                                            <p:tgtEl>
                                              <p:spTgt spid="31"/>
                                            </p:tgtEl>
                                          </p:cBhvr>
                                        </p:animEffect>
                                      </p:childTnLst>
                                    </p:cTn>
                                  </p:par>
                                  <p:par>
                                    <p:cTn id="10" presetID="64" presetClass="path" presetSubtype="0" accel="50000" decel="50000" fill="hold" nodeType="withEffect">
                                      <p:stCondLst>
                                        <p:cond delay="0"/>
                                      </p:stCondLst>
                                      <p:childTnLst>
                                        <p:animMotion origin="layout" path="M 0.10989 -0.00123 L 2.22222E-6 -2.46914E-7 " pathEditMode="relative" rAng="0" ptsTypes="AA">
                                          <p:cBhvr>
                                            <p:cTn id="11" dur="1000" fill="hold"/>
                                            <p:tgtEl>
                                              <p:spTgt spid="31"/>
                                            </p:tgtEl>
                                            <p:attrNameLst>
                                              <p:attrName>ppt_x</p:attrName>
                                              <p:attrName>ppt_y</p:attrName>
                                            </p:attrNameLst>
                                          </p:cBhvr>
                                          <p:rCtr x="-5503" y="62"/>
                                        </p:animMotion>
                                      </p:childTnLst>
                                    </p:cTn>
                                  </p:par>
                                </p:childTnLst>
                              </p:cTn>
                            </p:par>
                            <p:par>
                              <p:cTn id="12" fill="hold">
                                <p:stCondLst>
                                  <p:cond delay="1000"/>
                                </p:stCondLst>
                                <p:childTnLst>
                                  <p:par>
                                    <p:cTn id="13" presetID="17" presetClass="entr" presetSubtype="10" fill="hold" nodeType="afterEffect">
                                      <p:stCondLst>
                                        <p:cond delay="0"/>
                                      </p:stCondLst>
                                      <p:childTnLst>
                                        <p:set>
                                          <p:cBhvr>
                                            <p:cTn id="14" dur="1" fill="hold">
                                              <p:stCondLst>
                                                <p:cond delay="0"/>
                                              </p:stCondLst>
                                            </p:cTn>
                                            <p:tgtEl>
                                              <p:spTgt spid="3074"/>
                                            </p:tgtEl>
                                            <p:attrNameLst>
                                              <p:attrName>style.visibility</p:attrName>
                                            </p:attrNameLst>
                                          </p:cBhvr>
                                          <p:to>
                                            <p:strVal val="visible"/>
                                          </p:to>
                                        </p:set>
                                        <p:anim calcmode="lin" valueType="num">
                                          <p:cBhvr>
                                            <p:cTn id="15" dur="500" fill="hold"/>
                                            <p:tgtEl>
                                              <p:spTgt spid="3074"/>
                                            </p:tgtEl>
                                            <p:attrNameLst>
                                              <p:attrName>ppt_w</p:attrName>
                                            </p:attrNameLst>
                                          </p:cBhvr>
                                          <p:tavLst>
                                            <p:tav tm="0">
                                              <p:val>
                                                <p:fltVal val="0"/>
                                              </p:val>
                                            </p:tav>
                                            <p:tav tm="100000">
                                              <p:val>
                                                <p:strVal val="#ppt_w"/>
                                              </p:val>
                                            </p:tav>
                                          </p:tavLst>
                                        </p:anim>
                                        <p:anim calcmode="lin" valueType="num">
                                          <p:cBhvr>
                                            <p:cTn id="16" dur="500" fill="hold"/>
                                            <p:tgtEl>
                                              <p:spTgt spid="3074"/>
                                            </p:tgtEl>
                                            <p:attrNameLst>
                                              <p:attrName>ppt_h</p:attrName>
                                            </p:attrNameLst>
                                          </p:cBhvr>
                                          <p:tavLst>
                                            <p:tav tm="0">
                                              <p:val>
                                                <p:strVal val="#ppt_h"/>
                                              </p:val>
                                            </p:tav>
                                            <p:tav tm="100000">
                                              <p:val>
                                                <p:strVal val="#ppt_h"/>
                                              </p:val>
                                            </p:tav>
                                          </p:tavLst>
                                        </p:anim>
                                      </p:childTnLst>
                                    </p:cTn>
                                  </p:par>
                                  <p:par>
                                    <p:cTn id="17" presetID="2" presetClass="entr" presetSubtype="4" fill="hold" grpId="0" nodeType="withEffect">
                                      <p:stCondLst>
                                        <p:cond delay="25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25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500" fill="hold"/>
                                            <p:tgtEl>
                                              <p:spTgt spid="38"/>
                                            </p:tgtEl>
                                            <p:attrNameLst>
                                              <p:attrName>ppt_x</p:attrName>
                                            </p:attrNameLst>
                                          </p:cBhvr>
                                          <p:tavLst>
                                            <p:tav tm="0">
                                              <p:val>
                                                <p:strVal val="#ppt_x"/>
                                              </p:val>
                                            </p:tav>
                                            <p:tav tm="100000">
                                              <p:val>
                                                <p:strVal val="#ppt_x"/>
                                              </p:val>
                                            </p:tav>
                                          </p:tavLst>
                                        </p:anim>
                                        <p:anim calcmode="lin" valueType="num">
                                          <p:cBhvr additive="base">
                                            <p:cTn id="24" dur="500" fill="hold"/>
                                            <p:tgtEl>
                                              <p:spTgt spid="3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5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ppt_x"/>
                                              </p:val>
                                            </p:tav>
                                            <p:tav tm="100000">
                                              <p:val>
                                                <p:strVal val="#ppt_x"/>
                                              </p:val>
                                            </p:tav>
                                          </p:tavLst>
                                        </p:anim>
                                        <p:anim calcmode="lin" valueType="num">
                                          <p:cBhvr additive="base">
                                            <p:cTn id="28" dur="500" fill="hold"/>
                                            <p:tgtEl>
                                              <p:spTgt spid="3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50"/>
                                      </p:stCondLst>
                                      <p:childTnLst>
                                        <p:set>
                                          <p:cBhvr>
                                            <p:cTn id="30" dur="1" fill="hold">
                                              <p:stCondLst>
                                                <p:cond delay="0"/>
                                              </p:stCondLst>
                                            </p:cTn>
                                            <p:tgtEl>
                                              <p:spTgt spid="43"/>
                                            </p:tgtEl>
                                            <p:attrNameLst>
                                              <p:attrName>style.visibility</p:attrName>
                                            </p:attrNameLst>
                                          </p:cBhvr>
                                          <p:to>
                                            <p:strVal val="visible"/>
                                          </p:to>
                                        </p:set>
                                        <p:anim calcmode="lin" valueType="num">
                                          <p:cBhvr additive="base">
                                            <p:cTn id="31" dur="500" fill="hold"/>
                                            <p:tgtEl>
                                              <p:spTgt spid="43"/>
                                            </p:tgtEl>
                                            <p:attrNameLst>
                                              <p:attrName>ppt_x</p:attrName>
                                            </p:attrNameLst>
                                          </p:cBhvr>
                                          <p:tavLst>
                                            <p:tav tm="0">
                                              <p:val>
                                                <p:strVal val="#ppt_x"/>
                                              </p:val>
                                            </p:tav>
                                            <p:tav tm="100000">
                                              <p:val>
                                                <p:strVal val="#ppt_x"/>
                                              </p:val>
                                            </p:tav>
                                          </p:tavLst>
                                        </p:anim>
                                        <p:anim calcmode="lin" valueType="num">
                                          <p:cBhvr additive="base">
                                            <p:cTn id="32" dur="500" fill="hold"/>
                                            <p:tgtEl>
                                              <p:spTgt spid="4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25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fill="hold"/>
                                            <p:tgtEl>
                                              <p:spTgt spid="44"/>
                                            </p:tgtEl>
                                            <p:attrNameLst>
                                              <p:attrName>ppt_x</p:attrName>
                                            </p:attrNameLst>
                                          </p:cBhvr>
                                          <p:tavLst>
                                            <p:tav tm="0">
                                              <p:val>
                                                <p:strVal val="#ppt_x"/>
                                              </p:val>
                                            </p:tav>
                                            <p:tav tm="100000">
                                              <p:val>
                                                <p:strVal val="#ppt_x"/>
                                              </p:val>
                                            </p:tav>
                                          </p:tavLst>
                                        </p:anim>
                                        <p:anim calcmode="lin" valueType="num">
                                          <p:cBhvr additive="base">
                                            <p:cTn id="36" dur="500" fill="hold"/>
                                            <p:tgtEl>
                                              <p:spTgt spid="44"/>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250"/>
                                      </p:stCondLst>
                                      <p:childTnLst>
                                        <p:set>
                                          <p:cBhvr>
                                            <p:cTn id="38" dur="1" fill="hold">
                                              <p:stCondLst>
                                                <p:cond delay="0"/>
                                              </p:stCondLst>
                                            </p:cTn>
                                            <p:tgtEl>
                                              <p:spTgt spid="45"/>
                                            </p:tgtEl>
                                            <p:attrNameLst>
                                              <p:attrName>style.visibility</p:attrName>
                                            </p:attrNameLst>
                                          </p:cBhvr>
                                          <p:to>
                                            <p:strVal val="visible"/>
                                          </p:to>
                                        </p:set>
                                        <p:anim calcmode="lin" valueType="num">
                                          <p:cBhvr additive="base">
                                            <p:cTn id="39" dur="500" fill="hold"/>
                                            <p:tgtEl>
                                              <p:spTgt spid="45"/>
                                            </p:tgtEl>
                                            <p:attrNameLst>
                                              <p:attrName>ppt_x</p:attrName>
                                            </p:attrNameLst>
                                          </p:cBhvr>
                                          <p:tavLst>
                                            <p:tav tm="0">
                                              <p:val>
                                                <p:strVal val="#ppt_x"/>
                                              </p:val>
                                            </p:tav>
                                            <p:tav tm="100000">
                                              <p:val>
                                                <p:strVal val="#ppt_x"/>
                                              </p:val>
                                            </p:tav>
                                          </p:tavLst>
                                        </p:anim>
                                        <p:anim calcmode="lin" valueType="num">
                                          <p:cBhvr additive="base">
                                            <p:cTn id="40" dur="500" fill="hold"/>
                                            <p:tgtEl>
                                              <p:spTgt spid="45"/>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250"/>
                                      </p:stCondLst>
                                      <p:childTnLst>
                                        <p:set>
                                          <p:cBhvr>
                                            <p:cTn id="42" dur="1" fill="hold">
                                              <p:stCondLst>
                                                <p:cond delay="0"/>
                                              </p:stCondLst>
                                            </p:cTn>
                                            <p:tgtEl>
                                              <p:spTgt spid="46"/>
                                            </p:tgtEl>
                                            <p:attrNameLst>
                                              <p:attrName>style.visibility</p:attrName>
                                            </p:attrNameLst>
                                          </p:cBhvr>
                                          <p:to>
                                            <p:strVal val="visible"/>
                                          </p:to>
                                        </p:set>
                                        <p:anim calcmode="lin" valueType="num">
                                          <p:cBhvr additive="base">
                                            <p:cTn id="43" dur="500" fill="hold"/>
                                            <p:tgtEl>
                                              <p:spTgt spid="46"/>
                                            </p:tgtEl>
                                            <p:attrNameLst>
                                              <p:attrName>ppt_x</p:attrName>
                                            </p:attrNameLst>
                                          </p:cBhvr>
                                          <p:tavLst>
                                            <p:tav tm="0">
                                              <p:val>
                                                <p:strVal val="#ppt_x"/>
                                              </p:val>
                                            </p:tav>
                                            <p:tav tm="100000">
                                              <p:val>
                                                <p:strVal val="#ppt_x"/>
                                              </p:val>
                                            </p:tav>
                                          </p:tavLst>
                                        </p:anim>
                                        <p:anim calcmode="lin" valueType="num">
                                          <p:cBhvr additive="base">
                                            <p:cTn id="44" dur="500" fill="hold"/>
                                            <p:tgtEl>
                                              <p:spTgt spid="46"/>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25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fill="hold"/>
                                            <p:tgtEl>
                                              <p:spTgt spid="49"/>
                                            </p:tgtEl>
                                            <p:attrNameLst>
                                              <p:attrName>ppt_x</p:attrName>
                                            </p:attrNameLst>
                                          </p:cBhvr>
                                          <p:tavLst>
                                            <p:tav tm="0">
                                              <p:val>
                                                <p:strVal val="#ppt_x"/>
                                              </p:val>
                                            </p:tav>
                                            <p:tav tm="100000">
                                              <p:val>
                                                <p:strVal val="#ppt_x"/>
                                              </p:val>
                                            </p:tav>
                                          </p:tavLst>
                                        </p:anim>
                                        <p:anim calcmode="lin" valueType="num">
                                          <p:cBhvr additive="base">
                                            <p:cTn id="48" dur="500" fill="hold"/>
                                            <p:tgtEl>
                                              <p:spTgt spid="49"/>
                                            </p:tgtEl>
                                            <p:attrNameLst>
                                              <p:attrName>ppt_y</p:attrName>
                                            </p:attrNameLst>
                                          </p:cBhvr>
                                          <p:tavLst>
                                            <p:tav tm="0">
                                              <p:val>
                                                <p:strVal val="1+#ppt_h/2"/>
                                              </p:val>
                                            </p:tav>
                                            <p:tav tm="100000">
                                              <p:val>
                                                <p:strVal val="#ppt_y"/>
                                              </p:val>
                                            </p:tav>
                                          </p:tavLst>
                                        </p:anim>
                                      </p:childTnLst>
                                    </p:cTn>
                                  </p:par>
                                  <p:par>
                                    <p:cTn id="49" presetID="18" presetClass="entr" presetSubtype="12" fill="hold" grpId="0" nodeType="withEffect">
                                      <p:stCondLst>
                                        <p:cond delay="750"/>
                                      </p:stCondLst>
                                      <p:childTnLst>
                                        <p:set>
                                          <p:cBhvr>
                                            <p:cTn id="50" dur="1" fill="hold">
                                              <p:stCondLst>
                                                <p:cond delay="0"/>
                                              </p:stCondLst>
                                            </p:cTn>
                                            <p:tgtEl>
                                              <p:spTgt spid="66"/>
                                            </p:tgtEl>
                                            <p:attrNameLst>
                                              <p:attrName>style.visibility</p:attrName>
                                            </p:attrNameLst>
                                          </p:cBhvr>
                                          <p:to>
                                            <p:strVal val="visible"/>
                                          </p:to>
                                        </p:set>
                                        <p:animEffect transition="in" filter="strips(downLeft)">
                                          <p:cBhvr>
                                            <p:cTn id="51" dur="500"/>
                                            <p:tgtEl>
                                              <p:spTgt spid="66"/>
                                            </p:tgtEl>
                                          </p:cBhvr>
                                        </p:animEffect>
                                      </p:childTnLst>
                                    </p:cTn>
                                  </p:par>
                                  <p:par>
                                    <p:cTn id="52" presetID="53" presetClass="entr" presetSubtype="16" fill="hold" grpId="0" nodeType="withEffect">
                                      <p:stCondLst>
                                        <p:cond delay="1250"/>
                                      </p:stCondLst>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ppt_w</p:attrName>
                                            </p:attrNameLst>
                                          </p:cBhvr>
                                          <p:tavLst>
                                            <p:tav tm="0">
                                              <p:val>
                                                <p:fltVal val="0"/>
                                              </p:val>
                                            </p:tav>
                                            <p:tav tm="100000">
                                              <p:val>
                                                <p:strVal val="#ppt_w"/>
                                              </p:val>
                                            </p:tav>
                                          </p:tavLst>
                                        </p:anim>
                                        <p:anim calcmode="lin" valueType="num">
                                          <p:cBhvr>
                                            <p:cTn id="55" dur="500" fill="hold"/>
                                            <p:tgtEl>
                                              <p:spTgt spid="2"/>
                                            </p:tgtEl>
                                            <p:attrNameLst>
                                              <p:attrName>ppt_h</p:attrName>
                                            </p:attrNameLst>
                                          </p:cBhvr>
                                          <p:tavLst>
                                            <p:tav tm="0">
                                              <p:val>
                                                <p:fltVal val="0"/>
                                              </p:val>
                                            </p:tav>
                                            <p:tav tm="100000">
                                              <p:val>
                                                <p:strVal val="#ppt_h"/>
                                              </p:val>
                                            </p:tav>
                                          </p:tavLst>
                                        </p:anim>
                                        <p:animEffect transition="in" filter="fade">
                                          <p:cBhvr>
                                            <p:cTn id="56" dur="500"/>
                                            <p:tgtEl>
                                              <p:spTgt spid="2"/>
                                            </p:tgtEl>
                                          </p:cBhvr>
                                        </p:animEffect>
                                      </p:childTnLst>
                                    </p:cTn>
                                  </p:par>
                                  <p:par>
                                    <p:cTn id="57" presetID="53" presetClass="entr" presetSubtype="16" fill="hold" grpId="0" nodeType="withEffect">
                                      <p:stCondLst>
                                        <p:cond delay="1250"/>
                                      </p:stCondLst>
                                      <p:childTnLst>
                                        <p:set>
                                          <p:cBhvr>
                                            <p:cTn id="58" dur="1" fill="hold">
                                              <p:stCondLst>
                                                <p:cond delay="0"/>
                                              </p:stCondLst>
                                            </p:cTn>
                                            <p:tgtEl>
                                              <p:spTgt spid="34"/>
                                            </p:tgtEl>
                                            <p:attrNameLst>
                                              <p:attrName>style.visibility</p:attrName>
                                            </p:attrNameLst>
                                          </p:cBhvr>
                                          <p:to>
                                            <p:strVal val="visible"/>
                                          </p:to>
                                        </p:set>
                                        <p:anim calcmode="lin" valueType="num">
                                          <p:cBhvr>
                                            <p:cTn id="59" dur="500" fill="hold"/>
                                            <p:tgtEl>
                                              <p:spTgt spid="34"/>
                                            </p:tgtEl>
                                            <p:attrNameLst>
                                              <p:attrName>ppt_w</p:attrName>
                                            </p:attrNameLst>
                                          </p:cBhvr>
                                          <p:tavLst>
                                            <p:tav tm="0">
                                              <p:val>
                                                <p:fltVal val="0"/>
                                              </p:val>
                                            </p:tav>
                                            <p:tav tm="100000">
                                              <p:val>
                                                <p:strVal val="#ppt_w"/>
                                              </p:val>
                                            </p:tav>
                                          </p:tavLst>
                                        </p:anim>
                                        <p:anim calcmode="lin" valueType="num">
                                          <p:cBhvr>
                                            <p:cTn id="60" dur="500" fill="hold"/>
                                            <p:tgtEl>
                                              <p:spTgt spid="34"/>
                                            </p:tgtEl>
                                            <p:attrNameLst>
                                              <p:attrName>ppt_h</p:attrName>
                                            </p:attrNameLst>
                                          </p:cBhvr>
                                          <p:tavLst>
                                            <p:tav tm="0">
                                              <p:val>
                                                <p:fltVal val="0"/>
                                              </p:val>
                                            </p:tav>
                                            <p:tav tm="100000">
                                              <p:val>
                                                <p:strVal val="#ppt_h"/>
                                              </p:val>
                                            </p:tav>
                                          </p:tavLst>
                                        </p:anim>
                                        <p:animEffect transition="in" filter="fade">
                                          <p:cBhvr>
                                            <p:cTn id="61" dur="500"/>
                                            <p:tgtEl>
                                              <p:spTgt spid="34"/>
                                            </p:tgtEl>
                                          </p:cBhvr>
                                        </p:animEffect>
                                      </p:childTnLst>
                                    </p:cTn>
                                  </p:par>
                                </p:childTnLst>
                              </p:cTn>
                            </p:par>
                            <p:par>
                              <p:cTn id="62" fill="hold">
                                <p:stCondLst>
                                  <p:cond delay="2750"/>
                                </p:stCondLst>
                                <p:childTnLst>
                                  <p:par>
                                    <p:cTn id="63" presetID="18" presetClass="entr" presetSubtype="3" fill="hold" grpId="0" nodeType="after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strips(upRight)">
                                          <p:cBhvr>
                                            <p:cTn id="65" dur="500"/>
                                            <p:tgtEl>
                                              <p:spTgt spid="67"/>
                                            </p:tgtEl>
                                          </p:cBhvr>
                                        </p:animEffect>
                                      </p:childTnLst>
                                    </p:cTn>
                                  </p:par>
                                  <p:par>
                                    <p:cTn id="66" presetID="2" presetClass="entr" presetSubtype="2" fill="hold" grpId="0" nodeType="withEffect">
                                      <p:stCondLst>
                                        <p:cond delay="0"/>
                                      </p:stCondLst>
                                      <p:childTnLst>
                                        <p:set>
                                          <p:cBhvr>
                                            <p:cTn id="67" dur="1" fill="hold">
                                              <p:stCondLst>
                                                <p:cond delay="0"/>
                                              </p:stCondLst>
                                            </p:cTn>
                                            <p:tgtEl>
                                              <p:spTgt spid="68"/>
                                            </p:tgtEl>
                                            <p:attrNameLst>
                                              <p:attrName>style.visibility</p:attrName>
                                            </p:attrNameLst>
                                          </p:cBhvr>
                                          <p:to>
                                            <p:strVal val="visible"/>
                                          </p:to>
                                        </p:set>
                                        <p:anim calcmode="lin" valueType="num">
                                          <p:cBhvr additive="base">
                                            <p:cTn id="68" dur="500" fill="hold"/>
                                            <p:tgtEl>
                                              <p:spTgt spid="68"/>
                                            </p:tgtEl>
                                            <p:attrNameLst>
                                              <p:attrName>ppt_x</p:attrName>
                                            </p:attrNameLst>
                                          </p:cBhvr>
                                          <p:tavLst>
                                            <p:tav tm="0">
                                              <p:val>
                                                <p:strVal val="1+#ppt_w/2"/>
                                              </p:val>
                                            </p:tav>
                                            <p:tav tm="100000">
                                              <p:val>
                                                <p:strVal val="#ppt_x"/>
                                              </p:val>
                                            </p:tav>
                                          </p:tavLst>
                                        </p:anim>
                                        <p:anim calcmode="lin" valueType="num">
                                          <p:cBhvr additive="base">
                                            <p:cTn id="69"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animBg="1"/>
          <p:bldP spid="43" grpId="0"/>
          <p:bldP spid="44" grpId="0" animBg="1"/>
          <p:bldP spid="45" grpId="0"/>
          <p:bldP spid="46" grpId="0" animBg="1"/>
          <p:bldP spid="49" grpId="0"/>
          <p:bldP spid="66" grpId="0"/>
          <p:bldP spid="67" grpId="0"/>
          <p:bldP spid="68" grpId="0"/>
          <p:bldP spid="2" grpId="0" animBg="1"/>
          <p:bldP spid="34"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31B9CC2C-05A0-4D2D-BB17-4BEB87713651"/>
  <p:tag name="ISPRING_SCORM_RATE_SLIDES" val="1"/>
  <p:tag name="ISPRINGONLINEFOLDERID" val="0"/>
  <p:tag name="ISPRINGONLINEFOLDERPATH" val="Content List"/>
  <p:tag name="ISPRINGCLOUDFOLDERID" val="0"/>
  <p:tag name="ISPRINGCLOUDFOLDERPATH" val="Repository"/>
  <p:tag name="ISPRING_PRESENTATION_TITLE" val="极简风工作总结汇报PPT模板"/>
  <p:tag name="ISPRING_PLAYERS_CUSTOMIZATION" val="UEsDBBQAAgAIAGa3CEk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ZrcISQ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BmtwhJ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Ga3CEk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Ga3CEl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Ga3CE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Ga3CEm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ZrcISY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ZrcISS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Ga3CEmV7pF+SwAAAGsAAAAbAAAAdW5pdmVyc2FsL3VuaXZlcnNhbC5wbmcueG1ss7GvyM1RKEstKs7Mz7NVMtQzULK34+WyKShKLctMLVeoAIoBBSFASaESyDVCcMszU0oygEIG5mYIwYzUzPSMElslCwNzuKA+0EwAUEsBAgAAFAACAAgAZrcISQ5qJE5iBAAABREAAB0AAAAAAAAAAQAAAAAAAAAAAHVuaXZlcnNhbC9jb21tb25fbWVzc2FnZXMubG5nUEsBAgAAFAACAAgAZrcISQh+CyMpAwAAhgwAACcAAAAAAAAAAQAAAAAAnQQAAHVuaXZlcnNhbC9mbGFzaF9wdWJsaXNoaW5nX3NldHRpbmdzLnhtbFBLAQIAABQAAgAIAGa3CEm1/AlkugIAAFUKAAAhAAAAAAAAAAEAAAAAAAsIAAB1bml2ZXJzYWwvZmxhc2hfc2tpbl9zZXR0aW5ncy54bWxQSwECAAAUAAIACABmtwhJKpYPZ/4CAACXCwAAJgAAAAAAAAABAAAAAAAECwAAdW5pdmVyc2FsL2h0bWxfcHVibGlzaGluZ19zZXR0aW5ncy54bWxQSwECAAAUAAIACABmtwhJaHFSkZoBAAAfBgAAHwAAAAAAAAABAAAAAABGDgAAdW5pdmVyc2FsL2h0bWxfc2tpbl9zZXR0aW5ncy5qc1BLAQIAABQAAgAIAGa3CEk9PC/RwQAAAOUBAAAaAAAAAAAAAAEAAAAAAB0QAAB1bml2ZXJzYWwvaTE4bl9wcmVzZXRzLnhtbFBLAQIAABQAAgAIAGa3CEmzv7NQbQAAAHIAAAAcAAAAAAAAAAEAAAAAABYRAAB1bml2ZXJzYWwvbG9jYWxfc2V0dGluZ3MueG1sUEsBAgAAFAACAAgARJRXRyO0Tvv7AgAAsAgAABQAAAAAAAAAAQAAAAAAvREAAHVuaXZlcnNhbC9wbGF5ZXIueG1sUEsBAgAAFAACAAgAZrcISYyYS/o+CAAAjyAAACkAAAAAAAAAAQAAAAAA6hQAAHVuaXZlcnNhbC9za2luX2N1c3RvbWl6YXRpb25fc2V0dGluZ3MueG1sUEsBAgAAFAACAAgAZrcISSqKN+aHEQAA8GEAABcAAAAAAAAAAAAAAAAAbx0AAHVuaXZlcnNhbC91bml2ZXJzYWwucG5nUEsBAgAAFAACAAgAZrcISZXukX5LAAAAawAAABsAAAAAAAAAAQAAAAAAKy8AAHVuaXZlcnNhbC91bml2ZXJzYWwucG5nLnhtbFBLBQYAAAAACwALAEkDAACvLw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Nordri Tools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themeOverride>
</file>

<file path=ppt/theme/themeOverride2.xml><?xml version="1.0" encoding="utf-8"?>
<a:themeOverride xmlns:a="http://schemas.openxmlformats.org/drawingml/2006/main">
  <a:clrScheme name="Office">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F49100"/>
    </a:accent6>
    <a:hlink>
      <a:srgbClr val="F491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
  <TotalTime>0</TotalTime>
  <Words>2339</Words>
  <Application>Microsoft Office PowerPoint</Application>
  <PresentationFormat>全屏显示(16:9)</PresentationFormat>
  <Paragraphs>261</Paragraphs>
  <Slides>47</Slides>
  <Notes>45</Notes>
  <HiddenSlides>0</HiddenSlides>
  <MMClips>1</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47</vt:i4>
      </vt:variant>
    </vt:vector>
  </HeadingPairs>
  <TitlesOfParts>
    <vt:vector size="72" baseType="lpstr">
      <vt:lpstr>Gisha</vt:lpstr>
      <vt:lpstr>Lato Light</vt:lpstr>
      <vt:lpstr>Open Sans Light</vt:lpstr>
      <vt:lpstr>Source Han Sans Light</vt:lpstr>
      <vt:lpstr>等线</vt:lpstr>
      <vt:lpstr>等线 Light</vt:lpstr>
      <vt:lpstr>方正粗倩简体</vt:lpstr>
      <vt:lpstr>方正兰亭黑_GBK</vt:lpstr>
      <vt:lpstr>方正正黑简体</vt:lpstr>
      <vt:lpstr>方正正纤黑简体</vt:lpstr>
      <vt:lpstr>华文细黑</vt:lpstr>
      <vt:lpstr>宋体</vt:lpstr>
      <vt:lpstr>微软雅黑</vt:lpstr>
      <vt:lpstr>叶根友毛笔行书</vt:lpstr>
      <vt:lpstr>张海山锐线体简</vt:lpstr>
      <vt:lpstr>Arial</vt:lpstr>
      <vt:lpstr>Bebas Neue</vt:lpstr>
      <vt:lpstr>Calibri</vt:lpstr>
      <vt:lpstr>Calibri Light</vt:lpstr>
      <vt:lpstr>Segoe UI Semilight</vt:lpstr>
      <vt:lpstr>Times New Roman</vt:lpstr>
      <vt:lpstr>Wingdings</vt:lpstr>
      <vt:lpstr>方正兰亭细黑_GBK_M</vt:lpstr>
      <vt:lpstr>Nordri ToolsTheme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www.51pptmoban.com</cp:keywords>
  <cp:lastModifiedBy/>
  <cp:revision>1</cp:revision>
  <dcterms:created xsi:type="dcterms:W3CDTF">2016-09-12T12:51:20Z</dcterms:created>
  <dcterms:modified xsi:type="dcterms:W3CDTF">2017-10-22T12:46:25Z</dcterms:modified>
</cp:coreProperties>
</file>