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5A5"/>
    <a:srgbClr val="01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E9771E-6BD8-4905-B322-5466F720B9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9498E27-6BA6-4BBB-B76E-4AA387828F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DFFD6DB-50E0-4D3A-A92C-E266ABE54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BCB4-97FB-48E4-8376-843DF9126FF1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4ADDB4C-AB31-4A1D-8374-51483ACE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CFE25B0-3A73-478E-A04C-3201A657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B2D91-1A2D-434B-B5F7-0AA693300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660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89528D3-E461-4CBB-91F9-1D406E490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A1BBBAD-DEE4-402A-A0DF-782DC6EB5E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1669F6A-9072-460A-8947-0A775153C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BCB4-97FB-48E4-8376-843DF9126FF1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51865AB-1D5F-4BD3-B432-1CB06D571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E005CAD-BA5F-4344-9240-D5875A6AB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B2D91-1A2D-434B-B5F7-0AA693300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99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2A38921-77DC-4E16-85B3-7AAE5CCE8A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632EDA5-C42C-492B-9DE9-2F9749E7E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E49CDD3-94A6-4FC1-932D-3FD284532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BCB4-97FB-48E4-8376-843DF9126FF1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289C317-FD60-4C3A-B332-563FDE6E7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DCCF5-FE56-4F54-8ACC-9632992A2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B2D91-1A2D-434B-B5F7-0AA693300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988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5BB22B-FF35-43DD-BE0E-A6F370A32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8353654-ED4D-4787-8AF5-0A628EEF2D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15265D-3E4D-40C7-A1EE-0AB6434FA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BCB4-97FB-48E4-8376-843DF9126FF1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AFED35F-504C-4A06-B3B2-FA5E94B37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AFF4254-1741-4531-BFB6-3F5EE560D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B2D91-1A2D-434B-B5F7-0AA693300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872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E67FA5-0D83-40AD-97CA-216207115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F2B09C5-E51F-4A6C-97BE-778D928BF2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006D674-C3B3-4E07-876B-E4DC9C529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BCB4-97FB-48E4-8376-843DF9126FF1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D6D7538-8ED8-4FE0-9F98-B4097BD32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86A97DD-877C-4CC5-B627-CF907605D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B2D91-1A2D-434B-B5F7-0AA693300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911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51FAF5-39CD-4E73-9230-25E849F65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FB72F23-FCDE-4554-8773-5D93CEB62C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33E905A-882A-44F4-A6EF-3A9D62E15E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BE60767-F7DC-49E7-A0AE-B786A051F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BCB4-97FB-48E4-8376-843DF9126FF1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38D108B-7A92-4927-AC49-46AA7C02C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D95CBF1-91DD-4C56-B04C-E5AFE5A07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B2D91-1A2D-434B-B5F7-0AA693300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95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C1AA72-ECC1-48EA-9A9F-B6984EB82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3F3864A-9AC4-43F1-B57D-456752550D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92CCC0-B0FD-4DDB-91A7-7C1F9BB81B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15EA75BE-32E7-441C-ADAC-4355440BB4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F413CFF-2D7C-4C6E-9437-F1A0AFF3B0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60EC0AD-A97D-4338-9E9D-20AEADDFC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BCB4-97FB-48E4-8376-843DF9126FF1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A66A872-7182-4B91-91B8-E53BB3663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0DB32CB-7DF0-4B18-82B3-080940577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B2D91-1A2D-434B-B5F7-0AA693300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394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A02356-D6A2-4571-8B6E-3E7C28077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9FEEAFF-4406-4FB5-9F9F-E9560972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BCB4-97FB-48E4-8376-843DF9126FF1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E11DF84-4A3E-421B-860E-2E85C594D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17D7B72-81AA-4542-8B81-70962C52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B2D91-1A2D-434B-B5F7-0AA693300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229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10DD53D-6F25-47AB-98C1-066193AE3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BCB4-97FB-48E4-8376-843DF9126FF1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571647F-DA28-4888-BE42-CB2B6E6F5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8390B72-80B7-40D3-9B91-9F0EAAD9B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B2D91-1A2D-434B-B5F7-0AA693300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893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773D27-BFAD-4B18-8B2A-BED010C3C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ABE6E8E-0ED4-4E65-9D00-18CAFFF4B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559F28B-E1FE-4A2B-8C13-8B167071E7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CC9E6E9-CD32-4341-AE8C-376CC95B1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BCB4-97FB-48E4-8376-843DF9126FF1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8483FD5-A013-46CA-96FA-6563E2DF2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DF85D38-C0BF-4745-8FF3-4A56BF82E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B2D91-1A2D-434B-B5F7-0AA693300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558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C5188E-EBB4-420D-AD66-5D9EF31E0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BEBEB45-6F17-4277-8D86-CF7B9B66CD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94F5637-F721-471F-BC35-DAC4A0933D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A446BAF-7CF0-4517-BC3D-E29FA5904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BCB4-97FB-48E4-8376-843DF9126FF1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4491900-C2AB-4EAB-A43E-09A2192A6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D64ED6A-E97D-4235-9E17-B1FEF6CA1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B2D91-1A2D-434B-B5F7-0AA693300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35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794EE09-2AEC-42D0-8F21-1DD4C97C9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D9A2B87-1E41-4490-8423-22D595CBCA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44FFB59-8DBB-4E88-B761-2608318C70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9BCB4-97FB-48E4-8376-843DF9126FF1}" type="datetimeFigureOut">
              <a:rPr lang="zh-CN" altLang="en-US" smtClean="0"/>
              <a:t>2017/10/24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826B14F-8A76-42DB-8DDC-207B82DE5F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0FD4EC-1EB7-4D52-8528-1B41A94065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B2D91-1A2D-434B-B5F7-0AA693300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272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9649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76C76DC-8003-4070-8041-415A89013E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1" b="768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3BB0556-20C3-4A41-BB0D-C60BA4DC9746}"/>
              </a:ext>
            </a:extLst>
          </p:cNvPr>
          <p:cNvSpPr/>
          <p:nvPr/>
        </p:nvSpPr>
        <p:spPr>
          <a:xfrm>
            <a:off x="-25400" y="0"/>
            <a:ext cx="12192000" cy="6858000"/>
          </a:xfrm>
          <a:prstGeom prst="rect">
            <a:avLst/>
          </a:prstGeom>
          <a:solidFill>
            <a:srgbClr val="01CC9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42E3D04-D97E-4891-AE28-50BB68003968}"/>
              </a:ext>
            </a:extLst>
          </p:cNvPr>
          <p:cNvGrpSpPr>
            <a:grpSpLocks/>
          </p:cNvGrpSpPr>
          <p:nvPr/>
        </p:nvGrpSpPr>
        <p:grpSpPr bwMode="auto">
          <a:xfrm>
            <a:off x="1397000" y="1574800"/>
            <a:ext cx="2809875" cy="3530600"/>
            <a:chOff x="1397000" y="1574800"/>
            <a:chExt cx="2809875" cy="3530600"/>
          </a:xfrm>
        </p:grpSpPr>
        <p:sp>
          <p:nvSpPr>
            <p:cNvPr id="5" name="任意多边形 9">
              <a:extLst>
                <a:ext uri="{FF2B5EF4-FFF2-40B4-BE49-F238E27FC236}">
                  <a16:creationId xmlns:a16="http://schemas.microsoft.com/office/drawing/2014/main" xmlns="" id="{8C6D5231-C591-4C27-BC30-19546739A42D}"/>
                </a:ext>
              </a:extLst>
            </p:cNvPr>
            <p:cNvSpPr/>
            <p:nvPr/>
          </p:nvSpPr>
          <p:spPr>
            <a:xfrm>
              <a:off x="1476375" y="2654300"/>
              <a:ext cx="1371600" cy="1371600"/>
            </a:xfrm>
            <a:custGeom>
              <a:avLst/>
              <a:gdLst>
                <a:gd name="connsiteX0" fmla="*/ 720725 w 1441450"/>
                <a:gd name="connsiteY0" fmla="*/ 0 h 1441450"/>
                <a:gd name="connsiteX1" fmla="*/ 1441450 w 1441450"/>
                <a:gd name="connsiteY1" fmla="*/ 720725 h 1441450"/>
                <a:gd name="connsiteX2" fmla="*/ 720725 w 1441450"/>
                <a:gd name="connsiteY2" fmla="*/ 1441450 h 1441450"/>
                <a:gd name="connsiteX3" fmla="*/ 0 w 1441450"/>
                <a:gd name="connsiteY3" fmla="*/ 720725 h 1441450"/>
                <a:gd name="connsiteX4" fmla="*/ 720725 w 1441450"/>
                <a:gd name="connsiteY4" fmla="*/ 0 h 144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1450" h="1441450">
                  <a:moveTo>
                    <a:pt x="720725" y="0"/>
                  </a:moveTo>
                  <a:lnTo>
                    <a:pt x="1441450" y="720725"/>
                  </a:lnTo>
                  <a:lnTo>
                    <a:pt x="720725" y="1441450"/>
                  </a:lnTo>
                  <a:lnTo>
                    <a:pt x="0" y="720725"/>
                  </a:lnTo>
                  <a:lnTo>
                    <a:pt x="72072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任意多边形 8">
              <a:extLst>
                <a:ext uri="{FF2B5EF4-FFF2-40B4-BE49-F238E27FC236}">
                  <a16:creationId xmlns:a16="http://schemas.microsoft.com/office/drawing/2014/main" xmlns="" id="{694228E4-1037-4BB7-9098-2A672C5C421F}"/>
                </a:ext>
              </a:extLst>
            </p:cNvPr>
            <p:cNvSpPr/>
            <p:nvPr/>
          </p:nvSpPr>
          <p:spPr>
            <a:xfrm>
              <a:off x="1397000" y="1574800"/>
              <a:ext cx="2809875" cy="3530600"/>
            </a:xfrm>
            <a:custGeom>
              <a:avLst/>
              <a:gdLst>
                <a:gd name="connsiteX0" fmla="*/ 1765300 w 2809875"/>
                <a:gd name="connsiteY0" fmla="*/ 0 h 3530600"/>
                <a:gd name="connsiteX1" fmla="*/ 2809875 w 2809875"/>
                <a:gd name="connsiteY1" fmla="*/ 1044575 h 3530600"/>
                <a:gd name="connsiteX2" fmla="*/ 2089150 w 2809875"/>
                <a:gd name="connsiteY2" fmla="*/ 1765300 h 3530600"/>
                <a:gd name="connsiteX3" fmla="*/ 2809875 w 2809875"/>
                <a:gd name="connsiteY3" fmla="*/ 2486025 h 3530600"/>
                <a:gd name="connsiteX4" fmla="*/ 1765300 w 2809875"/>
                <a:gd name="connsiteY4" fmla="*/ 3530600 h 3530600"/>
                <a:gd name="connsiteX5" fmla="*/ 0 w 2809875"/>
                <a:gd name="connsiteY5" fmla="*/ 1765300 h 3530600"/>
                <a:gd name="connsiteX6" fmla="*/ 1765300 w 2809875"/>
                <a:gd name="connsiteY6" fmla="*/ 0 h 3530600"/>
                <a:gd name="connsiteX0" fmla="*/ 1765300 w 2809875"/>
                <a:gd name="connsiteY0" fmla="*/ 0 h 3530600"/>
                <a:gd name="connsiteX1" fmla="*/ 2809875 w 2809875"/>
                <a:gd name="connsiteY1" fmla="*/ 1044575 h 3530600"/>
                <a:gd name="connsiteX2" fmla="*/ 2089150 w 2809875"/>
                <a:gd name="connsiteY2" fmla="*/ 1765300 h 3530600"/>
                <a:gd name="connsiteX3" fmla="*/ 2095499 w 2809875"/>
                <a:gd name="connsiteY3" fmla="*/ 1739900 h 3530600"/>
                <a:gd name="connsiteX4" fmla="*/ 2809875 w 2809875"/>
                <a:gd name="connsiteY4" fmla="*/ 2486025 h 3530600"/>
                <a:gd name="connsiteX5" fmla="*/ 1765300 w 2809875"/>
                <a:gd name="connsiteY5" fmla="*/ 3530600 h 3530600"/>
                <a:gd name="connsiteX6" fmla="*/ 0 w 2809875"/>
                <a:gd name="connsiteY6" fmla="*/ 1765300 h 3530600"/>
                <a:gd name="connsiteX7" fmla="*/ 1765300 w 2809875"/>
                <a:gd name="connsiteY7" fmla="*/ 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6" fmla="*/ 2089150 w 2809875"/>
                <a:gd name="connsiteY6" fmla="*/ 1765300 h 3530600"/>
                <a:gd name="connsiteX7" fmla="*/ 2186939 w 2809875"/>
                <a:gd name="connsiteY7" fmla="*/ 183134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6" fmla="*/ 2089150 w 2809875"/>
                <a:gd name="connsiteY6" fmla="*/ 176530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0" fmla="*/ 2809875 w 2809875"/>
                <a:gd name="connsiteY0" fmla="*/ 2486025 h 3530600"/>
                <a:gd name="connsiteX1" fmla="*/ 1765300 w 2809875"/>
                <a:gd name="connsiteY1" fmla="*/ 3530600 h 3530600"/>
                <a:gd name="connsiteX2" fmla="*/ 0 w 2809875"/>
                <a:gd name="connsiteY2" fmla="*/ 1765300 h 3530600"/>
                <a:gd name="connsiteX3" fmla="*/ 1765300 w 2809875"/>
                <a:gd name="connsiteY3" fmla="*/ 0 h 3530600"/>
                <a:gd name="connsiteX4" fmla="*/ 2809875 w 2809875"/>
                <a:gd name="connsiteY4" fmla="*/ 1044575 h 35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9875" h="3530600">
                  <a:moveTo>
                    <a:pt x="2809875" y="2486025"/>
                  </a:moveTo>
                  <a:lnTo>
                    <a:pt x="1765300" y="3530600"/>
                  </a:lnTo>
                  <a:lnTo>
                    <a:pt x="0" y="1765300"/>
                  </a:lnTo>
                  <a:lnTo>
                    <a:pt x="1765300" y="0"/>
                  </a:lnTo>
                  <a:lnTo>
                    <a:pt x="2809875" y="1044575"/>
                  </a:lnTo>
                </a:path>
              </a:pathLst>
            </a:custGeom>
            <a:noFill/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EC78B3-F341-403C-8888-9EAAFFE63129}"/>
              </a:ext>
            </a:extLst>
          </p:cNvPr>
          <p:cNvSpPr txBox="1"/>
          <p:nvPr/>
        </p:nvSpPr>
        <p:spPr>
          <a:xfrm>
            <a:off x="3378200" y="2563813"/>
            <a:ext cx="7597775" cy="110807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1CC99">
                <a:alpha val="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6600" spc="300" dirty="0">
                <a:solidFill>
                  <a:schemeClr val="bg1"/>
                </a:solidFill>
                <a:latin typeface="Tw Cen MT Condensed Extra Bold" panose="020B0803020202020204" pitchFamily="34" charset="0"/>
              </a:rPr>
              <a:t>BUSINESS  TEMPLATE</a:t>
            </a:r>
            <a:endParaRPr lang="zh-CN" altLang="en-US" sz="6600" spc="300" dirty="0">
              <a:solidFill>
                <a:schemeClr val="bg1"/>
              </a:solidFill>
              <a:latin typeface="Tw Cen MT Condensed Extra Bold" panose="020B0803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08EF94D-C6CC-4A70-8776-B27F2F22E258}"/>
              </a:ext>
            </a:extLst>
          </p:cNvPr>
          <p:cNvSpPr/>
          <p:nvPr/>
        </p:nvSpPr>
        <p:spPr>
          <a:xfrm>
            <a:off x="3771900" y="3441700"/>
            <a:ext cx="6810375" cy="830263"/>
          </a:xfrm>
          <a:prstGeom prst="rect">
            <a:avLst/>
          </a:prstGeom>
          <a:effectLst>
            <a:outerShdw blurRad="50800" dist="38100" dir="5400000" algn="t" rotWithShape="0">
              <a:srgbClr val="01CC99">
                <a:alpha val="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chemeClr val="bg1"/>
                </a:solidFill>
                <a:latin typeface="Segoe Semibold" panose="020B0702040504020203" pitchFamily="34" charset="0"/>
              </a:rPr>
              <a:t>Europe and the Unitde States business wind ppt</a:t>
            </a:r>
            <a:endParaRPr lang="zh-CN" altLang="en-US" sz="2400">
              <a:solidFill>
                <a:schemeClr val="bg1"/>
              </a:solidFill>
              <a:latin typeface="Segoe Semibold" panose="020B0702040504020203" pitchFamily="34" charset="0"/>
            </a:endParaRPr>
          </a:p>
          <a:p>
            <a:pPr>
              <a:defRPr/>
            </a:pPr>
            <a:endParaRPr lang="zh-CN" altLang="en-US" sz="2400">
              <a:solidFill>
                <a:schemeClr val="bg1"/>
              </a:solidFill>
              <a:latin typeface="Segoe Semibold" panose="020B0702040504020203" pitchFamily="34" charset="0"/>
            </a:endParaRPr>
          </a:p>
        </p:txBody>
      </p:sp>
      <p:sp>
        <p:nvSpPr>
          <p:cNvPr id="9" name="任意多边形 14">
            <a:extLst>
              <a:ext uri="{FF2B5EF4-FFF2-40B4-BE49-F238E27FC236}">
                <a16:creationId xmlns:a16="http://schemas.microsoft.com/office/drawing/2014/main" xmlns="" id="{427283A3-6413-4348-BC78-9BA13FFD54B5}"/>
              </a:ext>
            </a:extLst>
          </p:cNvPr>
          <p:cNvSpPr/>
          <p:nvPr/>
        </p:nvSpPr>
        <p:spPr>
          <a:xfrm rot="7840297">
            <a:off x="-658812" y="6370638"/>
            <a:ext cx="2098675" cy="200025"/>
          </a:xfrm>
          <a:custGeom>
            <a:avLst/>
            <a:gdLst>
              <a:gd name="connsiteX0" fmla="*/ 171425 w 2098258"/>
              <a:gd name="connsiteY0" fmla="*/ 199500 h 199500"/>
              <a:gd name="connsiteX1" fmla="*/ 0 w 2098258"/>
              <a:gd name="connsiteY1" fmla="*/ 0 h 199500"/>
              <a:gd name="connsiteX2" fmla="*/ 2098258 w 2098258"/>
              <a:gd name="connsiteY2" fmla="*/ 0 h 199500"/>
              <a:gd name="connsiteX3" fmla="*/ 2098258 w 2098258"/>
              <a:gd name="connsiteY3" fmla="*/ 199500 h 19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8258" h="199500">
                <a:moveTo>
                  <a:pt x="171425" y="199500"/>
                </a:moveTo>
                <a:lnTo>
                  <a:pt x="0" y="0"/>
                </a:lnTo>
                <a:lnTo>
                  <a:pt x="2098258" y="0"/>
                </a:lnTo>
                <a:lnTo>
                  <a:pt x="2098258" y="199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任意多边形 20">
            <a:extLst>
              <a:ext uri="{FF2B5EF4-FFF2-40B4-BE49-F238E27FC236}">
                <a16:creationId xmlns:a16="http://schemas.microsoft.com/office/drawing/2014/main" xmlns="" id="{1F99BEEB-566F-4F23-A84B-C832C8ABE649}"/>
              </a:ext>
            </a:extLst>
          </p:cNvPr>
          <p:cNvSpPr/>
          <p:nvPr/>
        </p:nvSpPr>
        <p:spPr>
          <a:xfrm rot="7840297">
            <a:off x="-1098551" y="6602413"/>
            <a:ext cx="2024063" cy="122238"/>
          </a:xfrm>
          <a:custGeom>
            <a:avLst/>
            <a:gdLst>
              <a:gd name="connsiteX0" fmla="*/ 105435 w 2024417"/>
              <a:gd name="connsiteY0" fmla="*/ 122703 h 122703"/>
              <a:gd name="connsiteX1" fmla="*/ 0 w 2024417"/>
              <a:gd name="connsiteY1" fmla="*/ 0 h 122703"/>
              <a:gd name="connsiteX2" fmla="*/ 2024417 w 2024417"/>
              <a:gd name="connsiteY2" fmla="*/ 0 h 122703"/>
              <a:gd name="connsiteX3" fmla="*/ 2024417 w 2024417"/>
              <a:gd name="connsiteY3" fmla="*/ 122703 h 122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417" h="122703">
                <a:moveTo>
                  <a:pt x="105435" y="122703"/>
                </a:moveTo>
                <a:lnTo>
                  <a:pt x="0" y="0"/>
                </a:lnTo>
                <a:lnTo>
                  <a:pt x="2024417" y="0"/>
                </a:lnTo>
                <a:lnTo>
                  <a:pt x="2024417" y="1227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任意多边形 21">
            <a:extLst>
              <a:ext uri="{FF2B5EF4-FFF2-40B4-BE49-F238E27FC236}">
                <a16:creationId xmlns:a16="http://schemas.microsoft.com/office/drawing/2014/main" xmlns="" id="{22FEA138-9C0E-4993-99EE-98DAB85B4221}"/>
              </a:ext>
            </a:extLst>
          </p:cNvPr>
          <p:cNvSpPr/>
          <p:nvPr/>
        </p:nvSpPr>
        <p:spPr>
          <a:xfrm rot="7840297" flipH="1" flipV="1">
            <a:off x="10652125" y="346075"/>
            <a:ext cx="2098676" cy="152400"/>
          </a:xfrm>
          <a:custGeom>
            <a:avLst/>
            <a:gdLst>
              <a:gd name="connsiteX0" fmla="*/ 20383 w 2098258"/>
              <a:gd name="connsiteY0" fmla="*/ 0 h 152387"/>
              <a:gd name="connsiteX1" fmla="*/ 10018 w 2098258"/>
              <a:gd name="connsiteY1" fmla="*/ 8906 h 152387"/>
              <a:gd name="connsiteX2" fmla="*/ 0 w 2098258"/>
              <a:gd name="connsiteY2" fmla="*/ 0 h 152387"/>
              <a:gd name="connsiteX3" fmla="*/ 2098258 w 2098258"/>
              <a:gd name="connsiteY3" fmla="*/ 0 h 152387"/>
              <a:gd name="connsiteX4" fmla="*/ 2098258 w 2098258"/>
              <a:gd name="connsiteY4" fmla="*/ 152387 h 152387"/>
              <a:gd name="connsiteX5" fmla="*/ 289902 w 2098258"/>
              <a:gd name="connsiteY5" fmla="*/ 152387 h 152387"/>
              <a:gd name="connsiteX6" fmla="*/ 158960 w 2098258"/>
              <a:gd name="connsiteY6" fmla="*/ 0 h 1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8258" h="152387">
                <a:moveTo>
                  <a:pt x="20383" y="0"/>
                </a:moveTo>
                <a:lnTo>
                  <a:pt x="10018" y="8906"/>
                </a:lnTo>
                <a:lnTo>
                  <a:pt x="0" y="0"/>
                </a:lnTo>
                <a:close/>
                <a:moveTo>
                  <a:pt x="2098258" y="0"/>
                </a:moveTo>
                <a:lnTo>
                  <a:pt x="2098258" y="152387"/>
                </a:lnTo>
                <a:lnTo>
                  <a:pt x="289902" y="152387"/>
                </a:lnTo>
                <a:lnTo>
                  <a:pt x="1589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任意多边形 17">
            <a:extLst>
              <a:ext uri="{FF2B5EF4-FFF2-40B4-BE49-F238E27FC236}">
                <a16:creationId xmlns:a16="http://schemas.microsoft.com/office/drawing/2014/main" xmlns="" id="{B07D643C-BF2E-4F46-9CD7-BBB7FAA2FACE}"/>
              </a:ext>
            </a:extLst>
          </p:cNvPr>
          <p:cNvSpPr/>
          <p:nvPr/>
        </p:nvSpPr>
        <p:spPr>
          <a:xfrm rot="7840297" flipH="1" flipV="1">
            <a:off x="10186988" y="477837"/>
            <a:ext cx="2098676" cy="200025"/>
          </a:xfrm>
          <a:custGeom>
            <a:avLst/>
            <a:gdLst>
              <a:gd name="connsiteX0" fmla="*/ 171425 w 2098258"/>
              <a:gd name="connsiteY0" fmla="*/ 199500 h 199500"/>
              <a:gd name="connsiteX1" fmla="*/ 0 w 2098258"/>
              <a:gd name="connsiteY1" fmla="*/ 0 h 199500"/>
              <a:gd name="connsiteX2" fmla="*/ 2098258 w 2098258"/>
              <a:gd name="connsiteY2" fmla="*/ 0 h 199500"/>
              <a:gd name="connsiteX3" fmla="*/ 2098258 w 2098258"/>
              <a:gd name="connsiteY3" fmla="*/ 199500 h 19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8258" h="199500">
                <a:moveTo>
                  <a:pt x="171425" y="199500"/>
                </a:moveTo>
                <a:lnTo>
                  <a:pt x="0" y="0"/>
                </a:lnTo>
                <a:lnTo>
                  <a:pt x="2098258" y="0"/>
                </a:lnTo>
                <a:lnTo>
                  <a:pt x="2098258" y="199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 22">
            <a:extLst>
              <a:ext uri="{FF2B5EF4-FFF2-40B4-BE49-F238E27FC236}">
                <a16:creationId xmlns:a16="http://schemas.microsoft.com/office/drawing/2014/main" xmlns="" id="{4927CD58-6F50-43B8-BDBB-F9A02244D883}"/>
              </a:ext>
            </a:extLst>
          </p:cNvPr>
          <p:cNvSpPr/>
          <p:nvPr/>
        </p:nvSpPr>
        <p:spPr>
          <a:xfrm rot="7840297" flipH="1" flipV="1">
            <a:off x="10570369" y="-192881"/>
            <a:ext cx="1981200" cy="112712"/>
          </a:xfrm>
          <a:custGeom>
            <a:avLst/>
            <a:gdLst>
              <a:gd name="connsiteX0" fmla="*/ 1981587 w 1981587"/>
              <a:gd name="connsiteY0" fmla="*/ 0 h 113142"/>
              <a:gd name="connsiteX1" fmla="*/ 1981587 w 1981587"/>
              <a:gd name="connsiteY1" fmla="*/ 113142 h 113142"/>
              <a:gd name="connsiteX2" fmla="*/ 97220 w 1981587"/>
              <a:gd name="connsiteY2" fmla="*/ 113142 h 113142"/>
              <a:gd name="connsiteX3" fmla="*/ 0 w 1981587"/>
              <a:gd name="connsiteY3" fmla="*/ 0 h 11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1587" h="113142">
                <a:moveTo>
                  <a:pt x="1981587" y="0"/>
                </a:moveTo>
                <a:lnTo>
                  <a:pt x="1981587" y="113142"/>
                </a:lnTo>
                <a:lnTo>
                  <a:pt x="97220" y="11314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Alan Walker - Faded (铃声)_1">
            <a:hlinkClick r:id="" action="ppaction://media"/>
            <a:extLst>
              <a:ext uri="{FF2B5EF4-FFF2-40B4-BE49-F238E27FC236}">
                <a16:creationId xmlns:a16="http://schemas.microsoft.com/office/drawing/2014/main" xmlns="" id="{4DBABA48-426B-4524-9267-D0E1962CB4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24655" y="6861348"/>
            <a:ext cx="609600" cy="609600"/>
          </a:xfrm>
          <a:prstGeom prst="rect">
            <a:avLst/>
          </a:prstGeom>
        </p:spPr>
      </p:pic>
      <p:pic>
        <p:nvPicPr>
          <p:cNvPr id="16" name="Alan Walker - Faded (铃声)_1">
            <a:hlinkClick r:id="" action="ppaction://media"/>
            <a:extLst>
              <a:ext uri="{FF2B5EF4-FFF2-40B4-BE49-F238E27FC236}">
                <a16:creationId xmlns:a16="http://schemas.microsoft.com/office/drawing/2014/main" xmlns="" id="{00E80E48-18A7-4260-B9D2-15BC655AC1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415055" y="30353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6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15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numSld="999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等腰三角形 13">
            <a:extLst>
              <a:ext uri="{FF2B5EF4-FFF2-40B4-BE49-F238E27FC236}">
                <a16:creationId xmlns:a16="http://schemas.microsoft.com/office/drawing/2014/main" xmlns="" id="{7FF35C29-B77B-4318-B6B2-3A08AACE3671}"/>
              </a:ext>
            </a:extLst>
          </p:cNvPr>
          <p:cNvSpPr/>
          <p:nvPr/>
        </p:nvSpPr>
        <p:spPr>
          <a:xfrm>
            <a:off x="-12700" y="3975100"/>
            <a:ext cx="2476500" cy="2882900"/>
          </a:xfrm>
          <a:custGeom>
            <a:avLst/>
            <a:gdLst>
              <a:gd name="connsiteX0" fmla="*/ 0 w 2463800"/>
              <a:gd name="connsiteY0" fmla="*/ 2705100 h 2705100"/>
              <a:gd name="connsiteX1" fmla="*/ 1231900 w 2463800"/>
              <a:gd name="connsiteY1" fmla="*/ 0 h 2705100"/>
              <a:gd name="connsiteX2" fmla="*/ 2463800 w 2463800"/>
              <a:gd name="connsiteY2" fmla="*/ 2705100 h 2705100"/>
              <a:gd name="connsiteX3" fmla="*/ 0 w 2463800"/>
              <a:gd name="connsiteY3" fmla="*/ 2705100 h 2705100"/>
              <a:gd name="connsiteX0" fmla="*/ 12700 w 2476500"/>
              <a:gd name="connsiteY0" fmla="*/ 2882900 h 2882900"/>
              <a:gd name="connsiteX1" fmla="*/ 0 w 2476500"/>
              <a:gd name="connsiteY1" fmla="*/ 0 h 2882900"/>
              <a:gd name="connsiteX2" fmla="*/ 2476500 w 2476500"/>
              <a:gd name="connsiteY2" fmla="*/ 2882900 h 2882900"/>
              <a:gd name="connsiteX3" fmla="*/ 12700 w 2476500"/>
              <a:gd name="connsiteY3" fmla="*/ 2882900 h 288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500" h="2882900">
                <a:moveTo>
                  <a:pt x="12700" y="2882900"/>
                </a:moveTo>
                <a:cubicBezTo>
                  <a:pt x="8467" y="1921933"/>
                  <a:pt x="4233" y="960967"/>
                  <a:pt x="0" y="0"/>
                </a:cubicBezTo>
                <a:lnTo>
                  <a:pt x="2476500" y="2882900"/>
                </a:lnTo>
                <a:lnTo>
                  <a:pt x="12700" y="2882900"/>
                </a:lnTo>
                <a:close/>
              </a:path>
            </a:pathLst>
          </a:custGeom>
          <a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等腰三角形 15">
            <a:extLst>
              <a:ext uri="{FF2B5EF4-FFF2-40B4-BE49-F238E27FC236}">
                <a16:creationId xmlns:a16="http://schemas.microsoft.com/office/drawing/2014/main" xmlns="" id="{61194373-F7D5-4082-BF39-6E22CBA3CA5A}"/>
              </a:ext>
            </a:extLst>
          </p:cNvPr>
          <p:cNvSpPr/>
          <p:nvPr/>
        </p:nvSpPr>
        <p:spPr>
          <a:xfrm>
            <a:off x="5657244" y="-12700"/>
            <a:ext cx="6565900" cy="6870700"/>
          </a:xfrm>
          <a:custGeom>
            <a:avLst/>
            <a:gdLst>
              <a:gd name="connsiteX0" fmla="*/ 0 w 6565900"/>
              <a:gd name="connsiteY0" fmla="*/ 6858000 h 6858000"/>
              <a:gd name="connsiteX1" fmla="*/ 3282950 w 6565900"/>
              <a:gd name="connsiteY1" fmla="*/ 0 h 6858000"/>
              <a:gd name="connsiteX2" fmla="*/ 6565900 w 6565900"/>
              <a:gd name="connsiteY2" fmla="*/ 6858000 h 6858000"/>
              <a:gd name="connsiteX3" fmla="*/ 0 w 6565900"/>
              <a:gd name="connsiteY3" fmla="*/ 6858000 h 6858000"/>
              <a:gd name="connsiteX0" fmla="*/ 0 w 6565900"/>
              <a:gd name="connsiteY0" fmla="*/ 6908800 h 6908800"/>
              <a:gd name="connsiteX1" fmla="*/ 6559550 w 6565900"/>
              <a:gd name="connsiteY1" fmla="*/ 0 h 6908800"/>
              <a:gd name="connsiteX2" fmla="*/ 6565900 w 6565900"/>
              <a:gd name="connsiteY2" fmla="*/ 6908800 h 6908800"/>
              <a:gd name="connsiteX3" fmla="*/ 0 w 6565900"/>
              <a:gd name="connsiteY3" fmla="*/ 6908800 h 690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65900" h="6908800">
                <a:moveTo>
                  <a:pt x="0" y="6908800"/>
                </a:moveTo>
                <a:lnTo>
                  <a:pt x="6559550" y="0"/>
                </a:lnTo>
                <a:cubicBezTo>
                  <a:pt x="6561667" y="2302933"/>
                  <a:pt x="6563783" y="4605867"/>
                  <a:pt x="6565900" y="6908800"/>
                </a:cubicBezTo>
                <a:lnTo>
                  <a:pt x="0" y="6908800"/>
                </a:lnTo>
                <a:close/>
              </a:path>
            </a:pathLst>
          </a:custGeom>
          <a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8">
            <a:extLst>
              <a:ext uri="{FF2B5EF4-FFF2-40B4-BE49-F238E27FC236}">
                <a16:creationId xmlns:a16="http://schemas.microsoft.com/office/drawing/2014/main" xmlns="" id="{6381990A-E4E6-425E-A8E6-5ACF00425964}"/>
              </a:ext>
            </a:extLst>
          </p:cNvPr>
          <p:cNvSpPr/>
          <p:nvPr/>
        </p:nvSpPr>
        <p:spPr>
          <a:xfrm>
            <a:off x="5626100" y="-6350"/>
            <a:ext cx="6586538" cy="6877050"/>
          </a:xfrm>
          <a:custGeom>
            <a:avLst/>
            <a:gdLst>
              <a:gd name="connsiteX0" fmla="*/ 0 w 6972300"/>
              <a:gd name="connsiteY0" fmla="*/ 0 h 6858000"/>
              <a:gd name="connsiteX1" fmla="*/ 6972300 w 6972300"/>
              <a:gd name="connsiteY1" fmla="*/ 0 h 6858000"/>
              <a:gd name="connsiteX2" fmla="*/ 6972300 w 6972300"/>
              <a:gd name="connsiteY2" fmla="*/ 6858000 h 6858000"/>
              <a:gd name="connsiteX3" fmla="*/ 0 w 6972300"/>
              <a:gd name="connsiteY3" fmla="*/ 6858000 h 6858000"/>
              <a:gd name="connsiteX4" fmla="*/ 0 w 6972300"/>
              <a:gd name="connsiteY4" fmla="*/ 0 h 6858000"/>
              <a:gd name="connsiteX0" fmla="*/ 1371600 w 6972300"/>
              <a:gd name="connsiteY0" fmla="*/ 0 h 6858000"/>
              <a:gd name="connsiteX1" fmla="*/ 6972300 w 6972300"/>
              <a:gd name="connsiteY1" fmla="*/ 0 h 6858000"/>
              <a:gd name="connsiteX2" fmla="*/ 6972300 w 6972300"/>
              <a:gd name="connsiteY2" fmla="*/ 6858000 h 6858000"/>
              <a:gd name="connsiteX3" fmla="*/ 0 w 6972300"/>
              <a:gd name="connsiteY3" fmla="*/ 6858000 h 6858000"/>
              <a:gd name="connsiteX4" fmla="*/ 1371600 w 6972300"/>
              <a:gd name="connsiteY4" fmla="*/ 0 h 6858000"/>
              <a:gd name="connsiteX0" fmla="*/ 1371600 w 6972300"/>
              <a:gd name="connsiteY0" fmla="*/ 0 h 6858000"/>
              <a:gd name="connsiteX1" fmla="*/ 6972300 w 6972300"/>
              <a:gd name="connsiteY1" fmla="*/ 0 h 6858000"/>
              <a:gd name="connsiteX2" fmla="*/ 5588000 w 6972300"/>
              <a:gd name="connsiteY2" fmla="*/ 6845300 h 6858000"/>
              <a:gd name="connsiteX3" fmla="*/ 0 w 6972300"/>
              <a:gd name="connsiteY3" fmla="*/ 6858000 h 6858000"/>
              <a:gd name="connsiteX4" fmla="*/ 1371600 w 6972300"/>
              <a:gd name="connsiteY4" fmla="*/ 0 h 6858000"/>
              <a:gd name="connsiteX0" fmla="*/ 1371600 w 6972300"/>
              <a:gd name="connsiteY0" fmla="*/ 0 h 6858000"/>
              <a:gd name="connsiteX1" fmla="*/ 6972300 w 6972300"/>
              <a:gd name="connsiteY1" fmla="*/ 0 h 6858000"/>
              <a:gd name="connsiteX2" fmla="*/ 6551446 w 6972300"/>
              <a:gd name="connsiteY2" fmla="*/ 6845300 h 6858000"/>
              <a:gd name="connsiteX3" fmla="*/ 0 w 6972300"/>
              <a:gd name="connsiteY3" fmla="*/ 6858000 h 6858000"/>
              <a:gd name="connsiteX4" fmla="*/ 1371600 w 6972300"/>
              <a:gd name="connsiteY4" fmla="*/ 0 h 6858000"/>
              <a:gd name="connsiteX0" fmla="*/ 1371600 w 6551446"/>
              <a:gd name="connsiteY0" fmla="*/ 12700 h 6870700"/>
              <a:gd name="connsiteX1" fmla="*/ 6528608 w 6551446"/>
              <a:gd name="connsiteY1" fmla="*/ 0 h 6870700"/>
              <a:gd name="connsiteX2" fmla="*/ 6551446 w 6551446"/>
              <a:gd name="connsiteY2" fmla="*/ 6858000 h 6870700"/>
              <a:gd name="connsiteX3" fmla="*/ 0 w 6551446"/>
              <a:gd name="connsiteY3" fmla="*/ 6870700 h 6870700"/>
              <a:gd name="connsiteX4" fmla="*/ 1371600 w 6551446"/>
              <a:gd name="connsiteY4" fmla="*/ 12700 h 6870700"/>
              <a:gd name="connsiteX0" fmla="*/ 6505748 w 6551446"/>
              <a:gd name="connsiteY0" fmla="*/ 25400 h 6870700"/>
              <a:gd name="connsiteX1" fmla="*/ 6528608 w 6551446"/>
              <a:gd name="connsiteY1" fmla="*/ 0 h 6870700"/>
              <a:gd name="connsiteX2" fmla="*/ 6551446 w 6551446"/>
              <a:gd name="connsiteY2" fmla="*/ 6858000 h 6870700"/>
              <a:gd name="connsiteX3" fmla="*/ 0 w 6551446"/>
              <a:gd name="connsiteY3" fmla="*/ 6870700 h 6870700"/>
              <a:gd name="connsiteX4" fmla="*/ 6505748 w 6551446"/>
              <a:gd name="connsiteY4" fmla="*/ 254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1446" h="6870700">
                <a:moveTo>
                  <a:pt x="6505748" y="25400"/>
                </a:moveTo>
                <a:lnTo>
                  <a:pt x="6528608" y="0"/>
                </a:lnTo>
                <a:cubicBezTo>
                  <a:pt x="6536221" y="2286000"/>
                  <a:pt x="6543833" y="4572000"/>
                  <a:pt x="6551446" y="6858000"/>
                </a:cubicBezTo>
                <a:lnTo>
                  <a:pt x="0" y="6870700"/>
                </a:lnTo>
                <a:lnTo>
                  <a:pt x="6505748" y="25400"/>
                </a:lnTo>
                <a:close/>
              </a:path>
            </a:pathLst>
          </a:custGeom>
          <a:solidFill>
            <a:srgbClr val="01CC9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8">
            <a:extLst>
              <a:ext uri="{FF2B5EF4-FFF2-40B4-BE49-F238E27FC236}">
                <a16:creationId xmlns:a16="http://schemas.microsoft.com/office/drawing/2014/main" xmlns="" id="{F55084A7-3681-4E82-9A50-E8A258749D52}"/>
              </a:ext>
            </a:extLst>
          </p:cNvPr>
          <p:cNvSpPr/>
          <p:nvPr/>
        </p:nvSpPr>
        <p:spPr>
          <a:xfrm flipH="1">
            <a:off x="3175" y="4000500"/>
            <a:ext cx="2497138" cy="2895600"/>
          </a:xfrm>
          <a:custGeom>
            <a:avLst/>
            <a:gdLst>
              <a:gd name="connsiteX0" fmla="*/ 0 w 6972300"/>
              <a:gd name="connsiteY0" fmla="*/ 0 h 6858000"/>
              <a:gd name="connsiteX1" fmla="*/ 6972300 w 6972300"/>
              <a:gd name="connsiteY1" fmla="*/ 0 h 6858000"/>
              <a:gd name="connsiteX2" fmla="*/ 6972300 w 6972300"/>
              <a:gd name="connsiteY2" fmla="*/ 6858000 h 6858000"/>
              <a:gd name="connsiteX3" fmla="*/ 0 w 6972300"/>
              <a:gd name="connsiteY3" fmla="*/ 6858000 h 6858000"/>
              <a:gd name="connsiteX4" fmla="*/ 0 w 6972300"/>
              <a:gd name="connsiteY4" fmla="*/ 0 h 6858000"/>
              <a:gd name="connsiteX0" fmla="*/ 1371600 w 6972300"/>
              <a:gd name="connsiteY0" fmla="*/ 0 h 6858000"/>
              <a:gd name="connsiteX1" fmla="*/ 6972300 w 6972300"/>
              <a:gd name="connsiteY1" fmla="*/ 0 h 6858000"/>
              <a:gd name="connsiteX2" fmla="*/ 6972300 w 6972300"/>
              <a:gd name="connsiteY2" fmla="*/ 6858000 h 6858000"/>
              <a:gd name="connsiteX3" fmla="*/ 0 w 6972300"/>
              <a:gd name="connsiteY3" fmla="*/ 6858000 h 6858000"/>
              <a:gd name="connsiteX4" fmla="*/ 1371600 w 6972300"/>
              <a:gd name="connsiteY4" fmla="*/ 0 h 6858000"/>
              <a:gd name="connsiteX0" fmla="*/ 1371600 w 6972300"/>
              <a:gd name="connsiteY0" fmla="*/ 0 h 6858000"/>
              <a:gd name="connsiteX1" fmla="*/ 6972300 w 6972300"/>
              <a:gd name="connsiteY1" fmla="*/ 0 h 6858000"/>
              <a:gd name="connsiteX2" fmla="*/ 5588000 w 6972300"/>
              <a:gd name="connsiteY2" fmla="*/ 6845300 h 6858000"/>
              <a:gd name="connsiteX3" fmla="*/ 0 w 6972300"/>
              <a:gd name="connsiteY3" fmla="*/ 6858000 h 6858000"/>
              <a:gd name="connsiteX4" fmla="*/ 1371600 w 6972300"/>
              <a:gd name="connsiteY4" fmla="*/ 0 h 6858000"/>
              <a:gd name="connsiteX0" fmla="*/ 1371600 w 6972300"/>
              <a:gd name="connsiteY0" fmla="*/ 0 h 6858000"/>
              <a:gd name="connsiteX1" fmla="*/ 6972300 w 6972300"/>
              <a:gd name="connsiteY1" fmla="*/ 0 h 6858000"/>
              <a:gd name="connsiteX2" fmla="*/ 6551446 w 6972300"/>
              <a:gd name="connsiteY2" fmla="*/ 6845300 h 6858000"/>
              <a:gd name="connsiteX3" fmla="*/ 0 w 6972300"/>
              <a:gd name="connsiteY3" fmla="*/ 6858000 h 6858000"/>
              <a:gd name="connsiteX4" fmla="*/ 1371600 w 6972300"/>
              <a:gd name="connsiteY4" fmla="*/ 0 h 6858000"/>
              <a:gd name="connsiteX0" fmla="*/ 1371600 w 6551446"/>
              <a:gd name="connsiteY0" fmla="*/ 12700 h 6870700"/>
              <a:gd name="connsiteX1" fmla="*/ 6528608 w 6551446"/>
              <a:gd name="connsiteY1" fmla="*/ 0 h 6870700"/>
              <a:gd name="connsiteX2" fmla="*/ 6551446 w 6551446"/>
              <a:gd name="connsiteY2" fmla="*/ 6858000 h 6870700"/>
              <a:gd name="connsiteX3" fmla="*/ 0 w 6551446"/>
              <a:gd name="connsiteY3" fmla="*/ 6870700 h 6870700"/>
              <a:gd name="connsiteX4" fmla="*/ 1371600 w 6551446"/>
              <a:gd name="connsiteY4" fmla="*/ 12700 h 6870700"/>
              <a:gd name="connsiteX0" fmla="*/ 6505748 w 6551446"/>
              <a:gd name="connsiteY0" fmla="*/ 25400 h 6870700"/>
              <a:gd name="connsiteX1" fmla="*/ 6528608 w 6551446"/>
              <a:gd name="connsiteY1" fmla="*/ 0 h 6870700"/>
              <a:gd name="connsiteX2" fmla="*/ 6551446 w 6551446"/>
              <a:gd name="connsiteY2" fmla="*/ 6858000 h 6870700"/>
              <a:gd name="connsiteX3" fmla="*/ 0 w 6551446"/>
              <a:gd name="connsiteY3" fmla="*/ 6870700 h 6870700"/>
              <a:gd name="connsiteX4" fmla="*/ 6505748 w 6551446"/>
              <a:gd name="connsiteY4" fmla="*/ 254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1446" h="6870700">
                <a:moveTo>
                  <a:pt x="6505748" y="25400"/>
                </a:moveTo>
                <a:lnTo>
                  <a:pt x="6528608" y="0"/>
                </a:lnTo>
                <a:cubicBezTo>
                  <a:pt x="6536221" y="2286000"/>
                  <a:pt x="6543833" y="4572000"/>
                  <a:pt x="6551446" y="6858000"/>
                </a:cubicBezTo>
                <a:lnTo>
                  <a:pt x="0" y="6870700"/>
                </a:lnTo>
                <a:lnTo>
                  <a:pt x="6505748" y="25400"/>
                </a:lnTo>
                <a:close/>
              </a:path>
            </a:pathLst>
          </a:cu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任意多边形 20">
            <a:extLst>
              <a:ext uri="{FF2B5EF4-FFF2-40B4-BE49-F238E27FC236}">
                <a16:creationId xmlns:a16="http://schemas.microsoft.com/office/drawing/2014/main" xmlns="" id="{17326DD2-44CA-4EE1-93B3-8216A6926B73}"/>
              </a:ext>
            </a:extLst>
          </p:cNvPr>
          <p:cNvSpPr/>
          <p:nvPr/>
        </p:nvSpPr>
        <p:spPr>
          <a:xfrm rot="2618166">
            <a:off x="11696700" y="-1395413"/>
            <a:ext cx="115888" cy="3009901"/>
          </a:xfrm>
          <a:custGeom>
            <a:avLst/>
            <a:gdLst>
              <a:gd name="connsiteX0" fmla="*/ 0 w 116019"/>
              <a:gd name="connsiteY0" fmla="*/ 0 h 3010734"/>
              <a:gd name="connsiteX1" fmla="*/ 116019 w 116019"/>
              <a:gd name="connsiteY1" fmla="*/ 0 h 3010734"/>
              <a:gd name="connsiteX2" fmla="*/ 116019 w 116019"/>
              <a:gd name="connsiteY2" fmla="*/ 2900111 h 3010734"/>
              <a:gd name="connsiteX3" fmla="*/ 0 w 116019"/>
              <a:gd name="connsiteY3" fmla="*/ 3010734 h 301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19" h="3010734">
                <a:moveTo>
                  <a:pt x="0" y="0"/>
                </a:moveTo>
                <a:lnTo>
                  <a:pt x="116019" y="0"/>
                </a:lnTo>
                <a:lnTo>
                  <a:pt x="116019" y="2900111"/>
                </a:lnTo>
                <a:lnTo>
                  <a:pt x="0" y="301073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任意多边形 21">
            <a:extLst>
              <a:ext uri="{FF2B5EF4-FFF2-40B4-BE49-F238E27FC236}">
                <a16:creationId xmlns:a16="http://schemas.microsoft.com/office/drawing/2014/main" xmlns="" id="{EEF2AE1E-A417-46F2-B074-D63DD4B00C6E}"/>
              </a:ext>
            </a:extLst>
          </p:cNvPr>
          <p:cNvSpPr/>
          <p:nvPr/>
        </p:nvSpPr>
        <p:spPr>
          <a:xfrm rot="2618166">
            <a:off x="11831638" y="-1830388"/>
            <a:ext cx="115887" cy="3009901"/>
          </a:xfrm>
          <a:custGeom>
            <a:avLst/>
            <a:gdLst>
              <a:gd name="connsiteX0" fmla="*/ 0 w 116019"/>
              <a:gd name="connsiteY0" fmla="*/ 0 h 3010734"/>
              <a:gd name="connsiteX1" fmla="*/ 116019 w 116019"/>
              <a:gd name="connsiteY1" fmla="*/ 0 h 3010734"/>
              <a:gd name="connsiteX2" fmla="*/ 116019 w 116019"/>
              <a:gd name="connsiteY2" fmla="*/ 2900111 h 3010734"/>
              <a:gd name="connsiteX3" fmla="*/ 0 w 116019"/>
              <a:gd name="connsiteY3" fmla="*/ 3010734 h 301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19" h="3010734">
                <a:moveTo>
                  <a:pt x="0" y="0"/>
                </a:moveTo>
                <a:lnTo>
                  <a:pt x="116019" y="0"/>
                </a:lnTo>
                <a:lnTo>
                  <a:pt x="116019" y="2900111"/>
                </a:lnTo>
                <a:lnTo>
                  <a:pt x="0" y="301073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任意多边形 24">
            <a:extLst>
              <a:ext uri="{FF2B5EF4-FFF2-40B4-BE49-F238E27FC236}">
                <a16:creationId xmlns:a16="http://schemas.microsoft.com/office/drawing/2014/main" xmlns="" id="{E7EA975D-6E87-407B-884C-8780F9F58C72}"/>
              </a:ext>
            </a:extLst>
          </p:cNvPr>
          <p:cNvSpPr/>
          <p:nvPr/>
        </p:nvSpPr>
        <p:spPr>
          <a:xfrm rot="19150950" flipH="1">
            <a:off x="333375" y="2598738"/>
            <a:ext cx="141288" cy="3124200"/>
          </a:xfrm>
          <a:custGeom>
            <a:avLst/>
            <a:gdLst>
              <a:gd name="connsiteX0" fmla="*/ 0 w 167231"/>
              <a:gd name="connsiteY0" fmla="*/ 0 h 3124384"/>
              <a:gd name="connsiteX1" fmla="*/ 0 w 167231"/>
              <a:gd name="connsiteY1" fmla="*/ 2930764 h 3124384"/>
              <a:gd name="connsiteX2" fmla="*/ 167231 w 167231"/>
              <a:gd name="connsiteY2" fmla="*/ 3124384 h 3124384"/>
              <a:gd name="connsiteX3" fmla="*/ 167231 w 167231"/>
              <a:gd name="connsiteY3" fmla="*/ 0 h 3124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231" h="3124384">
                <a:moveTo>
                  <a:pt x="0" y="0"/>
                </a:moveTo>
                <a:lnTo>
                  <a:pt x="0" y="2930764"/>
                </a:lnTo>
                <a:lnTo>
                  <a:pt x="167231" y="3124384"/>
                </a:lnTo>
                <a:lnTo>
                  <a:pt x="167231" y="0"/>
                </a:lnTo>
                <a:close/>
              </a:path>
            </a:pathLst>
          </a:custGeom>
          <a:solidFill>
            <a:srgbClr val="01CC99"/>
          </a:solidFill>
          <a:ln>
            <a:solidFill>
              <a:srgbClr val="01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7" name="组合 2">
            <a:extLst>
              <a:ext uri="{FF2B5EF4-FFF2-40B4-BE49-F238E27FC236}">
                <a16:creationId xmlns:a16="http://schemas.microsoft.com/office/drawing/2014/main" xmlns="" id="{8F073F7D-349B-49F9-9116-E39899C78FEE}"/>
              </a:ext>
            </a:extLst>
          </p:cNvPr>
          <p:cNvGrpSpPr>
            <a:grpSpLocks/>
          </p:cNvGrpSpPr>
          <p:nvPr/>
        </p:nvGrpSpPr>
        <p:grpSpPr bwMode="auto">
          <a:xfrm>
            <a:off x="2130425" y="1520825"/>
            <a:ext cx="777875" cy="977900"/>
            <a:chOff x="2609297" y="803964"/>
            <a:chExt cx="777876" cy="977399"/>
          </a:xfrm>
        </p:grpSpPr>
        <p:sp>
          <p:nvSpPr>
            <p:cNvPr id="8" name="任意多边形 7">
              <a:extLst>
                <a:ext uri="{FF2B5EF4-FFF2-40B4-BE49-F238E27FC236}">
                  <a16:creationId xmlns:a16="http://schemas.microsoft.com/office/drawing/2014/main" xmlns="" id="{DF173C93-C365-41EB-817E-C27B937888B2}"/>
                </a:ext>
              </a:extLst>
            </p:cNvPr>
            <p:cNvSpPr/>
            <p:nvPr/>
          </p:nvSpPr>
          <p:spPr>
            <a:xfrm>
              <a:off x="2609297" y="803964"/>
              <a:ext cx="777876" cy="977399"/>
            </a:xfrm>
            <a:custGeom>
              <a:avLst/>
              <a:gdLst>
                <a:gd name="connsiteX0" fmla="*/ 1765300 w 2809875"/>
                <a:gd name="connsiteY0" fmla="*/ 0 h 3530600"/>
                <a:gd name="connsiteX1" fmla="*/ 2809875 w 2809875"/>
                <a:gd name="connsiteY1" fmla="*/ 1044575 h 3530600"/>
                <a:gd name="connsiteX2" fmla="*/ 2089150 w 2809875"/>
                <a:gd name="connsiteY2" fmla="*/ 1765300 h 3530600"/>
                <a:gd name="connsiteX3" fmla="*/ 2809875 w 2809875"/>
                <a:gd name="connsiteY3" fmla="*/ 2486025 h 3530600"/>
                <a:gd name="connsiteX4" fmla="*/ 1765300 w 2809875"/>
                <a:gd name="connsiteY4" fmla="*/ 3530600 h 3530600"/>
                <a:gd name="connsiteX5" fmla="*/ 0 w 2809875"/>
                <a:gd name="connsiteY5" fmla="*/ 1765300 h 3530600"/>
                <a:gd name="connsiteX6" fmla="*/ 1765300 w 2809875"/>
                <a:gd name="connsiteY6" fmla="*/ 0 h 3530600"/>
                <a:gd name="connsiteX0" fmla="*/ 1765300 w 2809875"/>
                <a:gd name="connsiteY0" fmla="*/ 0 h 3530600"/>
                <a:gd name="connsiteX1" fmla="*/ 2809875 w 2809875"/>
                <a:gd name="connsiteY1" fmla="*/ 1044575 h 3530600"/>
                <a:gd name="connsiteX2" fmla="*/ 2089150 w 2809875"/>
                <a:gd name="connsiteY2" fmla="*/ 1765300 h 3530600"/>
                <a:gd name="connsiteX3" fmla="*/ 2095499 w 2809875"/>
                <a:gd name="connsiteY3" fmla="*/ 1739900 h 3530600"/>
                <a:gd name="connsiteX4" fmla="*/ 2809875 w 2809875"/>
                <a:gd name="connsiteY4" fmla="*/ 2486025 h 3530600"/>
                <a:gd name="connsiteX5" fmla="*/ 1765300 w 2809875"/>
                <a:gd name="connsiteY5" fmla="*/ 3530600 h 3530600"/>
                <a:gd name="connsiteX6" fmla="*/ 0 w 2809875"/>
                <a:gd name="connsiteY6" fmla="*/ 1765300 h 3530600"/>
                <a:gd name="connsiteX7" fmla="*/ 1765300 w 2809875"/>
                <a:gd name="connsiteY7" fmla="*/ 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6" fmla="*/ 2089150 w 2809875"/>
                <a:gd name="connsiteY6" fmla="*/ 1765300 h 3530600"/>
                <a:gd name="connsiteX7" fmla="*/ 2186939 w 2809875"/>
                <a:gd name="connsiteY7" fmla="*/ 183134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6" fmla="*/ 2089150 w 2809875"/>
                <a:gd name="connsiteY6" fmla="*/ 176530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0" fmla="*/ 2809875 w 2809875"/>
                <a:gd name="connsiteY0" fmla="*/ 2486025 h 3530600"/>
                <a:gd name="connsiteX1" fmla="*/ 1765300 w 2809875"/>
                <a:gd name="connsiteY1" fmla="*/ 3530600 h 3530600"/>
                <a:gd name="connsiteX2" fmla="*/ 0 w 2809875"/>
                <a:gd name="connsiteY2" fmla="*/ 1765300 h 3530600"/>
                <a:gd name="connsiteX3" fmla="*/ 1765300 w 2809875"/>
                <a:gd name="connsiteY3" fmla="*/ 0 h 3530600"/>
                <a:gd name="connsiteX4" fmla="*/ 2809875 w 2809875"/>
                <a:gd name="connsiteY4" fmla="*/ 1044575 h 35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9875" h="3530600">
                  <a:moveTo>
                    <a:pt x="2809875" y="2486025"/>
                  </a:moveTo>
                  <a:lnTo>
                    <a:pt x="1765300" y="3530600"/>
                  </a:lnTo>
                  <a:lnTo>
                    <a:pt x="0" y="1765300"/>
                  </a:lnTo>
                  <a:lnTo>
                    <a:pt x="1765300" y="0"/>
                  </a:lnTo>
                  <a:lnTo>
                    <a:pt x="2809875" y="1044575"/>
                  </a:lnTo>
                </a:path>
              </a:pathLst>
            </a:custGeom>
            <a:noFill/>
            <a:ln w="57150">
              <a:solidFill>
                <a:srgbClr val="01CC9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A9BB039-678C-4F38-9048-668629BA03E9}"/>
                </a:ext>
              </a:extLst>
            </p:cNvPr>
            <p:cNvSpPr txBox="1"/>
            <p:nvPr/>
          </p:nvSpPr>
          <p:spPr>
            <a:xfrm>
              <a:off x="2866472" y="962633"/>
              <a:ext cx="263525" cy="7092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 dirty="0">
                  <a:solidFill>
                    <a:schemeClr val="bg1">
                      <a:lumMod val="50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</a:t>
              </a:r>
              <a:endParaRPr lang="zh-CN" altLang="en-US" sz="4000" dirty="0">
                <a:solidFill>
                  <a:schemeClr val="bg1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" name="组合 10">
            <a:extLst>
              <a:ext uri="{FF2B5EF4-FFF2-40B4-BE49-F238E27FC236}">
                <a16:creationId xmlns:a16="http://schemas.microsoft.com/office/drawing/2014/main" xmlns="" id="{7C78CC77-554F-479F-A05F-14D74DC76ACF}"/>
              </a:ext>
            </a:extLst>
          </p:cNvPr>
          <p:cNvGrpSpPr>
            <a:grpSpLocks/>
          </p:cNvGrpSpPr>
          <p:nvPr/>
        </p:nvGrpSpPr>
        <p:grpSpPr bwMode="auto">
          <a:xfrm>
            <a:off x="2141538" y="2714625"/>
            <a:ext cx="777875" cy="977900"/>
            <a:chOff x="2609296" y="2200964"/>
            <a:chExt cx="777876" cy="977399"/>
          </a:xfrm>
        </p:grpSpPr>
        <p:sp>
          <p:nvSpPr>
            <p:cNvPr id="11" name="任意多边形 6">
              <a:extLst>
                <a:ext uri="{FF2B5EF4-FFF2-40B4-BE49-F238E27FC236}">
                  <a16:creationId xmlns:a16="http://schemas.microsoft.com/office/drawing/2014/main" xmlns="" id="{492DBC95-3758-40B8-BD66-77EBAD1A2C88}"/>
                </a:ext>
              </a:extLst>
            </p:cNvPr>
            <p:cNvSpPr/>
            <p:nvPr/>
          </p:nvSpPr>
          <p:spPr>
            <a:xfrm>
              <a:off x="2609296" y="2200964"/>
              <a:ext cx="777876" cy="977399"/>
            </a:xfrm>
            <a:custGeom>
              <a:avLst/>
              <a:gdLst>
                <a:gd name="connsiteX0" fmla="*/ 1765300 w 2809875"/>
                <a:gd name="connsiteY0" fmla="*/ 0 h 3530600"/>
                <a:gd name="connsiteX1" fmla="*/ 2809875 w 2809875"/>
                <a:gd name="connsiteY1" fmla="*/ 1044575 h 3530600"/>
                <a:gd name="connsiteX2" fmla="*/ 2089150 w 2809875"/>
                <a:gd name="connsiteY2" fmla="*/ 1765300 h 3530600"/>
                <a:gd name="connsiteX3" fmla="*/ 2809875 w 2809875"/>
                <a:gd name="connsiteY3" fmla="*/ 2486025 h 3530600"/>
                <a:gd name="connsiteX4" fmla="*/ 1765300 w 2809875"/>
                <a:gd name="connsiteY4" fmla="*/ 3530600 h 3530600"/>
                <a:gd name="connsiteX5" fmla="*/ 0 w 2809875"/>
                <a:gd name="connsiteY5" fmla="*/ 1765300 h 3530600"/>
                <a:gd name="connsiteX6" fmla="*/ 1765300 w 2809875"/>
                <a:gd name="connsiteY6" fmla="*/ 0 h 3530600"/>
                <a:gd name="connsiteX0" fmla="*/ 1765300 w 2809875"/>
                <a:gd name="connsiteY0" fmla="*/ 0 h 3530600"/>
                <a:gd name="connsiteX1" fmla="*/ 2809875 w 2809875"/>
                <a:gd name="connsiteY1" fmla="*/ 1044575 h 3530600"/>
                <a:gd name="connsiteX2" fmla="*/ 2089150 w 2809875"/>
                <a:gd name="connsiteY2" fmla="*/ 1765300 h 3530600"/>
                <a:gd name="connsiteX3" fmla="*/ 2095499 w 2809875"/>
                <a:gd name="connsiteY3" fmla="*/ 1739900 h 3530600"/>
                <a:gd name="connsiteX4" fmla="*/ 2809875 w 2809875"/>
                <a:gd name="connsiteY4" fmla="*/ 2486025 h 3530600"/>
                <a:gd name="connsiteX5" fmla="*/ 1765300 w 2809875"/>
                <a:gd name="connsiteY5" fmla="*/ 3530600 h 3530600"/>
                <a:gd name="connsiteX6" fmla="*/ 0 w 2809875"/>
                <a:gd name="connsiteY6" fmla="*/ 1765300 h 3530600"/>
                <a:gd name="connsiteX7" fmla="*/ 1765300 w 2809875"/>
                <a:gd name="connsiteY7" fmla="*/ 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6" fmla="*/ 2089150 w 2809875"/>
                <a:gd name="connsiteY6" fmla="*/ 1765300 h 3530600"/>
                <a:gd name="connsiteX7" fmla="*/ 2186939 w 2809875"/>
                <a:gd name="connsiteY7" fmla="*/ 183134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6" fmla="*/ 2089150 w 2809875"/>
                <a:gd name="connsiteY6" fmla="*/ 176530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0" fmla="*/ 2809875 w 2809875"/>
                <a:gd name="connsiteY0" fmla="*/ 2486025 h 3530600"/>
                <a:gd name="connsiteX1" fmla="*/ 1765300 w 2809875"/>
                <a:gd name="connsiteY1" fmla="*/ 3530600 h 3530600"/>
                <a:gd name="connsiteX2" fmla="*/ 0 w 2809875"/>
                <a:gd name="connsiteY2" fmla="*/ 1765300 h 3530600"/>
                <a:gd name="connsiteX3" fmla="*/ 1765300 w 2809875"/>
                <a:gd name="connsiteY3" fmla="*/ 0 h 3530600"/>
                <a:gd name="connsiteX4" fmla="*/ 2809875 w 2809875"/>
                <a:gd name="connsiteY4" fmla="*/ 1044575 h 35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9875" h="3530600">
                  <a:moveTo>
                    <a:pt x="2809875" y="2486025"/>
                  </a:moveTo>
                  <a:lnTo>
                    <a:pt x="1765300" y="3530600"/>
                  </a:lnTo>
                  <a:lnTo>
                    <a:pt x="0" y="1765300"/>
                  </a:lnTo>
                  <a:lnTo>
                    <a:pt x="1765300" y="0"/>
                  </a:lnTo>
                  <a:lnTo>
                    <a:pt x="2809875" y="1044575"/>
                  </a:lnTo>
                </a:path>
              </a:pathLst>
            </a:custGeom>
            <a:noFill/>
            <a:ln w="57150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文本框 26">
              <a:extLst>
                <a:ext uri="{FF2B5EF4-FFF2-40B4-BE49-F238E27FC236}">
                  <a16:creationId xmlns:a16="http://schemas.microsoft.com/office/drawing/2014/main" xmlns="" id="{A1CF1599-91DC-452E-A1DC-7AEF41CADC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65726" y="2369682"/>
              <a:ext cx="26501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>
                  <a:solidFill>
                    <a:srgbClr val="01CC99"/>
                  </a:solidFill>
                  <a:latin typeface="方正兰亭黑简体" pitchFamily="2" charset="-122"/>
                  <a:ea typeface="方正兰亭黑简体" pitchFamily="2" charset="-122"/>
                </a:rPr>
                <a:t>2</a:t>
              </a:r>
              <a:endParaRPr lang="zh-CN" altLang="en-US" sz="4000">
                <a:solidFill>
                  <a:srgbClr val="01CC99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</p:grpSp>
      <p:grpSp>
        <p:nvGrpSpPr>
          <p:cNvPr id="13" name="组合 13">
            <a:extLst>
              <a:ext uri="{FF2B5EF4-FFF2-40B4-BE49-F238E27FC236}">
                <a16:creationId xmlns:a16="http://schemas.microsoft.com/office/drawing/2014/main" xmlns="" id="{68661FDB-0992-431D-9801-610F99588A42}"/>
              </a:ext>
            </a:extLst>
          </p:cNvPr>
          <p:cNvGrpSpPr>
            <a:grpSpLocks/>
          </p:cNvGrpSpPr>
          <p:nvPr/>
        </p:nvGrpSpPr>
        <p:grpSpPr bwMode="auto">
          <a:xfrm>
            <a:off x="2130478" y="5167801"/>
            <a:ext cx="777875" cy="976312"/>
            <a:chOff x="2621996" y="4867964"/>
            <a:chExt cx="777876" cy="977399"/>
          </a:xfrm>
        </p:grpSpPr>
        <p:sp>
          <p:nvSpPr>
            <p:cNvPr id="14" name="任意多边形 8">
              <a:extLst>
                <a:ext uri="{FF2B5EF4-FFF2-40B4-BE49-F238E27FC236}">
                  <a16:creationId xmlns:a16="http://schemas.microsoft.com/office/drawing/2014/main" xmlns="" id="{605AF108-9880-43F8-92B8-BBC504714152}"/>
                </a:ext>
              </a:extLst>
            </p:cNvPr>
            <p:cNvSpPr/>
            <p:nvPr/>
          </p:nvSpPr>
          <p:spPr>
            <a:xfrm>
              <a:off x="2621996" y="4867964"/>
              <a:ext cx="777876" cy="977399"/>
            </a:xfrm>
            <a:custGeom>
              <a:avLst/>
              <a:gdLst>
                <a:gd name="connsiteX0" fmla="*/ 1765300 w 2809875"/>
                <a:gd name="connsiteY0" fmla="*/ 0 h 3530600"/>
                <a:gd name="connsiteX1" fmla="*/ 2809875 w 2809875"/>
                <a:gd name="connsiteY1" fmla="*/ 1044575 h 3530600"/>
                <a:gd name="connsiteX2" fmla="*/ 2089150 w 2809875"/>
                <a:gd name="connsiteY2" fmla="*/ 1765300 h 3530600"/>
                <a:gd name="connsiteX3" fmla="*/ 2809875 w 2809875"/>
                <a:gd name="connsiteY3" fmla="*/ 2486025 h 3530600"/>
                <a:gd name="connsiteX4" fmla="*/ 1765300 w 2809875"/>
                <a:gd name="connsiteY4" fmla="*/ 3530600 h 3530600"/>
                <a:gd name="connsiteX5" fmla="*/ 0 w 2809875"/>
                <a:gd name="connsiteY5" fmla="*/ 1765300 h 3530600"/>
                <a:gd name="connsiteX6" fmla="*/ 1765300 w 2809875"/>
                <a:gd name="connsiteY6" fmla="*/ 0 h 3530600"/>
                <a:gd name="connsiteX0" fmla="*/ 1765300 w 2809875"/>
                <a:gd name="connsiteY0" fmla="*/ 0 h 3530600"/>
                <a:gd name="connsiteX1" fmla="*/ 2809875 w 2809875"/>
                <a:gd name="connsiteY1" fmla="*/ 1044575 h 3530600"/>
                <a:gd name="connsiteX2" fmla="*/ 2089150 w 2809875"/>
                <a:gd name="connsiteY2" fmla="*/ 1765300 h 3530600"/>
                <a:gd name="connsiteX3" fmla="*/ 2095499 w 2809875"/>
                <a:gd name="connsiteY3" fmla="*/ 1739900 h 3530600"/>
                <a:gd name="connsiteX4" fmla="*/ 2809875 w 2809875"/>
                <a:gd name="connsiteY4" fmla="*/ 2486025 h 3530600"/>
                <a:gd name="connsiteX5" fmla="*/ 1765300 w 2809875"/>
                <a:gd name="connsiteY5" fmla="*/ 3530600 h 3530600"/>
                <a:gd name="connsiteX6" fmla="*/ 0 w 2809875"/>
                <a:gd name="connsiteY6" fmla="*/ 1765300 h 3530600"/>
                <a:gd name="connsiteX7" fmla="*/ 1765300 w 2809875"/>
                <a:gd name="connsiteY7" fmla="*/ 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6" fmla="*/ 2089150 w 2809875"/>
                <a:gd name="connsiteY6" fmla="*/ 1765300 h 3530600"/>
                <a:gd name="connsiteX7" fmla="*/ 2186939 w 2809875"/>
                <a:gd name="connsiteY7" fmla="*/ 183134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6" fmla="*/ 2089150 w 2809875"/>
                <a:gd name="connsiteY6" fmla="*/ 176530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0" fmla="*/ 2809875 w 2809875"/>
                <a:gd name="connsiteY0" fmla="*/ 2486025 h 3530600"/>
                <a:gd name="connsiteX1" fmla="*/ 1765300 w 2809875"/>
                <a:gd name="connsiteY1" fmla="*/ 3530600 h 3530600"/>
                <a:gd name="connsiteX2" fmla="*/ 0 w 2809875"/>
                <a:gd name="connsiteY2" fmla="*/ 1765300 h 3530600"/>
                <a:gd name="connsiteX3" fmla="*/ 1765300 w 2809875"/>
                <a:gd name="connsiteY3" fmla="*/ 0 h 3530600"/>
                <a:gd name="connsiteX4" fmla="*/ 2809875 w 2809875"/>
                <a:gd name="connsiteY4" fmla="*/ 1044575 h 35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9875" h="3530600">
                  <a:moveTo>
                    <a:pt x="2809875" y="2486025"/>
                  </a:moveTo>
                  <a:lnTo>
                    <a:pt x="1765300" y="3530600"/>
                  </a:lnTo>
                  <a:lnTo>
                    <a:pt x="0" y="1765300"/>
                  </a:lnTo>
                  <a:lnTo>
                    <a:pt x="1765300" y="0"/>
                  </a:lnTo>
                  <a:lnTo>
                    <a:pt x="2809875" y="1044575"/>
                  </a:lnTo>
                </a:path>
              </a:pathLst>
            </a:custGeom>
            <a:noFill/>
            <a:ln w="57150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文本框 27">
              <a:extLst>
                <a:ext uri="{FF2B5EF4-FFF2-40B4-BE49-F238E27FC236}">
                  <a16:creationId xmlns:a16="http://schemas.microsoft.com/office/drawing/2014/main" xmlns="" id="{EBB33E39-6873-4825-AAD4-F0249413C7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8842" y="4982890"/>
              <a:ext cx="8430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>
                  <a:solidFill>
                    <a:srgbClr val="01CC99"/>
                  </a:solidFill>
                  <a:latin typeface="方正兰亭黑简体" pitchFamily="2" charset="-122"/>
                  <a:ea typeface="方正兰亭黑简体" pitchFamily="2" charset="-122"/>
                </a:rPr>
                <a:t>4</a:t>
              </a:r>
              <a:endParaRPr lang="zh-CN" altLang="en-US" sz="4000">
                <a:solidFill>
                  <a:srgbClr val="01CC99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</p:grpSp>
      <p:grpSp>
        <p:nvGrpSpPr>
          <p:cNvPr id="16" name="组合 12">
            <a:extLst>
              <a:ext uri="{FF2B5EF4-FFF2-40B4-BE49-F238E27FC236}">
                <a16:creationId xmlns:a16="http://schemas.microsoft.com/office/drawing/2014/main" xmlns="" id="{E131499F-009C-401A-9713-76923EA386CC}"/>
              </a:ext>
            </a:extLst>
          </p:cNvPr>
          <p:cNvGrpSpPr>
            <a:grpSpLocks/>
          </p:cNvGrpSpPr>
          <p:nvPr/>
        </p:nvGrpSpPr>
        <p:grpSpPr bwMode="auto">
          <a:xfrm>
            <a:off x="2135746" y="3911042"/>
            <a:ext cx="777875" cy="977900"/>
            <a:chOff x="2621997" y="3470964"/>
            <a:chExt cx="777876" cy="977399"/>
          </a:xfrm>
        </p:grpSpPr>
        <p:sp>
          <p:nvSpPr>
            <p:cNvPr id="17" name="任意多边形 9">
              <a:extLst>
                <a:ext uri="{FF2B5EF4-FFF2-40B4-BE49-F238E27FC236}">
                  <a16:creationId xmlns:a16="http://schemas.microsoft.com/office/drawing/2014/main" xmlns="" id="{80A3F595-D44D-49E6-BF1E-C6567F6CF67A}"/>
                </a:ext>
              </a:extLst>
            </p:cNvPr>
            <p:cNvSpPr/>
            <p:nvPr/>
          </p:nvSpPr>
          <p:spPr>
            <a:xfrm>
              <a:off x="2621997" y="3470964"/>
              <a:ext cx="777876" cy="977399"/>
            </a:xfrm>
            <a:custGeom>
              <a:avLst/>
              <a:gdLst>
                <a:gd name="connsiteX0" fmla="*/ 1765300 w 2809875"/>
                <a:gd name="connsiteY0" fmla="*/ 0 h 3530600"/>
                <a:gd name="connsiteX1" fmla="*/ 2809875 w 2809875"/>
                <a:gd name="connsiteY1" fmla="*/ 1044575 h 3530600"/>
                <a:gd name="connsiteX2" fmla="*/ 2089150 w 2809875"/>
                <a:gd name="connsiteY2" fmla="*/ 1765300 h 3530600"/>
                <a:gd name="connsiteX3" fmla="*/ 2809875 w 2809875"/>
                <a:gd name="connsiteY3" fmla="*/ 2486025 h 3530600"/>
                <a:gd name="connsiteX4" fmla="*/ 1765300 w 2809875"/>
                <a:gd name="connsiteY4" fmla="*/ 3530600 h 3530600"/>
                <a:gd name="connsiteX5" fmla="*/ 0 w 2809875"/>
                <a:gd name="connsiteY5" fmla="*/ 1765300 h 3530600"/>
                <a:gd name="connsiteX6" fmla="*/ 1765300 w 2809875"/>
                <a:gd name="connsiteY6" fmla="*/ 0 h 3530600"/>
                <a:gd name="connsiteX0" fmla="*/ 1765300 w 2809875"/>
                <a:gd name="connsiteY0" fmla="*/ 0 h 3530600"/>
                <a:gd name="connsiteX1" fmla="*/ 2809875 w 2809875"/>
                <a:gd name="connsiteY1" fmla="*/ 1044575 h 3530600"/>
                <a:gd name="connsiteX2" fmla="*/ 2089150 w 2809875"/>
                <a:gd name="connsiteY2" fmla="*/ 1765300 h 3530600"/>
                <a:gd name="connsiteX3" fmla="*/ 2095499 w 2809875"/>
                <a:gd name="connsiteY3" fmla="*/ 1739900 h 3530600"/>
                <a:gd name="connsiteX4" fmla="*/ 2809875 w 2809875"/>
                <a:gd name="connsiteY4" fmla="*/ 2486025 h 3530600"/>
                <a:gd name="connsiteX5" fmla="*/ 1765300 w 2809875"/>
                <a:gd name="connsiteY5" fmla="*/ 3530600 h 3530600"/>
                <a:gd name="connsiteX6" fmla="*/ 0 w 2809875"/>
                <a:gd name="connsiteY6" fmla="*/ 1765300 h 3530600"/>
                <a:gd name="connsiteX7" fmla="*/ 1765300 w 2809875"/>
                <a:gd name="connsiteY7" fmla="*/ 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6" fmla="*/ 2089150 w 2809875"/>
                <a:gd name="connsiteY6" fmla="*/ 1765300 h 3530600"/>
                <a:gd name="connsiteX7" fmla="*/ 2186939 w 2809875"/>
                <a:gd name="connsiteY7" fmla="*/ 183134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6" fmla="*/ 2089150 w 2809875"/>
                <a:gd name="connsiteY6" fmla="*/ 1765300 h 3530600"/>
                <a:gd name="connsiteX0" fmla="*/ 2095499 w 2809875"/>
                <a:gd name="connsiteY0" fmla="*/ 1739900 h 3530600"/>
                <a:gd name="connsiteX1" fmla="*/ 2809875 w 2809875"/>
                <a:gd name="connsiteY1" fmla="*/ 2486025 h 3530600"/>
                <a:gd name="connsiteX2" fmla="*/ 1765300 w 2809875"/>
                <a:gd name="connsiteY2" fmla="*/ 3530600 h 3530600"/>
                <a:gd name="connsiteX3" fmla="*/ 0 w 2809875"/>
                <a:gd name="connsiteY3" fmla="*/ 1765300 h 3530600"/>
                <a:gd name="connsiteX4" fmla="*/ 1765300 w 2809875"/>
                <a:gd name="connsiteY4" fmla="*/ 0 h 3530600"/>
                <a:gd name="connsiteX5" fmla="*/ 2809875 w 2809875"/>
                <a:gd name="connsiteY5" fmla="*/ 1044575 h 3530600"/>
                <a:gd name="connsiteX0" fmla="*/ 2809875 w 2809875"/>
                <a:gd name="connsiteY0" fmla="*/ 2486025 h 3530600"/>
                <a:gd name="connsiteX1" fmla="*/ 1765300 w 2809875"/>
                <a:gd name="connsiteY1" fmla="*/ 3530600 h 3530600"/>
                <a:gd name="connsiteX2" fmla="*/ 0 w 2809875"/>
                <a:gd name="connsiteY2" fmla="*/ 1765300 h 3530600"/>
                <a:gd name="connsiteX3" fmla="*/ 1765300 w 2809875"/>
                <a:gd name="connsiteY3" fmla="*/ 0 h 3530600"/>
                <a:gd name="connsiteX4" fmla="*/ 2809875 w 2809875"/>
                <a:gd name="connsiteY4" fmla="*/ 1044575 h 35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9875" h="3530600">
                  <a:moveTo>
                    <a:pt x="2809875" y="2486025"/>
                  </a:moveTo>
                  <a:lnTo>
                    <a:pt x="1765300" y="3530600"/>
                  </a:lnTo>
                  <a:lnTo>
                    <a:pt x="0" y="1765300"/>
                  </a:lnTo>
                  <a:lnTo>
                    <a:pt x="1765300" y="0"/>
                  </a:lnTo>
                  <a:lnTo>
                    <a:pt x="2809875" y="1044575"/>
                  </a:lnTo>
                </a:path>
              </a:pathLst>
            </a:custGeom>
            <a:noFill/>
            <a:ln w="57150">
              <a:solidFill>
                <a:srgbClr val="01CC9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AECEF06A-B0EC-4852-92D3-5D737B0AA9B7}"/>
                </a:ext>
              </a:extLst>
            </p:cNvPr>
            <p:cNvSpPr txBox="1"/>
            <p:nvPr/>
          </p:nvSpPr>
          <p:spPr>
            <a:xfrm>
              <a:off x="2879172" y="3651846"/>
              <a:ext cx="263525" cy="7076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>
                  <a:solidFill>
                    <a:schemeClr val="bg1">
                      <a:lumMod val="50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3</a:t>
              </a:r>
              <a:endParaRPr lang="zh-CN" altLang="en-US" sz="4000">
                <a:solidFill>
                  <a:schemeClr val="bg1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9" name="文本框 29">
            <a:extLst>
              <a:ext uri="{FF2B5EF4-FFF2-40B4-BE49-F238E27FC236}">
                <a16:creationId xmlns:a16="http://schemas.microsoft.com/office/drawing/2014/main" xmlns="" id="{13613761-73A5-45D4-9472-20DD6746FE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25" y="1841500"/>
            <a:ext cx="3232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latin typeface="Segoe Semibold" pitchFamily="34" charset="0"/>
              </a:rPr>
              <a:t>Click to add title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Segoe Semibold" pitchFamily="34" charset="0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:a16="http://schemas.microsoft.com/office/drawing/2014/main" xmlns="" id="{568731AF-A7CA-43BE-AE9F-E4AC9E508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425" y="3017838"/>
            <a:ext cx="3232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>
                <a:solidFill>
                  <a:schemeClr val="bg1">
                    <a:lumMod val="50000"/>
                  </a:schemeClr>
                </a:solidFill>
                <a:latin typeface="Segoe Semibold" pitchFamily="34" charset="0"/>
              </a:rPr>
              <a:t>Click to add title</a:t>
            </a:r>
            <a:endParaRPr lang="zh-CN" altLang="en-US" sz="3200">
              <a:solidFill>
                <a:schemeClr val="bg1">
                  <a:lumMod val="50000"/>
                </a:schemeClr>
              </a:solidFill>
              <a:latin typeface="Segoe Semibold" pitchFamily="34" charset="0"/>
            </a:endParaRPr>
          </a:p>
        </p:txBody>
      </p:sp>
      <p:sp>
        <p:nvSpPr>
          <p:cNvPr id="21" name="文本框 31">
            <a:extLst>
              <a:ext uri="{FF2B5EF4-FFF2-40B4-BE49-F238E27FC236}">
                <a16:creationId xmlns:a16="http://schemas.microsoft.com/office/drawing/2014/main" xmlns="" id="{13F8B3C2-6254-4DD8-9FFE-CD364B947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425" y="4127988"/>
            <a:ext cx="3232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>
                <a:solidFill>
                  <a:schemeClr val="bg1">
                    <a:lumMod val="50000"/>
                  </a:schemeClr>
                </a:solidFill>
                <a:latin typeface="Segoe Semibold" pitchFamily="34" charset="0"/>
              </a:rPr>
              <a:t>Click to add title</a:t>
            </a:r>
            <a:endParaRPr lang="zh-CN" altLang="en-US" sz="3200">
              <a:solidFill>
                <a:schemeClr val="bg1">
                  <a:lumMod val="50000"/>
                </a:schemeClr>
              </a:solidFill>
              <a:latin typeface="Segoe Semibold" pitchFamily="34" charset="0"/>
            </a:endParaRPr>
          </a:p>
        </p:txBody>
      </p:sp>
      <p:sp>
        <p:nvSpPr>
          <p:cNvPr id="22" name="文本框 32">
            <a:extLst>
              <a:ext uri="{FF2B5EF4-FFF2-40B4-BE49-F238E27FC236}">
                <a16:creationId xmlns:a16="http://schemas.microsoft.com/office/drawing/2014/main" xmlns="" id="{796AF129-B5D4-423A-A950-15805833AD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25" y="5374176"/>
            <a:ext cx="3232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latin typeface="Segoe Semibold" pitchFamily="34" charset="0"/>
              </a:rPr>
              <a:t>Click to add title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Segoe Semibold" pitchFamily="34" charset="0"/>
            </a:endParaRPr>
          </a:p>
        </p:txBody>
      </p:sp>
      <p:sp>
        <p:nvSpPr>
          <p:cNvPr id="23" name="文本框 23">
            <a:extLst>
              <a:ext uri="{FF2B5EF4-FFF2-40B4-BE49-F238E27FC236}">
                <a16:creationId xmlns:a16="http://schemas.microsoft.com/office/drawing/2014/main" xmlns="" id="{3CCDCE3B-2950-4905-8F9E-72C567390A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3900" y="361950"/>
            <a:ext cx="32956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rgbClr val="01CC99"/>
                </a:solidFill>
                <a:latin typeface="Segoe Semibold" pitchFamily="34" charset="0"/>
              </a:rPr>
              <a:t>Contents</a:t>
            </a:r>
            <a:endParaRPr lang="zh-CN" altLang="en-US" sz="6000">
              <a:solidFill>
                <a:srgbClr val="01CC99"/>
              </a:solidFill>
              <a:latin typeface="Segoe Semibold" pitchFamily="34" charset="0"/>
            </a:endParaRPr>
          </a:p>
        </p:txBody>
      </p:sp>
      <p:grpSp>
        <p:nvGrpSpPr>
          <p:cNvPr id="26" name="组合 6">
            <a:extLst>
              <a:ext uri="{FF2B5EF4-FFF2-40B4-BE49-F238E27FC236}">
                <a16:creationId xmlns:a16="http://schemas.microsoft.com/office/drawing/2014/main" xmlns="" id="{85FE7165-BF02-4AE2-94E0-0D8CC49FCFA8}"/>
              </a:ext>
            </a:extLst>
          </p:cNvPr>
          <p:cNvGrpSpPr>
            <a:grpSpLocks/>
          </p:cNvGrpSpPr>
          <p:nvPr/>
        </p:nvGrpSpPr>
        <p:grpSpPr bwMode="auto">
          <a:xfrm>
            <a:off x="279400" y="241300"/>
            <a:ext cx="762000" cy="762000"/>
            <a:chOff x="279400" y="241300"/>
            <a:chExt cx="762000" cy="76200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A50BCC00-329F-4833-B168-D0DB0E7E463A}"/>
                </a:ext>
              </a:extLst>
            </p:cNvPr>
            <p:cNvSpPr/>
            <p:nvPr/>
          </p:nvSpPr>
          <p:spPr>
            <a:xfrm>
              <a:off x="279400" y="241300"/>
              <a:ext cx="762000" cy="762000"/>
            </a:xfrm>
            <a:prstGeom prst="rect">
              <a:avLst/>
            </a:prstGeom>
            <a:solidFill>
              <a:srgbClr val="01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BB976F7-2574-464F-AA46-1683B93671C0}"/>
                </a:ext>
              </a:extLst>
            </p:cNvPr>
            <p:cNvGrpSpPr/>
            <p:nvPr/>
          </p:nvGrpSpPr>
          <p:grpSpPr>
            <a:xfrm>
              <a:off x="380175" y="285925"/>
              <a:ext cx="560450" cy="672750"/>
              <a:chOff x="10768190" y="3367088"/>
              <a:chExt cx="847725" cy="1017587"/>
            </a:xfrm>
            <a:solidFill>
              <a:schemeClr val="bg1"/>
            </a:solidFill>
          </p:grpSpPr>
          <p:sp>
            <p:nvSpPr>
              <p:cNvPr id="29" name="Freeform 5">
                <a:extLst>
                  <a:ext uri="{FF2B5EF4-FFF2-40B4-BE49-F238E27FC236}">
                    <a16:creationId xmlns:a16="http://schemas.microsoft.com/office/drawing/2014/main" xmlns="" id="{28014ABF-D131-49AB-A871-077A666C47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68190" y="3367088"/>
                <a:ext cx="847725" cy="968375"/>
              </a:xfrm>
              <a:custGeom>
                <a:avLst/>
                <a:gdLst>
                  <a:gd name="T0" fmla="*/ 246 w 325"/>
                  <a:gd name="T1" fmla="*/ 219 h 372"/>
                  <a:gd name="T2" fmla="*/ 310 w 325"/>
                  <a:gd name="T3" fmla="*/ 113 h 372"/>
                  <a:gd name="T4" fmla="*/ 310 w 325"/>
                  <a:gd name="T5" fmla="*/ 113 h 372"/>
                  <a:gd name="T6" fmla="*/ 318 w 325"/>
                  <a:gd name="T7" fmla="*/ 84 h 372"/>
                  <a:gd name="T8" fmla="*/ 318 w 325"/>
                  <a:gd name="T9" fmla="*/ 81 h 372"/>
                  <a:gd name="T10" fmla="*/ 319 w 325"/>
                  <a:gd name="T11" fmla="*/ 76 h 372"/>
                  <a:gd name="T12" fmla="*/ 320 w 325"/>
                  <a:gd name="T13" fmla="*/ 19 h 372"/>
                  <a:gd name="T14" fmla="*/ 322 w 325"/>
                  <a:gd name="T15" fmla="*/ 17 h 372"/>
                  <a:gd name="T16" fmla="*/ 324 w 325"/>
                  <a:gd name="T17" fmla="*/ 10 h 372"/>
                  <a:gd name="T18" fmla="*/ 323 w 325"/>
                  <a:gd name="T19" fmla="*/ 10 h 372"/>
                  <a:gd name="T20" fmla="*/ 325 w 325"/>
                  <a:gd name="T21" fmla="*/ 0 h 372"/>
                  <a:gd name="T22" fmla="*/ 315 w 325"/>
                  <a:gd name="T23" fmla="*/ 3 h 372"/>
                  <a:gd name="T24" fmla="*/ 313 w 325"/>
                  <a:gd name="T25" fmla="*/ 2 h 372"/>
                  <a:gd name="T26" fmla="*/ 308 w 325"/>
                  <a:gd name="T27" fmla="*/ 6 h 372"/>
                  <a:gd name="T28" fmla="*/ 307 w 325"/>
                  <a:gd name="T29" fmla="*/ 7 h 372"/>
                  <a:gd name="T30" fmla="*/ 225 w 325"/>
                  <a:gd name="T31" fmla="*/ 36 h 372"/>
                  <a:gd name="T32" fmla="*/ 225 w 325"/>
                  <a:gd name="T33" fmla="*/ 36 h 372"/>
                  <a:gd name="T34" fmla="*/ 135 w 325"/>
                  <a:gd name="T35" fmla="*/ 134 h 372"/>
                  <a:gd name="T36" fmla="*/ 0 w 325"/>
                  <a:gd name="T37" fmla="*/ 222 h 372"/>
                  <a:gd name="T38" fmla="*/ 186 w 325"/>
                  <a:gd name="T39" fmla="*/ 372 h 372"/>
                  <a:gd name="T40" fmla="*/ 246 w 325"/>
                  <a:gd name="T41" fmla="*/ 219 h 372"/>
                  <a:gd name="T42" fmla="*/ 238 w 325"/>
                  <a:gd name="T43" fmla="*/ 162 h 372"/>
                  <a:gd name="T44" fmla="*/ 199 w 325"/>
                  <a:gd name="T45" fmla="*/ 168 h 372"/>
                  <a:gd name="T46" fmla="*/ 187 w 325"/>
                  <a:gd name="T47" fmla="*/ 125 h 372"/>
                  <a:gd name="T48" fmla="*/ 191 w 325"/>
                  <a:gd name="T49" fmla="*/ 120 h 372"/>
                  <a:gd name="T50" fmla="*/ 230 w 325"/>
                  <a:gd name="T51" fmla="*/ 114 h 372"/>
                  <a:gd name="T52" fmla="*/ 242 w 325"/>
                  <a:gd name="T53" fmla="*/ 157 h 372"/>
                  <a:gd name="T54" fmla="*/ 238 w 325"/>
                  <a:gd name="T55" fmla="*/ 16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5" h="372">
                    <a:moveTo>
                      <a:pt x="246" y="219"/>
                    </a:moveTo>
                    <a:cubicBezTo>
                      <a:pt x="280" y="181"/>
                      <a:pt x="299" y="144"/>
                      <a:pt x="310" y="113"/>
                    </a:cubicBezTo>
                    <a:cubicBezTo>
                      <a:pt x="310" y="113"/>
                      <a:pt x="310" y="113"/>
                      <a:pt x="310" y="113"/>
                    </a:cubicBezTo>
                    <a:cubicBezTo>
                      <a:pt x="310" y="113"/>
                      <a:pt x="314" y="102"/>
                      <a:pt x="318" y="84"/>
                    </a:cubicBezTo>
                    <a:cubicBezTo>
                      <a:pt x="318" y="83"/>
                      <a:pt x="318" y="82"/>
                      <a:pt x="318" y="81"/>
                    </a:cubicBezTo>
                    <a:cubicBezTo>
                      <a:pt x="319" y="79"/>
                      <a:pt x="319" y="78"/>
                      <a:pt x="319" y="76"/>
                    </a:cubicBezTo>
                    <a:cubicBezTo>
                      <a:pt x="323" y="51"/>
                      <a:pt x="322" y="30"/>
                      <a:pt x="320" y="19"/>
                    </a:cubicBezTo>
                    <a:cubicBezTo>
                      <a:pt x="321" y="18"/>
                      <a:pt x="321" y="17"/>
                      <a:pt x="322" y="17"/>
                    </a:cubicBezTo>
                    <a:cubicBezTo>
                      <a:pt x="324" y="14"/>
                      <a:pt x="325" y="11"/>
                      <a:pt x="324" y="10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15" y="3"/>
                      <a:pt x="315" y="3"/>
                      <a:pt x="315" y="3"/>
                    </a:cubicBezTo>
                    <a:cubicBezTo>
                      <a:pt x="313" y="2"/>
                      <a:pt x="313" y="2"/>
                      <a:pt x="313" y="2"/>
                    </a:cubicBezTo>
                    <a:cubicBezTo>
                      <a:pt x="312" y="2"/>
                      <a:pt x="310" y="3"/>
                      <a:pt x="308" y="6"/>
                    </a:cubicBezTo>
                    <a:cubicBezTo>
                      <a:pt x="307" y="6"/>
                      <a:pt x="307" y="7"/>
                      <a:pt x="307" y="7"/>
                    </a:cubicBezTo>
                    <a:cubicBezTo>
                      <a:pt x="307" y="7"/>
                      <a:pt x="269" y="9"/>
                      <a:pt x="225" y="36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164" y="74"/>
                      <a:pt x="135" y="134"/>
                      <a:pt x="135" y="134"/>
                    </a:cubicBezTo>
                    <a:cubicBezTo>
                      <a:pt x="24" y="119"/>
                      <a:pt x="0" y="222"/>
                      <a:pt x="0" y="222"/>
                    </a:cubicBezTo>
                    <a:cubicBezTo>
                      <a:pt x="215" y="209"/>
                      <a:pt x="186" y="372"/>
                      <a:pt x="186" y="372"/>
                    </a:cubicBezTo>
                    <a:cubicBezTo>
                      <a:pt x="281" y="331"/>
                      <a:pt x="246" y="219"/>
                      <a:pt x="246" y="219"/>
                    </a:cubicBezTo>
                    <a:close/>
                    <a:moveTo>
                      <a:pt x="238" y="162"/>
                    </a:moveTo>
                    <a:cubicBezTo>
                      <a:pt x="229" y="173"/>
                      <a:pt x="212" y="176"/>
                      <a:pt x="199" y="168"/>
                    </a:cubicBezTo>
                    <a:cubicBezTo>
                      <a:pt x="184" y="159"/>
                      <a:pt x="178" y="140"/>
                      <a:pt x="187" y="125"/>
                    </a:cubicBezTo>
                    <a:cubicBezTo>
                      <a:pt x="188" y="123"/>
                      <a:pt x="189" y="122"/>
                      <a:pt x="191" y="120"/>
                    </a:cubicBezTo>
                    <a:cubicBezTo>
                      <a:pt x="200" y="109"/>
                      <a:pt x="217" y="107"/>
                      <a:pt x="230" y="114"/>
                    </a:cubicBezTo>
                    <a:cubicBezTo>
                      <a:pt x="245" y="123"/>
                      <a:pt x="251" y="142"/>
                      <a:pt x="242" y="157"/>
                    </a:cubicBezTo>
                    <a:cubicBezTo>
                      <a:pt x="241" y="159"/>
                      <a:pt x="240" y="161"/>
                      <a:pt x="238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6">
                <a:extLst>
                  <a:ext uri="{FF2B5EF4-FFF2-40B4-BE49-F238E27FC236}">
                    <a16:creationId xmlns:a16="http://schemas.microsoft.com/office/drawing/2014/main" xmlns="" id="{8403EDC7-8A4E-49DF-8DDB-4E1BA1150E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5813" y="4137025"/>
                <a:ext cx="187325" cy="231775"/>
              </a:xfrm>
              <a:custGeom>
                <a:avLst/>
                <a:gdLst>
                  <a:gd name="T0" fmla="*/ 0 w 72"/>
                  <a:gd name="T1" fmla="*/ 89 h 89"/>
                  <a:gd name="T2" fmla="*/ 72 w 72"/>
                  <a:gd name="T3" fmla="*/ 0 h 89"/>
                  <a:gd name="T4" fmla="*/ 0 w 72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89">
                    <a:moveTo>
                      <a:pt x="0" y="89"/>
                    </a:moveTo>
                    <a:cubicBezTo>
                      <a:pt x="53" y="70"/>
                      <a:pt x="72" y="0"/>
                      <a:pt x="72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7">
                <a:extLst>
                  <a:ext uri="{FF2B5EF4-FFF2-40B4-BE49-F238E27FC236}">
                    <a16:creationId xmlns:a16="http://schemas.microsoft.com/office/drawing/2014/main" xmlns="" id="{807ABEA2-A7D7-4AF4-AAD7-0F6A61C81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6588" y="4070350"/>
                <a:ext cx="250825" cy="314325"/>
              </a:xfrm>
              <a:custGeom>
                <a:avLst/>
                <a:gdLst>
                  <a:gd name="T0" fmla="*/ 0 w 96"/>
                  <a:gd name="T1" fmla="*/ 121 h 121"/>
                  <a:gd name="T2" fmla="*/ 96 w 96"/>
                  <a:gd name="T3" fmla="*/ 0 h 121"/>
                  <a:gd name="T4" fmla="*/ 0 w 96"/>
                  <a:gd name="T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1">
                    <a:moveTo>
                      <a:pt x="0" y="121"/>
                    </a:moveTo>
                    <a:cubicBezTo>
                      <a:pt x="71" y="95"/>
                      <a:pt x="96" y="0"/>
                      <a:pt x="96" y="0"/>
                    </a:cubicBezTo>
                    <a:cubicBezTo>
                      <a:pt x="21" y="34"/>
                      <a:pt x="0" y="121"/>
                      <a:pt x="0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8">
                <a:extLst>
                  <a:ext uri="{FF2B5EF4-FFF2-40B4-BE49-F238E27FC236}">
                    <a16:creationId xmlns:a16="http://schemas.microsoft.com/office/drawing/2014/main" xmlns="" id="{6AC764D1-96EF-4D53-861E-4F6F18A32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1188" y="4002088"/>
                <a:ext cx="190500" cy="231775"/>
              </a:xfrm>
              <a:custGeom>
                <a:avLst/>
                <a:gdLst>
                  <a:gd name="T0" fmla="*/ 0 w 73"/>
                  <a:gd name="T1" fmla="*/ 89 h 89"/>
                  <a:gd name="T2" fmla="*/ 73 w 73"/>
                  <a:gd name="T3" fmla="*/ 0 h 89"/>
                  <a:gd name="T4" fmla="*/ 0 w 73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" h="89">
                    <a:moveTo>
                      <a:pt x="0" y="89"/>
                    </a:moveTo>
                    <a:cubicBezTo>
                      <a:pt x="53" y="70"/>
                      <a:pt x="73" y="0"/>
                      <a:pt x="73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22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148D59D-1E64-4EA2-A1A9-7E53320EB053}"/>
              </a:ext>
            </a:extLst>
          </p:cNvPr>
          <p:cNvGrpSpPr>
            <a:grpSpLocks/>
          </p:cNvGrpSpPr>
          <p:nvPr/>
        </p:nvGrpSpPr>
        <p:grpSpPr bwMode="auto">
          <a:xfrm>
            <a:off x="2116138" y="0"/>
            <a:ext cx="7959725" cy="2833688"/>
            <a:chOff x="2116138" y="70643"/>
            <a:chExt cx="7959725" cy="2833688"/>
          </a:xfrm>
        </p:grpSpPr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xmlns="" id="{647E478D-E6CC-4857-B414-8F283A3E4478}"/>
                </a:ext>
              </a:extLst>
            </p:cNvPr>
            <p:cNvSpPr/>
            <p:nvPr/>
          </p:nvSpPr>
          <p:spPr>
            <a:xfrm flipV="1">
              <a:off x="2116138" y="70643"/>
              <a:ext cx="7959725" cy="2833688"/>
            </a:xfrm>
            <a:prstGeom prst="triangle">
              <a:avLst/>
            </a:prstGeom>
            <a:blipFill dpi="0" rotWithShape="0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xmlns="" id="{9396C85D-D24B-47C1-9738-31AA966E1E9B}"/>
                </a:ext>
              </a:extLst>
            </p:cNvPr>
            <p:cNvSpPr/>
            <p:nvPr/>
          </p:nvSpPr>
          <p:spPr>
            <a:xfrm flipV="1">
              <a:off x="2116138" y="70643"/>
              <a:ext cx="7959725" cy="2833688"/>
            </a:xfrm>
            <a:prstGeom prst="triangle">
              <a:avLst/>
            </a:prstGeom>
            <a:solidFill>
              <a:srgbClr val="01CC9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768C4B6-83E0-4C5B-86BF-366CD550E4BF}"/>
              </a:ext>
            </a:extLst>
          </p:cNvPr>
          <p:cNvSpPr txBox="1"/>
          <p:nvPr/>
        </p:nvSpPr>
        <p:spPr>
          <a:xfrm>
            <a:off x="4638675" y="3013075"/>
            <a:ext cx="2914650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6600" dirty="0">
                <a:solidFill>
                  <a:schemeClr val="bg1">
                    <a:lumMod val="50000"/>
                  </a:schemeClr>
                </a:solidFill>
                <a:latin typeface="Tw Cen MT Condensed Extra Bold" panose="020B0803020202020204" pitchFamily="34" charset="0"/>
              </a:rPr>
              <a:t>Part</a:t>
            </a:r>
            <a:r>
              <a:rPr lang="zh-CN" altLang="en-US" sz="6600" dirty="0">
                <a:solidFill>
                  <a:schemeClr val="bg1">
                    <a:lumMod val="50000"/>
                  </a:schemeClr>
                </a:solidFill>
                <a:latin typeface="Tw Cen MT Condensed Extra Bold" panose="020B0803020202020204" pitchFamily="34" charset="0"/>
              </a:rPr>
              <a:t> </a:t>
            </a:r>
            <a:r>
              <a:rPr lang="en-US" altLang="zh-CN" sz="6600" dirty="0">
                <a:solidFill>
                  <a:schemeClr val="bg1">
                    <a:lumMod val="50000"/>
                  </a:schemeClr>
                </a:solidFill>
                <a:latin typeface="Tw Cen MT Condensed Extra Bold" panose="020B0803020202020204" pitchFamily="34" charset="0"/>
              </a:rPr>
              <a:t>one</a:t>
            </a:r>
            <a:endParaRPr lang="zh-CN" altLang="en-US" sz="6600" dirty="0">
              <a:solidFill>
                <a:schemeClr val="bg1">
                  <a:lumMod val="50000"/>
                </a:schemeClr>
              </a:solidFill>
              <a:latin typeface="Tw Cen MT Condensed Extra Bold" panose="020B0803020202020204" pitchFamily="34" charset="0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62A4A571-D088-409F-A0C3-8E223831DBFC}"/>
              </a:ext>
            </a:extLst>
          </p:cNvPr>
          <p:cNvSpPr/>
          <p:nvPr/>
        </p:nvSpPr>
        <p:spPr>
          <a:xfrm flipV="1">
            <a:off x="5830888" y="4197350"/>
            <a:ext cx="530225" cy="344488"/>
          </a:xfrm>
          <a:prstGeom prst="triangle">
            <a:avLst/>
          </a:prstGeom>
          <a:solidFill>
            <a:srgbClr val="01CC99"/>
          </a:solidFill>
          <a:ln>
            <a:solidFill>
              <a:srgbClr val="01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0D36AEC-B1D2-4105-9721-CAFC75CCD782}"/>
              </a:ext>
            </a:extLst>
          </p:cNvPr>
          <p:cNvSpPr/>
          <p:nvPr/>
        </p:nvSpPr>
        <p:spPr>
          <a:xfrm>
            <a:off x="1781175" y="4930775"/>
            <a:ext cx="862965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Click here to enter the text, or you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cancopy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 and paste it from word here. click here to enter the text, or you can copy and paste it from word here</a:t>
            </a:r>
            <a:endParaRPr lang="zh-CN" altLang="en-US" dirty="0">
              <a:latin typeface="Segoe Semibold" panose="020B0702040504020203" pitchFamily="34" charset="0"/>
            </a:endParaRPr>
          </a:p>
        </p:txBody>
      </p:sp>
      <p:grpSp>
        <p:nvGrpSpPr>
          <p:cNvPr id="8" name="组合 6">
            <a:extLst>
              <a:ext uri="{FF2B5EF4-FFF2-40B4-BE49-F238E27FC236}">
                <a16:creationId xmlns:a16="http://schemas.microsoft.com/office/drawing/2014/main" xmlns="" id="{5C0F0D2C-08A9-4D1C-8F4F-35C7BF7ACA8A}"/>
              </a:ext>
            </a:extLst>
          </p:cNvPr>
          <p:cNvGrpSpPr>
            <a:grpSpLocks/>
          </p:cNvGrpSpPr>
          <p:nvPr/>
        </p:nvGrpSpPr>
        <p:grpSpPr bwMode="auto">
          <a:xfrm>
            <a:off x="279400" y="241300"/>
            <a:ext cx="762000" cy="762000"/>
            <a:chOff x="279400" y="241300"/>
            <a:chExt cx="762000" cy="762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95CC3E14-2959-4B81-B396-AD0916D34662}"/>
                </a:ext>
              </a:extLst>
            </p:cNvPr>
            <p:cNvSpPr/>
            <p:nvPr/>
          </p:nvSpPr>
          <p:spPr>
            <a:xfrm>
              <a:off x="279400" y="241300"/>
              <a:ext cx="762000" cy="762000"/>
            </a:xfrm>
            <a:prstGeom prst="rect">
              <a:avLst/>
            </a:prstGeom>
            <a:solidFill>
              <a:srgbClr val="01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BDAFFA1D-7956-48D9-A6C9-8AF6F574ADC0}"/>
                </a:ext>
              </a:extLst>
            </p:cNvPr>
            <p:cNvGrpSpPr/>
            <p:nvPr/>
          </p:nvGrpSpPr>
          <p:grpSpPr>
            <a:xfrm>
              <a:off x="380175" y="285925"/>
              <a:ext cx="560450" cy="672750"/>
              <a:chOff x="10768190" y="3367088"/>
              <a:chExt cx="847725" cy="1017587"/>
            </a:xfrm>
            <a:solidFill>
              <a:schemeClr val="bg1"/>
            </a:solidFill>
          </p:grpSpPr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xmlns="" id="{65F7F403-55A4-4156-A999-B81F0A0389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68190" y="3367088"/>
                <a:ext cx="847725" cy="968375"/>
              </a:xfrm>
              <a:custGeom>
                <a:avLst/>
                <a:gdLst>
                  <a:gd name="T0" fmla="*/ 246 w 325"/>
                  <a:gd name="T1" fmla="*/ 219 h 372"/>
                  <a:gd name="T2" fmla="*/ 310 w 325"/>
                  <a:gd name="T3" fmla="*/ 113 h 372"/>
                  <a:gd name="T4" fmla="*/ 310 w 325"/>
                  <a:gd name="T5" fmla="*/ 113 h 372"/>
                  <a:gd name="T6" fmla="*/ 318 w 325"/>
                  <a:gd name="T7" fmla="*/ 84 h 372"/>
                  <a:gd name="T8" fmla="*/ 318 w 325"/>
                  <a:gd name="T9" fmla="*/ 81 h 372"/>
                  <a:gd name="T10" fmla="*/ 319 w 325"/>
                  <a:gd name="T11" fmla="*/ 76 h 372"/>
                  <a:gd name="T12" fmla="*/ 320 w 325"/>
                  <a:gd name="T13" fmla="*/ 19 h 372"/>
                  <a:gd name="T14" fmla="*/ 322 w 325"/>
                  <a:gd name="T15" fmla="*/ 17 h 372"/>
                  <a:gd name="T16" fmla="*/ 324 w 325"/>
                  <a:gd name="T17" fmla="*/ 10 h 372"/>
                  <a:gd name="T18" fmla="*/ 323 w 325"/>
                  <a:gd name="T19" fmla="*/ 10 h 372"/>
                  <a:gd name="T20" fmla="*/ 325 w 325"/>
                  <a:gd name="T21" fmla="*/ 0 h 372"/>
                  <a:gd name="T22" fmla="*/ 315 w 325"/>
                  <a:gd name="T23" fmla="*/ 3 h 372"/>
                  <a:gd name="T24" fmla="*/ 313 w 325"/>
                  <a:gd name="T25" fmla="*/ 2 h 372"/>
                  <a:gd name="T26" fmla="*/ 308 w 325"/>
                  <a:gd name="T27" fmla="*/ 6 h 372"/>
                  <a:gd name="T28" fmla="*/ 307 w 325"/>
                  <a:gd name="T29" fmla="*/ 7 h 372"/>
                  <a:gd name="T30" fmla="*/ 225 w 325"/>
                  <a:gd name="T31" fmla="*/ 36 h 372"/>
                  <a:gd name="T32" fmla="*/ 225 w 325"/>
                  <a:gd name="T33" fmla="*/ 36 h 372"/>
                  <a:gd name="T34" fmla="*/ 135 w 325"/>
                  <a:gd name="T35" fmla="*/ 134 h 372"/>
                  <a:gd name="T36" fmla="*/ 0 w 325"/>
                  <a:gd name="T37" fmla="*/ 222 h 372"/>
                  <a:gd name="T38" fmla="*/ 186 w 325"/>
                  <a:gd name="T39" fmla="*/ 372 h 372"/>
                  <a:gd name="T40" fmla="*/ 246 w 325"/>
                  <a:gd name="T41" fmla="*/ 219 h 372"/>
                  <a:gd name="T42" fmla="*/ 238 w 325"/>
                  <a:gd name="T43" fmla="*/ 162 h 372"/>
                  <a:gd name="T44" fmla="*/ 199 w 325"/>
                  <a:gd name="T45" fmla="*/ 168 h 372"/>
                  <a:gd name="T46" fmla="*/ 187 w 325"/>
                  <a:gd name="T47" fmla="*/ 125 h 372"/>
                  <a:gd name="T48" fmla="*/ 191 w 325"/>
                  <a:gd name="T49" fmla="*/ 120 h 372"/>
                  <a:gd name="T50" fmla="*/ 230 w 325"/>
                  <a:gd name="T51" fmla="*/ 114 h 372"/>
                  <a:gd name="T52" fmla="*/ 242 w 325"/>
                  <a:gd name="T53" fmla="*/ 157 h 372"/>
                  <a:gd name="T54" fmla="*/ 238 w 325"/>
                  <a:gd name="T55" fmla="*/ 16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5" h="372">
                    <a:moveTo>
                      <a:pt x="246" y="219"/>
                    </a:moveTo>
                    <a:cubicBezTo>
                      <a:pt x="280" y="181"/>
                      <a:pt x="299" y="144"/>
                      <a:pt x="310" y="113"/>
                    </a:cubicBezTo>
                    <a:cubicBezTo>
                      <a:pt x="310" y="113"/>
                      <a:pt x="310" y="113"/>
                      <a:pt x="310" y="113"/>
                    </a:cubicBezTo>
                    <a:cubicBezTo>
                      <a:pt x="310" y="113"/>
                      <a:pt x="314" y="102"/>
                      <a:pt x="318" y="84"/>
                    </a:cubicBezTo>
                    <a:cubicBezTo>
                      <a:pt x="318" y="83"/>
                      <a:pt x="318" y="82"/>
                      <a:pt x="318" y="81"/>
                    </a:cubicBezTo>
                    <a:cubicBezTo>
                      <a:pt x="319" y="79"/>
                      <a:pt x="319" y="78"/>
                      <a:pt x="319" y="76"/>
                    </a:cubicBezTo>
                    <a:cubicBezTo>
                      <a:pt x="323" y="51"/>
                      <a:pt x="322" y="30"/>
                      <a:pt x="320" y="19"/>
                    </a:cubicBezTo>
                    <a:cubicBezTo>
                      <a:pt x="321" y="18"/>
                      <a:pt x="321" y="17"/>
                      <a:pt x="322" y="17"/>
                    </a:cubicBezTo>
                    <a:cubicBezTo>
                      <a:pt x="324" y="14"/>
                      <a:pt x="325" y="11"/>
                      <a:pt x="324" y="10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15" y="3"/>
                      <a:pt x="315" y="3"/>
                      <a:pt x="315" y="3"/>
                    </a:cubicBezTo>
                    <a:cubicBezTo>
                      <a:pt x="313" y="2"/>
                      <a:pt x="313" y="2"/>
                      <a:pt x="313" y="2"/>
                    </a:cubicBezTo>
                    <a:cubicBezTo>
                      <a:pt x="312" y="2"/>
                      <a:pt x="310" y="3"/>
                      <a:pt x="308" y="6"/>
                    </a:cubicBezTo>
                    <a:cubicBezTo>
                      <a:pt x="307" y="6"/>
                      <a:pt x="307" y="7"/>
                      <a:pt x="307" y="7"/>
                    </a:cubicBezTo>
                    <a:cubicBezTo>
                      <a:pt x="307" y="7"/>
                      <a:pt x="269" y="9"/>
                      <a:pt x="225" y="36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164" y="74"/>
                      <a:pt x="135" y="134"/>
                      <a:pt x="135" y="134"/>
                    </a:cubicBezTo>
                    <a:cubicBezTo>
                      <a:pt x="24" y="119"/>
                      <a:pt x="0" y="222"/>
                      <a:pt x="0" y="222"/>
                    </a:cubicBezTo>
                    <a:cubicBezTo>
                      <a:pt x="215" y="209"/>
                      <a:pt x="186" y="372"/>
                      <a:pt x="186" y="372"/>
                    </a:cubicBezTo>
                    <a:cubicBezTo>
                      <a:pt x="281" y="331"/>
                      <a:pt x="246" y="219"/>
                      <a:pt x="246" y="219"/>
                    </a:cubicBezTo>
                    <a:close/>
                    <a:moveTo>
                      <a:pt x="238" y="162"/>
                    </a:moveTo>
                    <a:cubicBezTo>
                      <a:pt x="229" y="173"/>
                      <a:pt x="212" y="176"/>
                      <a:pt x="199" y="168"/>
                    </a:cubicBezTo>
                    <a:cubicBezTo>
                      <a:pt x="184" y="159"/>
                      <a:pt x="178" y="140"/>
                      <a:pt x="187" y="125"/>
                    </a:cubicBezTo>
                    <a:cubicBezTo>
                      <a:pt x="188" y="123"/>
                      <a:pt x="189" y="122"/>
                      <a:pt x="191" y="120"/>
                    </a:cubicBezTo>
                    <a:cubicBezTo>
                      <a:pt x="200" y="109"/>
                      <a:pt x="217" y="107"/>
                      <a:pt x="230" y="114"/>
                    </a:cubicBezTo>
                    <a:cubicBezTo>
                      <a:pt x="245" y="123"/>
                      <a:pt x="251" y="142"/>
                      <a:pt x="242" y="157"/>
                    </a:cubicBezTo>
                    <a:cubicBezTo>
                      <a:pt x="241" y="159"/>
                      <a:pt x="240" y="161"/>
                      <a:pt x="238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6">
                <a:extLst>
                  <a:ext uri="{FF2B5EF4-FFF2-40B4-BE49-F238E27FC236}">
                    <a16:creationId xmlns:a16="http://schemas.microsoft.com/office/drawing/2014/main" xmlns="" id="{70A7B6F7-D455-4952-9577-1D908F6F6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5813" y="4137025"/>
                <a:ext cx="187325" cy="231775"/>
              </a:xfrm>
              <a:custGeom>
                <a:avLst/>
                <a:gdLst>
                  <a:gd name="T0" fmla="*/ 0 w 72"/>
                  <a:gd name="T1" fmla="*/ 89 h 89"/>
                  <a:gd name="T2" fmla="*/ 72 w 72"/>
                  <a:gd name="T3" fmla="*/ 0 h 89"/>
                  <a:gd name="T4" fmla="*/ 0 w 72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89">
                    <a:moveTo>
                      <a:pt x="0" y="89"/>
                    </a:moveTo>
                    <a:cubicBezTo>
                      <a:pt x="53" y="70"/>
                      <a:pt x="72" y="0"/>
                      <a:pt x="72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7">
                <a:extLst>
                  <a:ext uri="{FF2B5EF4-FFF2-40B4-BE49-F238E27FC236}">
                    <a16:creationId xmlns:a16="http://schemas.microsoft.com/office/drawing/2014/main" xmlns="" id="{0C6E91CA-F7A2-4EBB-9239-D69BAFC25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6588" y="4070350"/>
                <a:ext cx="250825" cy="314325"/>
              </a:xfrm>
              <a:custGeom>
                <a:avLst/>
                <a:gdLst>
                  <a:gd name="T0" fmla="*/ 0 w 96"/>
                  <a:gd name="T1" fmla="*/ 121 h 121"/>
                  <a:gd name="T2" fmla="*/ 96 w 96"/>
                  <a:gd name="T3" fmla="*/ 0 h 121"/>
                  <a:gd name="T4" fmla="*/ 0 w 96"/>
                  <a:gd name="T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1">
                    <a:moveTo>
                      <a:pt x="0" y="121"/>
                    </a:moveTo>
                    <a:cubicBezTo>
                      <a:pt x="71" y="95"/>
                      <a:pt x="96" y="0"/>
                      <a:pt x="96" y="0"/>
                    </a:cubicBezTo>
                    <a:cubicBezTo>
                      <a:pt x="21" y="34"/>
                      <a:pt x="0" y="121"/>
                      <a:pt x="0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8">
                <a:extLst>
                  <a:ext uri="{FF2B5EF4-FFF2-40B4-BE49-F238E27FC236}">
                    <a16:creationId xmlns:a16="http://schemas.microsoft.com/office/drawing/2014/main" xmlns="" id="{6F611F07-B44E-4E41-B4E8-7E13851A6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1188" y="4002088"/>
                <a:ext cx="190500" cy="231775"/>
              </a:xfrm>
              <a:custGeom>
                <a:avLst/>
                <a:gdLst>
                  <a:gd name="T0" fmla="*/ 0 w 73"/>
                  <a:gd name="T1" fmla="*/ 89 h 89"/>
                  <a:gd name="T2" fmla="*/ 73 w 73"/>
                  <a:gd name="T3" fmla="*/ 0 h 89"/>
                  <a:gd name="T4" fmla="*/ 0 w 73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" h="89">
                    <a:moveTo>
                      <a:pt x="0" y="89"/>
                    </a:moveTo>
                    <a:cubicBezTo>
                      <a:pt x="53" y="70"/>
                      <a:pt x="73" y="0"/>
                      <a:pt x="73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554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29">
            <a:extLst>
              <a:ext uri="{FF2B5EF4-FFF2-40B4-BE49-F238E27FC236}">
                <a16:creationId xmlns:a16="http://schemas.microsoft.com/office/drawing/2014/main" xmlns="" id="{9528643B-1B7F-4493-B892-78B470793C89}"/>
              </a:ext>
            </a:extLst>
          </p:cNvPr>
          <p:cNvSpPr/>
          <p:nvPr/>
        </p:nvSpPr>
        <p:spPr>
          <a:xfrm flipH="1">
            <a:off x="0" y="6221413"/>
            <a:ext cx="1198563" cy="647700"/>
          </a:xfrm>
          <a:custGeom>
            <a:avLst/>
            <a:gdLst>
              <a:gd name="connsiteX0" fmla="*/ 711597 w 1143793"/>
              <a:gd name="connsiteY0" fmla="*/ 0 h 711597"/>
              <a:gd name="connsiteX1" fmla="*/ 0 w 1143793"/>
              <a:gd name="connsiteY1" fmla="*/ 711597 h 711597"/>
              <a:gd name="connsiteX2" fmla="*/ 1143793 w 1143793"/>
              <a:gd name="connsiteY2" fmla="*/ 711597 h 711597"/>
              <a:gd name="connsiteX3" fmla="*/ 1143793 w 1143793"/>
              <a:gd name="connsiteY3" fmla="*/ 432197 h 711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793" h="711597">
                <a:moveTo>
                  <a:pt x="711597" y="0"/>
                </a:moveTo>
                <a:lnTo>
                  <a:pt x="0" y="711597"/>
                </a:lnTo>
                <a:lnTo>
                  <a:pt x="1143793" y="711597"/>
                </a:lnTo>
                <a:lnTo>
                  <a:pt x="1143793" y="43219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文本框 6">
            <a:extLst>
              <a:ext uri="{FF2B5EF4-FFF2-40B4-BE49-F238E27FC236}">
                <a16:creationId xmlns:a16="http://schemas.microsoft.com/office/drawing/2014/main" xmlns="" id="{345A67D5-A179-49A2-80EE-EEBBAD0CB6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9263" y="731838"/>
            <a:ext cx="32321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rgbClr val="01CC99"/>
                </a:solidFill>
                <a:latin typeface="Segoe Semibold" pitchFamily="34" charset="0"/>
              </a:rPr>
              <a:t>Click to add title</a:t>
            </a:r>
            <a:endParaRPr lang="zh-CN" altLang="en-US" sz="3200" b="1" dirty="0">
              <a:solidFill>
                <a:srgbClr val="01CC99"/>
              </a:solidFill>
              <a:latin typeface="Segoe Semibold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8382F05-0179-4CB0-A616-8AC77344443C}"/>
              </a:ext>
            </a:extLst>
          </p:cNvPr>
          <p:cNvSpPr/>
          <p:nvPr/>
        </p:nvSpPr>
        <p:spPr>
          <a:xfrm>
            <a:off x="1928813" y="3849688"/>
            <a:ext cx="2330450" cy="1939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01CC99"/>
                </a:solidFill>
                <a:latin typeface="Segoe Semibold" panose="020B0702040504020203" pitchFamily="34" charset="0"/>
              </a:rPr>
              <a:t>Add subtitle</a:t>
            </a:r>
            <a:endParaRPr lang="zh-CN" altLang="en-US" sz="2800" b="1" dirty="0">
              <a:solidFill>
                <a:srgbClr val="01CC99"/>
              </a:solidFill>
              <a:latin typeface="Segoe Semibold" panose="020B0702040504020203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Click here to enter the text, or you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cancopy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 and paste it from word here. </a:t>
            </a:r>
            <a:endParaRPr lang="zh-CN" altLang="en-US" dirty="0">
              <a:latin typeface="Segoe Semibold" panose="020B0702040504020203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9616188-D163-4D34-9162-84075CB69E12}"/>
              </a:ext>
            </a:extLst>
          </p:cNvPr>
          <p:cNvSpPr/>
          <p:nvPr/>
        </p:nvSpPr>
        <p:spPr>
          <a:xfrm>
            <a:off x="4973638" y="3852863"/>
            <a:ext cx="2332037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>
                <a:solidFill>
                  <a:srgbClr val="01CC99"/>
                </a:solidFill>
                <a:latin typeface="Segoe Semibold" panose="020B0702040504020203" pitchFamily="34" charset="0"/>
              </a:rPr>
              <a:t>Add subtitle</a:t>
            </a:r>
            <a:endParaRPr lang="zh-CN" altLang="en-US" sz="2800" b="1">
              <a:solidFill>
                <a:srgbClr val="01CC99"/>
              </a:solidFill>
              <a:latin typeface="Segoe Semibold" panose="020B0702040504020203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Click here to enter the text, or you cancopy and paste it from word here. </a:t>
            </a:r>
            <a:endParaRPr lang="zh-CN" altLang="en-US">
              <a:latin typeface="Segoe Semibold" panose="020B0702040504020203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19971A5-942C-4671-974B-F57D597EAEC5}"/>
              </a:ext>
            </a:extLst>
          </p:cNvPr>
          <p:cNvSpPr/>
          <p:nvPr/>
        </p:nvSpPr>
        <p:spPr>
          <a:xfrm>
            <a:off x="8020050" y="3849688"/>
            <a:ext cx="2330450" cy="1939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>
                <a:solidFill>
                  <a:srgbClr val="01CC99"/>
                </a:solidFill>
                <a:latin typeface="Segoe Semibold" panose="020B0702040504020203" pitchFamily="34" charset="0"/>
              </a:rPr>
              <a:t>Add subtitle</a:t>
            </a:r>
            <a:endParaRPr lang="zh-CN" altLang="en-US" sz="2800" b="1">
              <a:solidFill>
                <a:srgbClr val="01CC99"/>
              </a:solidFill>
              <a:latin typeface="Segoe Semibold" panose="020B0702040504020203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Click here to enter the text, or you cancopy and paste it from word here. </a:t>
            </a:r>
            <a:endParaRPr lang="zh-CN" altLang="en-US">
              <a:latin typeface="Segoe Semibold" panose="020B0702040504020203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E1D3CAA-AD13-44A9-AF52-4906E32F08A2}"/>
              </a:ext>
            </a:extLst>
          </p:cNvPr>
          <p:cNvGrpSpPr>
            <a:grpSpLocks/>
          </p:cNvGrpSpPr>
          <p:nvPr/>
        </p:nvGrpSpPr>
        <p:grpSpPr bwMode="auto">
          <a:xfrm>
            <a:off x="5054600" y="1920875"/>
            <a:ext cx="1798638" cy="1754188"/>
            <a:chOff x="5054600" y="1920875"/>
            <a:chExt cx="1798638" cy="1754740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xmlns="" id="{645515BD-C5DB-4FDF-9A71-B08BD28FC4AC}"/>
                </a:ext>
              </a:extLst>
            </p:cNvPr>
            <p:cNvSpPr/>
            <p:nvPr/>
          </p:nvSpPr>
          <p:spPr>
            <a:xfrm flipV="1">
              <a:off x="5584825" y="3240503"/>
              <a:ext cx="749300" cy="435112"/>
            </a:xfrm>
            <a:prstGeom prst="triangle">
              <a:avLst/>
            </a:prstGeom>
            <a:noFill/>
            <a:ln w="57150">
              <a:solidFill>
                <a:srgbClr val="01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菱形 7">
              <a:extLst>
                <a:ext uri="{FF2B5EF4-FFF2-40B4-BE49-F238E27FC236}">
                  <a16:creationId xmlns:a16="http://schemas.microsoft.com/office/drawing/2014/main" xmlns="" id="{21344FAC-5546-4490-98D4-D5E872882116}"/>
                </a:ext>
              </a:extLst>
            </p:cNvPr>
            <p:cNvSpPr/>
            <p:nvPr/>
          </p:nvSpPr>
          <p:spPr>
            <a:xfrm>
              <a:off x="5054600" y="1920875"/>
              <a:ext cx="1798638" cy="1680104"/>
            </a:xfrm>
            <a:prstGeom prst="diamond">
              <a:avLst/>
            </a:prstGeom>
            <a:blipFill>
              <a:blip r:embed="rId2"/>
              <a:stretch>
                <a:fillRect/>
              </a:stretch>
            </a:blip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E52FAE7-F235-4380-A5A5-F88F364266D9}"/>
              </a:ext>
            </a:extLst>
          </p:cNvPr>
          <p:cNvGrpSpPr>
            <a:grpSpLocks/>
          </p:cNvGrpSpPr>
          <p:nvPr/>
        </p:nvGrpSpPr>
        <p:grpSpPr bwMode="auto">
          <a:xfrm>
            <a:off x="8039100" y="1920875"/>
            <a:ext cx="1800225" cy="1754188"/>
            <a:chOff x="8039100" y="1920875"/>
            <a:chExt cx="1800225" cy="1753704"/>
          </a:xfrm>
        </p:grpSpPr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xmlns="" id="{99FCDFEB-5095-4526-95FA-67371EA66434}"/>
                </a:ext>
              </a:extLst>
            </p:cNvPr>
            <p:cNvSpPr/>
            <p:nvPr/>
          </p:nvSpPr>
          <p:spPr>
            <a:xfrm flipV="1">
              <a:off x="8567738" y="3239724"/>
              <a:ext cx="749300" cy="434855"/>
            </a:xfrm>
            <a:prstGeom prst="triangle">
              <a:avLst/>
            </a:prstGeom>
            <a:noFill/>
            <a:ln w="57150">
              <a:solidFill>
                <a:srgbClr val="01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2378B37C-256C-4985-B174-E0FEF0B5CE8D}"/>
                </a:ext>
              </a:extLst>
            </p:cNvPr>
            <p:cNvSpPr/>
            <p:nvPr/>
          </p:nvSpPr>
          <p:spPr>
            <a:xfrm>
              <a:off x="8039100" y="1920875"/>
              <a:ext cx="1800225" cy="1679112"/>
            </a:xfrm>
            <a:prstGeom prst="diamond">
              <a:avLst/>
            </a:prstGeom>
            <a:blipFill>
              <a:blip r:embed="rId3"/>
              <a:stretch>
                <a:fillRect/>
              </a:stretch>
            </a:blip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127E278-1455-4C33-BD14-19286FE1F02D}"/>
              </a:ext>
            </a:extLst>
          </p:cNvPr>
          <p:cNvGrpSpPr>
            <a:grpSpLocks/>
          </p:cNvGrpSpPr>
          <p:nvPr/>
        </p:nvGrpSpPr>
        <p:grpSpPr bwMode="auto">
          <a:xfrm>
            <a:off x="2195513" y="1920875"/>
            <a:ext cx="1798637" cy="1754188"/>
            <a:chOff x="2195513" y="1920875"/>
            <a:chExt cx="1798637" cy="1754188"/>
          </a:xfrm>
        </p:grpSpPr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xmlns="" id="{68AF1DAA-8527-4F01-9F52-A16E15C064B4}"/>
                </a:ext>
              </a:extLst>
            </p:cNvPr>
            <p:cNvSpPr/>
            <p:nvPr/>
          </p:nvSpPr>
          <p:spPr>
            <a:xfrm flipV="1">
              <a:off x="2735263" y="3240088"/>
              <a:ext cx="749300" cy="434975"/>
            </a:xfrm>
            <a:prstGeom prst="triangle">
              <a:avLst/>
            </a:prstGeom>
            <a:noFill/>
            <a:ln w="57150">
              <a:solidFill>
                <a:srgbClr val="01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菱形 13">
              <a:extLst>
                <a:ext uri="{FF2B5EF4-FFF2-40B4-BE49-F238E27FC236}">
                  <a16:creationId xmlns:a16="http://schemas.microsoft.com/office/drawing/2014/main" xmlns="" id="{8A48F57F-CEAC-4A41-97AB-5060FCE1B628}"/>
                </a:ext>
              </a:extLst>
            </p:cNvPr>
            <p:cNvSpPr/>
            <p:nvPr/>
          </p:nvSpPr>
          <p:spPr>
            <a:xfrm>
              <a:off x="2195513" y="1920875"/>
              <a:ext cx="1798637" cy="1679575"/>
            </a:xfrm>
            <a:prstGeom prst="diamond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15" name="组合 22">
            <a:extLst>
              <a:ext uri="{FF2B5EF4-FFF2-40B4-BE49-F238E27FC236}">
                <a16:creationId xmlns:a16="http://schemas.microsoft.com/office/drawing/2014/main" xmlns="" id="{AA579B53-9E7D-444D-BC3F-2BD3C4855BC1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10637838" y="-14288"/>
            <a:ext cx="1928812" cy="712788"/>
            <a:chOff x="0" y="6146403"/>
            <a:chExt cx="1928734" cy="711597"/>
          </a:xfrm>
        </p:grpSpPr>
        <p:sp>
          <p:nvSpPr>
            <p:cNvPr id="16" name="任意多边形 20">
              <a:extLst>
                <a:ext uri="{FF2B5EF4-FFF2-40B4-BE49-F238E27FC236}">
                  <a16:creationId xmlns:a16="http://schemas.microsoft.com/office/drawing/2014/main" xmlns="" id="{F3E48162-B102-4D34-AFC8-D0EFB875AD0F}"/>
                </a:ext>
              </a:extLst>
            </p:cNvPr>
            <p:cNvSpPr/>
            <p:nvPr/>
          </p:nvSpPr>
          <p:spPr>
            <a:xfrm>
              <a:off x="0" y="6146403"/>
              <a:ext cx="1423929" cy="711597"/>
            </a:xfrm>
            <a:custGeom>
              <a:avLst/>
              <a:gdLst>
                <a:gd name="connsiteX0" fmla="*/ 711597 w 1423193"/>
                <a:gd name="connsiteY0" fmla="*/ 0 h 711597"/>
                <a:gd name="connsiteX1" fmla="*/ 1423193 w 1423193"/>
                <a:gd name="connsiteY1" fmla="*/ 711597 h 711597"/>
                <a:gd name="connsiteX2" fmla="*/ 0 w 1423193"/>
                <a:gd name="connsiteY2" fmla="*/ 711597 h 71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3193" h="711597">
                  <a:moveTo>
                    <a:pt x="711597" y="0"/>
                  </a:moveTo>
                  <a:lnTo>
                    <a:pt x="1423193" y="711597"/>
                  </a:lnTo>
                  <a:lnTo>
                    <a:pt x="0" y="711597"/>
                  </a:lnTo>
                  <a:close/>
                </a:path>
              </a:pathLst>
            </a:custGeom>
            <a:solidFill>
              <a:srgbClr val="01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任意多边形 21">
              <a:extLst>
                <a:ext uri="{FF2B5EF4-FFF2-40B4-BE49-F238E27FC236}">
                  <a16:creationId xmlns:a16="http://schemas.microsoft.com/office/drawing/2014/main" xmlns="" id="{449F5E67-B94B-4DFA-9D6D-B58A4DC7816E}"/>
                </a:ext>
              </a:extLst>
            </p:cNvPr>
            <p:cNvSpPr/>
            <p:nvPr/>
          </p:nvSpPr>
          <p:spPr>
            <a:xfrm>
              <a:off x="603226" y="6195533"/>
              <a:ext cx="1325508" cy="662467"/>
            </a:xfrm>
            <a:custGeom>
              <a:avLst/>
              <a:gdLst>
                <a:gd name="connsiteX0" fmla="*/ 711597 w 1423193"/>
                <a:gd name="connsiteY0" fmla="*/ 0 h 711597"/>
                <a:gd name="connsiteX1" fmla="*/ 1423193 w 1423193"/>
                <a:gd name="connsiteY1" fmla="*/ 711597 h 711597"/>
                <a:gd name="connsiteX2" fmla="*/ 0 w 1423193"/>
                <a:gd name="connsiteY2" fmla="*/ 711597 h 71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3193" h="711597">
                  <a:moveTo>
                    <a:pt x="711597" y="0"/>
                  </a:moveTo>
                  <a:lnTo>
                    <a:pt x="1423193" y="711597"/>
                  </a:lnTo>
                  <a:lnTo>
                    <a:pt x="0" y="711597"/>
                  </a:lnTo>
                  <a:close/>
                </a:path>
              </a:pathLst>
            </a:custGeom>
            <a:solidFill>
              <a:srgbClr val="01CC99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4044EDDE-D660-4786-9ECB-6434849C82B2}"/>
              </a:ext>
            </a:extLst>
          </p:cNvPr>
          <p:cNvSpPr/>
          <p:nvPr/>
        </p:nvSpPr>
        <p:spPr>
          <a:xfrm>
            <a:off x="361950" y="6221413"/>
            <a:ext cx="1358900" cy="650875"/>
          </a:xfrm>
          <a:prstGeom prst="triangle">
            <a:avLst/>
          </a:prstGeom>
          <a:solidFill>
            <a:srgbClr val="01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0" name="组合 6">
            <a:extLst>
              <a:ext uri="{FF2B5EF4-FFF2-40B4-BE49-F238E27FC236}">
                <a16:creationId xmlns:a16="http://schemas.microsoft.com/office/drawing/2014/main" xmlns="" id="{B1919ED8-030C-4336-9516-6D5D3EB4E426}"/>
              </a:ext>
            </a:extLst>
          </p:cNvPr>
          <p:cNvGrpSpPr>
            <a:grpSpLocks/>
          </p:cNvGrpSpPr>
          <p:nvPr/>
        </p:nvGrpSpPr>
        <p:grpSpPr bwMode="auto">
          <a:xfrm>
            <a:off x="279400" y="241300"/>
            <a:ext cx="762000" cy="762000"/>
            <a:chOff x="279400" y="241300"/>
            <a:chExt cx="762000" cy="76200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5B01B042-2B08-4209-A92C-D09CED0287C4}"/>
                </a:ext>
              </a:extLst>
            </p:cNvPr>
            <p:cNvSpPr/>
            <p:nvPr/>
          </p:nvSpPr>
          <p:spPr>
            <a:xfrm>
              <a:off x="279400" y="241300"/>
              <a:ext cx="762000" cy="762000"/>
            </a:xfrm>
            <a:prstGeom prst="rect">
              <a:avLst/>
            </a:prstGeom>
            <a:solidFill>
              <a:srgbClr val="01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A3C56E3C-4FC0-45A1-A6F3-C7FF2E7DA325}"/>
                </a:ext>
              </a:extLst>
            </p:cNvPr>
            <p:cNvGrpSpPr/>
            <p:nvPr/>
          </p:nvGrpSpPr>
          <p:grpSpPr>
            <a:xfrm>
              <a:off x="380175" y="285925"/>
              <a:ext cx="560450" cy="672750"/>
              <a:chOff x="10768190" y="3367088"/>
              <a:chExt cx="847725" cy="1017587"/>
            </a:xfrm>
            <a:solidFill>
              <a:schemeClr val="bg1"/>
            </a:solidFill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xmlns="" id="{D2F396DA-DD4A-4286-9D4F-34BDA68217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68190" y="3367088"/>
                <a:ext cx="847725" cy="968375"/>
              </a:xfrm>
              <a:custGeom>
                <a:avLst/>
                <a:gdLst>
                  <a:gd name="T0" fmla="*/ 246 w 325"/>
                  <a:gd name="T1" fmla="*/ 219 h 372"/>
                  <a:gd name="T2" fmla="*/ 310 w 325"/>
                  <a:gd name="T3" fmla="*/ 113 h 372"/>
                  <a:gd name="T4" fmla="*/ 310 w 325"/>
                  <a:gd name="T5" fmla="*/ 113 h 372"/>
                  <a:gd name="T6" fmla="*/ 318 w 325"/>
                  <a:gd name="T7" fmla="*/ 84 h 372"/>
                  <a:gd name="T8" fmla="*/ 318 w 325"/>
                  <a:gd name="T9" fmla="*/ 81 h 372"/>
                  <a:gd name="T10" fmla="*/ 319 w 325"/>
                  <a:gd name="T11" fmla="*/ 76 h 372"/>
                  <a:gd name="T12" fmla="*/ 320 w 325"/>
                  <a:gd name="T13" fmla="*/ 19 h 372"/>
                  <a:gd name="T14" fmla="*/ 322 w 325"/>
                  <a:gd name="T15" fmla="*/ 17 h 372"/>
                  <a:gd name="T16" fmla="*/ 324 w 325"/>
                  <a:gd name="T17" fmla="*/ 10 h 372"/>
                  <a:gd name="T18" fmla="*/ 323 w 325"/>
                  <a:gd name="T19" fmla="*/ 10 h 372"/>
                  <a:gd name="T20" fmla="*/ 325 w 325"/>
                  <a:gd name="T21" fmla="*/ 0 h 372"/>
                  <a:gd name="T22" fmla="*/ 315 w 325"/>
                  <a:gd name="T23" fmla="*/ 3 h 372"/>
                  <a:gd name="T24" fmla="*/ 313 w 325"/>
                  <a:gd name="T25" fmla="*/ 2 h 372"/>
                  <a:gd name="T26" fmla="*/ 308 w 325"/>
                  <a:gd name="T27" fmla="*/ 6 h 372"/>
                  <a:gd name="T28" fmla="*/ 307 w 325"/>
                  <a:gd name="T29" fmla="*/ 7 h 372"/>
                  <a:gd name="T30" fmla="*/ 225 w 325"/>
                  <a:gd name="T31" fmla="*/ 36 h 372"/>
                  <a:gd name="T32" fmla="*/ 225 w 325"/>
                  <a:gd name="T33" fmla="*/ 36 h 372"/>
                  <a:gd name="T34" fmla="*/ 135 w 325"/>
                  <a:gd name="T35" fmla="*/ 134 h 372"/>
                  <a:gd name="T36" fmla="*/ 0 w 325"/>
                  <a:gd name="T37" fmla="*/ 222 h 372"/>
                  <a:gd name="T38" fmla="*/ 186 w 325"/>
                  <a:gd name="T39" fmla="*/ 372 h 372"/>
                  <a:gd name="T40" fmla="*/ 246 w 325"/>
                  <a:gd name="T41" fmla="*/ 219 h 372"/>
                  <a:gd name="T42" fmla="*/ 238 w 325"/>
                  <a:gd name="T43" fmla="*/ 162 h 372"/>
                  <a:gd name="T44" fmla="*/ 199 w 325"/>
                  <a:gd name="T45" fmla="*/ 168 h 372"/>
                  <a:gd name="T46" fmla="*/ 187 w 325"/>
                  <a:gd name="T47" fmla="*/ 125 h 372"/>
                  <a:gd name="T48" fmla="*/ 191 w 325"/>
                  <a:gd name="T49" fmla="*/ 120 h 372"/>
                  <a:gd name="T50" fmla="*/ 230 w 325"/>
                  <a:gd name="T51" fmla="*/ 114 h 372"/>
                  <a:gd name="T52" fmla="*/ 242 w 325"/>
                  <a:gd name="T53" fmla="*/ 157 h 372"/>
                  <a:gd name="T54" fmla="*/ 238 w 325"/>
                  <a:gd name="T55" fmla="*/ 16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5" h="372">
                    <a:moveTo>
                      <a:pt x="246" y="219"/>
                    </a:moveTo>
                    <a:cubicBezTo>
                      <a:pt x="280" y="181"/>
                      <a:pt x="299" y="144"/>
                      <a:pt x="310" y="113"/>
                    </a:cubicBezTo>
                    <a:cubicBezTo>
                      <a:pt x="310" y="113"/>
                      <a:pt x="310" y="113"/>
                      <a:pt x="310" y="113"/>
                    </a:cubicBezTo>
                    <a:cubicBezTo>
                      <a:pt x="310" y="113"/>
                      <a:pt x="314" y="102"/>
                      <a:pt x="318" y="84"/>
                    </a:cubicBezTo>
                    <a:cubicBezTo>
                      <a:pt x="318" y="83"/>
                      <a:pt x="318" y="82"/>
                      <a:pt x="318" y="81"/>
                    </a:cubicBezTo>
                    <a:cubicBezTo>
                      <a:pt x="319" y="79"/>
                      <a:pt x="319" y="78"/>
                      <a:pt x="319" y="76"/>
                    </a:cubicBezTo>
                    <a:cubicBezTo>
                      <a:pt x="323" y="51"/>
                      <a:pt x="322" y="30"/>
                      <a:pt x="320" y="19"/>
                    </a:cubicBezTo>
                    <a:cubicBezTo>
                      <a:pt x="321" y="18"/>
                      <a:pt x="321" y="17"/>
                      <a:pt x="322" y="17"/>
                    </a:cubicBezTo>
                    <a:cubicBezTo>
                      <a:pt x="324" y="14"/>
                      <a:pt x="325" y="11"/>
                      <a:pt x="324" y="10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15" y="3"/>
                      <a:pt x="315" y="3"/>
                      <a:pt x="315" y="3"/>
                    </a:cubicBezTo>
                    <a:cubicBezTo>
                      <a:pt x="313" y="2"/>
                      <a:pt x="313" y="2"/>
                      <a:pt x="313" y="2"/>
                    </a:cubicBezTo>
                    <a:cubicBezTo>
                      <a:pt x="312" y="2"/>
                      <a:pt x="310" y="3"/>
                      <a:pt x="308" y="6"/>
                    </a:cubicBezTo>
                    <a:cubicBezTo>
                      <a:pt x="307" y="6"/>
                      <a:pt x="307" y="7"/>
                      <a:pt x="307" y="7"/>
                    </a:cubicBezTo>
                    <a:cubicBezTo>
                      <a:pt x="307" y="7"/>
                      <a:pt x="269" y="9"/>
                      <a:pt x="225" y="36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164" y="74"/>
                      <a:pt x="135" y="134"/>
                      <a:pt x="135" y="134"/>
                    </a:cubicBezTo>
                    <a:cubicBezTo>
                      <a:pt x="24" y="119"/>
                      <a:pt x="0" y="222"/>
                      <a:pt x="0" y="222"/>
                    </a:cubicBezTo>
                    <a:cubicBezTo>
                      <a:pt x="215" y="209"/>
                      <a:pt x="186" y="372"/>
                      <a:pt x="186" y="372"/>
                    </a:cubicBezTo>
                    <a:cubicBezTo>
                      <a:pt x="281" y="331"/>
                      <a:pt x="246" y="219"/>
                      <a:pt x="246" y="219"/>
                    </a:cubicBezTo>
                    <a:close/>
                    <a:moveTo>
                      <a:pt x="238" y="162"/>
                    </a:moveTo>
                    <a:cubicBezTo>
                      <a:pt x="229" y="173"/>
                      <a:pt x="212" y="176"/>
                      <a:pt x="199" y="168"/>
                    </a:cubicBezTo>
                    <a:cubicBezTo>
                      <a:pt x="184" y="159"/>
                      <a:pt x="178" y="140"/>
                      <a:pt x="187" y="125"/>
                    </a:cubicBezTo>
                    <a:cubicBezTo>
                      <a:pt x="188" y="123"/>
                      <a:pt x="189" y="122"/>
                      <a:pt x="191" y="120"/>
                    </a:cubicBezTo>
                    <a:cubicBezTo>
                      <a:pt x="200" y="109"/>
                      <a:pt x="217" y="107"/>
                      <a:pt x="230" y="114"/>
                    </a:cubicBezTo>
                    <a:cubicBezTo>
                      <a:pt x="245" y="123"/>
                      <a:pt x="251" y="142"/>
                      <a:pt x="242" y="157"/>
                    </a:cubicBezTo>
                    <a:cubicBezTo>
                      <a:pt x="241" y="159"/>
                      <a:pt x="240" y="161"/>
                      <a:pt x="238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xmlns="" id="{4E34F964-F56A-498F-8932-CB1DA3F1F7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5813" y="4137025"/>
                <a:ext cx="187325" cy="231775"/>
              </a:xfrm>
              <a:custGeom>
                <a:avLst/>
                <a:gdLst>
                  <a:gd name="T0" fmla="*/ 0 w 72"/>
                  <a:gd name="T1" fmla="*/ 89 h 89"/>
                  <a:gd name="T2" fmla="*/ 72 w 72"/>
                  <a:gd name="T3" fmla="*/ 0 h 89"/>
                  <a:gd name="T4" fmla="*/ 0 w 72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89">
                    <a:moveTo>
                      <a:pt x="0" y="89"/>
                    </a:moveTo>
                    <a:cubicBezTo>
                      <a:pt x="53" y="70"/>
                      <a:pt x="72" y="0"/>
                      <a:pt x="72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xmlns="" id="{9FD8CF4D-46CA-4547-9083-F2D966501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6588" y="4070350"/>
                <a:ext cx="250825" cy="314325"/>
              </a:xfrm>
              <a:custGeom>
                <a:avLst/>
                <a:gdLst>
                  <a:gd name="T0" fmla="*/ 0 w 96"/>
                  <a:gd name="T1" fmla="*/ 121 h 121"/>
                  <a:gd name="T2" fmla="*/ 96 w 96"/>
                  <a:gd name="T3" fmla="*/ 0 h 121"/>
                  <a:gd name="T4" fmla="*/ 0 w 96"/>
                  <a:gd name="T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1">
                    <a:moveTo>
                      <a:pt x="0" y="121"/>
                    </a:moveTo>
                    <a:cubicBezTo>
                      <a:pt x="71" y="95"/>
                      <a:pt x="96" y="0"/>
                      <a:pt x="96" y="0"/>
                    </a:cubicBezTo>
                    <a:cubicBezTo>
                      <a:pt x="21" y="34"/>
                      <a:pt x="0" y="121"/>
                      <a:pt x="0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xmlns="" id="{348C2CED-7E8A-4272-9E36-591F6FEC5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1188" y="4002088"/>
                <a:ext cx="190500" cy="231775"/>
              </a:xfrm>
              <a:custGeom>
                <a:avLst/>
                <a:gdLst>
                  <a:gd name="T0" fmla="*/ 0 w 73"/>
                  <a:gd name="T1" fmla="*/ 89 h 89"/>
                  <a:gd name="T2" fmla="*/ 73 w 73"/>
                  <a:gd name="T3" fmla="*/ 0 h 89"/>
                  <a:gd name="T4" fmla="*/ 0 w 73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" h="89">
                    <a:moveTo>
                      <a:pt x="0" y="89"/>
                    </a:moveTo>
                    <a:cubicBezTo>
                      <a:pt x="53" y="70"/>
                      <a:pt x="73" y="0"/>
                      <a:pt x="73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852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2">
            <a:extLst>
              <a:ext uri="{FF2B5EF4-FFF2-40B4-BE49-F238E27FC236}">
                <a16:creationId xmlns:a16="http://schemas.microsoft.com/office/drawing/2014/main" xmlns="" id="{52DDEB31-1535-48AA-80F0-7DDB462893DA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10637838" y="-14288"/>
            <a:ext cx="1928812" cy="712788"/>
            <a:chOff x="0" y="6146403"/>
            <a:chExt cx="1928734" cy="711597"/>
          </a:xfrm>
        </p:grpSpPr>
        <p:sp>
          <p:nvSpPr>
            <p:cNvPr id="3" name="任意多边形 20">
              <a:extLst>
                <a:ext uri="{FF2B5EF4-FFF2-40B4-BE49-F238E27FC236}">
                  <a16:creationId xmlns:a16="http://schemas.microsoft.com/office/drawing/2014/main" xmlns="" id="{DDF36FDF-8046-4626-9380-FD7E72F0139C}"/>
                </a:ext>
              </a:extLst>
            </p:cNvPr>
            <p:cNvSpPr/>
            <p:nvPr/>
          </p:nvSpPr>
          <p:spPr>
            <a:xfrm>
              <a:off x="0" y="6146403"/>
              <a:ext cx="1423929" cy="711597"/>
            </a:xfrm>
            <a:custGeom>
              <a:avLst/>
              <a:gdLst>
                <a:gd name="connsiteX0" fmla="*/ 711597 w 1423193"/>
                <a:gd name="connsiteY0" fmla="*/ 0 h 711597"/>
                <a:gd name="connsiteX1" fmla="*/ 1423193 w 1423193"/>
                <a:gd name="connsiteY1" fmla="*/ 711597 h 711597"/>
                <a:gd name="connsiteX2" fmla="*/ 0 w 1423193"/>
                <a:gd name="connsiteY2" fmla="*/ 711597 h 71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3193" h="711597">
                  <a:moveTo>
                    <a:pt x="711597" y="0"/>
                  </a:moveTo>
                  <a:lnTo>
                    <a:pt x="1423193" y="711597"/>
                  </a:lnTo>
                  <a:lnTo>
                    <a:pt x="0" y="711597"/>
                  </a:lnTo>
                  <a:close/>
                </a:path>
              </a:pathLst>
            </a:custGeom>
            <a:solidFill>
              <a:srgbClr val="01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任意多边形 21">
              <a:extLst>
                <a:ext uri="{FF2B5EF4-FFF2-40B4-BE49-F238E27FC236}">
                  <a16:creationId xmlns:a16="http://schemas.microsoft.com/office/drawing/2014/main" xmlns="" id="{84A4A922-59D1-4885-984B-D81C3D27D260}"/>
                </a:ext>
              </a:extLst>
            </p:cNvPr>
            <p:cNvSpPr/>
            <p:nvPr/>
          </p:nvSpPr>
          <p:spPr>
            <a:xfrm>
              <a:off x="603226" y="6195533"/>
              <a:ext cx="1325508" cy="662467"/>
            </a:xfrm>
            <a:custGeom>
              <a:avLst/>
              <a:gdLst>
                <a:gd name="connsiteX0" fmla="*/ 711597 w 1423193"/>
                <a:gd name="connsiteY0" fmla="*/ 0 h 711597"/>
                <a:gd name="connsiteX1" fmla="*/ 1423193 w 1423193"/>
                <a:gd name="connsiteY1" fmla="*/ 711597 h 711597"/>
                <a:gd name="connsiteX2" fmla="*/ 0 w 1423193"/>
                <a:gd name="connsiteY2" fmla="*/ 711597 h 71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3193" h="711597">
                  <a:moveTo>
                    <a:pt x="711597" y="0"/>
                  </a:moveTo>
                  <a:lnTo>
                    <a:pt x="1423193" y="711597"/>
                  </a:lnTo>
                  <a:lnTo>
                    <a:pt x="0" y="711597"/>
                  </a:lnTo>
                  <a:close/>
                </a:path>
              </a:pathLst>
            </a:custGeom>
            <a:solidFill>
              <a:srgbClr val="01CC99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5" name="任意多边形 29">
            <a:extLst>
              <a:ext uri="{FF2B5EF4-FFF2-40B4-BE49-F238E27FC236}">
                <a16:creationId xmlns:a16="http://schemas.microsoft.com/office/drawing/2014/main" xmlns="" id="{B8484D47-1888-481F-A05E-AC3732DBB993}"/>
              </a:ext>
            </a:extLst>
          </p:cNvPr>
          <p:cNvSpPr/>
          <p:nvPr/>
        </p:nvSpPr>
        <p:spPr>
          <a:xfrm flipH="1">
            <a:off x="0" y="6221413"/>
            <a:ext cx="1198563" cy="647700"/>
          </a:xfrm>
          <a:custGeom>
            <a:avLst/>
            <a:gdLst>
              <a:gd name="connsiteX0" fmla="*/ 711597 w 1143793"/>
              <a:gd name="connsiteY0" fmla="*/ 0 h 711597"/>
              <a:gd name="connsiteX1" fmla="*/ 0 w 1143793"/>
              <a:gd name="connsiteY1" fmla="*/ 711597 h 711597"/>
              <a:gd name="connsiteX2" fmla="*/ 1143793 w 1143793"/>
              <a:gd name="connsiteY2" fmla="*/ 711597 h 711597"/>
              <a:gd name="connsiteX3" fmla="*/ 1143793 w 1143793"/>
              <a:gd name="connsiteY3" fmla="*/ 432197 h 711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793" h="711597">
                <a:moveTo>
                  <a:pt x="711597" y="0"/>
                </a:moveTo>
                <a:lnTo>
                  <a:pt x="0" y="711597"/>
                </a:lnTo>
                <a:lnTo>
                  <a:pt x="1143793" y="711597"/>
                </a:lnTo>
                <a:lnTo>
                  <a:pt x="1143793" y="43219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20E7F104-B9EA-494A-B9D5-C228DAA804C3}"/>
              </a:ext>
            </a:extLst>
          </p:cNvPr>
          <p:cNvSpPr/>
          <p:nvPr/>
        </p:nvSpPr>
        <p:spPr>
          <a:xfrm>
            <a:off x="361950" y="6221413"/>
            <a:ext cx="1358900" cy="650875"/>
          </a:xfrm>
          <a:prstGeom prst="triangle">
            <a:avLst/>
          </a:prstGeom>
          <a:solidFill>
            <a:srgbClr val="01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7" name="组合 11">
            <a:extLst>
              <a:ext uri="{FF2B5EF4-FFF2-40B4-BE49-F238E27FC236}">
                <a16:creationId xmlns:a16="http://schemas.microsoft.com/office/drawing/2014/main" xmlns="" id="{1BCC14AE-882E-4190-BE8C-F09D5DDEB7E5}"/>
              </a:ext>
            </a:extLst>
          </p:cNvPr>
          <p:cNvGrpSpPr>
            <a:grpSpLocks/>
          </p:cNvGrpSpPr>
          <p:nvPr/>
        </p:nvGrpSpPr>
        <p:grpSpPr bwMode="auto">
          <a:xfrm>
            <a:off x="6249988" y="3494088"/>
            <a:ext cx="750887" cy="750887"/>
            <a:chOff x="6443245" y="3204483"/>
            <a:chExt cx="751188" cy="75118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C56CE52-39D7-41A4-B823-C79A8E677F76}"/>
                </a:ext>
              </a:extLst>
            </p:cNvPr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9" name="Freeform 33">
              <a:extLst>
                <a:ext uri="{FF2B5EF4-FFF2-40B4-BE49-F238E27FC236}">
                  <a16:creationId xmlns:a16="http://schemas.microsoft.com/office/drawing/2014/main" xmlns="" id="{389B0089-11F5-4EF3-BA3E-ECE43191C8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1143103920 w 244"/>
                <a:gd name="T1" fmla="*/ 342998373 h 200"/>
                <a:gd name="T2" fmla="*/ 1070690364 w 244"/>
                <a:gd name="T3" fmla="*/ 415754360 h 200"/>
                <a:gd name="T4" fmla="*/ 1143103920 w 244"/>
                <a:gd name="T5" fmla="*/ 483314957 h 200"/>
                <a:gd name="T6" fmla="*/ 1215517475 w 244"/>
                <a:gd name="T7" fmla="*/ 415754360 h 200"/>
                <a:gd name="T8" fmla="*/ 1143103920 w 244"/>
                <a:gd name="T9" fmla="*/ 342998373 h 200"/>
                <a:gd name="T10" fmla="*/ 118966101 w 244"/>
                <a:gd name="T11" fmla="*/ 342998373 h 200"/>
                <a:gd name="T12" fmla="*/ 46552546 w 244"/>
                <a:gd name="T13" fmla="*/ 415754360 h 200"/>
                <a:gd name="T14" fmla="*/ 118966101 w 244"/>
                <a:gd name="T15" fmla="*/ 483314957 h 200"/>
                <a:gd name="T16" fmla="*/ 191379657 w 244"/>
                <a:gd name="T17" fmla="*/ 415754360 h 200"/>
                <a:gd name="T18" fmla="*/ 118966101 w 244"/>
                <a:gd name="T19" fmla="*/ 342998373 h 200"/>
                <a:gd name="T20" fmla="*/ 931035001 w 244"/>
                <a:gd name="T21" fmla="*/ 213074851 h 200"/>
                <a:gd name="T22" fmla="*/ 827586414 w 244"/>
                <a:gd name="T23" fmla="*/ 317012301 h 200"/>
                <a:gd name="T24" fmla="*/ 931035001 w 244"/>
                <a:gd name="T25" fmla="*/ 426149701 h 200"/>
                <a:gd name="T26" fmla="*/ 1039655334 w 244"/>
                <a:gd name="T27" fmla="*/ 317012301 h 200"/>
                <a:gd name="T28" fmla="*/ 931035001 w 244"/>
                <a:gd name="T29" fmla="*/ 213074851 h 200"/>
                <a:gd name="T30" fmla="*/ 1262070021 w 244"/>
                <a:gd name="T31" fmla="*/ 862692463 h 200"/>
                <a:gd name="T32" fmla="*/ 1137932173 w 244"/>
                <a:gd name="T33" fmla="*/ 862692463 h 200"/>
                <a:gd name="T34" fmla="*/ 1137932173 w 244"/>
                <a:gd name="T35" fmla="*/ 639224552 h 200"/>
                <a:gd name="T36" fmla="*/ 1112068889 w 244"/>
                <a:gd name="T37" fmla="*/ 530087151 h 200"/>
                <a:gd name="T38" fmla="*/ 1143103920 w 244"/>
                <a:gd name="T39" fmla="*/ 524891761 h 200"/>
                <a:gd name="T40" fmla="*/ 1262070021 w 244"/>
                <a:gd name="T41" fmla="*/ 644419942 h 200"/>
                <a:gd name="T42" fmla="*/ 1262070021 w 244"/>
                <a:gd name="T43" fmla="*/ 862692463 h 200"/>
                <a:gd name="T44" fmla="*/ 331035021 w 244"/>
                <a:gd name="T45" fmla="*/ 213074851 h 200"/>
                <a:gd name="T46" fmla="*/ 222414688 w 244"/>
                <a:gd name="T47" fmla="*/ 317012301 h 200"/>
                <a:gd name="T48" fmla="*/ 331035021 w 244"/>
                <a:gd name="T49" fmla="*/ 426149701 h 200"/>
                <a:gd name="T50" fmla="*/ 434483607 w 244"/>
                <a:gd name="T51" fmla="*/ 317012301 h 200"/>
                <a:gd name="T52" fmla="*/ 331035021 w 244"/>
                <a:gd name="T53" fmla="*/ 213074851 h 200"/>
                <a:gd name="T54" fmla="*/ 118966101 w 244"/>
                <a:gd name="T55" fmla="*/ 524891761 h 200"/>
                <a:gd name="T56" fmla="*/ 150001132 w 244"/>
                <a:gd name="T57" fmla="*/ 530087151 h 200"/>
                <a:gd name="T58" fmla="*/ 124137848 w 244"/>
                <a:gd name="T59" fmla="*/ 639224552 h 200"/>
                <a:gd name="T60" fmla="*/ 124137848 w 244"/>
                <a:gd name="T61" fmla="*/ 862692463 h 200"/>
                <a:gd name="T62" fmla="*/ 0 w 244"/>
                <a:gd name="T63" fmla="*/ 862692463 h 200"/>
                <a:gd name="T64" fmla="*/ 0 w 244"/>
                <a:gd name="T65" fmla="*/ 644419942 h 200"/>
                <a:gd name="T66" fmla="*/ 118966101 w 244"/>
                <a:gd name="T67" fmla="*/ 524891761 h 200"/>
                <a:gd name="T68" fmla="*/ 631035011 w 244"/>
                <a:gd name="T69" fmla="*/ 0 h 200"/>
                <a:gd name="T70" fmla="*/ 475862131 w 244"/>
                <a:gd name="T71" fmla="*/ 155907315 h 200"/>
                <a:gd name="T72" fmla="*/ 631035011 w 244"/>
                <a:gd name="T73" fmla="*/ 311816910 h 200"/>
                <a:gd name="T74" fmla="*/ 786207890 w 244"/>
                <a:gd name="T75" fmla="*/ 155907315 h 200"/>
                <a:gd name="T76" fmla="*/ 631035011 w 244"/>
                <a:gd name="T77" fmla="*/ 0 h 200"/>
                <a:gd name="T78" fmla="*/ 1101725395 w 244"/>
                <a:gd name="T79" fmla="*/ 945843791 h 200"/>
                <a:gd name="T80" fmla="*/ 915517485 w 244"/>
                <a:gd name="T81" fmla="*/ 945843791 h 200"/>
                <a:gd name="T82" fmla="*/ 915517485 w 244"/>
                <a:gd name="T83" fmla="*/ 602845418 h 200"/>
                <a:gd name="T84" fmla="*/ 884482455 w 244"/>
                <a:gd name="T85" fmla="*/ 472921896 h 200"/>
                <a:gd name="T86" fmla="*/ 931035001 w 244"/>
                <a:gd name="T87" fmla="*/ 467724225 h 200"/>
                <a:gd name="T88" fmla="*/ 1101725395 w 244"/>
                <a:gd name="T89" fmla="*/ 639224552 h 200"/>
                <a:gd name="T90" fmla="*/ 1101725395 w 244"/>
                <a:gd name="T91" fmla="*/ 945843791 h 200"/>
                <a:gd name="T92" fmla="*/ 346552536 w 244"/>
                <a:gd name="T93" fmla="*/ 602845418 h 200"/>
                <a:gd name="T94" fmla="*/ 346552536 w 244"/>
                <a:gd name="T95" fmla="*/ 945843791 h 200"/>
                <a:gd name="T96" fmla="*/ 160344626 w 244"/>
                <a:gd name="T97" fmla="*/ 945843791 h 200"/>
                <a:gd name="T98" fmla="*/ 160344626 w 244"/>
                <a:gd name="T99" fmla="*/ 639224552 h 200"/>
                <a:gd name="T100" fmla="*/ 331035021 w 244"/>
                <a:gd name="T101" fmla="*/ 467724225 h 200"/>
                <a:gd name="T102" fmla="*/ 377587567 w 244"/>
                <a:gd name="T103" fmla="*/ 472921896 h 200"/>
                <a:gd name="T104" fmla="*/ 346552536 w 244"/>
                <a:gd name="T105" fmla="*/ 602845418 h 200"/>
                <a:gd name="T106" fmla="*/ 382759314 w 244"/>
                <a:gd name="T107" fmla="*/ 1039388180 h 200"/>
                <a:gd name="T108" fmla="*/ 879310708 w 244"/>
                <a:gd name="T109" fmla="*/ 1039388180 h 200"/>
                <a:gd name="T110" fmla="*/ 879310708 w 244"/>
                <a:gd name="T111" fmla="*/ 602845418 h 200"/>
                <a:gd name="T112" fmla="*/ 631035011 w 244"/>
                <a:gd name="T113" fmla="*/ 358589105 h 200"/>
                <a:gd name="T114" fmla="*/ 382759314 w 244"/>
                <a:gd name="T115" fmla="*/ 602845418 h 200"/>
                <a:gd name="T116" fmla="*/ 382759314 w 244"/>
                <a:gd name="T117" fmla="*/ 1039388180 h 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14">
            <a:extLst>
              <a:ext uri="{FF2B5EF4-FFF2-40B4-BE49-F238E27FC236}">
                <a16:creationId xmlns:a16="http://schemas.microsoft.com/office/drawing/2014/main" xmlns="" id="{26B913A6-3197-4A41-961E-179D6278F79D}"/>
              </a:ext>
            </a:extLst>
          </p:cNvPr>
          <p:cNvGrpSpPr>
            <a:grpSpLocks/>
          </p:cNvGrpSpPr>
          <p:nvPr/>
        </p:nvGrpSpPr>
        <p:grpSpPr bwMode="auto">
          <a:xfrm>
            <a:off x="6278563" y="2243138"/>
            <a:ext cx="760412" cy="758825"/>
            <a:chOff x="3424768" y="1611109"/>
            <a:chExt cx="759650" cy="75964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7A7895AD-13D3-475E-A573-6661B5B360FA}"/>
                </a:ext>
              </a:extLst>
            </p:cNvPr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rgbClr val="01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40D821BF-A12E-448D-8D51-87F3BC88C3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4680" y="1806583"/>
              <a:ext cx="555068" cy="348041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3" name="组合 17">
            <a:extLst>
              <a:ext uri="{FF2B5EF4-FFF2-40B4-BE49-F238E27FC236}">
                <a16:creationId xmlns:a16="http://schemas.microsoft.com/office/drawing/2014/main" xmlns="" id="{6F612ABD-A382-4DC6-AFC2-B2A955CDDDEF}"/>
              </a:ext>
            </a:extLst>
          </p:cNvPr>
          <p:cNvGrpSpPr>
            <a:grpSpLocks/>
          </p:cNvGrpSpPr>
          <p:nvPr/>
        </p:nvGrpSpPr>
        <p:grpSpPr bwMode="auto">
          <a:xfrm>
            <a:off x="6278563" y="4662488"/>
            <a:ext cx="760412" cy="760412"/>
            <a:chOff x="3424768" y="2961096"/>
            <a:chExt cx="759650" cy="759649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79B5E37B-B7D8-404F-B49A-A390FD318218}"/>
                </a:ext>
              </a:extLst>
            </p:cNvPr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rgbClr val="01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881F1F5B-36C5-4AB5-864B-D68E2C89804E}"/>
                </a:ext>
              </a:extLst>
            </p:cNvPr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solidFill>
              <a:schemeClr val="bg1">
                <a:lumMod val="95000"/>
              </a:schemeClr>
            </a:solidFill>
          </p:grpSpPr>
          <p:sp>
            <p:nvSpPr>
              <p:cNvPr id="16" name="Freeform 25">
                <a:extLst>
                  <a:ext uri="{FF2B5EF4-FFF2-40B4-BE49-F238E27FC236}">
                    <a16:creationId xmlns:a16="http://schemas.microsoft.com/office/drawing/2014/main" xmlns="" id="{679DDE61-ED77-419F-A11A-BEC79BE13D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7" name="Freeform 26">
                <a:extLst>
                  <a:ext uri="{FF2B5EF4-FFF2-40B4-BE49-F238E27FC236}">
                    <a16:creationId xmlns:a16="http://schemas.microsoft.com/office/drawing/2014/main" xmlns="" id="{C85805B9-BFC5-416E-908F-3FBF37ADE7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8" name="Freeform 27">
                <a:extLst>
                  <a:ext uri="{FF2B5EF4-FFF2-40B4-BE49-F238E27FC236}">
                    <a16:creationId xmlns:a16="http://schemas.microsoft.com/office/drawing/2014/main" xmlns="" id="{1EDC920E-0D6B-459B-AEFC-DEC407194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" name="Freeform 28">
                <a:extLst>
                  <a:ext uri="{FF2B5EF4-FFF2-40B4-BE49-F238E27FC236}">
                    <a16:creationId xmlns:a16="http://schemas.microsoft.com/office/drawing/2014/main" xmlns="" id="{FACFE1A5-8078-48BB-8F09-5B19F8D12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" name="Freeform 29">
                <a:extLst>
                  <a:ext uri="{FF2B5EF4-FFF2-40B4-BE49-F238E27FC236}">
                    <a16:creationId xmlns:a16="http://schemas.microsoft.com/office/drawing/2014/main" xmlns="" id="{5DF5EF52-6ADE-43CF-B4E5-E7967D95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1074E5B-0848-40D5-91B5-8B8312A3C9F0}"/>
              </a:ext>
            </a:extLst>
          </p:cNvPr>
          <p:cNvSpPr/>
          <p:nvPr/>
        </p:nvSpPr>
        <p:spPr>
          <a:xfrm>
            <a:off x="7192963" y="2233613"/>
            <a:ext cx="4108450" cy="7572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Click here to enter the text, or you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cancopy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 and paste it from word here. </a:t>
            </a:r>
            <a:endParaRPr lang="zh-CN" altLang="en-US" dirty="0">
              <a:latin typeface="Segoe Semibold" panose="020B0702040504020203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8EB24AA-B147-43C2-A669-E12ED3C9CA7B}"/>
              </a:ext>
            </a:extLst>
          </p:cNvPr>
          <p:cNvSpPr/>
          <p:nvPr/>
        </p:nvSpPr>
        <p:spPr>
          <a:xfrm>
            <a:off x="7192963" y="3409950"/>
            <a:ext cx="4108450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Click here to enter the text, or you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cancopy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 and paste it from word here. </a:t>
            </a:r>
            <a:endParaRPr lang="zh-CN" altLang="en-US" dirty="0">
              <a:latin typeface="Segoe Semibold" panose="020B0702040504020203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42914DC8-722A-4F1E-BB9E-BFAE7E126B6B}"/>
              </a:ext>
            </a:extLst>
          </p:cNvPr>
          <p:cNvSpPr/>
          <p:nvPr/>
        </p:nvSpPr>
        <p:spPr>
          <a:xfrm>
            <a:off x="7177088" y="4687888"/>
            <a:ext cx="4106862" cy="7556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Click here to enter the text, or you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cancopy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 and paste it from word here. </a:t>
            </a:r>
            <a:endParaRPr lang="zh-CN" altLang="en-US" dirty="0">
              <a:latin typeface="Segoe Semibold" panose="020B0702040504020203" pitchFamily="34" charset="0"/>
            </a:endParaRPr>
          </a:p>
        </p:txBody>
      </p:sp>
      <p:graphicFrame>
        <p:nvGraphicFramePr>
          <p:cNvPr id="24" name="图表 31">
            <a:extLst>
              <a:ext uri="{FF2B5EF4-FFF2-40B4-BE49-F238E27FC236}">
                <a16:creationId xmlns:a16="http://schemas.microsoft.com/office/drawing/2014/main" xmlns="" id="{2D3C077D-0CC7-4159-A591-F4EAA00D37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6088554"/>
              </p:ext>
            </p:extLst>
          </p:nvPr>
        </p:nvGraphicFramePr>
        <p:xfrm>
          <a:off x="112713" y="1757363"/>
          <a:ext cx="6451600" cy="434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Chart" r:id="rId3" imgW="6457918" imgH="4343494" progId="Excel.Chart.8">
                  <p:embed/>
                </p:oleObj>
              </mc:Choice>
              <mc:Fallback>
                <p:oleObj name="Chart" r:id="rId3" imgW="6457918" imgH="4343494" progId="Excel.Chart.8">
                  <p:embed/>
                  <p:pic>
                    <p:nvPicPr>
                      <p:cNvPr id="6155" name="图表 31">
                        <a:extLst>
                          <a:ext uri="{FF2B5EF4-FFF2-40B4-BE49-F238E27FC236}">
                            <a16:creationId xmlns:a16="http://schemas.microsoft.com/office/drawing/2014/main" xmlns="" id="{88F2C22E-4AF5-41D4-8A2E-8BCF8A7060C1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3" y="1757363"/>
                        <a:ext cx="6451600" cy="434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6C009A7-E660-4AE4-99C3-23C2735B5BBB}"/>
              </a:ext>
            </a:extLst>
          </p:cNvPr>
          <p:cNvSpPr txBox="1"/>
          <p:nvPr/>
        </p:nvSpPr>
        <p:spPr>
          <a:xfrm>
            <a:off x="2719388" y="2162175"/>
            <a:ext cx="63350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5.7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0ED7335-42AB-4743-A258-07334660E32B}"/>
              </a:ext>
            </a:extLst>
          </p:cNvPr>
          <p:cNvSpPr txBox="1"/>
          <p:nvPr/>
        </p:nvSpPr>
        <p:spPr>
          <a:xfrm>
            <a:off x="4068763" y="4371975"/>
            <a:ext cx="82391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46.2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9304A8FE-0052-417A-9132-7F1F92EDDFA5}"/>
              </a:ext>
            </a:extLst>
          </p:cNvPr>
          <p:cNvSpPr/>
          <p:nvPr/>
        </p:nvSpPr>
        <p:spPr>
          <a:xfrm>
            <a:off x="2078038" y="4468813"/>
            <a:ext cx="8178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30.6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330E2125-6328-45DA-AB11-0BDCF0C96D57}"/>
              </a:ext>
            </a:extLst>
          </p:cNvPr>
          <p:cNvSpPr/>
          <p:nvPr/>
        </p:nvSpPr>
        <p:spPr>
          <a:xfrm>
            <a:off x="1917700" y="2982913"/>
            <a:ext cx="8178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17.5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35D48C80-357E-4B89-9CA4-C4F7437BD109}"/>
              </a:ext>
            </a:extLst>
          </p:cNvPr>
          <p:cNvSpPr/>
          <p:nvPr/>
        </p:nvSpPr>
        <p:spPr>
          <a:xfrm>
            <a:off x="4486275" y="788988"/>
            <a:ext cx="32305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3200" b="0" i="0" u="none" strike="noStrike" kern="1200" spc="0" baseline="0">
                <a:solidFill>
                  <a:srgbClr val="01CC99"/>
                </a:solidFill>
                <a:latin typeface="Segoe Semibold" panose="020B0702040504020203"/>
                <a:ea typeface="+mn-ea"/>
                <a:cs typeface="+mn-cs"/>
              </a:defRPr>
            </a:pPr>
            <a:r>
              <a:rPr lang="en-US" altLang="zh-CN" sz="3200" b="1" dirty="0">
                <a:solidFill>
                  <a:srgbClr val="01CC99"/>
                </a:solidFill>
                <a:latin typeface="Segoe Semibold" panose="020B0702040504020203"/>
                <a:ea typeface="+mn-ea"/>
              </a:rPr>
              <a:t>Click to add title</a:t>
            </a:r>
          </a:p>
        </p:txBody>
      </p:sp>
      <p:grpSp>
        <p:nvGrpSpPr>
          <p:cNvPr id="30" name="组合 6">
            <a:extLst>
              <a:ext uri="{FF2B5EF4-FFF2-40B4-BE49-F238E27FC236}">
                <a16:creationId xmlns:a16="http://schemas.microsoft.com/office/drawing/2014/main" xmlns="" id="{700669F1-BA58-4920-A3B0-A9C5324D4EE2}"/>
              </a:ext>
            </a:extLst>
          </p:cNvPr>
          <p:cNvGrpSpPr>
            <a:grpSpLocks/>
          </p:cNvGrpSpPr>
          <p:nvPr/>
        </p:nvGrpSpPr>
        <p:grpSpPr bwMode="auto">
          <a:xfrm>
            <a:off x="279400" y="241300"/>
            <a:ext cx="762000" cy="762000"/>
            <a:chOff x="279400" y="241300"/>
            <a:chExt cx="762000" cy="762000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BC6D155D-1C1E-4550-AB16-A34A5FCFC208}"/>
                </a:ext>
              </a:extLst>
            </p:cNvPr>
            <p:cNvSpPr/>
            <p:nvPr/>
          </p:nvSpPr>
          <p:spPr>
            <a:xfrm>
              <a:off x="279400" y="241300"/>
              <a:ext cx="762000" cy="762000"/>
            </a:xfrm>
            <a:prstGeom prst="rect">
              <a:avLst/>
            </a:prstGeom>
            <a:solidFill>
              <a:srgbClr val="01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654A63D2-C1D9-4FFA-8DEE-A0AA1DD81C2E}"/>
                </a:ext>
              </a:extLst>
            </p:cNvPr>
            <p:cNvGrpSpPr/>
            <p:nvPr/>
          </p:nvGrpSpPr>
          <p:grpSpPr>
            <a:xfrm>
              <a:off x="380175" y="285925"/>
              <a:ext cx="560450" cy="672750"/>
              <a:chOff x="10768190" y="3367088"/>
              <a:chExt cx="847725" cy="1017587"/>
            </a:xfrm>
            <a:solidFill>
              <a:schemeClr val="bg1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596C2BFB-2619-467A-9A06-9A38943052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68190" y="3367088"/>
                <a:ext cx="847725" cy="968375"/>
              </a:xfrm>
              <a:custGeom>
                <a:avLst/>
                <a:gdLst>
                  <a:gd name="T0" fmla="*/ 246 w 325"/>
                  <a:gd name="T1" fmla="*/ 219 h 372"/>
                  <a:gd name="T2" fmla="*/ 310 w 325"/>
                  <a:gd name="T3" fmla="*/ 113 h 372"/>
                  <a:gd name="T4" fmla="*/ 310 w 325"/>
                  <a:gd name="T5" fmla="*/ 113 h 372"/>
                  <a:gd name="T6" fmla="*/ 318 w 325"/>
                  <a:gd name="T7" fmla="*/ 84 h 372"/>
                  <a:gd name="T8" fmla="*/ 318 w 325"/>
                  <a:gd name="T9" fmla="*/ 81 h 372"/>
                  <a:gd name="T10" fmla="*/ 319 w 325"/>
                  <a:gd name="T11" fmla="*/ 76 h 372"/>
                  <a:gd name="T12" fmla="*/ 320 w 325"/>
                  <a:gd name="T13" fmla="*/ 19 h 372"/>
                  <a:gd name="T14" fmla="*/ 322 w 325"/>
                  <a:gd name="T15" fmla="*/ 17 h 372"/>
                  <a:gd name="T16" fmla="*/ 324 w 325"/>
                  <a:gd name="T17" fmla="*/ 10 h 372"/>
                  <a:gd name="T18" fmla="*/ 323 w 325"/>
                  <a:gd name="T19" fmla="*/ 10 h 372"/>
                  <a:gd name="T20" fmla="*/ 325 w 325"/>
                  <a:gd name="T21" fmla="*/ 0 h 372"/>
                  <a:gd name="T22" fmla="*/ 315 w 325"/>
                  <a:gd name="T23" fmla="*/ 3 h 372"/>
                  <a:gd name="T24" fmla="*/ 313 w 325"/>
                  <a:gd name="T25" fmla="*/ 2 h 372"/>
                  <a:gd name="T26" fmla="*/ 308 w 325"/>
                  <a:gd name="T27" fmla="*/ 6 h 372"/>
                  <a:gd name="T28" fmla="*/ 307 w 325"/>
                  <a:gd name="T29" fmla="*/ 7 h 372"/>
                  <a:gd name="T30" fmla="*/ 225 w 325"/>
                  <a:gd name="T31" fmla="*/ 36 h 372"/>
                  <a:gd name="T32" fmla="*/ 225 w 325"/>
                  <a:gd name="T33" fmla="*/ 36 h 372"/>
                  <a:gd name="T34" fmla="*/ 135 w 325"/>
                  <a:gd name="T35" fmla="*/ 134 h 372"/>
                  <a:gd name="T36" fmla="*/ 0 w 325"/>
                  <a:gd name="T37" fmla="*/ 222 h 372"/>
                  <a:gd name="T38" fmla="*/ 186 w 325"/>
                  <a:gd name="T39" fmla="*/ 372 h 372"/>
                  <a:gd name="T40" fmla="*/ 246 w 325"/>
                  <a:gd name="T41" fmla="*/ 219 h 372"/>
                  <a:gd name="T42" fmla="*/ 238 w 325"/>
                  <a:gd name="T43" fmla="*/ 162 h 372"/>
                  <a:gd name="T44" fmla="*/ 199 w 325"/>
                  <a:gd name="T45" fmla="*/ 168 h 372"/>
                  <a:gd name="T46" fmla="*/ 187 w 325"/>
                  <a:gd name="T47" fmla="*/ 125 h 372"/>
                  <a:gd name="T48" fmla="*/ 191 w 325"/>
                  <a:gd name="T49" fmla="*/ 120 h 372"/>
                  <a:gd name="T50" fmla="*/ 230 w 325"/>
                  <a:gd name="T51" fmla="*/ 114 h 372"/>
                  <a:gd name="T52" fmla="*/ 242 w 325"/>
                  <a:gd name="T53" fmla="*/ 157 h 372"/>
                  <a:gd name="T54" fmla="*/ 238 w 325"/>
                  <a:gd name="T55" fmla="*/ 16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5" h="372">
                    <a:moveTo>
                      <a:pt x="246" y="219"/>
                    </a:moveTo>
                    <a:cubicBezTo>
                      <a:pt x="280" y="181"/>
                      <a:pt x="299" y="144"/>
                      <a:pt x="310" y="113"/>
                    </a:cubicBezTo>
                    <a:cubicBezTo>
                      <a:pt x="310" y="113"/>
                      <a:pt x="310" y="113"/>
                      <a:pt x="310" y="113"/>
                    </a:cubicBezTo>
                    <a:cubicBezTo>
                      <a:pt x="310" y="113"/>
                      <a:pt x="314" y="102"/>
                      <a:pt x="318" y="84"/>
                    </a:cubicBezTo>
                    <a:cubicBezTo>
                      <a:pt x="318" y="83"/>
                      <a:pt x="318" y="82"/>
                      <a:pt x="318" y="81"/>
                    </a:cubicBezTo>
                    <a:cubicBezTo>
                      <a:pt x="319" y="79"/>
                      <a:pt x="319" y="78"/>
                      <a:pt x="319" y="76"/>
                    </a:cubicBezTo>
                    <a:cubicBezTo>
                      <a:pt x="323" y="51"/>
                      <a:pt x="322" y="30"/>
                      <a:pt x="320" y="19"/>
                    </a:cubicBezTo>
                    <a:cubicBezTo>
                      <a:pt x="321" y="18"/>
                      <a:pt x="321" y="17"/>
                      <a:pt x="322" y="17"/>
                    </a:cubicBezTo>
                    <a:cubicBezTo>
                      <a:pt x="324" y="14"/>
                      <a:pt x="325" y="11"/>
                      <a:pt x="324" y="10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15" y="3"/>
                      <a:pt x="315" y="3"/>
                      <a:pt x="315" y="3"/>
                    </a:cubicBezTo>
                    <a:cubicBezTo>
                      <a:pt x="313" y="2"/>
                      <a:pt x="313" y="2"/>
                      <a:pt x="313" y="2"/>
                    </a:cubicBezTo>
                    <a:cubicBezTo>
                      <a:pt x="312" y="2"/>
                      <a:pt x="310" y="3"/>
                      <a:pt x="308" y="6"/>
                    </a:cubicBezTo>
                    <a:cubicBezTo>
                      <a:pt x="307" y="6"/>
                      <a:pt x="307" y="7"/>
                      <a:pt x="307" y="7"/>
                    </a:cubicBezTo>
                    <a:cubicBezTo>
                      <a:pt x="307" y="7"/>
                      <a:pt x="269" y="9"/>
                      <a:pt x="225" y="36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164" y="74"/>
                      <a:pt x="135" y="134"/>
                      <a:pt x="135" y="134"/>
                    </a:cubicBezTo>
                    <a:cubicBezTo>
                      <a:pt x="24" y="119"/>
                      <a:pt x="0" y="222"/>
                      <a:pt x="0" y="222"/>
                    </a:cubicBezTo>
                    <a:cubicBezTo>
                      <a:pt x="215" y="209"/>
                      <a:pt x="186" y="372"/>
                      <a:pt x="186" y="372"/>
                    </a:cubicBezTo>
                    <a:cubicBezTo>
                      <a:pt x="281" y="331"/>
                      <a:pt x="246" y="219"/>
                      <a:pt x="246" y="219"/>
                    </a:cubicBezTo>
                    <a:close/>
                    <a:moveTo>
                      <a:pt x="238" y="162"/>
                    </a:moveTo>
                    <a:cubicBezTo>
                      <a:pt x="229" y="173"/>
                      <a:pt x="212" y="176"/>
                      <a:pt x="199" y="168"/>
                    </a:cubicBezTo>
                    <a:cubicBezTo>
                      <a:pt x="184" y="159"/>
                      <a:pt x="178" y="140"/>
                      <a:pt x="187" y="125"/>
                    </a:cubicBezTo>
                    <a:cubicBezTo>
                      <a:pt x="188" y="123"/>
                      <a:pt x="189" y="122"/>
                      <a:pt x="191" y="120"/>
                    </a:cubicBezTo>
                    <a:cubicBezTo>
                      <a:pt x="200" y="109"/>
                      <a:pt x="217" y="107"/>
                      <a:pt x="230" y="114"/>
                    </a:cubicBezTo>
                    <a:cubicBezTo>
                      <a:pt x="245" y="123"/>
                      <a:pt x="251" y="142"/>
                      <a:pt x="242" y="157"/>
                    </a:cubicBezTo>
                    <a:cubicBezTo>
                      <a:pt x="241" y="159"/>
                      <a:pt x="240" y="161"/>
                      <a:pt x="238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25704D05-C936-4B94-922C-26E301A8F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5813" y="4137025"/>
                <a:ext cx="187325" cy="231775"/>
              </a:xfrm>
              <a:custGeom>
                <a:avLst/>
                <a:gdLst>
                  <a:gd name="T0" fmla="*/ 0 w 72"/>
                  <a:gd name="T1" fmla="*/ 89 h 89"/>
                  <a:gd name="T2" fmla="*/ 72 w 72"/>
                  <a:gd name="T3" fmla="*/ 0 h 89"/>
                  <a:gd name="T4" fmla="*/ 0 w 72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89">
                    <a:moveTo>
                      <a:pt x="0" y="89"/>
                    </a:moveTo>
                    <a:cubicBezTo>
                      <a:pt x="53" y="70"/>
                      <a:pt x="72" y="0"/>
                      <a:pt x="72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F8D71B63-1BCF-4BF7-84A2-339C59C98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6588" y="4070350"/>
                <a:ext cx="250825" cy="314325"/>
              </a:xfrm>
              <a:custGeom>
                <a:avLst/>
                <a:gdLst>
                  <a:gd name="T0" fmla="*/ 0 w 96"/>
                  <a:gd name="T1" fmla="*/ 121 h 121"/>
                  <a:gd name="T2" fmla="*/ 96 w 96"/>
                  <a:gd name="T3" fmla="*/ 0 h 121"/>
                  <a:gd name="T4" fmla="*/ 0 w 96"/>
                  <a:gd name="T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1">
                    <a:moveTo>
                      <a:pt x="0" y="121"/>
                    </a:moveTo>
                    <a:cubicBezTo>
                      <a:pt x="71" y="95"/>
                      <a:pt x="96" y="0"/>
                      <a:pt x="96" y="0"/>
                    </a:cubicBezTo>
                    <a:cubicBezTo>
                      <a:pt x="21" y="34"/>
                      <a:pt x="0" y="121"/>
                      <a:pt x="0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9DC01F1-3F04-4139-82C6-6D63416A2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1188" y="4002088"/>
                <a:ext cx="190500" cy="231775"/>
              </a:xfrm>
              <a:custGeom>
                <a:avLst/>
                <a:gdLst>
                  <a:gd name="T0" fmla="*/ 0 w 73"/>
                  <a:gd name="T1" fmla="*/ 89 h 89"/>
                  <a:gd name="T2" fmla="*/ 73 w 73"/>
                  <a:gd name="T3" fmla="*/ 0 h 89"/>
                  <a:gd name="T4" fmla="*/ 0 w 73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" h="89">
                    <a:moveTo>
                      <a:pt x="0" y="89"/>
                    </a:moveTo>
                    <a:cubicBezTo>
                      <a:pt x="53" y="70"/>
                      <a:pt x="73" y="0"/>
                      <a:pt x="73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374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OleChart spid="24" grpId="0"/>
      <p:bldP spid="25" grpId="0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4C8F1EC-3781-4751-BDDE-91707635F479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6010275" cy="6858000"/>
            <a:chOff x="0" y="0"/>
            <a:chExt cx="6010275" cy="6858000"/>
          </a:xfrm>
        </p:grpSpPr>
        <p:sp>
          <p:nvSpPr>
            <p:cNvPr id="3" name="菱形 2">
              <a:extLst>
                <a:ext uri="{FF2B5EF4-FFF2-40B4-BE49-F238E27FC236}">
                  <a16:creationId xmlns:a16="http://schemas.microsoft.com/office/drawing/2014/main" xmlns="" id="{D4C18A33-4BA6-4484-8C0D-332E5A1E5AEC}"/>
                </a:ext>
              </a:extLst>
            </p:cNvPr>
            <p:cNvSpPr/>
            <p:nvPr/>
          </p:nvSpPr>
          <p:spPr>
            <a:xfrm>
              <a:off x="1063625" y="944563"/>
              <a:ext cx="4946650" cy="4938712"/>
            </a:xfrm>
            <a:prstGeom prst="diamond">
              <a:avLst/>
            </a:prstGeom>
            <a:solidFill>
              <a:srgbClr val="01CC99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6D251D7-FE9F-4F01-B62C-2A49BC0D92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36" r="18482"/>
            <a:stretch>
              <a:fillRect/>
            </a:stretch>
          </p:blipFill>
          <p:spPr>
            <a:xfrm>
              <a:off x="0" y="0"/>
              <a:ext cx="5876143" cy="6858000"/>
            </a:xfrm>
            <a:custGeom>
              <a:avLst/>
              <a:gdLst>
                <a:gd name="connsiteX0" fmla="*/ 1847307 w 5876143"/>
                <a:gd name="connsiteY0" fmla="*/ 0 h 6858000"/>
                <a:gd name="connsiteX1" fmla="*/ 2334947 w 5876143"/>
                <a:gd name="connsiteY1" fmla="*/ 0 h 6858000"/>
                <a:gd name="connsiteX2" fmla="*/ 5876143 w 5876143"/>
                <a:gd name="connsiteY2" fmla="*/ 3429000 h 6858000"/>
                <a:gd name="connsiteX3" fmla="*/ 2334947 w 5876143"/>
                <a:gd name="connsiteY3" fmla="*/ 6858000 h 6858000"/>
                <a:gd name="connsiteX4" fmla="*/ 1847307 w 5876143"/>
                <a:gd name="connsiteY4" fmla="*/ 6858000 h 6858000"/>
                <a:gd name="connsiteX5" fmla="*/ 0 w 5876143"/>
                <a:gd name="connsiteY5" fmla="*/ 5069222 h 6858000"/>
                <a:gd name="connsiteX6" fmla="*/ 0 w 5876143"/>
                <a:gd name="connsiteY6" fmla="*/ 178877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6143" h="6858000">
                  <a:moveTo>
                    <a:pt x="1847307" y="0"/>
                  </a:moveTo>
                  <a:lnTo>
                    <a:pt x="2334947" y="0"/>
                  </a:lnTo>
                  <a:lnTo>
                    <a:pt x="5876143" y="3429000"/>
                  </a:lnTo>
                  <a:lnTo>
                    <a:pt x="2334947" y="6858000"/>
                  </a:lnTo>
                  <a:lnTo>
                    <a:pt x="1847307" y="6858000"/>
                  </a:lnTo>
                  <a:lnTo>
                    <a:pt x="0" y="5069222"/>
                  </a:lnTo>
                  <a:lnTo>
                    <a:pt x="0" y="1788778"/>
                  </a:lnTo>
                  <a:close/>
                </a:path>
              </a:pathLst>
            </a:custGeom>
          </p:spPr>
        </p:pic>
      </p:grpSp>
      <p:sp>
        <p:nvSpPr>
          <p:cNvPr id="5" name="文本框 34">
            <a:extLst>
              <a:ext uri="{FF2B5EF4-FFF2-40B4-BE49-F238E27FC236}">
                <a16:creationId xmlns:a16="http://schemas.microsoft.com/office/drawing/2014/main" xmlns="" id="{E00A4ECF-41EB-4FE2-A4FF-19D97E101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3900" y="2263775"/>
            <a:ext cx="3232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srgbClr val="01CC99"/>
                </a:solidFill>
                <a:latin typeface="Segoe Semibold" pitchFamily="34" charset="0"/>
              </a:rPr>
              <a:t>Click to add title</a:t>
            </a:r>
            <a:endParaRPr lang="zh-CN" altLang="en-US" sz="3200" b="1">
              <a:solidFill>
                <a:srgbClr val="01CC99"/>
              </a:solidFill>
              <a:latin typeface="Segoe Semibold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A6D1EDE-1179-4C28-BE83-20B36F05916A}"/>
              </a:ext>
            </a:extLst>
          </p:cNvPr>
          <p:cNvSpPr/>
          <p:nvPr/>
        </p:nvSpPr>
        <p:spPr>
          <a:xfrm>
            <a:off x="7073900" y="2847975"/>
            <a:ext cx="4017963" cy="27511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Click here to enter the text, or you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cancopy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 and paste it from word here. Click here to enter the text, or you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cancopy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 and paste it from word here. Click here to enter the text, or you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cancopy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 and paste it from word here. Click here to enter the text .</a:t>
            </a:r>
            <a:endParaRPr lang="zh-CN" altLang="en-US" dirty="0">
              <a:latin typeface="Segoe Semibold" panose="020B0702040504020203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Segoe Semibold" panose="020B0702040504020203" pitchFamily="34" charset="0"/>
                <a:cs typeface="Arial" panose="020B0604020202020204" pitchFamily="34" charset="0"/>
              </a:rPr>
              <a:t> </a:t>
            </a:r>
            <a:endParaRPr lang="zh-CN" altLang="en-US" dirty="0">
              <a:latin typeface="Segoe Semibold" panose="020B0702040504020203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74393D6-F6AD-4174-A479-D6CC3D04DA5A}"/>
              </a:ext>
            </a:extLst>
          </p:cNvPr>
          <p:cNvGrpSpPr>
            <a:grpSpLocks/>
          </p:cNvGrpSpPr>
          <p:nvPr/>
        </p:nvGrpSpPr>
        <p:grpSpPr bwMode="auto">
          <a:xfrm>
            <a:off x="8220075" y="0"/>
            <a:ext cx="3971925" cy="1871663"/>
            <a:chOff x="8220075" y="0"/>
            <a:chExt cx="3971924" cy="1871278"/>
          </a:xfrm>
        </p:grpSpPr>
        <p:sp>
          <p:nvSpPr>
            <p:cNvPr id="8" name="任意多边形 44">
              <a:extLst>
                <a:ext uri="{FF2B5EF4-FFF2-40B4-BE49-F238E27FC236}">
                  <a16:creationId xmlns:a16="http://schemas.microsoft.com/office/drawing/2014/main" xmlns="" id="{CEAA81D3-E64A-4567-A5B3-F65AFB78D0D3}"/>
                </a:ext>
              </a:extLst>
            </p:cNvPr>
            <p:cNvSpPr/>
            <p:nvPr/>
          </p:nvSpPr>
          <p:spPr>
            <a:xfrm rot="18796308">
              <a:off x="9103530" y="-334293"/>
              <a:ext cx="107928" cy="1874838"/>
            </a:xfrm>
            <a:custGeom>
              <a:avLst/>
              <a:gdLst>
                <a:gd name="connsiteX0" fmla="*/ 0 w 108305"/>
                <a:gd name="connsiteY0" fmla="*/ 0 h 1875028"/>
                <a:gd name="connsiteX1" fmla="*/ 108305 w 108305"/>
                <a:gd name="connsiteY1" fmla="*/ 115044 h 1875028"/>
                <a:gd name="connsiteX2" fmla="*/ 108305 w 108305"/>
                <a:gd name="connsiteY2" fmla="*/ 1875028 h 1875028"/>
                <a:gd name="connsiteX3" fmla="*/ 0 w 108305"/>
                <a:gd name="connsiteY3" fmla="*/ 1739698 h 187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305" h="1875028">
                  <a:moveTo>
                    <a:pt x="0" y="0"/>
                  </a:moveTo>
                  <a:lnTo>
                    <a:pt x="108305" y="115044"/>
                  </a:lnTo>
                  <a:lnTo>
                    <a:pt x="108305" y="1875028"/>
                  </a:lnTo>
                  <a:lnTo>
                    <a:pt x="0" y="1739698"/>
                  </a:lnTo>
                  <a:close/>
                </a:path>
              </a:pathLst>
            </a:custGeom>
            <a:solidFill>
              <a:srgbClr val="01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06F21237-ED39-4B0F-99B5-0AD71E741F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" b="21958"/>
            <a:stretch>
              <a:fillRect/>
            </a:stretch>
          </p:blipFill>
          <p:spPr>
            <a:xfrm>
              <a:off x="8602742" y="0"/>
              <a:ext cx="3589257" cy="1871278"/>
            </a:xfrm>
            <a:custGeom>
              <a:avLst/>
              <a:gdLst>
                <a:gd name="connsiteX0" fmla="*/ 0 w 3960478"/>
                <a:gd name="connsiteY0" fmla="*/ 0 h 2064816"/>
                <a:gd name="connsiteX1" fmla="*/ 3960478 w 3960478"/>
                <a:gd name="connsiteY1" fmla="*/ 0 h 2064816"/>
                <a:gd name="connsiteX2" fmla="*/ 3960478 w 3960478"/>
                <a:gd name="connsiteY2" fmla="*/ 373305 h 2064816"/>
                <a:gd name="connsiteX3" fmla="*/ 2177036 w 3960478"/>
                <a:gd name="connsiteY3" fmla="*/ 2064816 h 206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0478" h="2064816">
                  <a:moveTo>
                    <a:pt x="0" y="0"/>
                  </a:moveTo>
                  <a:lnTo>
                    <a:pt x="3960478" y="0"/>
                  </a:lnTo>
                  <a:lnTo>
                    <a:pt x="3960478" y="373305"/>
                  </a:lnTo>
                  <a:lnTo>
                    <a:pt x="2177036" y="2064816"/>
                  </a:lnTo>
                  <a:close/>
                </a:path>
              </a:pathLst>
            </a:custGeom>
          </p:spPr>
        </p:pic>
      </p:grpSp>
      <p:grpSp>
        <p:nvGrpSpPr>
          <p:cNvPr id="10" name="组合 6">
            <a:extLst>
              <a:ext uri="{FF2B5EF4-FFF2-40B4-BE49-F238E27FC236}">
                <a16:creationId xmlns:a16="http://schemas.microsoft.com/office/drawing/2014/main" xmlns="" id="{EA1C7490-2DEB-4C4F-88CE-4BA9C382B448}"/>
              </a:ext>
            </a:extLst>
          </p:cNvPr>
          <p:cNvGrpSpPr>
            <a:grpSpLocks/>
          </p:cNvGrpSpPr>
          <p:nvPr/>
        </p:nvGrpSpPr>
        <p:grpSpPr bwMode="auto">
          <a:xfrm>
            <a:off x="279400" y="241300"/>
            <a:ext cx="762000" cy="762000"/>
            <a:chOff x="279400" y="241300"/>
            <a:chExt cx="762000" cy="7620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C7AA6192-65B9-47F1-9F51-2AEDB5DA87F8}"/>
                </a:ext>
              </a:extLst>
            </p:cNvPr>
            <p:cNvSpPr/>
            <p:nvPr/>
          </p:nvSpPr>
          <p:spPr>
            <a:xfrm>
              <a:off x="279400" y="241300"/>
              <a:ext cx="762000" cy="762000"/>
            </a:xfrm>
            <a:prstGeom prst="rect">
              <a:avLst/>
            </a:prstGeom>
            <a:solidFill>
              <a:srgbClr val="01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566EF12A-D5BF-465E-81E3-443921A80C14}"/>
                </a:ext>
              </a:extLst>
            </p:cNvPr>
            <p:cNvGrpSpPr/>
            <p:nvPr/>
          </p:nvGrpSpPr>
          <p:grpSpPr>
            <a:xfrm>
              <a:off x="380175" y="285925"/>
              <a:ext cx="560450" cy="672750"/>
              <a:chOff x="10768190" y="3367088"/>
              <a:chExt cx="847725" cy="1017587"/>
            </a:xfrm>
            <a:solidFill>
              <a:schemeClr val="bg1"/>
            </a:solidFill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xmlns="" id="{16F77557-6CE6-4BF8-BFE8-A3F48E3E1F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68190" y="3367088"/>
                <a:ext cx="847725" cy="968375"/>
              </a:xfrm>
              <a:custGeom>
                <a:avLst/>
                <a:gdLst>
                  <a:gd name="T0" fmla="*/ 246 w 325"/>
                  <a:gd name="T1" fmla="*/ 219 h 372"/>
                  <a:gd name="T2" fmla="*/ 310 w 325"/>
                  <a:gd name="T3" fmla="*/ 113 h 372"/>
                  <a:gd name="T4" fmla="*/ 310 w 325"/>
                  <a:gd name="T5" fmla="*/ 113 h 372"/>
                  <a:gd name="T6" fmla="*/ 318 w 325"/>
                  <a:gd name="T7" fmla="*/ 84 h 372"/>
                  <a:gd name="T8" fmla="*/ 318 w 325"/>
                  <a:gd name="T9" fmla="*/ 81 h 372"/>
                  <a:gd name="T10" fmla="*/ 319 w 325"/>
                  <a:gd name="T11" fmla="*/ 76 h 372"/>
                  <a:gd name="T12" fmla="*/ 320 w 325"/>
                  <a:gd name="T13" fmla="*/ 19 h 372"/>
                  <a:gd name="T14" fmla="*/ 322 w 325"/>
                  <a:gd name="T15" fmla="*/ 17 h 372"/>
                  <a:gd name="T16" fmla="*/ 324 w 325"/>
                  <a:gd name="T17" fmla="*/ 10 h 372"/>
                  <a:gd name="T18" fmla="*/ 323 w 325"/>
                  <a:gd name="T19" fmla="*/ 10 h 372"/>
                  <a:gd name="T20" fmla="*/ 325 w 325"/>
                  <a:gd name="T21" fmla="*/ 0 h 372"/>
                  <a:gd name="T22" fmla="*/ 315 w 325"/>
                  <a:gd name="T23" fmla="*/ 3 h 372"/>
                  <a:gd name="T24" fmla="*/ 313 w 325"/>
                  <a:gd name="T25" fmla="*/ 2 h 372"/>
                  <a:gd name="T26" fmla="*/ 308 w 325"/>
                  <a:gd name="T27" fmla="*/ 6 h 372"/>
                  <a:gd name="T28" fmla="*/ 307 w 325"/>
                  <a:gd name="T29" fmla="*/ 7 h 372"/>
                  <a:gd name="T30" fmla="*/ 225 w 325"/>
                  <a:gd name="T31" fmla="*/ 36 h 372"/>
                  <a:gd name="T32" fmla="*/ 225 w 325"/>
                  <a:gd name="T33" fmla="*/ 36 h 372"/>
                  <a:gd name="T34" fmla="*/ 135 w 325"/>
                  <a:gd name="T35" fmla="*/ 134 h 372"/>
                  <a:gd name="T36" fmla="*/ 0 w 325"/>
                  <a:gd name="T37" fmla="*/ 222 h 372"/>
                  <a:gd name="T38" fmla="*/ 186 w 325"/>
                  <a:gd name="T39" fmla="*/ 372 h 372"/>
                  <a:gd name="T40" fmla="*/ 246 w 325"/>
                  <a:gd name="T41" fmla="*/ 219 h 372"/>
                  <a:gd name="T42" fmla="*/ 238 w 325"/>
                  <a:gd name="T43" fmla="*/ 162 h 372"/>
                  <a:gd name="T44" fmla="*/ 199 w 325"/>
                  <a:gd name="T45" fmla="*/ 168 h 372"/>
                  <a:gd name="T46" fmla="*/ 187 w 325"/>
                  <a:gd name="T47" fmla="*/ 125 h 372"/>
                  <a:gd name="T48" fmla="*/ 191 w 325"/>
                  <a:gd name="T49" fmla="*/ 120 h 372"/>
                  <a:gd name="T50" fmla="*/ 230 w 325"/>
                  <a:gd name="T51" fmla="*/ 114 h 372"/>
                  <a:gd name="T52" fmla="*/ 242 w 325"/>
                  <a:gd name="T53" fmla="*/ 157 h 372"/>
                  <a:gd name="T54" fmla="*/ 238 w 325"/>
                  <a:gd name="T55" fmla="*/ 16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5" h="372">
                    <a:moveTo>
                      <a:pt x="246" y="219"/>
                    </a:moveTo>
                    <a:cubicBezTo>
                      <a:pt x="280" y="181"/>
                      <a:pt x="299" y="144"/>
                      <a:pt x="310" y="113"/>
                    </a:cubicBezTo>
                    <a:cubicBezTo>
                      <a:pt x="310" y="113"/>
                      <a:pt x="310" y="113"/>
                      <a:pt x="310" y="113"/>
                    </a:cubicBezTo>
                    <a:cubicBezTo>
                      <a:pt x="310" y="113"/>
                      <a:pt x="314" y="102"/>
                      <a:pt x="318" y="84"/>
                    </a:cubicBezTo>
                    <a:cubicBezTo>
                      <a:pt x="318" y="83"/>
                      <a:pt x="318" y="82"/>
                      <a:pt x="318" y="81"/>
                    </a:cubicBezTo>
                    <a:cubicBezTo>
                      <a:pt x="319" y="79"/>
                      <a:pt x="319" y="78"/>
                      <a:pt x="319" y="76"/>
                    </a:cubicBezTo>
                    <a:cubicBezTo>
                      <a:pt x="323" y="51"/>
                      <a:pt x="322" y="30"/>
                      <a:pt x="320" y="19"/>
                    </a:cubicBezTo>
                    <a:cubicBezTo>
                      <a:pt x="321" y="18"/>
                      <a:pt x="321" y="17"/>
                      <a:pt x="322" y="17"/>
                    </a:cubicBezTo>
                    <a:cubicBezTo>
                      <a:pt x="324" y="14"/>
                      <a:pt x="325" y="11"/>
                      <a:pt x="324" y="10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15" y="3"/>
                      <a:pt x="315" y="3"/>
                      <a:pt x="315" y="3"/>
                    </a:cubicBezTo>
                    <a:cubicBezTo>
                      <a:pt x="313" y="2"/>
                      <a:pt x="313" y="2"/>
                      <a:pt x="313" y="2"/>
                    </a:cubicBezTo>
                    <a:cubicBezTo>
                      <a:pt x="312" y="2"/>
                      <a:pt x="310" y="3"/>
                      <a:pt x="308" y="6"/>
                    </a:cubicBezTo>
                    <a:cubicBezTo>
                      <a:pt x="307" y="6"/>
                      <a:pt x="307" y="7"/>
                      <a:pt x="307" y="7"/>
                    </a:cubicBezTo>
                    <a:cubicBezTo>
                      <a:pt x="307" y="7"/>
                      <a:pt x="269" y="9"/>
                      <a:pt x="225" y="36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164" y="74"/>
                      <a:pt x="135" y="134"/>
                      <a:pt x="135" y="134"/>
                    </a:cubicBezTo>
                    <a:cubicBezTo>
                      <a:pt x="24" y="119"/>
                      <a:pt x="0" y="222"/>
                      <a:pt x="0" y="222"/>
                    </a:cubicBezTo>
                    <a:cubicBezTo>
                      <a:pt x="215" y="209"/>
                      <a:pt x="186" y="372"/>
                      <a:pt x="186" y="372"/>
                    </a:cubicBezTo>
                    <a:cubicBezTo>
                      <a:pt x="281" y="331"/>
                      <a:pt x="246" y="219"/>
                      <a:pt x="246" y="219"/>
                    </a:cubicBezTo>
                    <a:close/>
                    <a:moveTo>
                      <a:pt x="238" y="162"/>
                    </a:moveTo>
                    <a:cubicBezTo>
                      <a:pt x="229" y="173"/>
                      <a:pt x="212" y="176"/>
                      <a:pt x="199" y="168"/>
                    </a:cubicBezTo>
                    <a:cubicBezTo>
                      <a:pt x="184" y="159"/>
                      <a:pt x="178" y="140"/>
                      <a:pt x="187" y="125"/>
                    </a:cubicBezTo>
                    <a:cubicBezTo>
                      <a:pt x="188" y="123"/>
                      <a:pt x="189" y="122"/>
                      <a:pt x="191" y="120"/>
                    </a:cubicBezTo>
                    <a:cubicBezTo>
                      <a:pt x="200" y="109"/>
                      <a:pt x="217" y="107"/>
                      <a:pt x="230" y="114"/>
                    </a:cubicBezTo>
                    <a:cubicBezTo>
                      <a:pt x="245" y="123"/>
                      <a:pt x="251" y="142"/>
                      <a:pt x="242" y="157"/>
                    </a:cubicBezTo>
                    <a:cubicBezTo>
                      <a:pt x="241" y="159"/>
                      <a:pt x="240" y="161"/>
                      <a:pt x="238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xmlns="" id="{AA130C98-2906-43B6-8D31-5E12636DA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5813" y="4137025"/>
                <a:ext cx="187325" cy="231775"/>
              </a:xfrm>
              <a:custGeom>
                <a:avLst/>
                <a:gdLst>
                  <a:gd name="T0" fmla="*/ 0 w 72"/>
                  <a:gd name="T1" fmla="*/ 89 h 89"/>
                  <a:gd name="T2" fmla="*/ 72 w 72"/>
                  <a:gd name="T3" fmla="*/ 0 h 89"/>
                  <a:gd name="T4" fmla="*/ 0 w 72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89">
                    <a:moveTo>
                      <a:pt x="0" y="89"/>
                    </a:moveTo>
                    <a:cubicBezTo>
                      <a:pt x="53" y="70"/>
                      <a:pt x="72" y="0"/>
                      <a:pt x="72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xmlns="" id="{C59F2741-90B5-453C-A691-37B9CD7074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6588" y="4070350"/>
                <a:ext cx="250825" cy="314325"/>
              </a:xfrm>
              <a:custGeom>
                <a:avLst/>
                <a:gdLst>
                  <a:gd name="T0" fmla="*/ 0 w 96"/>
                  <a:gd name="T1" fmla="*/ 121 h 121"/>
                  <a:gd name="T2" fmla="*/ 96 w 96"/>
                  <a:gd name="T3" fmla="*/ 0 h 121"/>
                  <a:gd name="T4" fmla="*/ 0 w 96"/>
                  <a:gd name="T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1">
                    <a:moveTo>
                      <a:pt x="0" y="121"/>
                    </a:moveTo>
                    <a:cubicBezTo>
                      <a:pt x="71" y="95"/>
                      <a:pt x="96" y="0"/>
                      <a:pt x="96" y="0"/>
                    </a:cubicBezTo>
                    <a:cubicBezTo>
                      <a:pt x="21" y="34"/>
                      <a:pt x="0" y="121"/>
                      <a:pt x="0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xmlns="" id="{674FEDD1-935A-4C2C-B7C5-24951FD6C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1188" y="4002088"/>
                <a:ext cx="190500" cy="231775"/>
              </a:xfrm>
              <a:custGeom>
                <a:avLst/>
                <a:gdLst>
                  <a:gd name="T0" fmla="*/ 0 w 73"/>
                  <a:gd name="T1" fmla="*/ 89 h 89"/>
                  <a:gd name="T2" fmla="*/ 73 w 73"/>
                  <a:gd name="T3" fmla="*/ 0 h 89"/>
                  <a:gd name="T4" fmla="*/ 0 w 73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" h="89">
                    <a:moveTo>
                      <a:pt x="0" y="89"/>
                    </a:moveTo>
                    <a:cubicBezTo>
                      <a:pt x="53" y="70"/>
                      <a:pt x="73" y="0"/>
                      <a:pt x="73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138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>
            <a:extLst>
              <a:ext uri="{FF2B5EF4-FFF2-40B4-BE49-F238E27FC236}">
                <a16:creationId xmlns:a16="http://schemas.microsoft.com/office/drawing/2014/main" xmlns="" id="{E9E31A02-5116-454A-B5E2-0221F5562B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8" t="12896" r="14410" b="2761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3A5C8A0-56AC-4035-981A-4F33221D3112}"/>
              </a:ext>
            </a:extLst>
          </p:cNvPr>
          <p:cNvSpPr/>
          <p:nvPr/>
        </p:nvSpPr>
        <p:spPr>
          <a:xfrm>
            <a:off x="0" y="-31750"/>
            <a:ext cx="12192000" cy="6889750"/>
          </a:xfrm>
          <a:prstGeom prst="rect">
            <a:avLst/>
          </a:prstGeom>
          <a:solidFill>
            <a:srgbClr val="01CC9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11">
            <a:extLst>
              <a:ext uri="{FF2B5EF4-FFF2-40B4-BE49-F238E27FC236}">
                <a16:creationId xmlns:a16="http://schemas.microsoft.com/office/drawing/2014/main" xmlns="" id="{95110FEE-563B-418D-93E6-DFA8626FA98D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25" y="2803525"/>
            <a:ext cx="7185025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45BA72B-70C3-4530-99F3-3BBB5F7E0E7A}"/>
              </a:ext>
            </a:extLst>
          </p:cNvPr>
          <p:cNvSpPr txBox="1"/>
          <p:nvPr/>
        </p:nvSpPr>
        <p:spPr>
          <a:xfrm>
            <a:off x="2554288" y="2803525"/>
            <a:ext cx="7083425" cy="10160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6000" spc="50" dirty="0">
                <a:solidFill>
                  <a:schemeClr val="bg1"/>
                </a:solidFill>
                <a:latin typeface="Tw Cen MT Condensed Extra Bold" panose="020B0803020202020204" pitchFamily="34" charset="0"/>
              </a:rPr>
              <a:t>Thank you for listening</a:t>
            </a:r>
            <a:endParaRPr lang="zh-CN" altLang="en-US" sz="6000" spc="50" dirty="0">
              <a:solidFill>
                <a:schemeClr val="bg1"/>
              </a:solidFill>
              <a:latin typeface="Tw Cen MT Condensed Extra Bold" panose="020B0803020202020204" pitchFamily="34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A4D7A62D-98DD-40D4-A00B-0C4153A12DA3}"/>
              </a:ext>
            </a:extLst>
          </p:cNvPr>
          <p:cNvCxnSpPr>
            <a:cxnSpLocks/>
          </p:cNvCxnSpPr>
          <p:nvPr/>
        </p:nvCxnSpPr>
        <p:spPr>
          <a:xfrm>
            <a:off x="1847850" y="2328863"/>
            <a:ext cx="82677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0EE5815-E877-4268-A9C5-F4C0783A36A6}"/>
              </a:ext>
            </a:extLst>
          </p:cNvPr>
          <p:cNvCxnSpPr>
            <a:cxnSpLocks/>
          </p:cNvCxnSpPr>
          <p:nvPr/>
        </p:nvCxnSpPr>
        <p:spPr>
          <a:xfrm>
            <a:off x="1866900" y="2317750"/>
            <a:ext cx="0" cy="218916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1CBCEF2-435A-4D8C-911A-C8F047E3A104}"/>
              </a:ext>
            </a:extLst>
          </p:cNvPr>
          <p:cNvCxnSpPr>
            <a:cxnSpLocks/>
          </p:cNvCxnSpPr>
          <p:nvPr/>
        </p:nvCxnSpPr>
        <p:spPr>
          <a:xfrm>
            <a:off x="10115550" y="2311400"/>
            <a:ext cx="0" cy="218916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07E93892-8DE0-451D-95C3-AA6FE0B91561}"/>
              </a:ext>
            </a:extLst>
          </p:cNvPr>
          <p:cNvCxnSpPr>
            <a:cxnSpLocks/>
          </p:cNvCxnSpPr>
          <p:nvPr/>
        </p:nvCxnSpPr>
        <p:spPr>
          <a:xfrm>
            <a:off x="1866900" y="4481513"/>
            <a:ext cx="82677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415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3">
            <a:extLst>
              <a:ext uri="{FF2B5EF4-FFF2-40B4-BE49-F238E27FC236}">
                <a16:creationId xmlns:a16="http://schemas.microsoft.com/office/drawing/2014/main" xmlns="" id="{D14291CB-F79C-4CCF-829B-1D85303288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3500" y="1117600"/>
            <a:ext cx="21669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 </a:t>
            </a:r>
          </a:p>
        </p:txBody>
      </p:sp>
      <p:sp>
        <p:nvSpPr>
          <p:cNvPr id="2051" name="文本框 4">
            <a:extLst>
              <a:ext uri="{FF2B5EF4-FFF2-40B4-BE49-F238E27FC236}">
                <a16:creationId xmlns:a16="http://schemas.microsoft.com/office/drawing/2014/main" xmlns="" id="{E7A35E5D-2F0C-41E0-8F4E-700888F204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8000" y="1989713"/>
            <a:ext cx="5027274" cy="165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标题字体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Cen MT Condensed Extra Bold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正文字体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segoe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semibold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数字字体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Light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2" name="文本框 5">
            <a:extLst>
              <a:ext uri="{FF2B5EF4-FFF2-40B4-BE49-F238E27FC236}">
                <a16:creationId xmlns:a16="http://schemas.microsoft.com/office/drawing/2014/main" xmlns="" id="{0C57B2A3-A817-4A6F-847C-BB1BF93960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2424" y="3743762"/>
            <a:ext cx="80010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配色</a:t>
            </a:r>
            <a:endParaRPr lang="en-US" altLang="zh-CN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5" name="文本框 10">
            <a:extLst>
              <a:ext uri="{FF2B5EF4-FFF2-40B4-BE49-F238E27FC236}">
                <a16:creationId xmlns:a16="http://schemas.microsoft.com/office/drawing/2014/main" xmlns="" id="{C0B8EADC-E890-42D6-86E6-9D25C723A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8000" y="5376943"/>
            <a:ext cx="75819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店铺链接：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http://www.yanj.cn/index.php?act=show_store&amp;id=9649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5A1015C-926D-4C37-A057-36BF68A27D91}"/>
              </a:ext>
            </a:extLst>
          </p:cNvPr>
          <p:cNvSpPr/>
          <p:nvPr/>
        </p:nvSpPr>
        <p:spPr>
          <a:xfrm>
            <a:off x="3700124" y="4372412"/>
            <a:ext cx="1582737" cy="576263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/>
              <a:t>165,165,165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9ABDBFA-84A2-4CD1-AF9C-48C87BFF5EED}"/>
              </a:ext>
            </a:extLst>
          </p:cNvPr>
          <p:cNvSpPr/>
          <p:nvPr/>
        </p:nvSpPr>
        <p:spPr>
          <a:xfrm>
            <a:off x="1833224" y="4372412"/>
            <a:ext cx="1584325" cy="576263"/>
          </a:xfrm>
          <a:prstGeom prst="rect">
            <a:avLst/>
          </a:prstGeom>
          <a:solidFill>
            <a:srgbClr val="01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/>
              <a:t>1,204,153</a:t>
            </a:r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88046A2-5048-421D-9524-9D405F190871}"/>
              </a:ext>
            </a:extLst>
          </p:cNvPr>
          <p:cNvSpPr txBox="1"/>
          <p:nvPr/>
        </p:nvSpPr>
        <p:spPr>
          <a:xfrm>
            <a:off x="1778000" y="5819029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371882452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211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燕衔泥</a:t>
            </a:r>
          </a:p>
          <a:p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www.yanj.cn/store-9649.html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4792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316</Words>
  <Application>Microsoft Office PowerPoint</Application>
  <PresentationFormat>宽屏</PresentationFormat>
  <Paragraphs>49</Paragraphs>
  <Slides>9</Slides>
  <Notes>0</Notes>
  <HiddenSlides>0</HiddenSlides>
  <MMClips>2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Segoe Semibold</vt:lpstr>
      <vt:lpstr>Tw Cen MT Condensed Extra Bold</vt:lpstr>
      <vt:lpstr>等线</vt:lpstr>
      <vt:lpstr>等线 Light</vt:lpstr>
      <vt:lpstr>方正兰亭黑简体</vt:lpstr>
      <vt:lpstr>宋体</vt:lpstr>
      <vt:lpstr>微软雅黑</vt:lpstr>
      <vt:lpstr>Arial</vt:lpstr>
      <vt:lpstr>Office 主题​​</vt:lpstr>
      <vt:lpstr>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燕衔泥</dc:creator>
  <cp:keywords>www.51pptmoban.com</cp:keywords>
  <cp:lastModifiedBy>YANGS</cp:lastModifiedBy>
  <cp:revision>13</cp:revision>
  <dcterms:created xsi:type="dcterms:W3CDTF">2017-10-14T05:07:27Z</dcterms:created>
  <dcterms:modified xsi:type="dcterms:W3CDTF">2017-10-24T13:32:09Z</dcterms:modified>
</cp:coreProperties>
</file>