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2" r:id="rId4"/>
    <p:sldId id="261" r:id="rId5"/>
    <p:sldId id="263" r:id="rId6"/>
    <p:sldId id="264" r:id="rId7"/>
    <p:sldId id="265" r:id="rId8"/>
    <p:sldId id="266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2A957-B52D-4271-B887-4527F7E70918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FB4D5C-7068-4C96-8BE4-160D49979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974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iSlide™ 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iSlide™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iSlide™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iSlide™</a:t>
            </a:r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iSlide™.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iSlide™ respects all intellectual property rights and protects all the rights its users acquired. Solemnly remind you:</a:t>
            </a:r>
          </a:p>
          <a:p>
            <a:r>
              <a:rPr lang="zh-CN" alt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13">
            <a:extLst>
              <a:ext uri="{FF2B5EF4-FFF2-40B4-BE49-F238E27FC236}">
                <a16:creationId xmlns:a16="http://schemas.microsoft.com/office/drawing/2014/main" xmlns="" id="{0F5BD7E4-2AEB-4764-A180-42766B0C8A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605309" y="5514976"/>
            <a:ext cx="2915177" cy="236764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0">
                <a:solidFill>
                  <a:srgbClr val="C00000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33" name="文本占位符 13">
            <a:extLst>
              <a:ext uri="{FF2B5EF4-FFF2-40B4-BE49-F238E27FC236}">
                <a16:creationId xmlns:a16="http://schemas.microsoft.com/office/drawing/2014/main" xmlns="" id="{1BEE0423-02E2-4B75-A3F7-4C14EE3AC2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05309" y="5772151"/>
            <a:ext cx="2915177" cy="236764"/>
          </a:xfrm>
        </p:spPr>
        <p:txBody>
          <a:bodyPr anchor="ctr">
            <a:normAutofit/>
          </a:bodyPr>
          <a:lstStyle>
            <a:lvl1pPr marL="0" indent="0" algn="r">
              <a:buNone/>
              <a:defRPr sz="1200" b="0">
                <a:solidFill>
                  <a:srgbClr val="C00000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34" name="副标题 2">
            <a:extLst>
              <a:ext uri="{FF2B5EF4-FFF2-40B4-BE49-F238E27FC236}">
                <a16:creationId xmlns:a16="http://schemas.microsoft.com/office/drawing/2014/main" xmlns="" id="{A9E06819-6801-4ABE-AAE3-4D0972103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92389" y="2044991"/>
            <a:ext cx="4928098" cy="332449"/>
          </a:xfrm>
        </p:spPr>
        <p:txBody>
          <a:bodyPr anchor="ctr"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35" name="标题 1">
            <a:extLst>
              <a:ext uri="{FF2B5EF4-FFF2-40B4-BE49-F238E27FC236}">
                <a16:creationId xmlns:a16="http://schemas.microsoft.com/office/drawing/2014/main" xmlns="" id="{453665F4-34D7-407B-8348-03591EE971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92389" y="1490131"/>
            <a:ext cx="4928098" cy="556383"/>
          </a:xfrm>
        </p:spPr>
        <p:txBody>
          <a:bodyPr anchor="ctr">
            <a:normAutofit/>
          </a:bodyPr>
          <a:lstStyle>
            <a:lvl1pPr algn="r">
              <a:defRPr sz="3600">
                <a:solidFill>
                  <a:srgbClr val="C00000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6" name="Freeform 21">
            <a:extLst>
              <a:ext uri="{FF2B5EF4-FFF2-40B4-BE49-F238E27FC236}">
                <a16:creationId xmlns:a16="http://schemas.microsoft.com/office/drawing/2014/main" xmlns="" id="{E6AF4ECA-BE5C-444C-9132-8AB8C5ED0A37}"/>
              </a:ext>
            </a:extLst>
          </p:cNvPr>
          <p:cNvSpPr>
            <a:spLocks/>
          </p:cNvSpPr>
          <p:nvPr userDrawn="1"/>
        </p:nvSpPr>
        <p:spPr bwMode="auto">
          <a:xfrm>
            <a:off x="-3175" y="2767806"/>
            <a:ext cx="12198350" cy="2774950"/>
          </a:xfrm>
          <a:custGeom>
            <a:avLst/>
            <a:gdLst>
              <a:gd name="T0" fmla="*/ 3839 w 3839"/>
              <a:gd name="T1" fmla="*/ 0 h 872"/>
              <a:gd name="T2" fmla="*/ 1766 w 3839"/>
              <a:gd name="T3" fmla="*/ 389 h 872"/>
              <a:gd name="T4" fmla="*/ 0 w 3839"/>
              <a:gd name="T5" fmla="*/ 766 h 872"/>
              <a:gd name="T6" fmla="*/ 0 w 3839"/>
              <a:gd name="T7" fmla="*/ 872 h 872"/>
              <a:gd name="T8" fmla="*/ 1609 w 3839"/>
              <a:gd name="T9" fmla="*/ 414 h 872"/>
              <a:gd name="T10" fmla="*/ 3839 w 3839"/>
              <a:gd name="T11" fmla="*/ 83 h 872"/>
              <a:gd name="T12" fmla="*/ 3839 w 3839"/>
              <a:gd name="T13" fmla="*/ 0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872">
                <a:moveTo>
                  <a:pt x="3839" y="0"/>
                </a:moveTo>
                <a:cubicBezTo>
                  <a:pt x="3679" y="48"/>
                  <a:pt x="2771" y="536"/>
                  <a:pt x="1766" y="389"/>
                </a:cubicBezTo>
                <a:cubicBezTo>
                  <a:pt x="842" y="255"/>
                  <a:pt x="117" y="754"/>
                  <a:pt x="0" y="766"/>
                </a:cubicBezTo>
                <a:cubicBezTo>
                  <a:pt x="0" y="872"/>
                  <a:pt x="0" y="872"/>
                  <a:pt x="0" y="872"/>
                </a:cubicBezTo>
                <a:cubicBezTo>
                  <a:pt x="101" y="861"/>
                  <a:pt x="669" y="277"/>
                  <a:pt x="1609" y="414"/>
                </a:cubicBezTo>
                <a:cubicBezTo>
                  <a:pt x="2596" y="558"/>
                  <a:pt x="3623" y="147"/>
                  <a:pt x="3839" y="83"/>
                </a:cubicBezTo>
                <a:lnTo>
                  <a:pt x="3839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28000">
                <a:srgbClr val="FF0000"/>
              </a:gs>
              <a:gs pos="73000">
                <a:srgbClr val="FF0000"/>
              </a:gs>
              <a:gs pos="5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44FF2BD5-ED7A-443F-94DA-56252EE078FD}"/>
              </a:ext>
            </a:extLst>
          </p:cNvPr>
          <p:cNvSpPr>
            <a:spLocks/>
          </p:cNvSpPr>
          <p:nvPr userDrawn="1"/>
        </p:nvSpPr>
        <p:spPr bwMode="auto">
          <a:xfrm>
            <a:off x="0" y="2690812"/>
            <a:ext cx="12198350" cy="3452813"/>
          </a:xfrm>
          <a:custGeom>
            <a:avLst/>
            <a:gdLst>
              <a:gd name="T0" fmla="*/ 3839 w 3839"/>
              <a:gd name="T1" fmla="*/ 69 h 1085"/>
              <a:gd name="T2" fmla="*/ 1866 w 3839"/>
              <a:gd name="T3" fmla="*/ 562 h 1085"/>
              <a:gd name="T4" fmla="*/ 0 w 3839"/>
              <a:gd name="T5" fmla="*/ 654 h 1085"/>
              <a:gd name="T6" fmla="*/ 0 w 3839"/>
              <a:gd name="T7" fmla="*/ 738 h 1085"/>
              <a:gd name="T8" fmla="*/ 1768 w 3839"/>
              <a:gd name="T9" fmla="*/ 640 h 1085"/>
              <a:gd name="T10" fmla="*/ 3839 w 3839"/>
              <a:gd name="T11" fmla="*/ 207 h 1085"/>
              <a:gd name="T12" fmla="*/ 3839 w 3839"/>
              <a:gd name="T13" fmla="*/ 69 h 1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1085">
                <a:moveTo>
                  <a:pt x="3839" y="69"/>
                </a:moveTo>
                <a:cubicBezTo>
                  <a:pt x="3442" y="0"/>
                  <a:pt x="2771" y="25"/>
                  <a:pt x="1866" y="562"/>
                </a:cubicBezTo>
                <a:cubicBezTo>
                  <a:pt x="1074" y="1032"/>
                  <a:pt x="457" y="854"/>
                  <a:pt x="0" y="654"/>
                </a:cubicBezTo>
                <a:cubicBezTo>
                  <a:pt x="0" y="738"/>
                  <a:pt x="0" y="738"/>
                  <a:pt x="0" y="738"/>
                </a:cubicBezTo>
                <a:cubicBezTo>
                  <a:pt x="188" y="847"/>
                  <a:pt x="998" y="1085"/>
                  <a:pt x="1768" y="640"/>
                </a:cubicBezTo>
                <a:cubicBezTo>
                  <a:pt x="2669" y="105"/>
                  <a:pt x="3455" y="138"/>
                  <a:pt x="3839" y="207"/>
                </a:cubicBezTo>
                <a:lnTo>
                  <a:pt x="3839" y="69"/>
                </a:lnTo>
                <a:close/>
              </a:path>
            </a:pathLst>
          </a:custGeom>
          <a:gradFill>
            <a:gsLst>
              <a:gs pos="44000">
                <a:srgbClr val="C00000"/>
              </a:gs>
              <a:gs pos="0">
                <a:srgbClr val="FF0000"/>
              </a:gs>
              <a:gs pos="100000">
                <a:srgbClr val="C00000"/>
              </a:gs>
              <a:gs pos="74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7">
            <a:extLst>
              <a:ext uri="{FF2B5EF4-FFF2-40B4-BE49-F238E27FC236}">
                <a16:creationId xmlns:a16="http://schemas.microsoft.com/office/drawing/2014/main" xmlns="" id="{6C6AE9F8-1C2E-4968-AD70-DC27AFB1F542}"/>
              </a:ext>
            </a:extLst>
          </p:cNvPr>
          <p:cNvSpPr>
            <a:spLocks/>
          </p:cNvSpPr>
          <p:nvPr userDrawn="1"/>
        </p:nvSpPr>
        <p:spPr bwMode="auto">
          <a:xfrm>
            <a:off x="-3175" y="3142456"/>
            <a:ext cx="12198350" cy="2400300"/>
          </a:xfrm>
          <a:custGeom>
            <a:avLst/>
            <a:gdLst>
              <a:gd name="T0" fmla="*/ 0 w 3839"/>
              <a:gd name="T1" fmla="*/ 0 h 754"/>
              <a:gd name="T2" fmla="*/ 2184 w 3839"/>
              <a:gd name="T3" fmla="*/ 389 h 754"/>
              <a:gd name="T4" fmla="*/ 3839 w 3839"/>
              <a:gd name="T5" fmla="*/ 683 h 754"/>
              <a:gd name="T6" fmla="*/ 3839 w 3839"/>
              <a:gd name="T7" fmla="*/ 754 h 754"/>
              <a:gd name="T8" fmla="*/ 2350 w 3839"/>
              <a:gd name="T9" fmla="*/ 414 h 754"/>
              <a:gd name="T10" fmla="*/ 0 w 3839"/>
              <a:gd name="T11" fmla="*/ 83 h 754"/>
              <a:gd name="T12" fmla="*/ 0 w 3839"/>
              <a:gd name="T13" fmla="*/ 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754">
                <a:moveTo>
                  <a:pt x="0" y="0"/>
                </a:moveTo>
                <a:cubicBezTo>
                  <a:pt x="169" y="48"/>
                  <a:pt x="1125" y="536"/>
                  <a:pt x="2184" y="389"/>
                </a:cubicBezTo>
                <a:cubicBezTo>
                  <a:pt x="2914" y="288"/>
                  <a:pt x="3526" y="544"/>
                  <a:pt x="3839" y="683"/>
                </a:cubicBezTo>
                <a:cubicBezTo>
                  <a:pt x="3839" y="754"/>
                  <a:pt x="3839" y="754"/>
                  <a:pt x="3839" y="754"/>
                </a:cubicBezTo>
                <a:cubicBezTo>
                  <a:pt x="3569" y="588"/>
                  <a:pt x="3060" y="316"/>
                  <a:pt x="2350" y="414"/>
                </a:cubicBezTo>
                <a:cubicBezTo>
                  <a:pt x="1310" y="558"/>
                  <a:pt x="227" y="147"/>
                  <a:pt x="0" y="83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54000">
                <a:srgbClr val="FF0000"/>
              </a:gs>
              <a:gs pos="80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0" y="2166937"/>
            <a:ext cx="6040678" cy="330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69926" y="2160901"/>
            <a:ext cx="4235904" cy="408128"/>
          </a:xfrm>
        </p:spPr>
        <p:txBody>
          <a:bodyPr anchor="t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669926" y="3026229"/>
            <a:ext cx="4235904" cy="1248228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rgbClr val="C00000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Freeform 9">
            <a:extLst>
              <a:ext uri="{FF2B5EF4-FFF2-40B4-BE49-F238E27FC236}">
                <a16:creationId xmlns:a16="http://schemas.microsoft.com/office/drawing/2014/main" xmlns="" id="{63D05807-DAB0-4EB0-B327-72C16BBCAF8E}"/>
              </a:ext>
            </a:extLst>
          </p:cNvPr>
          <p:cNvSpPr>
            <a:spLocks/>
          </p:cNvSpPr>
          <p:nvPr userDrawn="1"/>
        </p:nvSpPr>
        <p:spPr bwMode="auto">
          <a:xfrm>
            <a:off x="0" y="3405187"/>
            <a:ext cx="12198350" cy="3452813"/>
          </a:xfrm>
          <a:custGeom>
            <a:avLst/>
            <a:gdLst>
              <a:gd name="T0" fmla="*/ 3839 w 3839"/>
              <a:gd name="T1" fmla="*/ 69 h 1085"/>
              <a:gd name="T2" fmla="*/ 1866 w 3839"/>
              <a:gd name="T3" fmla="*/ 562 h 1085"/>
              <a:gd name="T4" fmla="*/ 0 w 3839"/>
              <a:gd name="T5" fmla="*/ 654 h 1085"/>
              <a:gd name="T6" fmla="*/ 0 w 3839"/>
              <a:gd name="T7" fmla="*/ 738 h 1085"/>
              <a:gd name="T8" fmla="*/ 1768 w 3839"/>
              <a:gd name="T9" fmla="*/ 640 h 1085"/>
              <a:gd name="T10" fmla="*/ 3839 w 3839"/>
              <a:gd name="T11" fmla="*/ 207 h 1085"/>
              <a:gd name="T12" fmla="*/ 3839 w 3839"/>
              <a:gd name="T13" fmla="*/ 69 h 1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1085">
                <a:moveTo>
                  <a:pt x="3839" y="69"/>
                </a:moveTo>
                <a:cubicBezTo>
                  <a:pt x="3442" y="0"/>
                  <a:pt x="2771" y="25"/>
                  <a:pt x="1866" y="562"/>
                </a:cubicBezTo>
                <a:cubicBezTo>
                  <a:pt x="1074" y="1032"/>
                  <a:pt x="457" y="854"/>
                  <a:pt x="0" y="654"/>
                </a:cubicBezTo>
                <a:cubicBezTo>
                  <a:pt x="0" y="738"/>
                  <a:pt x="0" y="738"/>
                  <a:pt x="0" y="738"/>
                </a:cubicBezTo>
                <a:cubicBezTo>
                  <a:pt x="188" y="847"/>
                  <a:pt x="998" y="1085"/>
                  <a:pt x="1768" y="640"/>
                </a:cubicBezTo>
                <a:cubicBezTo>
                  <a:pt x="2669" y="105"/>
                  <a:pt x="3455" y="138"/>
                  <a:pt x="3839" y="207"/>
                </a:cubicBezTo>
                <a:lnTo>
                  <a:pt x="3839" y="69"/>
                </a:lnTo>
                <a:close/>
              </a:path>
            </a:pathLst>
          </a:custGeom>
          <a:gradFill>
            <a:gsLst>
              <a:gs pos="44000">
                <a:srgbClr val="C00000"/>
              </a:gs>
              <a:gs pos="0">
                <a:srgbClr val="FF0000"/>
              </a:gs>
              <a:gs pos="100000">
                <a:srgbClr val="C00000"/>
              </a:gs>
              <a:gs pos="74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xmlns="" id="{8FFD1806-0BB8-4020-8DE3-DBEFDAA3E2EE}"/>
              </a:ext>
            </a:extLst>
          </p:cNvPr>
          <p:cNvSpPr>
            <a:spLocks/>
          </p:cNvSpPr>
          <p:nvPr userDrawn="1"/>
        </p:nvSpPr>
        <p:spPr bwMode="auto">
          <a:xfrm>
            <a:off x="-3175" y="4051300"/>
            <a:ext cx="12198350" cy="2400300"/>
          </a:xfrm>
          <a:custGeom>
            <a:avLst/>
            <a:gdLst>
              <a:gd name="T0" fmla="*/ 0 w 3839"/>
              <a:gd name="T1" fmla="*/ 0 h 754"/>
              <a:gd name="T2" fmla="*/ 2184 w 3839"/>
              <a:gd name="T3" fmla="*/ 389 h 754"/>
              <a:gd name="T4" fmla="*/ 3839 w 3839"/>
              <a:gd name="T5" fmla="*/ 683 h 754"/>
              <a:gd name="T6" fmla="*/ 3839 w 3839"/>
              <a:gd name="T7" fmla="*/ 754 h 754"/>
              <a:gd name="T8" fmla="*/ 2350 w 3839"/>
              <a:gd name="T9" fmla="*/ 414 h 754"/>
              <a:gd name="T10" fmla="*/ 0 w 3839"/>
              <a:gd name="T11" fmla="*/ 83 h 754"/>
              <a:gd name="T12" fmla="*/ 0 w 3839"/>
              <a:gd name="T13" fmla="*/ 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754">
                <a:moveTo>
                  <a:pt x="0" y="0"/>
                </a:moveTo>
                <a:cubicBezTo>
                  <a:pt x="169" y="48"/>
                  <a:pt x="1125" y="536"/>
                  <a:pt x="2184" y="389"/>
                </a:cubicBezTo>
                <a:cubicBezTo>
                  <a:pt x="2914" y="288"/>
                  <a:pt x="3526" y="544"/>
                  <a:pt x="3839" y="683"/>
                </a:cubicBezTo>
                <a:cubicBezTo>
                  <a:pt x="3839" y="754"/>
                  <a:pt x="3839" y="754"/>
                  <a:pt x="3839" y="754"/>
                </a:cubicBezTo>
                <a:cubicBezTo>
                  <a:pt x="3569" y="588"/>
                  <a:pt x="3060" y="316"/>
                  <a:pt x="2350" y="414"/>
                </a:cubicBezTo>
                <a:cubicBezTo>
                  <a:pt x="1310" y="558"/>
                  <a:pt x="227" y="147"/>
                  <a:pt x="0" y="83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54000">
                <a:srgbClr val="FF0000"/>
              </a:gs>
              <a:gs pos="80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xmlns="" id="{4915D028-EC25-4960-9EFE-5B950B6583E5}"/>
              </a:ext>
            </a:extLst>
          </p:cNvPr>
          <p:cNvSpPr>
            <a:spLocks/>
          </p:cNvSpPr>
          <p:nvPr userDrawn="1"/>
        </p:nvSpPr>
        <p:spPr bwMode="auto">
          <a:xfrm>
            <a:off x="-5375" y="927100"/>
            <a:ext cx="12196130" cy="5930900"/>
          </a:xfrm>
          <a:custGeom>
            <a:avLst/>
            <a:gdLst>
              <a:gd name="T0" fmla="*/ 3373 w 3373"/>
              <a:gd name="T1" fmla="*/ 1641 h 1641"/>
              <a:gd name="T2" fmla="*/ 2129 w 3373"/>
              <a:gd name="T3" fmla="*/ 829 h 1641"/>
              <a:gd name="T4" fmla="*/ 0 w 3373"/>
              <a:gd name="T5" fmla="*/ 0 h 1641"/>
              <a:gd name="T6" fmla="*/ 0 w 3373"/>
              <a:gd name="T7" fmla="*/ 121 h 1641"/>
              <a:gd name="T8" fmla="*/ 839 w 3373"/>
              <a:gd name="T9" fmla="*/ 236 h 1641"/>
              <a:gd name="T10" fmla="*/ 1444 w 3373"/>
              <a:gd name="T11" fmla="*/ 380 h 1641"/>
              <a:gd name="T12" fmla="*/ 3118 w 3373"/>
              <a:gd name="T13" fmla="*/ 1641 h 1641"/>
              <a:gd name="T14" fmla="*/ 3373 w 3373"/>
              <a:gd name="T15" fmla="*/ 1641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73" h="1641">
                <a:moveTo>
                  <a:pt x="3373" y="1641"/>
                </a:moveTo>
                <a:cubicBezTo>
                  <a:pt x="2652" y="1378"/>
                  <a:pt x="2375" y="1088"/>
                  <a:pt x="2129" y="829"/>
                </a:cubicBezTo>
                <a:cubicBezTo>
                  <a:pt x="1429" y="93"/>
                  <a:pt x="889" y="241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325" y="208"/>
                  <a:pt x="604" y="195"/>
                  <a:pt x="839" y="236"/>
                </a:cubicBezTo>
                <a:cubicBezTo>
                  <a:pt x="1092" y="281"/>
                  <a:pt x="1293" y="316"/>
                  <a:pt x="1444" y="380"/>
                </a:cubicBezTo>
                <a:cubicBezTo>
                  <a:pt x="2129" y="673"/>
                  <a:pt x="2246" y="1292"/>
                  <a:pt x="3118" y="1641"/>
                </a:cubicBezTo>
                <a:lnTo>
                  <a:pt x="3373" y="1641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54000">
                <a:srgbClr val="FF0000"/>
              </a:gs>
              <a:gs pos="80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4" y="1123950"/>
            <a:ext cx="10850563" cy="5019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5401732" y="6397405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669924" y="6397405"/>
            <a:ext cx="4140201" cy="206381"/>
          </a:xfrm>
        </p:spPr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599" y="6397405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C2162D18-B636-4E73-9FDD-4023177A724E}"/>
              </a:ext>
            </a:extLst>
          </p:cNvPr>
          <p:cNvCxnSpPr/>
          <p:nvPr userDrawn="1"/>
        </p:nvCxnSpPr>
        <p:spPr>
          <a:xfrm>
            <a:off x="669925" y="6240463"/>
            <a:ext cx="1085056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7288439" y="1421559"/>
            <a:ext cx="3624399" cy="655784"/>
          </a:xfrm>
          <a:noFill/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7288439" y="2359800"/>
            <a:ext cx="36243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7288439" y="2675434"/>
            <a:ext cx="3624399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fld id="{CB3FFC9E-A4C1-40CB-8E0E-23B63E3543C5}" type="datetime1">
              <a:rPr lang="zh-CN" altLang="en-US" smtClean="0"/>
              <a:t>2017/6/19</a:t>
            </a:fld>
            <a:endParaRPr lang="en-US" altLang="zh-CN" dirty="0"/>
          </a:p>
        </p:txBody>
      </p:sp>
      <p:sp>
        <p:nvSpPr>
          <p:cNvPr id="9" name="Freeform 21">
            <a:extLst>
              <a:ext uri="{FF2B5EF4-FFF2-40B4-BE49-F238E27FC236}">
                <a16:creationId xmlns:a16="http://schemas.microsoft.com/office/drawing/2014/main" xmlns="" id="{342E60F2-D0FF-4FA7-B5AA-9DE4587A81EB}"/>
              </a:ext>
            </a:extLst>
          </p:cNvPr>
          <p:cNvSpPr>
            <a:spLocks/>
          </p:cNvSpPr>
          <p:nvPr userDrawn="1"/>
        </p:nvSpPr>
        <p:spPr bwMode="auto">
          <a:xfrm>
            <a:off x="-3175" y="3680279"/>
            <a:ext cx="12198350" cy="2774950"/>
          </a:xfrm>
          <a:custGeom>
            <a:avLst/>
            <a:gdLst>
              <a:gd name="T0" fmla="*/ 3839 w 3839"/>
              <a:gd name="T1" fmla="*/ 0 h 872"/>
              <a:gd name="T2" fmla="*/ 1766 w 3839"/>
              <a:gd name="T3" fmla="*/ 389 h 872"/>
              <a:gd name="T4" fmla="*/ 0 w 3839"/>
              <a:gd name="T5" fmla="*/ 766 h 872"/>
              <a:gd name="T6" fmla="*/ 0 w 3839"/>
              <a:gd name="T7" fmla="*/ 872 h 872"/>
              <a:gd name="T8" fmla="*/ 1609 w 3839"/>
              <a:gd name="T9" fmla="*/ 414 h 872"/>
              <a:gd name="T10" fmla="*/ 3839 w 3839"/>
              <a:gd name="T11" fmla="*/ 83 h 872"/>
              <a:gd name="T12" fmla="*/ 3839 w 3839"/>
              <a:gd name="T13" fmla="*/ 0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872">
                <a:moveTo>
                  <a:pt x="3839" y="0"/>
                </a:moveTo>
                <a:cubicBezTo>
                  <a:pt x="3679" y="48"/>
                  <a:pt x="2771" y="536"/>
                  <a:pt x="1766" y="389"/>
                </a:cubicBezTo>
                <a:cubicBezTo>
                  <a:pt x="842" y="255"/>
                  <a:pt x="117" y="754"/>
                  <a:pt x="0" y="766"/>
                </a:cubicBezTo>
                <a:cubicBezTo>
                  <a:pt x="0" y="872"/>
                  <a:pt x="0" y="872"/>
                  <a:pt x="0" y="872"/>
                </a:cubicBezTo>
                <a:cubicBezTo>
                  <a:pt x="101" y="861"/>
                  <a:pt x="669" y="277"/>
                  <a:pt x="1609" y="414"/>
                </a:cubicBezTo>
                <a:cubicBezTo>
                  <a:pt x="2596" y="558"/>
                  <a:pt x="3623" y="147"/>
                  <a:pt x="3839" y="83"/>
                </a:cubicBezTo>
                <a:lnTo>
                  <a:pt x="3839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28000">
                <a:srgbClr val="FF0000"/>
              </a:gs>
              <a:gs pos="73000">
                <a:srgbClr val="FF0000"/>
              </a:gs>
              <a:gs pos="52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xmlns="" id="{0C5920B0-95D3-4279-9960-A8133746345E}"/>
              </a:ext>
            </a:extLst>
          </p:cNvPr>
          <p:cNvSpPr>
            <a:spLocks/>
          </p:cNvSpPr>
          <p:nvPr userDrawn="1"/>
        </p:nvSpPr>
        <p:spPr bwMode="auto">
          <a:xfrm>
            <a:off x="0" y="3603285"/>
            <a:ext cx="12198350" cy="3452813"/>
          </a:xfrm>
          <a:custGeom>
            <a:avLst/>
            <a:gdLst>
              <a:gd name="T0" fmla="*/ 3839 w 3839"/>
              <a:gd name="T1" fmla="*/ 69 h 1085"/>
              <a:gd name="T2" fmla="*/ 1866 w 3839"/>
              <a:gd name="T3" fmla="*/ 562 h 1085"/>
              <a:gd name="T4" fmla="*/ 0 w 3839"/>
              <a:gd name="T5" fmla="*/ 654 h 1085"/>
              <a:gd name="T6" fmla="*/ 0 w 3839"/>
              <a:gd name="T7" fmla="*/ 738 h 1085"/>
              <a:gd name="T8" fmla="*/ 1768 w 3839"/>
              <a:gd name="T9" fmla="*/ 640 h 1085"/>
              <a:gd name="T10" fmla="*/ 3839 w 3839"/>
              <a:gd name="T11" fmla="*/ 207 h 1085"/>
              <a:gd name="T12" fmla="*/ 3839 w 3839"/>
              <a:gd name="T13" fmla="*/ 69 h 1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1085">
                <a:moveTo>
                  <a:pt x="3839" y="69"/>
                </a:moveTo>
                <a:cubicBezTo>
                  <a:pt x="3442" y="0"/>
                  <a:pt x="2771" y="25"/>
                  <a:pt x="1866" y="562"/>
                </a:cubicBezTo>
                <a:cubicBezTo>
                  <a:pt x="1074" y="1032"/>
                  <a:pt x="457" y="854"/>
                  <a:pt x="0" y="654"/>
                </a:cubicBezTo>
                <a:cubicBezTo>
                  <a:pt x="0" y="738"/>
                  <a:pt x="0" y="738"/>
                  <a:pt x="0" y="738"/>
                </a:cubicBezTo>
                <a:cubicBezTo>
                  <a:pt x="188" y="847"/>
                  <a:pt x="998" y="1085"/>
                  <a:pt x="1768" y="640"/>
                </a:cubicBezTo>
                <a:cubicBezTo>
                  <a:pt x="2669" y="105"/>
                  <a:pt x="3455" y="138"/>
                  <a:pt x="3839" y="207"/>
                </a:cubicBezTo>
                <a:lnTo>
                  <a:pt x="3839" y="69"/>
                </a:lnTo>
                <a:close/>
              </a:path>
            </a:pathLst>
          </a:custGeom>
          <a:gradFill>
            <a:gsLst>
              <a:gs pos="44000">
                <a:srgbClr val="C00000"/>
              </a:gs>
              <a:gs pos="0">
                <a:srgbClr val="FF0000"/>
              </a:gs>
              <a:gs pos="100000">
                <a:srgbClr val="C00000"/>
              </a:gs>
              <a:gs pos="74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xmlns="" id="{B80C12AA-EC41-4F89-8D4B-A6C3667383F7}"/>
              </a:ext>
            </a:extLst>
          </p:cNvPr>
          <p:cNvSpPr>
            <a:spLocks/>
          </p:cNvSpPr>
          <p:nvPr userDrawn="1"/>
        </p:nvSpPr>
        <p:spPr bwMode="auto">
          <a:xfrm>
            <a:off x="-3175" y="4054929"/>
            <a:ext cx="12198350" cy="2400300"/>
          </a:xfrm>
          <a:custGeom>
            <a:avLst/>
            <a:gdLst>
              <a:gd name="T0" fmla="*/ 0 w 3839"/>
              <a:gd name="T1" fmla="*/ 0 h 754"/>
              <a:gd name="T2" fmla="*/ 2184 w 3839"/>
              <a:gd name="T3" fmla="*/ 389 h 754"/>
              <a:gd name="T4" fmla="*/ 3839 w 3839"/>
              <a:gd name="T5" fmla="*/ 683 h 754"/>
              <a:gd name="T6" fmla="*/ 3839 w 3839"/>
              <a:gd name="T7" fmla="*/ 754 h 754"/>
              <a:gd name="T8" fmla="*/ 2350 w 3839"/>
              <a:gd name="T9" fmla="*/ 414 h 754"/>
              <a:gd name="T10" fmla="*/ 0 w 3839"/>
              <a:gd name="T11" fmla="*/ 83 h 754"/>
              <a:gd name="T12" fmla="*/ 0 w 3839"/>
              <a:gd name="T13" fmla="*/ 0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39" h="754">
                <a:moveTo>
                  <a:pt x="0" y="0"/>
                </a:moveTo>
                <a:cubicBezTo>
                  <a:pt x="169" y="48"/>
                  <a:pt x="1125" y="536"/>
                  <a:pt x="2184" y="389"/>
                </a:cubicBezTo>
                <a:cubicBezTo>
                  <a:pt x="2914" y="288"/>
                  <a:pt x="3526" y="544"/>
                  <a:pt x="3839" y="683"/>
                </a:cubicBezTo>
                <a:cubicBezTo>
                  <a:pt x="3839" y="754"/>
                  <a:pt x="3839" y="754"/>
                  <a:pt x="3839" y="754"/>
                </a:cubicBezTo>
                <a:cubicBezTo>
                  <a:pt x="3569" y="588"/>
                  <a:pt x="3060" y="316"/>
                  <a:pt x="2350" y="414"/>
                </a:cubicBezTo>
                <a:cubicBezTo>
                  <a:pt x="1310" y="558"/>
                  <a:pt x="227" y="147"/>
                  <a:pt x="0" y="83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54000">
                <a:srgbClr val="FF0000"/>
              </a:gs>
              <a:gs pos="80000">
                <a:srgbClr val="C00000"/>
              </a:gs>
              <a:gs pos="100000">
                <a:srgbClr val="FF0000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350" y="3079410"/>
            <a:ext cx="6040678" cy="330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4008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08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08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5323" y="1016000"/>
            <a:ext cx="10810876" cy="109538"/>
            <a:chOff x="628642" y="0"/>
            <a:chExt cx="27229910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28642" y="0"/>
              <a:ext cx="27229910" cy="6858000"/>
            </a:xfrm>
            <a:prstGeom prst="parallelogram">
              <a:avLst>
                <a:gd name="adj" fmla="val 4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876301" y="0"/>
              <a:ext cx="7183963" cy="6858000"/>
            </a:xfrm>
            <a:prstGeom prst="parallelogram">
              <a:avLst>
                <a:gd name="adj" fmla="val 3876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平行四边形 13"/>
            <p:cNvSpPr/>
            <p:nvPr/>
          </p:nvSpPr>
          <p:spPr>
            <a:xfrm flipH="1">
              <a:off x="1507597" y="0"/>
              <a:ext cx="6240991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hyperlink" Target="https://www.islide.cc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/>
              <a:t>公司与署名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DESIGNED BY ISLIDE</a:t>
            </a:r>
            <a:r>
              <a:rPr lang="zh-CN" altLang="en-US"/>
              <a:t>™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喜迎十九大胜利召开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6" y="2160901"/>
            <a:ext cx="4235904" cy="408128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幻灯片章节版式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b="0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5" y="3091544"/>
            <a:ext cx="4235904" cy="1248228"/>
          </a:xfrm>
        </p:spPr>
        <p:txBody>
          <a:bodyPr/>
          <a:lstStyle/>
          <a:p>
            <a:r>
              <a:rPr lang="zh-CN" altLang="en-US" dirty="0"/>
              <a:t>本章节内容介绍文字</a:t>
            </a:r>
            <a:endParaRPr lang="en-US" altLang="zh-CN" dirty="0"/>
          </a:p>
          <a:p>
            <a:r>
              <a:rPr lang="en-US" altLang="zh-CN" dirty="0"/>
              <a:t>PPT</a:t>
            </a:r>
            <a:r>
              <a:rPr lang="zh-CN" altLang="en-US" dirty="0"/>
              <a:t>中的节标题可以帮助观众更有效的阅读和理解报告内容</a:t>
            </a:r>
            <a:endParaRPr lang="en-US" altLang="zh-CN" dirty="0"/>
          </a:p>
          <a:p>
            <a:r>
              <a:rPr lang="zh-CN" altLang="en-US" dirty="0"/>
              <a:t>您可以在幻灯片母版中对本页样式进行修改</a:t>
            </a:r>
            <a:endParaRPr lang="en-US" altLang="zh-CN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D4D7109D-61AC-49BA-B40D-3032DACB502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7690304" y="4099832"/>
            <a:ext cx="3831771" cy="2469243"/>
          </a:xfrm>
        </p:spPr>
        <p:txBody>
          <a:bodyPr anchor="b"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sz="20000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-01-</a:t>
            </a:r>
            <a:endParaRPr lang="zh-CN" altLang="en-US" sz="20000" dirty="0"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610916-3F4B-41B7-95A4-DEA1DCAEC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建议应用“仅标题”版式创建内页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087CCBA-69BA-4CDB-B55E-18254166C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r>
              <a:rPr lang="zh-CN" altLang="en-US"/>
              <a:t>「 让</a:t>
            </a:r>
            <a:r>
              <a:rPr lang="en-US" altLang="zh-CN"/>
              <a:t>PPT</a:t>
            </a:r>
            <a:r>
              <a:rPr lang="zh-CN" altLang="en-US"/>
              <a:t>设计简单起来！」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3C33E0-4C43-451F-8352-A40A6EC2C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添加</a:t>
            </a:r>
            <a:r>
              <a:rPr lang="en-US" altLang="zh-CN" dirty="0"/>
              <a:t>SLOGAN</a:t>
            </a:r>
            <a:br>
              <a:rPr lang="en-US" altLang="zh-CN" dirty="0"/>
            </a:br>
            <a:r>
              <a:rPr lang="zh-CN" altLang="en-US" sz="2400" b="0" dirty="0"/>
              <a:t>或结束语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公司与署名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88040BE-1985-4D01-86EE-48F840CD8B93}"/>
              </a:ext>
            </a:extLst>
          </p:cNvPr>
          <p:cNvGrpSpPr/>
          <p:nvPr/>
        </p:nvGrpSpPr>
        <p:grpSpPr>
          <a:xfrm>
            <a:off x="3653456" y="1568017"/>
            <a:ext cx="2770234" cy="1203718"/>
            <a:chOff x="2855913" y="-477838"/>
            <a:chExt cx="5757862" cy="2501900"/>
          </a:xfrm>
          <a:solidFill>
            <a:srgbClr val="C00000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5B61F070-08D0-458D-AFA9-E255F970D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93766A66-6925-4880-9FE7-BE8096903B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6E7E2170-4C7B-4FAB-A04B-E780FC214E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1DD9D11A-2BF9-48F5-A8C6-26FAB08234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79B0BC30-7C16-4E91-AA49-9E0262AFF59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D109409-F495-48A4-8063-043B56D2F08B}"/>
              </a:ext>
            </a:extLst>
          </p:cNvPr>
          <p:cNvCxnSpPr/>
          <p:nvPr/>
        </p:nvCxnSpPr>
        <p:spPr>
          <a:xfrm>
            <a:off x="6856064" y="1353448"/>
            <a:ext cx="0" cy="16328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2" name="矩形 1"/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 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</a:t>
              </a:r>
              <a:r>
                <a:rPr lang="zh-CN" altLang="en-US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iSlide™.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iSlide™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9926" y="1070043"/>
            <a:ext cx="8400484" cy="1816466"/>
            <a:chOff x="669925" y="1407459"/>
            <a:chExt cx="6910793" cy="1494346"/>
          </a:xfrm>
        </p:grpSpPr>
        <p:grpSp>
          <p:nvGrpSpPr>
            <p:cNvPr id="53" name="组合 52"/>
            <p:cNvGrpSpPr/>
            <p:nvPr/>
          </p:nvGrpSpPr>
          <p:grpSpPr>
            <a:xfrm>
              <a:off x="2876287" y="1459006"/>
              <a:ext cx="2921742" cy="1352429"/>
              <a:chOff x="2778687" y="1674159"/>
              <a:chExt cx="2921742" cy="1352429"/>
            </a:xfrm>
          </p:grpSpPr>
          <p:sp>
            <p:nvSpPr>
              <p:cNvPr id="6" name="矩形 189">
                <a:extLst>
                  <a:ext uri="{FF2B5EF4-FFF2-40B4-BE49-F238E27FC236}">
                    <a16:creationId xmlns:a16="http://schemas.microsoft.com/office/drawing/2014/main" xmlns="" id="{E11B21E5-87C3-4A0F-A0B2-426429946647}"/>
                  </a:ext>
                </a:extLst>
              </p:cNvPr>
              <p:cNvSpPr/>
              <p:nvPr userDrawn="1"/>
            </p:nvSpPr>
            <p:spPr>
              <a:xfrm>
                <a:off x="2778687" y="2760731"/>
                <a:ext cx="2744808" cy="26585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矩形 190">
                <a:extLst>
                  <a:ext uri="{FF2B5EF4-FFF2-40B4-BE49-F238E27FC236}">
                    <a16:creationId xmlns:a16="http://schemas.microsoft.com/office/drawing/2014/main" xmlns="" id="{F6B4E7DB-04C4-441F-B446-AB4FF9C0647B}"/>
                  </a:ext>
                </a:extLst>
              </p:cNvPr>
              <p:cNvSpPr/>
              <p:nvPr/>
            </p:nvSpPr>
            <p:spPr>
              <a:xfrm>
                <a:off x="2778687" y="1674159"/>
                <a:ext cx="2921742" cy="911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10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万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10W+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组合 191">
              <a:extLst>
                <a:ext uri="{FF2B5EF4-FFF2-40B4-BE49-F238E27FC236}">
                  <a16:creationId xmlns:a16="http://schemas.microsoft.com/office/drawing/2014/main" xmlns="" id="{09CAA1F8-63E8-44FC-9F18-DC0ADD996156}"/>
                </a:ext>
              </a:extLst>
            </p:cNvPr>
            <p:cNvGrpSpPr/>
            <p:nvPr userDrawn="1"/>
          </p:nvGrpSpPr>
          <p:grpSpPr>
            <a:xfrm>
              <a:off x="6430517" y="1455686"/>
              <a:ext cx="1150201" cy="1446119"/>
              <a:chOff x="5442346" y="3407733"/>
              <a:chExt cx="1307318" cy="1643655"/>
            </a:xfrm>
          </p:grpSpPr>
          <p:sp>
            <p:nvSpPr>
              <p:cNvPr id="20" name="矩形 211">
                <a:extLst>
                  <a:ext uri="{FF2B5EF4-FFF2-40B4-BE49-F238E27FC236}">
                    <a16:creationId xmlns:a16="http://schemas.microsoft.com/office/drawing/2014/main" xmlns="" id="{68D92CBB-231D-4AE4-947B-C3F91F1B7D2B}"/>
                  </a:ext>
                </a:extLst>
              </p:cNvPr>
              <p:cNvSpPr/>
              <p:nvPr/>
            </p:nvSpPr>
            <p:spPr>
              <a:xfrm>
                <a:off x="5442346" y="4677269"/>
                <a:ext cx="1307318" cy="374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21" name="组合 212">
                <a:extLst>
                  <a:ext uri="{FF2B5EF4-FFF2-40B4-BE49-F238E27FC236}">
                    <a16:creationId xmlns:a16="http://schemas.microsoft.com/office/drawing/2014/main" xmlns="" id="{8E090252-FF3F-4FE6-BD2E-DE0CD02DCE7F}"/>
                  </a:ext>
                </a:extLst>
              </p:cNvPr>
              <p:cNvGrpSpPr/>
              <p:nvPr userDrawn="1"/>
            </p:nvGrpSpPr>
            <p:grpSpPr>
              <a:xfrm>
                <a:off x="5461230" y="3407733"/>
                <a:ext cx="1269538" cy="1269537"/>
                <a:chOff x="4693653" y="1484781"/>
                <a:chExt cx="2329760" cy="2329758"/>
              </a:xfrm>
            </p:grpSpPr>
            <p:pic>
              <p:nvPicPr>
                <p:cNvPr id="22" name="图片 213">
                  <a:extLst>
                    <a:ext uri="{FF2B5EF4-FFF2-40B4-BE49-F238E27FC236}">
                      <a16:creationId xmlns:a16="http://schemas.microsoft.com/office/drawing/2014/main" xmlns="" id="{251B0087-49CC-4609-B59A-E73569F67A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23" name="组合 214">
                  <a:extLst>
                    <a:ext uri="{FF2B5EF4-FFF2-40B4-BE49-F238E27FC236}">
                      <a16:creationId xmlns:a16="http://schemas.microsoft.com/office/drawing/2014/main" xmlns="" id="{D6DFCA6D-6417-41C3-B756-7BA108C4EA1E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24" name="圆角矩形 215">
                    <a:extLst>
                      <a:ext uri="{FF2B5EF4-FFF2-40B4-BE49-F238E27FC236}">
                        <a16:creationId xmlns:a16="http://schemas.microsoft.com/office/drawing/2014/main" xmlns="" id="{B32386D7-D668-4C9E-B550-1174E8E14269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圆角矩形 216">
                    <a:extLst>
                      <a:ext uri="{FF2B5EF4-FFF2-40B4-BE49-F238E27FC236}">
                        <a16:creationId xmlns:a16="http://schemas.microsoft.com/office/drawing/2014/main" xmlns="" id="{2161D7A2-4F9C-4A59-8732-F0EED0EBD904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9" name="Group 16">
              <a:extLst>
                <a:ext uri="{FF2B5EF4-FFF2-40B4-BE49-F238E27FC236}">
                  <a16:creationId xmlns:a16="http://schemas.microsoft.com/office/drawing/2014/main" xmlns="" id="{8EE6C23D-643B-4EB4-8757-471107AF1EC4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669925" y="1518397"/>
              <a:ext cx="1398074" cy="366732"/>
              <a:chOff x="733" y="1345"/>
              <a:chExt cx="6214" cy="1630"/>
            </a:xfrm>
          </p:grpSpPr>
          <p:sp>
            <p:nvSpPr>
              <p:cNvPr id="10" name="AutoShape 15">
                <a:extLst>
                  <a:ext uri="{FF2B5EF4-FFF2-40B4-BE49-F238E27FC236}">
                    <a16:creationId xmlns:a16="http://schemas.microsoft.com/office/drawing/2014/main" xmlns="" id="{8D49F9CF-E999-428E-968D-F616E491528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733" y="1345"/>
                <a:ext cx="6214" cy="1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7">
                <a:extLst>
                  <a:ext uri="{FF2B5EF4-FFF2-40B4-BE49-F238E27FC236}">
                    <a16:creationId xmlns:a16="http://schemas.microsoft.com/office/drawing/2014/main" xmlns="" id="{26DC3449-AC0C-4796-8A0A-F725CBB5F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" y="1345"/>
                <a:ext cx="1625" cy="1630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18">
                <a:extLst>
                  <a:ext uri="{FF2B5EF4-FFF2-40B4-BE49-F238E27FC236}">
                    <a16:creationId xmlns:a16="http://schemas.microsoft.com/office/drawing/2014/main" xmlns="" id="{F4E43AC4-DF56-4C74-9C04-D7DF5B3350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" y="1345"/>
                <a:ext cx="1625" cy="1625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9">
                <a:extLst>
                  <a:ext uri="{FF2B5EF4-FFF2-40B4-BE49-F238E27FC236}">
                    <a16:creationId xmlns:a16="http://schemas.microsoft.com/office/drawing/2014/main" xmlns="" id="{2C313414-82DE-4931-B9C3-8730CFD90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" y="1625"/>
                <a:ext cx="870" cy="1132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20">
                <a:extLst>
                  <a:ext uri="{FF2B5EF4-FFF2-40B4-BE49-F238E27FC236}">
                    <a16:creationId xmlns:a16="http://schemas.microsoft.com/office/drawing/2014/main" xmlns="" id="{6347A5FF-3D79-458D-8FD5-A4AE1E346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7" y="1642"/>
                <a:ext cx="135" cy="1096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21">
                <a:extLst>
                  <a:ext uri="{FF2B5EF4-FFF2-40B4-BE49-F238E27FC236}">
                    <a16:creationId xmlns:a16="http://schemas.microsoft.com/office/drawing/2014/main" xmlns="" id="{CCFDBB76-078B-4510-B660-D1918AE108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8" y="1642"/>
                <a:ext cx="132" cy="1096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>
                <a:extLst>
                  <a:ext uri="{FF2B5EF4-FFF2-40B4-BE49-F238E27FC236}">
                    <a16:creationId xmlns:a16="http://schemas.microsoft.com/office/drawing/2014/main" xmlns="" id="{8CBB13FE-37BA-4636-AD7A-1B06F51611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00" y="1642"/>
                <a:ext cx="134" cy="1096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3">
                <a:extLst>
                  <a:ext uri="{FF2B5EF4-FFF2-40B4-BE49-F238E27FC236}">
                    <a16:creationId xmlns:a16="http://schemas.microsoft.com/office/drawing/2014/main" xmlns="" id="{C6BB3FC4-D812-49F2-854B-AD14B39684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79" y="1642"/>
                <a:ext cx="685" cy="1115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>
                <a:extLst>
                  <a:ext uri="{FF2B5EF4-FFF2-40B4-BE49-F238E27FC236}">
                    <a16:creationId xmlns:a16="http://schemas.microsoft.com/office/drawing/2014/main" xmlns="" id="{2F88DE93-3B23-462E-A259-CD9755FECD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2" y="1926"/>
                <a:ext cx="729" cy="831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ectangle 25">
                <a:extLst>
                  <a:ext uri="{FF2B5EF4-FFF2-40B4-BE49-F238E27FC236}">
                    <a16:creationId xmlns:a16="http://schemas.microsoft.com/office/drawing/2014/main" xmlns="" id="{ADADD212-7DD4-4548-AD58-4AF8DBAD2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" y="1695"/>
                <a:ext cx="301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Plain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defTabSz="914354"/>
                <a:r>
                  <a:rPr lang="zh-CN" altLang="zh-CN" sz="1000" dirty="0">
                    <a:solidFill>
                      <a:srgbClr val="354A5D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TM</a:t>
                </a:r>
                <a:endParaRPr lang="zh-CN" altLang="zh-CN" sz="1000" dirty="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51" name="直接连接符 50"/>
            <p:cNvCxnSpPr/>
            <p:nvPr/>
          </p:nvCxnSpPr>
          <p:spPr>
            <a:xfrm>
              <a:off x="2593129" y="1407459"/>
              <a:ext cx="0" cy="1389529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2" name="直接连接符 51"/>
            <p:cNvCxnSpPr/>
            <p:nvPr/>
          </p:nvCxnSpPr>
          <p:spPr>
            <a:xfrm>
              <a:off x="6081187" y="1407459"/>
              <a:ext cx="0" cy="1389529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>
            <a:extLst>
              <a:ext uri="{FF2B5EF4-FFF2-40B4-BE49-F238E27FC236}">
                <a16:creationId xmlns:a16="http://schemas.microsoft.com/office/drawing/2014/main" xmlns="" id="{8EE6C23D-643B-4EB4-8757-471107AF1EC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000626" y="2500295"/>
            <a:ext cx="1699443" cy="445784"/>
            <a:chOff x="733" y="1345"/>
            <a:chExt cx="6214" cy="1630"/>
          </a:xfrm>
        </p:grpSpPr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xmlns="" id="{8D49F9CF-E999-428E-968D-F616E491528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733" y="1345"/>
              <a:ext cx="6214" cy="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xmlns="" id="{26DC3449-AC0C-4796-8A0A-F725CBB5F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" y="1345"/>
              <a:ext cx="1625" cy="1630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xmlns="" id="{F4E43AC4-DF56-4C74-9C04-D7DF5B3350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" y="1345"/>
              <a:ext cx="1625" cy="1625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xmlns="" id="{2C313414-82DE-4931-B9C3-8730CFD90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1625"/>
              <a:ext cx="870" cy="1132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xmlns="" id="{6347A5FF-3D79-458D-8FD5-A4AE1E346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7" y="1642"/>
              <a:ext cx="135" cy="1096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xmlns="" id="{CCFDBB76-078B-4510-B660-D1918AE108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8" y="1642"/>
              <a:ext cx="132" cy="1096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xmlns="" id="{8CBB13FE-37BA-4636-AD7A-1B06F51611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" y="1642"/>
              <a:ext cx="134" cy="1096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xmlns="" id="{C6BB3FC4-D812-49F2-854B-AD14B39684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9" y="1642"/>
              <a:ext cx="685" cy="1115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xmlns="" id="{2F88DE93-3B23-462E-A259-CD9755FECD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2" y="1926"/>
              <a:ext cx="729" cy="831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xmlns="" id="{ADADD212-7DD4-4548-AD58-4AF8DBAD2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9" y="1695"/>
              <a:ext cx="301" cy="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Plain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914354"/>
              <a:r>
                <a:rPr lang="zh-CN" altLang="zh-CN" sz="1000" dirty="0">
                  <a:solidFill>
                    <a:srgbClr val="354A5D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TM</a:t>
              </a:r>
              <a:endParaRPr lang="zh-CN" altLang="zh-CN" sz="1000" dirty="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270121" y="6070600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887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4b53d522-7a82-4587-838e-aaa7e6fe1a7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新主题色">
      <a:dk1>
        <a:srgbClr val="000000"/>
      </a:dk1>
      <a:lt1>
        <a:srgbClr val="FFFFFF"/>
      </a:lt1>
      <a:dk2>
        <a:srgbClr val="34485E"/>
      </a:dk2>
      <a:lt2>
        <a:srgbClr val="DCE4EC"/>
      </a:lt2>
      <a:accent1>
        <a:srgbClr val="C20000"/>
      </a:accent1>
      <a:accent2>
        <a:srgbClr val="FF7040"/>
      </a:accent2>
      <a:accent3>
        <a:srgbClr val="ECA900"/>
      </a:accent3>
      <a:accent4>
        <a:srgbClr val="B4C78A"/>
      </a:accent4>
      <a:accent5>
        <a:srgbClr val="98AD60"/>
      </a:accent5>
      <a:accent6>
        <a:srgbClr val="E90000"/>
      </a:accent6>
      <a:hlink>
        <a:srgbClr val="AD1F1F"/>
      </a:hlink>
      <a:folHlink>
        <a:srgbClr val="FFC42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1124</Words>
  <Application>Microsoft Office PowerPoint</Application>
  <PresentationFormat>宽屏</PresentationFormat>
  <Paragraphs>94</Paragraphs>
  <Slides>8</Slides>
  <Notes>3</Notes>
  <HiddenSlides>3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微软雅黑</vt:lpstr>
      <vt:lpstr>Arial</vt:lpstr>
      <vt:lpstr>主题5</vt:lpstr>
      <vt:lpstr>喜迎十九大胜利召开</vt:lpstr>
      <vt:lpstr>幻灯片章节版式 SECTION HEADER HERE</vt:lpstr>
      <vt:lpstr>建议应用“仅标题”版式创建内页</vt:lpstr>
      <vt:lpstr>添加SLOGAN 或结束语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Microsoft 帐户</cp:lastModifiedBy>
  <cp:revision>3</cp:revision>
  <cp:lastPrinted>2017-10-17T16:00:00Z</cp:lastPrinted>
  <dcterms:created xsi:type="dcterms:W3CDTF">2017-10-17T16:00:00Z</dcterms:created>
  <dcterms:modified xsi:type="dcterms:W3CDTF">2021-04-20T13:03:00Z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5adf0fce-932b-4fcd-b52b-c3574d47953e</vt:lpwstr>
  </property>
</Properties>
</file>