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7" r:id="rId9"/>
    <p:sldId id="264" r:id="rId10"/>
    <p:sldId id="265" r:id="rId11"/>
    <p:sldId id="266" r:id="rId12"/>
    <p:sldId id="272" r:id="rId13"/>
    <p:sldId id="269" r:id="rId14"/>
    <p:sldId id="270" r:id="rId15"/>
    <p:sldId id="271" r:id="rId16"/>
    <p:sldId id="274" r:id="rId17"/>
    <p:sldId id="273" r:id="rId18"/>
    <p:sldId id="275"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A7F5"/>
    <a:srgbClr val="A1CDF9"/>
    <a:srgbClr val="9BC4E3"/>
    <a:srgbClr val="2E559A"/>
    <a:srgbClr val="349D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476" y="49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1.xlsx"/><Relationship Id="rId5" Type="http://schemas.openxmlformats.org/officeDocument/2006/relationships/image" Target="../media/image18.png"/><Relationship Id="rId4" Type="http://schemas.openxmlformats.org/officeDocument/2006/relationships/image" Target="../media/image1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1</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3.5</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502B-4A78-B978-67899DC3D324}"/>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Sheet1!$B$2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0-502B-4A78-B978-67899DC3D324}"/>
            </c:ext>
          </c:extLst>
        </c:ser>
        <c:ser>
          <c:idx val="2"/>
          <c:order val="1"/>
          <c:tx>
            <c:strRef>
              <c:f>Sheet1!$D$1</c:f>
              <c:strCache>
                <c:ptCount val="1"/>
                <c:pt idx="0">
                  <c:v>3</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dirty="0"/>
                      <a:t>2</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502B-4A78-B978-67899DC3D324}"/>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Sheet1!$D$2</c:f>
              <c:numCache>
                <c:formatCode>General</c:formatCode>
                <c:ptCount val="1"/>
                <c:pt idx="0">
                  <c:v>1.8</c:v>
                </c:pt>
              </c:numCache>
            </c:numRef>
          </c:val>
          <c:extLst xmlns:c16r2="http://schemas.microsoft.com/office/drawing/2015/06/chart">
            <c:ext xmlns:c16="http://schemas.microsoft.com/office/drawing/2014/chart" uri="{C3380CC4-5D6E-409C-BE32-E72D297353CC}">
              <c16:uniqueId val="{00000002-502B-4A78-B978-67899DC3D324}"/>
            </c:ext>
          </c:extLst>
        </c:ser>
        <c:ser>
          <c:idx val="3"/>
          <c:order val="2"/>
          <c:tx>
            <c:strRef>
              <c:f>Sheet1!$E$1</c:f>
              <c:strCache>
                <c:ptCount val="1"/>
                <c:pt idx="0">
                  <c:v>4</c:v>
                </c:pt>
              </c:strCache>
            </c:strRef>
          </c:tx>
          <c:spPr>
            <a:blipFill>
              <a:blip xmlns:r="http://schemas.openxmlformats.org/officeDocument/2006/relationships" r:embed="rId5"/>
              <a:stretch>
                <a:fillRect/>
              </a:stretch>
            </a:blipFill>
            <a:ln>
              <a:noFill/>
            </a:ln>
            <a:effectLst/>
          </c:spPr>
          <c:invertIfNegative val="0"/>
          <c:dLbls>
            <c:dLbl>
              <c:idx val="0"/>
              <c:tx>
                <c:rich>
                  <a:bodyPr/>
                  <a:lstStyle/>
                  <a:p>
                    <a:r>
                      <a:rPr lang="en-US" altLang="zh-CN"/>
                      <a:t>5</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502B-4A78-B978-67899DC3D324}"/>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Sheet1!$E$2</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3-502B-4A78-B978-67899DC3D324}"/>
            </c:ext>
          </c:extLst>
        </c:ser>
        <c:ser>
          <c:idx val="4"/>
          <c:order val="3"/>
          <c:tx>
            <c:strRef>
              <c:f>Sheet1!$F$1</c:f>
              <c:strCache>
                <c:ptCount val="1"/>
                <c:pt idx="0">
                  <c:v>5</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3.5</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502B-4A78-B978-67899DC3D324}"/>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Sheet1!$F$2</c:f>
              <c:numCache>
                <c:formatCode>General</c:formatCode>
                <c:ptCount val="1"/>
                <c:pt idx="0">
                  <c:v>3.4</c:v>
                </c:pt>
              </c:numCache>
            </c:numRef>
          </c:val>
          <c:extLst xmlns:c16r2="http://schemas.microsoft.com/office/drawing/2015/06/chart">
            <c:ext xmlns:c16="http://schemas.microsoft.com/office/drawing/2014/chart" uri="{C3380CC4-5D6E-409C-BE32-E72D297353CC}">
              <c16:uniqueId val="{00000004-502B-4A78-B978-67899DC3D324}"/>
            </c:ext>
          </c:extLst>
        </c:ser>
        <c:ser>
          <c:idx val="5"/>
          <c:order val="4"/>
          <c:tx>
            <c:strRef>
              <c:f>Sheet1!$G$1</c:f>
              <c:strCache>
                <c:ptCount val="1"/>
                <c:pt idx="0">
                  <c:v>6</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502B-4A78-B978-67899DC3D324}"/>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Sheet1!$G$2</c:f>
              <c:numCache>
                <c:formatCode>General</c:formatCode>
                <c:ptCount val="1"/>
                <c:pt idx="0">
                  <c:v>3.1</c:v>
                </c:pt>
              </c:numCache>
            </c:numRef>
          </c:val>
          <c:extLst xmlns:c16r2="http://schemas.microsoft.com/office/drawing/2015/06/chart">
            <c:ext xmlns:c16="http://schemas.microsoft.com/office/drawing/2014/chart" uri="{C3380CC4-5D6E-409C-BE32-E72D297353CC}">
              <c16:uniqueId val="{00000005-502B-4A78-B978-67899DC3D324}"/>
            </c:ext>
          </c:extLst>
        </c:ser>
        <c:dLbls>
          <c:showLegendKey val="0"/>
          <c:showVal val="1"/>
          <c:showCatName val="0"/>
          <c:showSerName val="0"/>
          <c:showPercent val="0"/>
          <c:showBubbleSize val="0"/>
        </c:dLbls>
        <c:gapWidth val="0"/>
        <c:overlap val="22"/>
        <c:axId val="-1553094048"/>
        <c:axId val="-1553093504"/>
      </c:barChart>
      <c:catAx>
        <c:axId val="-1553094048"/>
        <c:scaling>
          <c:orientation val="minMax"/>
        </c:scaling>
        <c:delete val="1"/>
        <c:axPos val="b"/>
        <c:numFmt formatCode="General" sourceLinked="1"/>
        <c:majorTickMark val="none"/>
        <c:minorTickMark val="none"/>
        <c:tickLblPos val="none"/>
        <c:crossAx val="-1553093504"/>
        <c:crosses val="autoZero"/>
        <c:auto val="1"/>
        <c:lblAlgn val="ctr"/>
        <c:lblOffset val="100"/>
        <c:noMultiLvlLbl val="0"/>
      </c:catAx>
      <c:valAx>
        <c:axId val="-1553093504"/>
        <c:scaling>
          <c:orientation val="minMax"/>
        </c:scaling>
        <c:delete val="1"/>
        <c:axPos val="l"/>
        <c:numFmt formatCode="General" sourceLinked="1"/>
        <c:majorTickMark val="none"/>
        <c:minorTickMark val="none"/>
        <c:tickLblPos val="none"/>
        <c:crossAx val="-155309404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华文细黑" panose="02010600040101010101" pitchFamily="2" charset="-122"/>
          <a:ea typeface="微软雅黑" panose="020B0503020204020204" pitchFamily="34" charset="-122"/>
          <a:sym typeface="华文细黑" panose="02010600040101010101" pitchFamily="2" charset="-122"/>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2017/10/25</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g"/><Relationship Id="rId7"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7.sv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367.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96688" y="0"/>
            <a:ext cx="12385376"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BC4E3"/>
              </a:solidFill>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3215680" y="2828835"/>
            <a:ext cx="5760640" cy="1200329"/>
          </a:xfrm>
          <a:prstGeom prst="rect">
            <a:avLst/>
          </a:prstGeom>
          <a:noFill/>
        </p:spPr>
        <p:txBody>
          <a:bodyPr wrap="square" rtlCol="0" anchor="ctr">
            <a:spAutoFit/>
          </a:bodyPr>
          <a:lstStyle/>
          <a:p>
            <a:pPr algn="ctr"/>
            <a:r>
              <a:rPr lang="en-US" altLang="zh-CN" sz="7200" dirty="0">
                <a:solidFill>
                  <a:srgbClr val="5BA7F5"/>
                </a:solidFill>
              </a:rPr>
              <a:t>Power Point</a:t>
            </a:r>
            <a:endParaRPr lang="zh-CN" altLang="en-US" sz="7200" dirty="0">
              <a:solidFill>
                <a:srgbClr val="5BA7F5"/>
              </a:solidFill>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933714" y="2689477"/>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4223792" y="1916832"/>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5051" y="1916832"/>
            <a:ext cx="1549431" cy="1672159"/>
          </a:xfrm>
          <a:prstGeom prst="rect">
            <a:avLst/>
          </a:prstGeom>
        </p:spPr>
      </p:pic>
      <p:sp>
        <p:nvSpPr>
          <p:cNvPr id="22" name="文本框 768">
            <a:extLst>
              <a:ext uri="{FF2B5EF4-FFF2-40B4-BE49-F238E27FC236}">
                <a16:creationId xmlns:a16="http://schemas.microsoft.com/office/drawing/2014/main" xmlns="" id="{C3A00E14-6165-40D3-9E3F-83150187601C}"/>
              </a:ext>
            </a:extLst>
          </p:cNvPr>
          <p:cNvSpPr txBox="1">
            <a:spLocks noChangeArrowheads="1"/>
          </p:cNvSpPr>
          <p:nvPr/>
        </p:nvSpPr>
        <p:spPr bwMode="auto">
          <a:xfrm>
            <a:off x="3071664" y="6309320"/>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BUSINESS</a:t>
            </a:r>
          </a:p>
        </p:txBody>
      </p:sp>
    </p:spTree>
    <p:extLst>
      <p:ext uri="{BB962C8B-B14F-4D97-AF65-F5344CB8AC3E}">
        <p14:creationId xmlns:p14="http://schemas.microsoft.com/office/powerpoint/2010/main" val="22039798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76999" y="-29854"/>
            <a:ext cx="12268999"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715089" y="2341164"/>
            <a:ext cx="5760640" cy="156966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rPr>
              <a:t>03</a:t>
            </a:r>
            <a:endParaRPr kumimoji="0" lang="zh-CN" altLang="en-US"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841625" y="6281841"/>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1831213" y="1607411"/>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237" y="1856105"/>
            <a:ext cx="1549431" cy="1672159"/>
          </a:xfrm>
          <a:prstGeom prst="rect">
            <a:avLst/>
          </a:prstGeom>
        </p:spPr>
      </p:pic>
      <p:sp>
        <p:nvSpPr>
          <p:cNvPr id="13" name="文本框 768">
            <a:extLst>
              <a:ext uri="{FF2B5EF4-FFF2-40B4-BE49-F238E27FC236}">
                <a16:creationId xmlns:a16="http://schemas.microsoft.com/office/drawing/2014/main" xmlns="" id="{54BD76F5-2071-4C1D-B1D0-2D19448E39B8}"/>
              </a:ext>
            </a:extLst>
          </p:cNvPr>
          <p:cNvSpPr txBox="1">
            <a:spLocks noChangeArrowheads="1"/>
          </p:cNvSpPr>
          <p:nvPr/>
        </p:nvSpPr>
        <p:spPr bwMode="auto">
          <a:xfrm>
            <a:off x="4349957" y="2558621"/>
            <a:ext cx="65087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need.</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31387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21" name="六边形 20">
            <a:extLst>
              <a:ext uri="{FF2B5EF4-FFF2-40B4-BE49-F238E27FC236}">
                <a16:creationId xmlns:a16="http://schemas.microsoft.com/office/drawing/2014/main" xmlns="" id="{8C1482EA-69B9-4460-9034-B9C2385CA560}"/>
              </a:ext>
            </a:extLst>
          </p:cNvPr>
          <p:cNvSpPr/>
          <p:nvPr/>
        </p:nvSpPr>
        <p:spPr>
          <a:xfrm>
            <a:off x="4033810" y="3249640"/>
            <a:ext cx="1162218" cy="1002034"/>
          </a:xfrm>
          <a:prstGeom prst="hexagon">
            <a:avLst>
              <a:gd name="adj" fmla="val 25000"/>
              <a:gd name="vf" fmla="val 11547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 name="六边形 25">
            <a:extLst>
              <a:ext uri="{FF2B5EF4-FFF2-40B4-BE49-F238E27FC236}">
                <a16:creationId xmlns:a16="http://schemas.microsoft.com/office/drawing/2014/main" xmlns="" id="{D904B4B9-343C-43BC-88EB-126B2FB35939}"/>
              </a:ext>
            </a:extLst>
          </p:cNvPr>
          <p:cNvSpPr/>
          <p:nvPr/>
        </p:nvSpPr>
        <p:spPr>
          <a:xfrm>
            <a:off x="7001785" y="3750657"/>
            <a:ext cx="1162218" cy="1002034"/>
          </a:xfrm>
          <a:prstGeom prst="hexagon">
            <a:avLst>
              <a:gd name="adj" fmla="val 25000"/>
              <a:gd name="vf" fmla="val 11547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7" name="组合 6">
            <a:extLst>
              <a:ext uri="{FF2B5EF4-FFF2-40B4-BE49-F238E27FC236}">
                <a16:creationId xmlns:a16="http://schemas.microsoft.com/office/drawing/2014/main" xmlns="" id="{83B6DC28-D05D-4C92-A74D-4AEEEAB33E22}"/>
              </a:ext>
            </a:extLst>
          </p:cNvPr>
          <p:cNvGrpSpPr/>
          <p:nvPr/>
        </p:nvGrpSpPr>
        <p:grpSpPr>
          <a:xfrm>
            <a:off x="5021465" y="2652787"/>
            <a:ext cx="2152378" cy="2099904"/>
            <a:chOff x="5021465" y="2652787"/>
            <a:chExt cx="2152378" cy="2099904"/>
          </a:xfrm>
          <a:blipFill>
            <a:blip r:embed="rId3"/>
            <a:stretch>
              <a:fillRect/>
            </a:stretch>
          </a:blipFill>
        </p:grpSpPr>
        <p:grpSp>
          <p:nvGrpSpPr>
            <p:cNvPr id="19" name="组合 18">
              <a:extLst>
                <a:ext uri="{FF2B5EF4-FFF2-40B4-BE49-F238E27FC236}">
                  <a16:creationId xmlns:a16="http://schemas.microsoft.com/office/drawing/2014/main" xmlns="" id="{A6C22146-B637-4AB8-BCDF-047E51529C01}"/>
                </a:ext>
              </a:extLst>
            </p:cNvPr>
            <p:cNvGrpSpPr/>
            <p:nvPr/>
          </p:nvGrpSpPr>
          <p:grpSpPr>
            <a:xfrm>
              <a:off x="5021465" y="3750657"/>
              <a:ext cx="1162218" cy="1002034"/>
              <a:chOff x="993469" y="1928351"/>
              <a:chExt cx="1162218" cy="1002034"/>
            </a:xfrm>
            <a:grpFill/>
          </p:grpSpPr>
          <p:sp>
            <p:nvSpPr>
              <p:cNvPr id="40" name="六边形 39">
                <a:extLst>
                  <a:ext uri="{FF2B5EF4-FFF2-40B4-BE49-F238E27FC236}">
                    <a16:creationId xmlns:a16="http://schemas.microsoft.com/office/drawing/2014/main" xmlns="" id="{D2F1BA67-68EB-4C48-8A2F-71A5B8247932}"/>
                  </a:ext>
                </a:extLst>
              </p:cNvPr>
              <p:cNvSpPr/>
              <p:nvPr/>
            </p:nvSpPr>
            <p:spPr>
              <a:xfrm>
                <a:off x="993469" y="1928351"/>
                <a:ext cx="1162218" cy="1002034"/>
              </a:xfrm>
              <a:prstGeom prst="hexagon">
                <a:avLst>
                  <a:gd name="adj" fmla="val 25000"/>
                  <a:gd name="vf" fmla="val 11547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 name="六边形 4">
                <a:extLst>
                  <a:ext uri="{FF2B5EF4-FFF2-40B4-BE49-F238E27FC236}">
                    <a16:creationId xmlns:a16="http://schemas.microsoft.com/office/drawing/2014/main" xmlns="" id="{75F46AA2-5EA1-4F20-B619-54ABA652A62B}"/>
                  </a:ext>
                </a:extLst>
              </p:cNvPr>
              <p:cNvSpPr txBox="1"/>
              <p:nvPr/>
            </p:nvSpPr>
            <p:spPr>
              <a:xfrm>
                <a:off x="1173823" y="2083848"/>
                <a:ext cx="801510" cy="69104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0" tIns="34290" rIns="0" bIns="34290"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grpSp>
        <p:grpSp>
          <p:nvGrpSpPr>
            <p:cNvPr id="24" name="组合 23">
              <a:extLst>
                <a:ext uri="{FF2B5EF4-FFF2-40B4-BE49-F238E27FC236}">
                  <a16:creationId xmlns:a16="http://schemas.microsoft.com/office/drawing/2014/main" xmlns="" id="{9C13EBC8-5E6D-4B70-B7DD-6427A0DDF046}"/>
                </a:ext>
              </a:extLst>
            </p:cNvPr>
            <p:cNvGrpSpPr/>
            <p:nvPr/>
          </p:nvGrpSpPr>
          <p:grpSpPr>
            <a:xfrm>
              <a:off x="6011625" y="3200531"/>
              <a:ext cx="1162218" cy="1002034"/>
              <a:chOff x="1983629" y="1378225"/>
              <a:chExt cx="1162218" cy="1002034"/>
            </a:xfrm>
            <a:grpFill/>
          </p:grpSpPr>
          <p:sp>
            <p:nvSpPr>
              <p:cNvPr id="38" name="六边形 37">
                <a:extLst>
                  <a:ext uri="{FF2B5EF4-FFF2-40B4-BE49-F238E27FC236}">
                    <a16:creationId xmlns:a16="http://schemas.microsoft.com/office/drawing/2014/main" xmlns="" id="{4FDE5F51-55E8-47B8-8464-5A556A3755FA}"/>
                  </a:ext>
                </a:extLst>
              </p:cNvPr>
              <p:cNvSpPr/>
              <p:nvPr/>
            </p:nvSpPr>
            <p:spPr>
              <a:xfrm>
                <a:off x="1983629" y="1378225"/>
                <a:ext cx="1162218" cy="1002034"/>
              </a:xfrm>
              <a:prstGeom prst="hexagon">
                <a:avLst>
                  <a:gd name="adj" fmla="val 25000"/>
                  <a:gd name="vf" fmla="val 11547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六边形 9">
                <a:extLst>
                  <a:ext uri="{FF2B5EF4-FFF2-40B4-BE49-F238E27FC236}">
                    <a16:creationId xmlns:a16="http://schemas.microsoft.com/office/drawing/2014/main" xmlns="" id="{E6DF3109-E97E-4D5D-B907-712C20D160F7}"/>
                  </a:ext>
                </a:extLst>
              </p:cNvPr>
              <p:cNvSpPr txBox="1"/>
              <p:nvPr/>
            </p:nvSpPr>
            <p:spPr>
              <a:xfrm>
                <a:off x="2163983" y="1533722"/>
                <a:ext cx="801510" cy="69104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0" tIns="34290" rIns="0" bIns="34290"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grpSp>
        <p:grpSp>
          <p:nvGrpSpPr>
            <p:cNvPr id="28" name="组合 27">
              <a:extLst>
                <a:ext uri="{FF2B5EF4-FFF2-40B4-BE49-F238E27FC236}">
                  <a16:creationId xmlns:a16="http://schemas.microsoft.com/office/drawing/2014/main" xmlns="" id="{83C59C2C-FA07-4383-82AC-E79A89E6767A}"/>
                </a:ext>
              </a:extLst>
            </p:cNvPr>
            <p:cNvGrpSpPr/>
            <p:nvPr/>
          </p:nvGrpSpPr>
          <p:grpSpPr>
            <a:xfrm>
              <a:off x="5021465" y="2652787"/>
              <a:ext cx="1162218" cy="1002034"/>
              <a:chOff x="993469" y="830481"/>
              <a:chExt cx="1162218" cy="1002034"/>
            </a:xfrm>
            <a:grpFill/>
          </p:grpSpPr>
          <p:sp>
            <p:nvSpPr>
              <p:cNvPr id="36" name="六边形 35">
                <a:extLst>
                  <a:ext uri="{FF2B5EF4-FFF2-40B4-BE49-F238E27FC236}">
                    <a16:creationId xmlns:a16="http://schemas.microsoft.com/office/drawing/2014/main" xmlns="" id="{A6585A83-E8E8-41CA-962B-EE842E8960B0}"/>
                  </a:ext>
                </a:extLst>
              </p:cNvPr>
              <p:cNvSpPr/>
              <p:nvPr/>
            </p:nvSpPr>
            <p:spPr>
              <a:xfrm>
                <a:off x="993469" y="830481"/>
                <a:ext cx="1162218" cy="1002034"/>
              </a:xfrm>
              <a:prstGeom prst="hexagon">
                <a:avLst>
                  <a:gd name="adj" fmla="val 25000"/>
                  <a:gd name="vf" fmla="val 115470"/>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六边形 14">
                <a:extLst>
                  <a:ext uri="{FF2B5EF4-FFF2-40B4-BE49-F238E27FC236}">
                    <a16:creationId xmlns:a16="http://schemas.microsoft.com/office/drawing/2014/main" xmlns="" id="{E7A37C0F-7749-4B63-B356-EEF33EFB8A6D}"/>
                  </a:ext>
                </a:extLst>
              </p:cNvPr>
              <p:cNvSpPr txBox="1"/>
              <p:nvPr/>
            </p:nvSpPr>
            <p:spPr>
              <a:xfrm>
                <a:off x="1173823" y="985978"/>
                <a:ext cx="801510" cy="69104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0" tIns="34290" rIns="0" bIns="34290"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grpSp>
      </p:grpSp>
      <p:sp>
        <p:nvSpPr>
          <p:cNvPr id="34" name="六边形 33">
            <a:extLst>
              <a:ext uri="{FF2B5EF4-FFF2-40B4-BE49-F238E27FC236}">
                <a16:creationId xmlns:a16="http://schemas.microsoft.com/office/drawing/2014/main" xmlns="" id="{ABD828D8-4AD8-4E37-A511-FA3D43875F82}"/>
              </a:ext>
            </a:extLst>
          </p:cNvPr>
          <p:cNvSpPr/>
          <p:nvPr/>
        </p:nvSpPr>
        <p:spPr>
          <a:xfrm>
            <a:off x="6011625" y="2105308"/>
            <a:ext cx="1162218" cy="1002034"/>
          </a:xfrm>
          <a:prstGeom prst="hexagon">
            <a:avLst>
              <a:gd name="adj" fmla="val 25000"/>
              <a:gd name="vf" fmla="val 11547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5" name="图形 14" descr="便携式计算机">
            <a:extLst>
              <a:ext uri="{FF2B5EF4-FFF2-40B4-BE49-F238E27FC236}">
                <a16:creationId xmlns:a16="http://schemas.microsoft.com/office/drawing/2014/main" xmlns="" id="{ED1E9CA7-10A3-4BD8-83FA-0273777312C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139" y="3858399"/>
            <a:ext cx="786550" cy="786550"/>
          </a:xfrm>
          <a:prstGeom prst="rect">
            <a:avLst/>
          </a:prstGeom>
        </p:spPr>
      </p:pic>
      <p:pic>
        <p:nvPicPr>
          <p:cNvPr id="18" name="图形 17" descr="显示器">
            <a:extLst>
              <a:ext uri="{FF2B5EF4-FFF2-40B4-BE49-F238E27FC236}">
                <a16:creationId xmlns:a16="http://schemas.microsoft.com/office/drawing/2014/main" xmlns="" id="{93E61DC0-47E9-46F0-B984-DFBA15897B2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211269" y="2231015"/>
            <a:ext cx="758378" cy="758378"/>
          </a:xfrm>
          <a:prstGeom prst="rect">
            <a:avLst/>
          </a:prstGeom>
        </p:spPr>
      </p:pic>
      <p:pic>
        <p:nvPicPr>
          <p:cNvPr id="43" name="图形 42" descr="平板电脑">
            <a:extLst>
              <a:ext uri="{FF2B5EF4-FFF2-40B4-BE49-F238E27FC236}">
                <a16:creationId xmlns:a16="http://schemas.microsoft.com/office/drawing/2014/main" xmlns="" id="{9A910F49-AF1A-4201-93B8-B7E41FE7CF8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01363" y="3344754"/>
            <a:ext cx="811806" cy="811806"/>
          </a:xfrm>
          <a:prstGeom prst="rect">
            <a:avLst/>
          </a:prstGeom>
        </p:spPr>
      </p:pic>
      <p:sp>
        <p:nvSpPr>
          <p:cNvPr id="44" name="文本框 768">
            <a:extLst>
              <a:ext uri="{FF2B5EF4-FFF2-40B4-BE49-F238E27FC236}">
                <a16:creationId xmlns:a16="http://schemas.microsoft.com/office/drawing/2014/main" xmlns="" id="{31AAC316-83E3-4A95-8368-B4F342CC03A3}"/>
              </a:ext>
            </a:extLst>
          </p:cNvPr>
          <p:cNvSpPr txBox="1">
            <a:spLocks noChangeArrowheads="1"/>
          </p:cNvSpPr>
          <p:nvPr/>
        </p:nvSpPr>
        <p:spPr bwMode="auto">
          <a:xfrm>
            <a:off x="816951" y="3551098"/>
            <a:ext cx="3054351"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a:solidFill>
                  <a:srgbClr val="5BA7F5"/>
                </a:solidFill>
                <a:latin typeface="微软雅黑" panose="020B0503020204020204" pitchFamily="34" charset="-122"/>
                <a:ea typeface="微软雅黑" panose="020B0503020204020204" pitchFamily="34" charset="-122"/>
              </a:rPr>
              <a:t>need. Add up anything what you like or what you need.</a:t>
            </a:r>
            <a:endPar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endParaRPr>
          </a:p>
        </p:txBody>
      </p:sp>
      <p:sp>
        <p:nvSpPr>
          <p:cNvPr id="45" name="文本框 768">
            <a:extLst>
              <a:ext uri="{FF2B5EF4-FFF2-40B4-BE49-F238E27FC236}">
                <a16:creationId xmlns:a16="http://schemas.microsoft.com/office/drawing/2014/main" xmlns="" id="{84ECD84F-A122-417D-B1F1-CF68B6E8344A}"/>
              </a:ext>
            </a:extLst>
          </p:cNvPr>
          <p:cNvSpPr txBox="1">
            <a:spLocks noChangeArrowheads="1"/>
          </p:cNvSpPr>
          <p:nvPr/>
        </p:nvSpPr>
        <p:spPr bwMode="auto">
          <a:xfrm>
            <a:off x="7301869" y="1755020"/>
            <a:ext cx="3054351"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err="1">
                <a:solidFill>
                  <a:srgbClr val="5BA7F5"/>
                </a:solidFill>
                <a:latin typeface="微软雅黑" panose="020B0503020204020204" pitchFamily="34" charset="-122"/>
                <a:ea typeface="微软雅黑" panose="020B0503020204020204" pitchFamily="34" charset="-122"/>
              </a:rPr>
              <a:t>need.Add</a:t>
            </a:r>
            <a:r>
              <a:rPr lang="en-US" altLang="zh-CN" sz="1400" dirty="0">
                <a:solidFill>
                  <a:srgbClr val="5BA7F5"/>
                </a:solidFill>
                <a:latin typeface="微软雅黑" panose="020B0503020204020204" pitchFamily="34" charset="-122"/>
                <a:ea typeface="微软雅黑" panose="020B0503020204020204" pitchFamily="34" charset="-122"/>
              </a:rPr>
              <a:t> up anything what you like or what you need.</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endParaRPr>
          </a:p>
        </p:txBody>
      </p:sp>
      <p:sp>
        <p:nvSpPr>
          <p:cNvPr id="46" name="文本框 768">
            <a:extLst>
              <a:ext uri="{FF2B5EF4-FFF2-40B4-BE49-F238E27FC236}">
                <a16:creationId xmlns:a16="http://schemas.microsoft.com/office/drawing/2014/main" xmlns="" id="{42435DAB-5D8F-4714-9605-2CA6694A8F69}"/>
              </a:ext>
            </a:extLst>
          </p:cNvPr>
          <p:cNvSpPr txBox="1">
            <a:spLocks noChangeArrowheads="1"/>
          </p:cNvSpPr>
          <p:nvPr/>
        </p:nvSpPr>
        <p:spPr bwMode="auto">
          <a:xfrm>
            <a:off x="8172299" y="4402405"/>
            <a:ext cx="305435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a:solidFill>
                  <a:srgbClr val="5BA7F5"/>
                </a:solidFill>
                <a:latin typeface="微软雅黑" panose="020B0503020204020204" pitchFamily="34" charset="-122"/>
                <a:ea typeface="微软雅黑" panose="020B0503020204020204" pitchFamily="34" charset="-122"/>
              </a:rPr>
              <a:t>need. Add up anything what you like or what you need.</a:t>
            </a:r>
            <a:endPar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801758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pic>
        <p:nvPicPr>
          <p:cNvPr id="15" name="图片 14">
            <a:extLst>
              <a:ext uri="{FF2B5EF4-FFF2-40B4-BE49-F238E27FC236}">
                <a16:creationId xmlns:a16="http://schemas.microsoft.com/office/drawing/2014/main" xmlns="" id="{DB403A62-829B-410E-A0C5-4E28420EF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40131">
            <a:off x="3671681" y="1470045"/>
            <a:ext cx="5093372" cy="4683854"/>
          </a:xfrm>
          <a:prstGeom prst="rect">
            <a:avLst/>
          </a:prstGeom>
        </p:spPr>
      </p:pic>
      <p:sp>
        <p:nvSpPr>
          <p:cNvPr id="2" name="矩形 1">
            <a:extLst>
              <a:ext uri="{FF2B5EF4-FFF2-40B4-BE49-F238E27FC236}">
                <a16:creationId xmlns:a16="http://schemas.microsoft.com/office/drawing/2014/main" xmlns="" id="{F08CD85E-0CAF-4AE3-8EB9-5EE952347E81}"/>
              </a:ext>
            </a:extLst>
          </p:cNvPr>
          <p:cNvSpPr/>
          <p:nvPr/>
        </p:nvSpPr>
        <p:spPr>
          <a:xfrm>
            <a:off x="2324818" y="1069304"/>
            <a:ext cx="6840760" cy="5242612"/>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768">
            <a:extLst>
              <a:ext uri="{FF2B5EF4-FFF2-40B4-BE49-F238E27FC236}">
                <a16:creationId xmlns:a16="http://schemas.microsoft.com/office/drawing/2014/main" xmlns="" id="{19941110-9167-4F0B-A003-FEBB561575E4}"/>
              </a:ext>
            </a:extLst>
          </p:cNvPr>
          <p:cNvSpPr txBox="1">
            <a:spLocks noChangeArrowheads="1"/>
          </p:cNvSpPr>
          <p:nvPr/>
        </p:nvSpPr>
        <p:spPr bwMode="auto">
          <a:xfrm>
            <a:off x="7779571" y="2100224"/>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A1CDF9"/>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7" name="矩形 3">
            <a:extLst>
              <a:ext uri="{FF2B5EF4-FFF2-40B4-BE49-F238E27FC236}">
                <a16:creationId xmlns:a16="http://schemas.microsoft.com/office/drawing/2014/main" xmlns="" id="{52ECD612-293C-4E3C-BC28-EAC11D469F96}"/>
              </a:ext>
            </a:extLst>
          </p:cNvPr>
          <p:cNvSpPr>
            <a:spLocks noChangeArrowheads="1"/>
          </p:cNvSpPr>
          <p:nvPr/>
        </p:nvSpPr>
        <p:spPr bwMode="auto">
          <a:xfrm>
            <a:off x="7779571" y="171770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endParaRPr>
          </a:p>
        </p:txBody>
      </p:sp>
      <p:sp>
        <p:nvSpPr>
          <p:cNvPr id="18" name="文本框 768">
            <a:extLst>
              <a:ext uri="{FF2B5EF4-FFF2-40B4-BE49-F238E27FC236}">
                <a16:creationId xmlns:a16="http://schemas.microsoft.com/office/drawing/2014/main" xmlns="" id="{EEC2BF2C-2343-4974-87C9-69FCFDB4CEEC}"/>
              </a:ext>
            </a:extLst>
          </p:cNvPr>
          <p:cNvSpPr txBox="1">
            <a:spLocks noChangeArrowheads="1"/>
          </p:cNvSpPr>
          <p:nvPr/>
        </p:nvSpPr>
        <p:spPr bwMode="auto">
          <a:xfrm>
            <a:off x="1580979" y="2128071"/>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A1CDF9"/>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9" name="矩形 3">
            <a:extLst>
              <a:ext uri="{FF2B5EF4-FFF2-40B4-BE49-F238E27FC236}">
                <a16:creationId xmlns:a16="http://schemas.microsoft.com/office/drawing/2014/main" xmlns="" id="{1AD24FE8-EE08-4EA5-9457-A99EB15BA0DE}"/>
              </a:ext>
            </a:extLst>
          </p:cNvPr>
          <p:cNvSpPr>
            <a:spLocks noChangeArrowheads="1"/>
          </p:cNvSpPr>
          <p:nvPr/>
        </p:nvSpPr>
        <p:spPr bwMode="auto">
          <a:xfrm>
            <a:off x="1569891" y="1711739"/>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endParaRPr>
          </a:p>
        </p:txBody>
      </p:sp>
      <p:sp>
        <p:nvSpPr>
          <p:cNvPr id="20" name="文本框 768">
            <a:extLst>
              <a:ext uri="{FF2B5EF4-FFF2-40B4-BE49-F238E27FC236}">
                <a16:creationId xmlns:a16="http://schemas.microsoft.com/office/drawing/2014/main" xmlns="" id="{C502288C-1B93-4C39-B5EF-3EF481FA66C4}"/>
              </a:ext>
            </a:extLst>
          </p:cNvPr>
          <p:cNvSpPr txBox="1">
            <a:spLocks noChangeArrowheads="1"/>
          </p:cNvSpPr>
          <p:nvPr/>
        </p:nvSpPr>
        <p:spPr bwMode="auto">
          <a:xfrm>
            <a:off x="7821807" y="4349278"/>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1" name="矩形 3">
            <a:extLst>
              <a:ext uri="{FF2B5EF4-FFF2-40B4-BE49-F238E27FC236}">
                <a16:creationId xmlns:a16="http://schemas.microsoft.com/office/drawing/2014/main" xmlns="" id="{AF3EE43E-B56F-40DC-9AB4-3E0F48F4388A}"/>
              </a:ext>
            </a:extLst>
          </p:cNvPr>
          <p:cNvSpPr>
            <a:spLocks noChangeArrowheads="1"/>
          </p:cNvSpPr>
          <p:nvPr/>
        </p:nvSpPr>
        <p:spPr bwMode="auto">
          <a:xfrm>
            <a:off x="7858968" y="392396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endParaRPr>
          </a:p>
        </p:txBody>
      </p:sp>
      <p:sp>
        <p:nvSpPr>
          <p:cNvPr id="22" name="椭圆 21">
            <a:extLst>
              <a:ext uri="{FF2B5EF4-FFF2-40B4-BE49-F238E27FC236}">
                <a16:creationId xmlns:a16="http://schemas.microsoft.com/office/drawing/2014/main" xmlns="" id="{12D3DE91-2A42-40C2-940D-28A843EF9795}"/>
              </a:ext>
            </a:extLst>
          </p:cNvPr>
          <p:cNvSpPr/>
          <p:nvPr/>
        </p:nvSpPr>
        <p:spPr>
          <a:xfrm>
            <a:off x="764213" y="1620594"/>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CCFD3"/>
              </a:solidFill>
              <a:effectLst/>
              <a:uLnTx/>
              <a:uFillTx/>
              <a:latin typeface="Calibri"/>
              <a:ea typeface="宋体" panose="02010600030101010101" pitchFamily="2" charset="-122"/>
              <a:cs typeface="+mn-cs"/>
            </a:endParaRPr>
          </a:p>
        </p:txBody>
      </p:sp>
      <p:sp>
        <p:nvSpPr>
          <p:cNvPr id="24" name="椭圆 23">
            <a:extLst>
              <a:ext uri="{FF2B5EF4-FFF2-40B4-BE49-F238E27FC236}">
                <a16:creationId xmlns:a16="http://schemas.microsoft.com/office/drawing/2014/main" xmlns="" id="{0D621A97-01C2-4D70-8133-77AC2E179A6A}"/>
              </a:ext>
            </a:extLst>
          </p:cNvPr>
          <p:cNvSpPr/>
          <p:nvPr/>
        </p:nvSpPr>
        <p:spPr>
          <a:xfrm>
            <a:off x="6997609" y="1620594"/>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1CDF9"/>
              </a:solidFill>
              <a:effectLst/>
              <a:uLnTx/>
              <a:uFillTx/>
              <a:latin typeface="Calibri"/>
              <a:ea typeface="宋体" panose="02010600030101010101" pitchFamily="2" charset="-122"/>
              <a:cs typeface="+mn-cs"/>
            </a:endParaRPr>
          </a:p>
        </p:txBody>
      </p:sp>
      <p:sp>
        <p:nvSpPr>
          <p:cNvPr id="25" name="椭圆 24">
            <a:extLst>
              <a:ext uri="{FF2B5EF4-FFF2-40B4-BE49-F238E27FC236}">
                <a16:creationId xmlns:a16="http://schemas.microsoft.com/office/drawing/2014/main" xmlns="" id="{583B3444-8F2D-40ED-963E-356AE7D2E6B2}"/>
              </a:ext>
            </a:extLst>
          </p:cNvPr>
          <p:cNvSpPr/>
          <p:nvPr/>
        </p:nvSpPr>
        <p:spPr>
          <a:xfrm>
            <a:off x="7029719" y="3840840"/>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文本框 25">
            <a:extLst>
              <a:ext uri="{FF2B5EF4-FFF2-40B4-BE49-F238E27FC236}">
                <a16:creationId xmlns:a16="http://schemas.microsoft.com/office/drawing/2014/main" xmlns="" id="{11E0A548-31AE-4D86-801D-4268C2925CD4}"/>
              </a:ext>
            </a:extLst>
          </p:cNvPr>
          <p:cNvSpPr txBox="1"/>
          <p:nvPr/>
        </p:nvSpPr>
        <p:spPr>
          <a:xfrm>
            <a:off x="967359" y="1765449"/>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1</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7" name="文本框 26">
            <a:extLst>
              <a:ext uri="{FF2B5EF4-FFF2-40B4-BE49-F238E27FC236}">
                <a16:creationId xmlns:a16="http://schemas.microsoft.com/office/drawing/2014/main" xmlns="" id="{67078935-6CEB-43FB-9380-2488F21ACE8C}"/>
              </a:ext>
            </a:extLst>
          </p:cNvPr>
          <p:cNvSpPr txBox="1"/>
          <p:nvPr/>
        </p:nvSpPr>
        <p:spPr>
          <a:xfrm>
            <a:off x="7233620" y="1768272"/>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2</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8" name="文本框 27">
            <a:extLst>
              <a:ext uri="{FF2B5EF4-FFF2-40B4-BE49-F238E27FC236}">
                <a16:creationId xmlns:a16="http://schemas.microsoft.com/office/drawing/2014/main" xmlns="" id="{CDD78622-8E49-4171-838D-507D615EDAE5}"/>
              </a:ext>
            </a:extLst>
          </p:cNvPr>
          <p:cNvSpPr txBox="1"/>
          <p:nvPr/>
        </p:nvSpPr>
        <p:spPr>
          <a:xfrm>
            <a:off x="7275829" y="4006045"/>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dirty="0">
                <a:solidFill>
                  <a:srgbClr val="FFFFFF"/>
                </a:solidFill>
                <a:latin typeface="Calibri"/>
                <a:ea typeface="宋体" panose="02010600030101010101" pitchFamily="2" charset="-122"/>
              </a:rPr>
              <a:t>4</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9" name="文本框 768">
            <a:extLst>
              <a:ext uri="{FF2B5EF4-FFF2-40B4-BE49-F238E27FC236}">
                <a16:creationId xmlns:a16="http://schemas.microsoft.com/office/drawing/2014/main" xmlns="" id="{30282FC9-407A-417C-872B-8ADA75D3D50D}"/>
              </a:ext>
            </a:extLst>
          </p:cNvPr>
          <p:cNvSpPr txBox="1">
            <a:spLocks noChangeArrowheads="1"/>
          </p:cNvSpPr>
          <p:nvPr/>
        </p:nvSpPr>
        <p:spPr bwMode="auto">
          <a:xfrm>
            <a:off x="1524530" y="4416068"/>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31" name="矩形 3">
            <a:extLst>
              <a:ext uri="{FF2B5EF4-FFF2-40B4-BE49-F238E27FC236}">
                <a16:creationId xmlns:a16="http://schemas.microsoft.com/office/drawing/2014/main" xmlns="" id="{3ACEDAFF-DD7F-404A-96AD-2FDBDDDC0611}"/>
              </a:ext>
            </a:extLst>
          </p:cNvPr>
          <p:cNvSpPr>
            <a:spLocks noChangeArrowheads="1"/>
          </p:cNvSpPr>
          <p:nvPr/>
        </p:nvSpPr>
        <p:spPr bwMode="auto">
          <a:xfrm>
            <a:off x="1569891" y="4000944"/>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endParaRPr>
          </a:p>
        </p:txBody>
      </p:sp>
      <p:sp>
        <p:nvSpPr>
          <p:cNvPr id="32" name="椭圆 31">
            <a:extLst>
              <a:ext uri="{FF2B5EF4-FFF2-40B4-BE49-F238E27FC236}">
                <a16:creationId xmlns:a16="http://schemas.microsoft.com/office/drawing/2014/main" xmlns="" id="{F4AE0D85-0262-4067-BDA9-2A6CEE8A0069}"/>
              </a:ext>
            </a:extLst>
          </p:cNvPr>
          <p:cNvSpPr/>
          <p:nvPr/>
        </p:nvSpPr>
        <p:spPr>
          <a:xfrm>
            <a:off x="764213" y="3909799"/>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BA7F5"/>
              </a:solidFill>
              <a:effectLst/>
              <a:uLnTx/>
              <a:uFillTx/>
              <a:latin typeface="Calibri"/>
              <a:ea typeface="宋体" panose="02010600030101010101" pitchFamily="2" charset="-122"/>
              <a:cs typeface="+mn-cs"/>
            </a:endParaRPr>
          </a:p>
        </p:txBody>
      </p:sp>
      <p:sp>
        <p:nvSpPr>
          <p:cNvPr id="33" name="文本框 32">
            <a:extLst>
              <a:ext uri="{FF2B5EF4-FFF2-40B4-BE49-F238E27FC236}">
                <a16:creationId xmlns:a16="http://schemas.microsoft.com/office/drawing/2014/main" xmlns="" id="{70B05C58-32F0-4582-B814-0B89D47DE2A5}"/>
              </a:ext>
            </a:extLst>
          </p:cNvPr>
          <p:cNvSpPr txBox="1"/>
          <p:nvPr/>
        </p:nvSpPr>
        <p:spPr>
          <a:xfrm>
            <a:off x="967359" y="4054654"/>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3</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3173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76999" y="-29854"/>
            <a:ext cx="12268999"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715089" y="2341164"/>
            <a:ext cx="5760640" cy="156966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rPr>
              <a:t>04</a:t>
            </a:r>
            <a:endParaRPr kumimoji="0" lang="zh-CN" altLang="en-US"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841625" y="6281841"/>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1831213" y="1607411"/>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237" y="1856105"/>
            <a:ext cx="1549431" cy="1672159"/>
          </a:xfrm>
          <a:prstGeom prst="rect">
            <a:avLst/>
          </a:prstGeom>
        </p:spPr>
      </p:pic>
      <p:sp>
        <p:nvSpPr>
          <p:cNvPr id="13" name="文本框 768">
            <a:extLst>
              <a:ext uri="{FF2B5EF4-FFF2-40B4-BE49-F238E27FC236}">
                <a16:creationId xmlns:a16="http://schemas.microsoft.com/office/drawing/2014/main" xmlns="" id="{54BD76F5-2071-4C1D-B1D0-2D19448E39B8}"/>
              </a:ext>
            </a:extLst>
          </p:cNvPr>
          <p:cNvSpPr txBox="1">
            <a:spLocks noChangeArrowheads="1"/>
          </p:cNvSpPr>
          <p:nvPr/>
        </p:nvSpPr>
        <p:spPr bwMode="auto">
          <a:xfrm>
            <a:off x="4349957" y="2558621"/>
            <a:ext cx="65087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need.</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48460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2" name="直角三角形 1">
            <a:extLst>
              <a:ext uri="{FF2B5EF4-FFF2-40B4-BE49-F238E27FC236}">
                <a16:creationId xmlns:a16="http://schemas.microsoft.com/office/drawing/2014/main" xmlns="" id="{8E8C7763-4940-4FCE-BFAF-BE373E38F686}"/>
              </a:ext>
            </a:extLst>
          </p:cNvPr>
          <p:cNvSpPr/>
          <p:nvPr/>
        </p:nvSpPr>
        <p:spPr>
          <a:xfrm>
            <a:off x="0" y="3789040"/>
            <a:ext cx="7536160" cy="3068960"/>
          </a:xfrm>
          <a:prstGeom prst="rtTriangle">
            <a:avLst/>
          </a:prstGeom>
          <a:solidFill>
            <a:srgbClr val="A1CDF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5" name="直角三角形 14">
            <a:extLst>
              <a:ext uri="{FF2B5EF4-FFF2-40B4-BE49-F238E27FC236}">
                <a16:creationId xmlns:a16="http://schemas.microsoft.com/office/drawing/2014/main" xmlns="" id="{ACD4A72B-5E93-456D-A2BB-3289CA3611E5}"/>
              </a:ext>
            </a:extLst>
          </p:cNvPr>
          <p:cNvSpPr/>
          <p:nvPr/>
        </p:nvSpPr>
        <p:spPr>
          <a:xfrm rot="16200000">
            <a:off x="6435083" y="1101079"/>
            <a:ext cx="6857998" cy="4655841"/>
          </a:xfrm>
          <a:prstGeom prst="rtTriangle">
            <a:avLst/>
          </a:prstGeom>
          <a:solidFill>
            <a:srgbClr val="5BA7F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 name="文本框 768">
            <a:extLst>
              <a:ext uri="{FF2B5EF4-FFF2-40B4-BE49-F238E27FC236}">
                <a16:creationId xmlns:a16="http://schemas.microsoft.com/office/drawing/2014/main" xmlns="" id="{CB9B3E30-FC9B-4680-BF84-BA583B60DEEF}"/>
              </a:ext>
            </a:extLst>
          </p:cNvPr>
          <p:cNvSpPr txBox="1">
            <a:spLocks noChangeArrowheads="1"/>
          </p:cNvSpPr>
          <p:nvPr/>
        </p:nvSpPr>
        <p:spPr bwMode="auto">
          <a:xfrm>
            <a:off x="5087888" y="2211493"/>
            <a:ext cx="374203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up anything what you like or what you need. Add up anything what you like or what you need Add up anything what you like or what you need. </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
        <p:nvSpPr>
          <p:cNvPr id="17" name="矩形 3">
            <a:extLst>
              <a:ext uri="{FF2B5EF4-FFF2-40B4-BE49-F238E27FC236}">
                <a16:creationId xmlns:a16="http://schemas.microsoft.com/office/drawing/2014/main" xmlns="" id="{05C84B6C-6953-41C8-B7F6-3E19715F3D0C}"/>
              </a:ext>
            </a:extLst>
          </p:cNvPr>
          <p:cNvSpPr>
            <a:spLocks noChangeArrowheads="1"/>
          </p:cNvSpPr>
          <p:nvPr/>
        </p:nvSpPr>
        <p:spPr bwMode="auto">
          <a:xfrm>
            <a:off x="2513565" y="1649988"/>
            <a:ext cx="30275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endParaRPr>
          </a:p>
        </p:txBody>
      </p:sp>
      <p:sp>
        <p:nvSpPr>
          <p:cNvPr id="18" name="椭圆 17">
            <a:extLst>
              <a:ext uri="{FF2B5EF4-FFF2-40B4-BE49-F238E27FC236}">
                <a16:creationId xmlns:a16="http://schemas.microsoft.com/office/drawing/2014/main" xmlns="" id="{6ECF90A9-10E7-42C1-80B1-6D7D6BF65BA5}"/>
              </a:ext>
            </a:extLst>
          </p:cNvPr>
          <p:cNvSpPr/>
          <p:nvPr/>
        </p:nvSpPr>
        <p:spPr>
          <a:xfrm>
            <a:off x="1698333" y="1484783"/>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pic>
        <p:nvPicPr>
          <p:cNvPr id="6" name="图片 5">
            <a:extLst>
              <a:ext uri="{FF2B5EF4-FFF2-40B4-BE49-F238E27FC236}">
                <a16:creationId xmlns:a16="http://schemas.microsoft.com/office/drawing/2014/main" xmlns="" id="{1347A5BF-3A95-4890-9EA5-A064DC0517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4805" y="3623834"/>
            <a:ext cx="2592531" cy="2450752"/>
          </a:xfrm>
          <a:prstGeom prst="rect">
            <a:avLst/>
          </a:prstGeom>
        </p:spPr>
      </p:pic>
    </p:spTree>
    <p:extLst>
      <p:ext uri="{BB962C8B-B14F-4D97-AF65-F5344CB8AC3E}">
        <p14:creationId xmlns:p14="http://schemas.microsoft.com/office/powerpoint/2010/main" val="4045598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等腰三角形 12">
            <a:extLst>
              <a:ext uri="{FF2B5EF4-FFF2-40B4-BE49-F238E27FC236}">
                <a16:creationId xmlns:a16="http://schemas.microsoft.com/office/drawing/2014/main" xmlns="" id="{8C6BDA89-03D3-4AF2-A4F7-8D1B5FF93673}"/>
              </a:ext>
            </a:extLst>
          </p:cNvPr>
          <p:cNvSpPr/>
          <p:nvPr/>
        </p:nvSpPr>
        <p:spPr>
          <a:xfrm flipH="1" flipV="1">
            <a:off x="10796021" y="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2" name="六边形 1">
            <a:extLst>
              <a:ext uri="{FF2B5EF4-FFF2-40B4-BE49-F238E27FC236}">
                <a16:creationId xmlns:a16="http://schemas.microsoft.com/office/drawing/2014/main" xmlns="" id="{BFECE35A-029D-4673-9FBA-FF8B5C578B77}"/>
              </a:ext>
            </a:extLst>
          </p:cNvPr>
          <p:cNvSpPr/>
          <p:nvPr/>
        </p:nvSpPr>
        <p:spPr>
          <a:xfrm>
            <a:off x="1611546" y="2187483"/>
            <a:ext cx="1440160" cy="1241517"/>
          </a:xfrm>
          <a:prstGeom prst="hexagon">
            <a:avLst/>
          </a:prstGeom>
          <a:ln>
            <a:solidFill>
              <a:srgbClr val="5BA7F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2" name="六边形 11">
            <a:extLst>
              <a:ext uri="{FF2B5EF4-FFF2-40B4-BE49-F238E27FC236}">
                <a16:creationId xmlns:a16="http://schemas.microsoft.com/office/drawing/2014/main" xmlns="" id="{E908FF16-C8B8-4787-89AA-88AF1ACD3B80}"/>
              </a:ext>
            </a:extLst>
          </p:cNvPr>
          <p:cNvSpPr/>
          <p:nvPr/>
        </p:nvSpPr>
        <p:spPr>
          <a:xfrm>
            <a:off x="3961785" y="2187481"/>
            <a:ext cx="1440160" cy="1241517"/>
          </a:xfrm>
          <a:prstGeom prst="hexagon">
            <a:avLst/>
          </a:prstGeom>
          <a:ln>
            <a:solidFill>
              <a:srgbClr val="5BA7F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5" name="六边形 14">
            <a:extLst>
              <a:ext uri="{FF2B5EF4-FFF2-40B4-BE49-F238E27FC236}">
                <a16:creationId xmlns:a16="http://schemas.microsoft.com/office/drawing/2014/main" xmlns="" id="{C11D7DD3-C0C0-4A2A-98D5-C9057A45AE05}"/>
              </a:ext>
            </a:extLst>
          </p:cNvPr>
          <p:cNvSpPr/>
          <p:nvPr/>
        </p:nvSpPr>
        <p:spPr>
          <a:xfrm>
            <a:off x="6331696" y="2187481"/>
            <a:ext cx="1440160" cy="1241517"/>
          </a:xfrm>
          <a:prstGeom prst="hexagon">
            <a:avLst/>
          </a:prstGeom>
          <a:ln>
            <a:solidFill>
              <a:srgbClr val="5BA7F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6" name="六边形 15">
            <a:extLst>
              <a:ext uri="{FF2B5EF4-FFF2-40B4-BE49-F238E27FC236}">
                <a16:creationId xmlns:a16="http://schemas.microsoft.com/office/drawing/2014/main" xmlns="" id="{DA8FB9D6-15E0-4909-BAD7-704F72521E8C}"/>
              </a:ext>
            </a:extLst>
          </p:cNvPr>
          <p:cNvSpPr/>
          <p:nvPr/>
        </p:nvSpPr>
        <p:spPr>
          <a:xfrm>
            <a:off x="8701607" y="2187481"/>
            <a:ext cx="1440160" cy="1241517"/>
          </a:xfrm>
          <a:prstGeom prst="hexagon">
            <a:avLst/>
          </a:prstGeom>
          <a:ln>
            <a:solidFill>
              <a:srgbClr val="5BA7F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7" name="文本框 768">
            <a:extLst>
              <a:ext uri="{FF2B5EF4-FFF2-40B4-BE49-F238E27FC236}">
                <a16:creationId xmlns:a16="http://schemas.microsoft.com/office/drawing/2014/main" xmlns="" id="{184921B8-4D78-4D4E-A155-B2B4492311E9}"/>
              </a:ext>
            </a:extLst>
          </p:cNvPr>
          <p:cNvSpPr txBox="1">
            <a:spLocks noChangeArrowheads="1"/>
          </p:cNvSpPr>
          <p:nvPr/>
        </p:nvSpPr>
        <p:spPr bwMode="auto">
          <a:xfrm>
            <a:off x="1335289" y="3933056"/>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8" name="文本框 768">
            <a:extLst>
              <a:ext uri="{FF2B5EF4-FFF2-40B4-BE49-F238E27FC236}">
                <a16:creationId xmlns:a16="http://schemas.microsoft.com/office/drawing/2014/main" xmlns="" id="{D982C88F-399D-4D22-806A-2C67BBDD1771}"/>
              </a:ext>
            </a:extLst>
          </p:cNvPr>
          <p:cNvSpPr txBox="1">
            <a:spLocks noChangeArrowheads="1"/>
          </p:cNvSpPr>
          <p:nvPr/>
        </p:nvSpPr>
        <p:spPr bwMode="auto">
          <a:xfrm>
            <a:off x="3730232" y="3933056"/>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9" name="文本框 768">
            <a:extLst>
              <a:ext uri="{FF2B5EF4-FFF2-40B4-BE49-F238E27FC236}">
                <a16:creationId xmlns:a16="http://schemas.microsoft.com/office/drawing/2014/main" xmlns="" id="{4FE30B71-53D8-4960-897F-A0B3CEF8F327}"/>
              </a:ext>
            </a:extLst>
          </p:cNvPr>
          <p:cNvSpPr txBox="1">
            <a:spLocks noChangeArrowheads="1"/>
          </p:cNvSpPr>
          <p:nvPr/>
        </p:nvSpPr>
        <p:spPr bwMode="auto">
          <a:xfrm>
            <a:off x="6105669" y="3933056"/>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0" name="文本框 768">
            <a:extLst>
              <a:ext uri="{FF2B5EF4-FFF2-40B4-BE49-F238E27FC236}">
                <a16:creationId xmlns:a16="http://schemas.microsoft.com/office/drawing/2014/main" xmlns="" id="{2416A728-30D6-442C-91BE-F376AE6936BF}"/>
              </a:ext>
            </a:extLst>
          </p:cNvPr>
          <p:cNvSpPr txBox="1">
            <a:spLocks noChangeArrowheads="1"/>
          </p:cNvSpPr>
          <p:nvPr/>
        </p:nvSpPr>
        <p:spPr bwMode="auto">
          <a:xfrm>
            <a:off x="8461919" y="3933056"/>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pic>
        <p:nvPicPr>
          <p:cNvPr id="4" name="图形 3" descr="信封">
            <a:extLst>
              <a:ext uri="{FF2B5EF4-FFF2-40B4-BE49-F238E27FC236}">
                <a16:creationId xmlns:a16="http://schemas.microsoft.com/office/drawing/2014/main" xmlns="" id="{E48AAC8C-3617-4F68-B92A-056C923B7E4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6594576" y="2428527"/>
            <a:ext cx="914400" cy="914400"/>
          </a:xfrm>
          <a:prstGeom prst="rect">
            <a:avLst/>
          </a:prstGeom>
        </p:spPr>
      </p:pic>
      <p:pic>
        <p:nvPicPr>
          <p:cNvPr id="6" name="图形 5" descr="便携式计算机">
            <a:extLst>
              <a:ext uri="{FF2B5EF4-FFF2-40B4-BE49-F238E27FC236}">
                <a16:creationId xmlns:a16="http://schemas.microsoft.com/office/drawing/2014/main" xmlns="" id="{B1B67CE3-A109-4E68-A0EA-5ED6758FBD3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251849" y="2428527"/>
            <a:ext cx="914400" cy="914400"/>
          </a:xfrm>
          <a:prstGeom prst="rect">
            <a:avLst/>
          </a:prstGeom>
        </p:spPr>
      </p:pic>
      <p:pic>
        <p:nvPicPr>
          <p:cNvPr id="8" name="图形 7" descr="平板电脑">
            <a:extLst>
              <a:ext uri="{FF2B5EF4-FFF2-40B4-BE49-F238E27FC236}">
                <a16:creationId xmlns:a16="http://schemas.microsoft.com/office/drawing/2014/main" xmlns="" id="{61A6C4B8-5D9E-4977-BE82-D73A709AAB2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964487" y="2434613"/>
            <a:ext cx="914400" cy="914400"/>
          </a:xfrm>
          <a:prstGeom prst="rect">
            <a:avLst/>
          </a:prstGeom>
        </p:spPr>
      </p:pic>
      <p:pic>
        <p:nvPicPr>
          <p:cNvPr id="26" name="图形 25" descr="信用卡">
            <a:extLst>
              <a:ext uri="{FF2B5EF4-FFF2-40B4-BE49-F238E27FC236}">
                <a16:creationId xmlns:a16="http://schemas.microsoft.com/office/drawing/2014/main" xmlns="" id="{E9CBC80C-298E-4B84-A319-4BCC6B134FE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894751" y="2409156"/>
            <a:ext cx="914400" cy="914400"/>
          </a:xfrm>
          <a:prstGeom prst="rect">
            <a:avLst/>
          </a:prstGeom>
        </p:spPr>
      </p:pic>
    </p:spTree>
    <p:extLst>
      <p:ext uri="{BB962C8B-B14F-4D97-AF65-F5344CB8AC3E}">
        <p14:creationId xmlns:p14="http://schemas.microsoft.com/office/powerpoint/2010/main" val="1994058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29" name="文本框 768">
            <a:extLst>
              <a:ext uri="{FF2B5EF4-FFF2-40B4-BE49-F238E27FC236}">
                <a16:creationId xmlns:a16="http://schemas.microsoft.com/office/drawing/2014/main" xmlns="" id="{949C3225-1E06-48A4-B77E-1518C962537E}"/>
              </a:ext>
            </a:extLst>
          </p:cNvPr>
          <p:cNvSpPr txBox="1">
            <a:spLocks noChangeArrowheads="1"/>
          </p:cNvSpPr>
          <p:nvPr/>
        </p:nvSpPr>
        <p:spPr bwMode="auto">
          <a:xfrm>
            <a:off x="7176120" y="2142814"/>
            <a:ext cx="374203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up anything what you like or what you need. Add up anything what you like or what you need Add up anything what you like or what you need. </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
        <p:nvSpPr>
          <p:cNvPr id="31" name="矩形 3">
            <a:extLst>
              <a:ext uri="{FF2B5EF4-FFF2-40B4-BE49-F238E27FC236}">
                <a16:creationId xmlns:a16="http://schemas.microsoft.com/office/drawing/2014/main" xmlns="" id="{9B323E12-9E32-41D8-ABD7-CC0B4EDE58A7}"/>
              </a:ext>
            </a:extLst>
          </p:cNvPr>
          <p:cNvSpPr>
            <a:spLocks noChangeArrowheads="1"/>
          </p:cNvSpPr>
          <p:nvPr/>
        </p:nvSpPr>
        <p:spPr bwMode="auto">
          <a:xfrm>
            <a:off x="7460944" y="1596157"/>
            <a:ext cx="30275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endParaRPr>
          </a:p>
        </p:txBody>
      </p:sp>
      <p:sp>
        <p:nvSpPr>
          <p:cNvPr id="32" name="椭圆 31">
            <a:extLst>
              <a:ext uri="{FF2B5EF4-FFF2-40B4-BE49-F238E27FC236}">
                <a16:creationId xmlns:a16="http://schemas.microsoft.com/office/drawing/2014/main" xmlns="" id="{B802D336-905D-4665-9E33-1C94FC88E469}"/>
              </a:ext>
            </a:extLst>
          </p:cNvPr>
          <p:cNvSpPr/>
          <p:nvPr/>
        </p:nvSpPr>
        <p:spPr>
          <a:xfrm>
            <a:off x="6600056" y="1430952"/>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graphicFrame>
        <p:nvGraphicFramePr>
          <p:cNvPr id="18" name="图表 17">
            <a:extLst>
              <a:ext uri="{FF2B5EF4-FFF2-40B4-BE49-F238E27FC236}">
                <a16:creationId xmlns:a16="http://schemas.microsoft.com/office/drawing/2014/main" xmlns="" id="{79418880-32F4-4CED-8AFB-D85806B09715}"/>
              </a:ext>
            </a:extLst>
          </p:cNvPr>
          <p:cNvGraphicFramePr/>
          <p:nvPr>
            <p:extLst>
              <p:ext uri="{D42A27DB-BD31-4B8C-83A1-F6EECF244321}">
                <p14:modId xmlns:p14="http://schemas.microsoft.com/office/powerpoint/2010/main" val="3476947887"/>
              </p:ext>
            </p:extLst>
          </p:nvPr>
        </p:nvGraphicFramePr>
        <p:xfrm>
          <a:off x="1273844" y="1927376"/>
          <a:ext cx="4674667" cy="30032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38672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96688" y="0"/>
            <a:ext cx="12385376"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3215680" y="2828835"/>
            <a:ext cx="5760640"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rPr>
              <a:t>Thank you</a:t>
            </a:r>
            <a:endParaRPr kumimoji="0" lang="zh-CN" altLang="en-US" sz="72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933714" y="2689477"/>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4223792" y="1916832"/>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5051" y="1916832"/>
            <a:ext cx="1549431" cy="1672159"/>
          </a:xfrm>
          <a:prstGeom prst="rect">
            <a:avLst/>
          </a:prstGeom>
        </p:spPr>
      </p:pic>
      <p:sp>
        <p:nvSpPr>
          <p:cNvPr id="22" name="文本框 768">
            <a:extLst>
              <a:ext uri="{FF2B5EF4-FFF2-40B4-BE49-F238E27FC236}">
                <a16:creationId xmlns:a16="http://schemas.microsoft.com/office/drawing/2014/main" xmlns="" id="{C3A00E14-6165-40D3-9E3F-83150187601C}"/>
              </a:ext>
            </a:extLst>
          </p:cNvPr>
          <p:cNvSpPr txBox="1">
            <a:spLocks noChangeArrowheads="1"/>
          </p:cNvSpPr>
          <p:nvPr/>
        </p:nvSpPr>
        <p:spPr bwMode="auto">
          <a:xfrm>
            <a:off x="3071664" y="6309320"/>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BUSINESS</a:t>
            </a:r>
          </a:p>
        </p:txBody>
      </p:sp>
    </p:spTree>
    <p:extLst>
      <p:ext uri="{BB962C8B-B14F-4D97-AF65-F5344CB8AC3E}">
        <p14:creationId xmlns:p14="http://schemas.microsoft.com/office/powerpoint/2010/main" val="1880621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而</a:t>
            </a:r>
            <a:r>
              <a:rPr lang="zh-CN" altLang="en-US" dirty="0" smtClean="0"/>
              <a:t>墨   原创作品</a:t>
            </a:r>
            <a:endParaRPr lang="zh-CN" altLang="en-US" dirty="0"/>
          </a:p>
          <a:p>
            <a:r>
              <a:rPr lang="zh-CN" altLang="en-US" dirty="0">
                <a:hlinkClick r:id="rId2"/>
              </a:rPr>
              <a:t>http://</a:t>
            </a:r>
            <a:r>
              <a:rPr lang="zh-CN" altLang="en-US" dirty="0" smtClean="0">
                <a:hlinkClick r:id="rId2"/>
              </a:rPr>
              <a:t>www.yanj.cn/store-10367.html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80859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xmlns="" id="{85B01BF3-FFB6-4EBC-B3EF-6CD78860F4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362" y="2132856"/>
            <a:ext cx="3854903" cy="3544960"/>
          </a:xfrm>
          <a:prstGeom prst="rect">
            <a:avLst/>
          </a:prstGeom>
        </p:spPr>
      </p:pic>
      <p:cxnSp>
        <p:nvCxnSpPr>
          <p:cNvPr id="17" name="直接连接符 16">
            <a:extLst>
              <a:ext uri="{FF2B5EF4-FFF2-40B4-BE49-F238E27FC236}">
                <a16:creationId xmlns:a16="http://schemas.microsoft.com/office/drawing/2014/main" xmlns="" id="{9D955EE2-2053-4683-8264-8DA2F190AABE}"/>
              </a:ext>
            </a:extLst>
          </p:cNvPr>
          <p:cNvCxnSpPr/>
          <p:nvPr/>
        </p:nvCxnSpPr>
        <p:spPr>
          <a:xfrm>
            <a:off x="0" y="1340768"/>
            <a:ext cx="5303912" cy="0"/>
          </a:xfrm>
          <a:prstGeom prst="line">
            <a:avLst/>
          </a:prstGeom>
          <a:ln w="47625">
            <a:solidFill>
              <a:srgbClr val="349DD0"/>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8691A736-1D6C-4288-899F-09F341025119}"/>
              </a:ext>
            </a:extLst>
          </p:cNvPr>
          <p:cNvSpPr txBox="1"/>
          <p:nvPr/>
        </p:nvSpPr>
        <p:spPr>
          <a:xfrm>
            <a:off x="2335210" y="344831"/>
            <a:ext cx="4195418" cy="2246769"/>
          </a:xfrm>
          <a:prstGeom prst="rect">
            <a:avLst/>
          </a:prstGeom>
          <a:noFill/>
        </p:spPr>
        <p:txBody>
          <a:bodyPr wrap="square" rtlCol="0">
            <a:spAutoFit/>
          </a:bodyPr>
          <a:lstStyle/>
          <a:p>
            <a:r>
              <a:rPr lang="en-US" altLang="zh-CN" sz="8000" dirty="0">
                <a:latin typeface="Adobe Arabic" panose="02040503050201020203" pitchFamily="18" charset="-78"/>
                <a:cs typeface="Adobe Arabic" panose="02040503050201020203" pitchFamily="18" charset="-78"/>
              </a:rPr>
              <a:t>Contents</a:t>
            </a:r>
          </a:p>
          <a:p>
            <a:endParaRPr lang="zh-CN" altLang="en-US" sz="6000" dirty="0"/>
          </a:p>
        </p:txBody>
      </p:sp>
      <p:sp>
        <p:nvSpPr>
          <p:cNvPr id="19" name="椭圆 18">
            <a:extLst>
              <a:ext uri="{FF2B5EF4-FFF2-40B4-BE49-F238E27FC236}">
                <a16:creationId xmlns:a16="http://schemas.microsoft.com/office/drawing/2014/main" xmlns="" id="{32B73A49-DC64-461A-92E7-18D444A3B475}"/>
              </a:ext>
            </a:extLst>
          </p:cNvPr>
          <p:cNvSpPr/>
          <p:nvPr/>
        </p:nvSpPr>
        <p:spPr>
          <a:xfrm>
            <a:off x="6429981" y="1754152"/>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0F6FE7E9-651E-410B-9623-D63DABEC93B4}"/>
              </a:ext>
            </a:extLst>
          </p:cNvPr>
          <p:cNvSpPr/>
          <p:nvPr/>
        </p:nvSpPr>
        <p:spPr>
          <a:xfrm>
            <a:off x="6429981" y="2845522"/>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BDAAFE89-F1E6-4462-86B6-4627A53729CA}"/>
              </a:ext>
            </a:extLst>
          </p:cNvPr>
          <p:cNvSpPr/>
          <p:nvPr/>
        </p:nvSpPr>
        <p:spPr>
          <a:xfrm>
            <a:off x="6429981" y="3932758"/>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7151B795-0906-47F2-884A-489379E11E13}"/>
              </a:ext>
            </a:extLst>
          </p:cNvPr>
          <p:cNvSpPr/>
          <p:nvPr/>
        </p:nvSpPr>
        <p:spPr>
          <a:xfrm>
            <a:off x="6450062" y="5019994"/>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5785250" y="189271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sp>
        <p:nvSpPr>
          <p:cNvPr id="24" name="文本框 5">
            <a:extLst>
              <a:ext uri="{FF2B5EF4-FFF2-40B4-BE49-F238E27FC236}">
                <a16:creationId xmlns:a16="http://schemas.microsoft.com/office/drawing/2014/main" xmlns="" id="{0562EA7C-316A-4B2B-AA66-E5C159742177}"/>
              </a:ext>
            </a:extLst>
          </p:cNvPr>
          <p:cNvSpPr txBox="1">
            <a:spLocks noChangeArrowheads="1"/>
          </p:cNvSpPr>
          <p:nvPr/>
        </p:nvSpPr>
        <p:spPr bwMode="auto">
          <a:xfrm>
            <a:off x="5760775" y="297373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sp>
        <p:nvSpPr>
          <p:cNvPr id="25" name="文本框 5">
            <a:extLst>
              <a:ext uri="{FF2B5EF4-FFF2-40B4-BE49-F238E27FC236}">
                <a16:creationId xmlns:a16="http://schemas.microsoft.com/office/drawing/2014/main" xmlns="" id="{B7443D19-8CC5-4806-9573-8B4660F7A725}"/>
              </a:ext>
            </a:extLst>
          </p:cNvPr>
          <p:cNvSpPr txBox="1">
            <a:spLocks noChangeArrowheads="1"/>
          </p:cNvSpPr>
          <p:nvPr/>
        </p:nvSpPr>
        <p:spPr bwMode="auto">
          <a:xfrm>
            <a:off x="5811762" y="4123307"/>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sp>
        <p:nvSpPr>
          <p:cNvPr id="26" name="文本框 5">
            <a:extLst>
              <a:ext uri="{FF2B5EF4-FFF2-40B4-BE49-F238E27FC236}">
                <a16:creationId xmlns:a16="http://schemas.microsoft.com/office/drawing/2014/main" xmlns="" id="{3795C16B-3219-4BE4-8AE6-386F4E091444}"/>
              </a:ext>
            </a:extLst>
          </p:cNvPr>
          <p:cNvSpPr txBox="1">
            <a:spLocks noChangeArrowheads="1"/>
          </p:cNvSpPr>
          <p:nvPr/>
        </p:nvSpPr>
        <p:spPr bwMode="auto">
          <a:xfrm>
            <a:off x="5862269" y="5154596"/>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spTree>
    <p:extLst>
      <p:ext uri="{BB962C8B-B14F-4D97-AF65-F5344CB8AC3E}">
        <p14:creationId xmlns:p14="http://schemas.microsoft.com/office/powerpoint/2010/main" val="30557236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76999" y="-29854"/>
            <a:ext cx="12268999"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715089" y="2341164"/>
            <a:ext cx="5760640" cy="156966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rPr>
              <a:t>01</a:t>
            </a:r>
            <a:endParaRPr kumimoji="0" lang="zh-CN" altLang="en-US"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841625" y="6281841"/>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1831213" y="1607411"/>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237" y="1856105"/>
            <a:ext cx="1549431" cy="1672159"/>
          </a:xfrm>
          <a:prstGeom prst="rect">
            <a:avLst/>
          </a:prstGeom>
        </p:spPr>
      </p:pic>
      <p:sp>
        <p:nvSpPr>
          <p:cNvPr id="13" name="文本框 768">
            <a:extLst>
              <a:ext uri="{FF2B5EF4-FFF2-40B4-BE49-F238E27FC236}">
                <a16:creationId xmlns:a16="http://schemas.microsoft.com/office/drawing/2014/main" xmlns="" id="{54BD76F5-2071-4C1D-B1D0-2D19448E39B8}"/>
              </a:ext>
            </a:extLst>
          </p:cNvPr>
          <p:cNvSpPr txBox="1">
            <a:spLocks noChangeArrowheads="1"/>
          </p:cNvSpPr>
          <p:nvPr/>
        </p:nvSpPr>
        <p:spPr bwMode="auto">
          <a:xfrm>
            <a:off x="4349957" y="2558621"/>
            <a:ext cx="65087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a:solidFill>
                  <a:srgbClr val="FFFFFF"/>
                </a:solidFill>
                <a:latin typeface="微软雅黑" panose="020B0503020204020204" pitchFamily="34" charset="-122"/>
                <a:ea typeface="微软雅黑" panose="020B0503020204020204" pitchFamily="34" charset="-122"/>
              </a:rPr>
              <a:t>need. Add up anything what you like or what you </a:t>
            </a:r>
            <a:r>
              <a:rPr lang="en-US" altLang="zh-CN" sz="1400" dirty="0" err="1">
                <a:solidFill>
                  <a:srgbClr val="FFFFFF"/>
                </a:solidFill>
                <a:latin typeface="微软雅黑" panose="020B0503020204020204" pitchFamily="34" charset="-122"/>
                <a:ea typeface="微软雅黑" panose="020B0503020204020204" pitchFamily="34" charset="-122"/>
              </a:rPr>
              <a:t>need.Add</a:t>
            </a:r>
            <a:r>
              <a:rPr lang="en-US" altLang="zh-CN" sz="1400" dirty="0">
                <a:solidFill>
                  <a:srgbClr val="FFFFFF"/>
                </a:solidFill>
                <a:latin typeface="微软雅黑" panose="020B0503020204020204" pitchFamily="34" charset="-122"/>
                <a:ea typeface="微软雅黑" panose="020B0503020204020204" pitchFamily="34" charset="-122"/>
              </a:rPr>
              <a:t> up anything what you like or what you </a:t>
            </a:r>
            <a:r>
              <a:rPr lang="en-US" altLang="zh-CN" sz="1400" dirty="0" err="1">
                <a:solidFill>
                  <a:srgbClr val="FFFFFF"/>
                </a:solidFill>
                <a:latin typeface="微软雅黑" panose="020B0503020204020204" pitchFamily="34" charset="-122"/>
                <a:ea typeface="微软雅黑" panose="020B0503020204020204" pitchFamily="34" charset="-122"/>
              </a:rPr>
              <a:t>need.Add</a:t>
            </a:r>
            <a:r>
              <a:rPr lang="en-US" altLang="zh-CN" sz="1400" dirty="0">
                <a:solidFill>
                  <a:srgbClr val="FFFFFF"/>
                </a:solidFill>
                <a:latin typeface="微软雅黑" panose="020B0503020204020204" pitchFamily="34" charset="-122"/>
                <a:ea typeface="微软雅黑" panose="020B0503020204020204" pitchFamily="34" charset="-122"/>
              </a:rPr>
              <a:t> up anything what you like or what you need.</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5621919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圆角 37">
            <a:extLst>
              <a:ext uri="{FF2B5EF4-FFF2-40B4-BE49-F238E27FC236}">
                <a16:creationId xmlns:a16="http://schemas.microsoft.com/office/drawing/2014/main" xmlns="" id="{26CDCE36-6C10-40CF-965B-9CC80AE5CE39}"/>
              </a:ext>
            </a:extLst>
          </p:cNvPr>
          <p:cNvSpPr/>
          <p:nvPr/>
        </p:nvSpPr>
        <p:spPr>
          <a:xfrm>
            <a:off x="9210130" y="1643935"/>
            <a:ext cx="2109329" cy="1879863"/>
          </a:xfrm>
          <a:prstGeom prst="roundRect">
            <a:avLst/>
          </a:prstGeom>
          <a:noFill/>
          <a:ln w="76200" cap="flat" cmpd="sng" algn="ctr">
            <a:solidFill>
              <a:srgbClr val="5BA7F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xmlns="" id="{BD942D56-464D-46F5-9898-15CB341B0D31}"/>
              </a:ext>
            </a:extLst>
          </p:cNvPr>
          <p:cNvSpPr/>
          <p:nvPr/>
        </p:nvSpPr>
        <p:spPr>
          <a:xfrm>
            <a:off x="6674008" y="3509291"/>
            <a:ext cx="2109329" cy="1879863"/>
          </a:xfrm>
          <a:prstGeom prst="roundRect">
            <a:avLst/>
          </a:prstGeom>
          <a:noFill/>
          <a:ln w="76200" cap="flat" cmpd="sng" algn="ctr">
            <a:solidFill>
              <a:schemeClr val="tx1">
                <a:lumMod val="50000"/>
                <a:lumOff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xmlns="" id="{59FF46B8-7C7D-410A-93EE-0D0555A13E5C}"/>
              </a:ext>
            </a:extLst>
          </p:cNvPr>
          <p:cNvSpPr/>
          <p:nvPr/>
        </p:nvSpPr>
        <p:spPr>
          <a:xfrm>
            <a:off x="4177354" y="1629409"/>
            <a:ext cx="2109329" cy="1879863"/>
          </a:xfrm>
          <a:prstGeom prst="roundRect">
            <a:avLst/>
          </a:prstGeom>
          <a:noFill/>
          <a:ln w="76200" cap="flat" cmpd="sng" algn="ctr">
            <a:solidFill>
              <a:srgbClr val="A1CDF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EC84536C-07AB-44EF-90B8-F952B165CD61}"/>
              </a:ext>
            </a:extLst>
          </p:cNvPr>
          <p:cNvSpPr/>
          <p:nvPr/>
        </p:nvSpPr>
        <p:spPr>
          <a:xfrm>
            <a:off x="1635006" y="3516403"/>
            <a:ext cx="2109329" cy="1879863"/>
          </a:xfrm>
          <a:prstGeom prst="roundRect">
            <a:avLst/>
          </a:prstGeom>
          <a:noFill/>
          <a:ln w="76200" cap="flat" cmpd="sng" algn="ctr">
            <a:solidFill>
              <a:schemeClr val="tx1">
                <a:lumMod val="50000"/>
                <a:lumOff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grpSp>
        <p:nvGrpSpPr>
          <p:cNvPr id="15" name="淘宝店chenying0907出品 2">
            <a:extLst>
              <a:ext uri="{FF2B5EF4-FFF2-40B4-BE49-F238E27FC236}">
                <a16:creationId xmlns:a16="http://schemas.microsoft.com/office/drawing/2014/main" xmlns="" id="{FC6AA9B8-EC53-4010-8447-84468AF2C610}"/>
              </a:ext>
            </a:extLst>
          </p:cNvPr>
          <p:cNvGrpSpPr/>
          <p:nvPr/>
        </p:nvGrpSpPr>
        <p:grpSpPr>
          <a:xfrm>
            <a:off x="1354796" y="2972857"/>
            <a:ext cx="2214639" cy="1072869"/>
            <a:chOff x="1331651" y="2945166"/>
            <a:chExt cx="2099921" cy="1017295"/>
          </a:xfrm>
          <a:solidFill>
            <a:srgbClr val="A1CDF9"/>
          </a:solidFill>
        </p:grpSpPr>
        <p:sp>
          <p:nvSpPr>
            <p:cNvPr id="16" name="淘宝店chenying0907出品 6">
              <a:extLst>
                <a:ext uri="{FF2B5EF4-FFF2-40B4-BE49-F238E27FC236}">
                  <a16:creationId xmlns:a16="http://schemas.microsoft.com/office/drawing/2014/main" xmlns="" id="{D0B215E5-D4DC-445A-B60C-C576418D0A09}"/>
                </a:ext>
              </a:extLst>
            </p:cNvPr>
            <p:cNvSpPr/>
            <p:nvPr/>
          </p:nvSpPr>
          <p:spPr>
            <a:xfrm>
              <a:off x="1331651" y="2945166"/>
              <a:ext cx="2099921" cy="1017295"/>
            </a:xfrm>
            <a:prstGeom prst="rect">
              <a:avLst/>
            </a:pr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淘宝店chenying0907出品 63">
              <a:extLst>
                <a:ext uri="{FF2B5EF4-FFF2-40B4-BE49-F238E27FC236}">
                  <a16:creationId xmlns:a16="http://schemas.microsoft.com/office/drawing/2014/main" xmlns="" id="{670C27A6-A909-4307-B39B-C07671280FA6}"/>
                </a:ext>
              </a:extLst>
            </p:cNvPr>
            <p:cNvSpPr txBox="1"/>
            <p:nvPr/>
          </p:nvSpPr>
          <p:spPr>
            <a:xfrm>
              <a:off x="1419945" y="3543680"/>
              <a:ext cx="1981691" cy="311949"/>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800" dirty="0">
                  <a:sym typeface="Arial" panose="020B0604020202020204" pitchFamily="34" charset="0"/>
                </a:rPr>
                <a:t>ADD YOUR TITLE</a:t>
              </a:r>
              <a:endParaRPr lang="zh-CN" altLang="en-US" sz="1800" dirty="0">
                <a:sym typeface="Arial" panose="020B0604020202020204" pitchFamily="34" charset="0"/>
              </a:endParaRPr>
            </a:p>
          </p:txBody>
        </p:sp>
        <p:sp>
          <p:nvSpPr>
            <p:cNvPr id="18" name="淘宝店chenying0907出品 67">
              <a:extLst>
                <a:ext uri="{FF2B5EF4-FFF2-40B4-BE49-F238E27FC236}">
                  <a16:creationId xmlns:a16="http://schemas.microsoft.com/office/drawing/2014/main" xmlns="" id="{527DE2C2-03A8-4A99-A7B9-3431850F77A9}"/>
                </a:ext>
              </a:extLst>
            </p:cNvPr>
            <p:cNvSpPr txBox="1"/>
            <p:nvPr/>
          </p:nvSpPr>
          <p:spPr>
            <a:xfrm>
              <a:off x="1843808" y="2945166"/>
              <a:ext cx="1075605" cy="703016"/>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4200" dirty="0">
                  <a:sym typeface="Arial" panose="020B0604020202020204" pitchFamily="34" charset="0"/>
                </a:rPr>
                <a:t>1</a:t>
              </a:r>
              <a:endParaRPr lang="zh-CN" altLang="en-US" sz="4200" dirty="0">
                <a:sym typeface="Arial" panose="020B0604020202020204" pitchFamily="34" charset="0"/>
              </a:endParaRPr>
            </a:p>
          </p:txBody>
        </p:sp>
      </p:grpSp>
      <p:grpSp>
        <p:nvGrpSpPr>
          <p:cNvPr id="19" name="淘宝店chenying0907出品 3">
            <a:extLst>
              <a:ext uri="{FF2B5EF4-FFF2-40B4-BE49-F238E27FC236}">
                <a16:creationId xmlns:a16="http://schemas.microsoft.com/office/drawing/2014/main" xmlns="" id="{AC30E31C-416C-4334-9627-05F228E23F27}"/>
              </a:ext>
            </a:extLst>
          </p:cNvPr>
          <p:cNvGrpSpPr/>
          <p:nvPr/>
        </p:nvGrpSpPr>
        <p:grpSpPr>
          <a:xfrm>
            <a:off x="3897144" y="2972857"/>
            <a:ext cx="2214639" cy="1072869"/>
            <a:chOff x="3742306" y="2945166"/>
            <a:chExt cx="2099921" cy="1017295"/>
          </a:xfrm>
        </p:grpSpPr>
        <p:sp>
          <p:nvSpPr>
            <p:cNvPr id="20" name="淘宝店chenying0907出品 22">
              <a:extLst>
                <a:ext uri="{FF2B5EF4-FFF2-40B4-BE49-F238E27FC236}">
                  <a16:creationId xmlns:a16="http://schemas.microsoft.com/office/drawing/2014/main" xmlns="" id="{8867A559-24E5-4213-8E53-D9C32891E2E3}"/>
                </a:ext>
              </a:extLst>
            </p:cNvPr>
            <p:cNvSpPr/>
            <p:nvPr/>
          </p:nvSpPr>
          <p:spPr>
            <a:xfrm flipV="1">
              <a:off x="3742306" y="2945166"/>
              <a:ext cx="2099921" cy="101729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淘宝店chenying0907出品 68">
              <a:extLst>
                <a:ext uri="{FF2B5EF4-FFF2-40B4-BE49-F238E27FC236}">
                  <a16:creationId xmlns:a16="http://schemas.microsoft.com/office/drawing/2014/main" xmlns="" id="{8D1ED5D3-832A-4AD5-B986-C247EB859675}"/>
                </a:ext>
              </a:extLst>
            </p:cNvPr>
            <p:cNvSpPr txBox="1"/>
            <p:nvPr/>
          </p:nvSpPr>
          <p:spPr>
            <a:xfrm>
              <a:off x="4270418" y="3042093"/>
              <a:ext cx="1075605" cy="703016"/>
            </a:xfrm>
            <a:prstGeom prst="rect">
              <a:avLst/>
            </a:prstGeom>
            <a:noFill/>
          </p:spPr>
          <p:txBody>
            <a:bodyPr wrap="square" rtlCol="0">
              <a:spAutoFit/>
            </a:bodyPr>
            <a:lstStyle/>
            <a:p>
              <a:pPr algn="ctr">
                <a:spcBef>
                  <a:spcPts val="1055"/>
                </a:spcBef>
              </a:pP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21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淘宝店chenying0907出品 4">
            <a:extLst>
              <a:ext uri="{FF2B5EF4-FFF2-40B4-BE49-F238E27FC236}">
                <a16:creationId xmlns:a16="http://schemas.microsoft.com/office/drawing/2014/main" xmlns="" id="{C0B700E9-BBA5-4AAE-A064-78D60D7BEDDC}"/>
              </a:ext>
            </a:extLst>
          </p:cNvPr>
          <p:cNvGrpSpPr/>
          <p:nvPr/>
        </p:nvGrpSpPr>
        <p:grpSpPr>
          <a:xfrm>
            <a:off x="6439492" y="2972857"/>
            <a:ext cx="2214639" cy="1072869"/>
            <a:chOff x="6152961" y="2945166"/>
            <a:chExt cx="2099921" cy="1017295"/>
          </a:xfrm>
          <a:solidFill>
            <a:srgbClr val="5BA7F5"/>
          </a:solidFill>
        </p:grpSpPr>
        <p:sp>
          <p:nvSpPr>
            <p:cNvPr id="25" name="淘宝店chenying0907出品 27">
              <a:extLst>
                <a:ext uri="{FF2B5EF4-FFF2-40B4-BE49-F238E27FC236}">
                  <a16:creationId xmlns:a16="http://schemas.microsoft.com/office/drawing/2014/main" xmlns="" id="{C10F9626-B705-4200-9FDF-A6067D2E19AC}"/>
                </a:ext>
              </a:extLst>
            </p:cNvPr>
            <p:cNvSpPr/>
            <p:nvPr/>
          </p:nvSpPr>
          <p:spPr>
            <a:xfrm>
              <a:off x="6152961" y="2945166"/>
              <a:ext cx="2099921" cy="1017295"/>
            </a:xfrm>
            <a:prstGeom prst="rect">
              <a:avLst/>
            </a:pr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淘宝店chenying0907出品 69">
              <a:extLst>
                <a:ext uri="{FF2B5EF4-FFF2-40B4-BE49-F238E27FC236}">
                  <a16:creationId xmlns:a16="http://schemas.microsoft.com/office/drawing/2014/main" xmlns="" id="{86F56982-3317-4089-A958-00F48C64AAB7}"/>
                </a:ext>
              </a:extLst>
            </p:cNvPr>
            <p:cNvSpPr txBox="1"/>
            <p:nvPr/>
          </p:nvSpPr>
          <p:spPr>
            <a:xfrm>
              <a:off x="6665116" y="3042093"/>
              <a:ext cx="1075605" cy="703016"/>
            </a:xfrm>
            <a:prstGeom prst="rect">
              <a:avLst/>
            </a:pr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4200" dirty="0">
                  <a:sym typeface="Arial" panose="020B0604020202020204" pitchFamily="34" charset="0"/>
                </a:rPr>
                <a:t>3</a:t>
              </a:r>
              <a:endParaRPr lang="zh-CN" altLang="en-US" sz="4200" dirty="0">
                <a:sym typeface="Arial" panose="020B0604020202020204" pitchFamily="34" charset="0"/>
              </a:endParaRPr>
            </a:p>
          </p:txBody>
        </p:sp>
      </p:grpSp>
      <p:grpSp>
        <p:nvGrpSpPr>
          <p:cNvPr id="28" name="淘宝店chenying0907出品 5">
            <a:extLst>
              <a:ext uri="{FF2B5EF4-FFF2-40B4-BE49-F238E27FC236}">
                <a16:creationId xmlns:a16="http://schemas.microsoft.com/office/drawing/2014/main" xmlns="" id="{5359F4FA-9204-4CB7-983D-71B60C1EC053}"/>
              </a:ext>
            </a:extLst>
          </p:cNvPr>
          <p:cNvGrpSpPr/>
          <p:nvPr/>
        </p:nvGrpSpPr>
        <p:grpSpPr>
          <a:xfrm>
            <a:off x="8981839" y="2972857"/>
            <a:ext cx="2214639" cy="1072869"/>
            <a:chOff x="8563615" y="2945166"/>
            <a:chExt cx="2099921" cy="1017295"/>
          </a:xfrm>
        </p:grpSpPr>
        <p:sp>
          <p:nvSpPr>
            <p:cNvPr id="29" name="淘宝店chenying0907出品 32">
              <a:extLst>
                <a:ext uri="{FF2B5EF4-FFF2-40B4-BE49-F238E27FC236}">
                  <a16:creationId xmlns:a16="http://schemas.microsoft.com/office/drawing/2014/main" xmlns="" id="{ADC5BE63-1F2D-4400-AC71-D39EEA724C51}"/>
                </a:ext>
              </a:extLst>
            </p:cNvPr>
            <p:cNvSpPr/>
            <p:nvPr/>
          </p:nvSpPr>
          <p:spPr>
            <a:xfrm flipV="1">
              <a:off x="8563615" y="2945166"/>
              <a:ext cx="2099921" cy="101729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淘宝店chenying0907出品 70">
              <a:extLst>
                <a:ext uri="{FF2B5EF4-FFF2-40B4-BE49-F238E27FC236}">
                  <a16:creationId xmlns:a16="http://schemas.microsoft.com/office/drawing/2014/main" xmlns="" id="{4D6B519B-9C1A-4CB6-9DC9-0565831D1C62}"/>
                </a:ext>
              </a:extLst>
            </p:cNvPr>
            <p:cNvSpPr txBox="1"/>
            <p:nvPr/>
          </p:nvSpPr>
          <p:spPr>
            <a:xfrm>
              <a:off x="9087650" y="3042093"/>
              <a:ext cx="1075605" cy="703016"/>
            </a:xfrm>
            <a:prstGeom prst="rect">
              <a:avLst/>
            </a:prstGeom>
            <a:noFill/>
          </p:spPr>
          <p:txBody>
            <a:bodyPr wrap="square" rtlCol="0">
              <a:spAutoFit/>
            </a:bodyPr>
            <a:lstStyle/>
            <a:p>
              <a:pPr algn="ctr">
                <a:spcBef>
                  <a:spcPts val="1055"/>
                </a:spcBef>
              </a:pP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21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淘宝店chenying0907出品 63">
            <a:extLst>
              <a:ext uri="{FF2B5EF4-FFF2-40B4-BE49-F238E27FC236}">
                <a16:creationId xmlns:a16="http://schemas.microsoft.com/office/drawing/2014/main" xmlns="" id="{E3D6309C-57BA-48D8-8346-C10115647220}"/>
              </a:ext>
            </a:extLst>
          </p:cNvPr>
          <p:cNvSpPr txBox="1"/>
          <p:nvPr/>
        </p:nvSpPr>
        <p:spPr>
          <a:xfrm>
            <a:off x="3984882" y="3626625"/>
            <a:ext cx="2089950" cy="328991"/>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800" dirty="0">
                <a:sym typeface="Arial" panose="020B0604020202020204" pitchFamily="34" charset="0"/>
              </a:rPr>
              <a:t>ADD YOUR TITLE</a:t>
            </a:r>
            <a:endParaRPr lang="zh-CN" altLang="en-US" sz="1800" dirty="0">
              <a:sym typeface="Arial" panose="020B0604020202020204" pitchFamily="34" charset="0"/>
            </a:endParaRPr>
          </a:p>
        </p:txBody>
      </p:sp>
      <p:sp>
        <p:nvSpPr>
          <p:cNvPr id="34" name="淘宝店chenying0907出品 63">
            <a:extLst>
              <a:ext uri="{FF2B5EF4-FFF2-40B4-BE49-F238E27FC236}">
                <a16:creationId xmlns:a16="http://schemas.microsoft.com/office/drawing/2014/main" xmlns="" id="{4CAC6314-39BE-4F18-96B7-28DA300E3E28}"/>
              </a:ext>
            </a:extLst>
          </p:cNvPr>
          <p:cNvSpPr txBox="1"/>
          <p:nvPr/>
        </p:nvSpPr>
        <p:spPr>
          <a:xfrm>
            <a:off x="6554664" y="3615444"/>
            <a:ext cx="2089950" cy="328991"/>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800" dirty="0">
                <a:sym typeface="Arial" panose="020B0604020202020204" pitchFamily="34" charset="0"/>
              </a:rPr>
              <a:t>ADD YOUR TITLE</a:t>
            </a:r>
            <a:endParaRPr lang="zh-CN" altLang="en-US" sz="1800" dirty="0">
              <a:sym typeface="Arial" panose="020B0604020202020204" pitchFamily="34" charset="0"/>
            </a:endParaRPr>
          </a:p>
        </p:txBody>
      </p:sp>
      <p:sp>
        <p:nvSpPr>
          <p:cNvPr id="35" name="淘宝店chenying0907出品 63">
            <a:extLst>
              <a:ext uri="{FF2B5EF4-FFF2-40B4-BE49-F238E27FC236}">
                <a16:creationId xmlns:a16="http://schemas.microsoft.com/office/drawing/2014/main" xmlns="" id="{D99B27CE-5C64-49BF-99C1-08C3738D65AC}"/>
              </a:ext>
            </a:extLst>
          </p:cNvPr>
          <p:cNvSpPr txBox="1"/>
          <p:nvPr/>
        </p:nvSpPr>
        <p:spPr>
          <a:xfrm>
            <a:off x="9111045" y="3615935"/>
            <a:ext cx="2089950" cy="328991"/>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800" dirty="0">
                <a:sym typeface="Arial" panose="020B0604020202020204" pitchFamily="34" charset="0"/>
              </a:rPr>
              <a:t>ADD YOUR TITLE</a:t>
            </a:r>
            <a:endParaRPr lang="zh-CN" altLang="en-US" sz="1800" dirty="0">
              <a:sym typeface="Arial" panose="020B0604020202020204" pitchFamily="34" charset="0"/>
            </a:endParaRPr>
          </a:p>
        </p:txBody>
      </p:sp>
      <p:sp>
        <p:nvSpPr>
          <p:cNvPr id="39" name="文本框 768">
            <a:extLst>
              <a:ext uri="{FF2B5EF4-FFF2-40B4-BE49-F238E27FC236}">
                <a16:creationId xmlns:a16="http://schemas.microsoft.com/office/drawing/2014/main" xmlns="" id="{10EA0B41-6322-4313-84BC-69D969D65E87}"/>
              </a:ext>
            </a:extLst>
          </p:cNvPr>
          <p:cNvSpPr txBox="1">
            <a:spLocks noChangeArrowheads="1"/>
          </p:cNvSpPr>
          <p:nvPr/>
        </p:nvSpPr>
        <p:spPr bwMode="auto">
          <a:xfrm>
            <a:off x="1729902" y="4070127"/>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40" name="文本框 768">
            <a:extLst>
              <a:ext uri="{FF2B5EF4-FFF2-40B4-BE49-F238E27FC236}">
                <a16:creationId xmlns:a16="http://schemas.microsoft.com/office/drawing/2014/main" xmlns="" id="{5462FC14-2DE6-4B69-8156-0A80820CAE30}"/>
              </a:ext>
            </a:extLst>
          </p:cNvPr>
          <p:cNvSpPr txBox="1">
            <a:spLocks noChangeArrowheads="1"/>
          </p:cNvSpPr>
          <p:nvPr/>
        </p:nvSpPr>
        <p:spPr bwMode="auto">
          <a:xfrm>
            <a:off x="4241957" y="1899988"/>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41" name="文本框 768">
            <a:extLst>
              <a:ext uri="{FF2B5EF4-FFF2-40B4-BE49-F238E27FC236}">
                <a16:creationId xmlns:a16="http://schemas.microsoft.com/office/drawing/2014/main" xmlns="" id="{BF83416E-3EF7-47F1-9399-4148D8B5FD22}"/>
              </a:ext>
            </a:extLst>
          </p:cNvPr>
          <p:cNvSpPr txBox="1">
            <a:spLocks noChangeArrowheads="1"/>
          </p:cNvSpPr>
          <p:nvPr/>
        </p:nvSpPr>
        <p:spPr bwMode="auto">
          <a:xfrm>
            <a:off x="6725078" y="4045725"/>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42" name="文本框 768">
            <a:extLst>
              <a:ext uri="{FF2B5EF4-FFF2-40B4-BE49-F238E27FC236}">
                <a16:creationId xmlns:a16="http://schemas.microsoft.com/office/drawing/2014/main" xmlns="" id="{229E97EE-3175-4FA2-998B-BC4B4FA69ECB}"/>
              </a:ext>
            </a:extLst>
          </p:cNvPr>
          <p:cNvSpPr txBox="1">
            <a:spLocks noChangeArrowheads="1"/>
          </p:cNvSpPr>
          <p:nvPr/>
        </p:nvSpPr>
        <p:spPr bwMode="auto">
          <a:xfrm>
            <a:off x="9305026" y="1910073"/>
            <a:ext cx="1919536" cy="10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a:t>
            </a:r>
          </a:p>
        </p:txBody>
      </p:sp>
    </p:spTree>
    <p:extLst>
      <p:ext uri="{BB962C8B-B14F-4D97-AF65-F5344CB8AC3E}">
        <p14:creationId xmlns:p14="http://schemas.microsoft.com/office/powerpoint/2010/main" val="435476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grpSp>
        <p:nvGrpSpPr>
          <p:cNvPr id="15" name="组合 14">
            <a:extLst>
              <a:ext uri="{FF2B5EF4-FFF2-40B4-BE49-F238E27FC236}">
                <a16:creationId xmlns:a16="http://schemas.microsoft.com/office/drawing/2014/main" xmlns="" id="{D25A13D7-7859-47E4-A85C-7E7D123C7CA7}"/>
              </a:ext>
            </a:extLst>
          </p:cNvPr>
          <p:cNvGrpSpPr/>
          <p:nvPr/>
        </p:nvGrpSpPr>
        <p:grpSpPr>
          <a:xfrm>
            <a:off x="952379" y="1214500"/>
            <a:ext cx="4826922" cy="4428999"/>
            <a:chOff x="548998" y="944217"/>
            <a:chExt cx="4889570" cy="4889570"/>
          </a:xfrm>
          <a:blipFill>
            <a:blip r:embed="rId3"/>
            <a:stretch>
              <a:fillRect/>
            </a:stretch>
          </a:blipFill>
          <a:scene3d>
            <a:camera prst="orthographicFront">
              <a:rot lat="0" lon="0" rev="0"/>
            </a:camera>
            <a:lightRig rig="threePt" dir="t"/>
          </a:scene3d>
        </p:grpSpPr>
        <p:sp>
          <p:nvSpPr>
            <p:cNvPr id="27" name="等腰三角形 26">
              <a:extLst>
                <a:ext uri="{FF2B5EF4-FFF2-40B4-BE49-F238E27FC236}">
                  <a16:creationId xmlns:a16="http://schemas.microsoft.com/office/drawing/2014/main" xmlns="" id="{4B1A59FF-67BA-4279-A241-1B6D78C98476}"/>
                </a:ext>
              </a:extLst>
            </p:cNvPr>
            <p:cNvSpPr/>
            <p:nvPr/>
          </p:nvSpPr>
          <p:spPr>
            <a:xfrm>
              <a:off x="1771390" y="944217"/>
              <a:ext cx="2444785" cy="2444785"/>
            </a:xfrm>
            <a:prstGeom prst="triangle">
              <a:avLst/>
            </a:prstGeom>
            <a:grpFill/>
            <a:ln w="50800" cap="flat" cmpd="sng" algn="ctr">
              <a:solidFill>
                <a:sysClr val="window" lastClr="FFFFFF">
                  <a:hueOff val="0"/>
                  <a:satOff val="0"/>
                  <a:lumOff val="0"/>
                  <a:alphaOff val="0"/>
                </a:sysClr>
              </a:solidFill>
              <a:prstDash val="solid"/>
              <a:miter lim="800000"/>
            </a:ln>
            <a:effectLst/>
          </p:spPr>
        </p:sp>
        <p:sp>
          <p:nvSpPr>
            <p:cNvPr id="25" name="等腰三角形 24">
              <a:extLst>
                <a:ext uri="{FF2B5EF4-FFF2-40B4-BE49-F238E27FC236}">
                  <a16:creationId xmlns:a16="http://schemas.microsoft.com/office/drawing/2014/main" xmlns="" id="{114ED764-05C6-4481-9837-BE153413906E}"/>
                </a:ext>
              </a:extLst>
            </p:cNvPr>
            <p:cNvSpPr/>
            <p:nvPr/>
          </p:nvSpPr>
          <p:spPr>
            <a:xfrm>
              <a:off x="548998" y="3389002"/>
              <a:ext cx="2444785" cy="2444785"/>
            </a:xfrm>
            <a:prstGeom prst="triangle">
              <a:avLst/>
            </a:prstGeom>
            <a:grpFill/>
            <a:ln w="50800" cap="flat" cmpd="sng" algn="ctr">
              <a:solidFill>
                <a:sysClr val="window" lastClr="FFFFFF">
                  <a:hueOff val="0"/>
                  <a:satOff val="0"/>
                  <a:lumOff val="0"/>
                  <a:alphaOff val="0"/>
                </a:sysClr>
              </a:solidFill>
              <a:prstDash val="solid"/>
              <a:miter lim="800000"/>
            </a:ln>
            <a:effectLst/>
          </p:spPr>
        </p:sp>
        <p:sp>
          <p:nvSpPr>
            <p:cNvPr id="22" name="等腰三角形 21">
              <a:extLst>
                <a:ext uri="{FF2B5EF4-FFF2-40B4-BE49-F238E27FC236}">
                  <a16:creationId xmlns:a16="http://schemas.microsoft.com/office/drawing/2014/main" xmlns="" id="{554873D1-1D93-4DB3-88F6-E0BE1EF4DD44}"/>
                </a:ext>
              </a:extLst>
            </p:cNvPr>
            <p:cNvSpPr/>
            <p:nvPr/>
          </p:nvSpPr>
          <p:spPr>
            <a:xfrm rot="10800000">
              <a:off x="1771390" y="3389002"/>
              <a:ext cx="2444785" cy="2444785"/>
            </a:xfrm>
            <a:prstGeom prst="triangle">
              <a:avLst/>
            </a:prstGeom>
            <a:grpFill/>
            <a:ln w="50800" cap="flat" cmpd="sng" algn="ctr">
              <a:solidFill>
                <a:sysClr val="window" lastClr="FFFFFF">
                  <a:hueOff val="0"/>
                  <a:satOff val="0"/>
                  <a:lumOff val="0"/>
                  <a:alphaOff val="0"/>
                </a:sysClr>
              </a:solidFill>
              <a:prstDash val="solid"/>
              <a:miter lim="800000"/>
            </a:ln>
            <a:effectLst/>
          </p:spPr>
        </p:sp>
        <p:sp>
          <p:nvSpPr>
            <p:cNvPr id="20" name="等腰三角形 19">
              <a:extLst>
                <a:ext uri="{FF2B5EF4-FFF2-40B4-BE49-F238E27FC236}">
                  <a16:creationId xmlns:a16="http://schemas.microsoft.com/office/drawing/2014/main" xmlns="" id="{1F2F03B4-55E8-4CE3-9E08-08A7F5E849A0}"/>
                </a:ext>
              </a:extLst>
            </p:cNvPr>
            <p:cNvSpPr/>
            <p:nvPr/>
          </p:nvSpPr>
          <p:spPr>
            <a:xfrm>
              <a:off x="2993783" y="3389002"/>
              <a:ext cx="2444785" cy="2444785"/>
            </a:xfrm>
            <a:prstGeom prst="triangle">
              <a:avLst/>
            </a:prstGeom>
            <a:grpFill/>
            <a:ln w="50800" cap="flat" cmpd="sng" algn="ctr">
              <a:solidFill>
                <a:sysClr val="window" lastClr="FFFFFF">
                  <a:hueOff val="0"/>
                  <a:satOff val="0"/>
                  <a:lumOff val="0"/>
                  <a:alphaOff val="0"/>
                </a:sysClr>
              </a:solidFill>
              <a:prstDash val="solid"/>
              <a:miter lim="800000"/>
            </a:ln>
            <a:effectLst/>
          </p:spPr>
        </p:sp>
      </p:grpSp>
      <p:sp>
        <p:nvSpPr>
          <p:cNvPr id="29" name="文本框 768">
            <a:extLst>
              <a:ext uri="{FF2B5EF4-FFF2-40B4-BE49-F238E27FC236}">
                <a16:creationId xmlns:a16="http://schemas.microsoft.com/office/drawing/2014/main" xmlns="" id="{949C3225-1E06-48A4-B77E-1518C962537E}"/>
              </a:ext>
            </a:extLst>
          </p:cNvPr>
          <p:cNvSpPr txBox="1">
            <a:spLocks noChangeArrowheads="1"/>
          </p:cNvSpPr>
          <p:nvPr/>
        </p:nvSpPr>
        <p:spPr bwMode="auto">
          <a:xfrm>
            <a:off x="7176120" y="2142814"/>
            <a:ext cx="374203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a:latin typeface="微软雅黑" panose="020B0503020204020204" pitchFamily="34" charset="-122"/>
                <a:ea typeface="微软雅黑" panose="020B0503020204020204" pitchFamily="34" charset="-122"/>
              </a:rPr>
              <a:t>need. Add up anything what you like or what you need Add up anything what you like or what you need. Add up anything what you like or what you </a:t>
            </a:r>
            <a:r>
              <a:rPr lang="en-US" altLang="zh-CN" sz="1400" dirty="0" err="1">
                <a:latin typeface="微软雅黑" panose="020B0503020204020204" pitchFamily="34" charset="-122"/>
                <a:ea typeface="微软雅黑" panose="020B0503020204020204" pitchFamily="34" charset="-122"/>
              </a:rPr>
              <a:t>needAdd</a:t>
            </a:r>
            <a:r>
              <a:rPr lang="en-US" altLang="zh-CN" sz="1400" dirty="0">
                <a:latin typeface="微软雅黑" panose="020B0503020204020204" pitchFamily="34" charset="-122"/>
                <a:ea typeface="微软雅黑" panose="020B0503020204020204" pitchFamily="34" charset="-122"/>
              </a:rPr>
              <a:t> up anything what you like or what you need. Add up anything what you like or what you need Add up anything what you like or what you need. </a:t>
            </a:r>
            <a:endParaRPr lang="en-US" altLang="zh-CN" sz="1400" dirty="0">
              <a:solidFill>
                <a:srgbClr val="49A7B4"/>
              </a:solidFill>
              <a:latin typeface="微软雅黑" panose="020B0503020204020204" pitchFamily="34" charset="-122"/>
              <a:ea typeface="微软雅黑" panose="020B0503020204020204" pitchFamily="34" charset="-122"/>
            </a:endParaRPr>
          </a:p>
          <a:p>
            <a:pPr lvl="0">
              <a:lnSpc>
                <a:spcPct val="150000"/>
              </a:lnSpc>
              <a:defRPr/>
            </a:pPr>
            <a:r>
              <a:rPr lang="zh-CN" altLang="en-US" sz="1400" dirty="0">
                <a:solidFill>
                  <a:srgbClr val="49A7B4"/>
                </a:solidFill>
                <a:latin typeface="微软雅黑" panose="020B0503020204020204" pitchFamily="34" charset="-122"/>
                <a:ea typeface="微软雅黑" panose="020B0503020204020204" pitchFamily="34" charset="-122"/>
              </a:rPr>
              <a:t>。</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
        <p:nvSpPr>
          <p:cNvPr id="31" name="矩形 3">
            <a:extLst>
              <a:ext uri="{FF2B5EF4-FFF2-40B4-BE49-F238E27FC236}">
                <a16:creationId xmlns:a16="http://schemas.microsoft.com/office/drawing/2014/main" xmlns="" id="{9B323E12-9E32-41D8-ABD7-CC0B4EDE58A7}"/>
              </a:ext>
            </a:extLst>
          </p:cNvPr>
          <p:cNvSpPr>
            <a:spLocks noChangeArrowheads="1"/>
          </p:cNvSpPr>
          <p:nvPr/>
        </p:nvSpPr>
        <p:spPr bwMode="auto">
          <a:xfrm>
            <a:off x="7460944" y="1596157"/>
            <a:ext cx="30275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9BC4E3"/>
              </a:solidFill>
              <a:effectLst/>
              <a:uLnTx/>
              <a:uFillTx/>
              <a:latin typeface="微软雅黑" pitchFamily="34" charset="-122"/>
              <a:ea typeface="微软雅黑" pitchFamily="34" charset="-122"/>
              <a:cs typeface="+mn-cs"/>
            </a:endParaRPr>
          </a:p>
        </p:txBody>
      </p:sp>
      <p:sp>
        <p:nvSpPr>
          <p:cNvPr id="32" name="椭圆 31">
            <a:extLst>
              <a:ext uri="{FF2B5EF4-FFF2-40B4-BE49-F238E27FC236}">
                <a16:creationId xmlns:a16="http://schemas.microsoft.com/office/drawing/2014/main" xmlns="" id="{B802D336-905D-4665-9E33-1C94FC88E469}"/>
              </a:ext>
            </a:extLst>
          </p:cNvPr>
          <p:cNvSpPr/>
          <p:nvPr/>
        </p:nvSpPr>
        <p:spPr>
          <a:xfrm>
            <a:off x="6600056" y="1430952"/>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53074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a:extLst>
              <a:ext uri="{FF2B5EF4-FFF2-40B4-BE49-F238E27FC236}">
                <a16:creationId xmlns:a16="http://schemas.microsoft.com/office/drawing/2014/main" xmlns="" id="{02E9BF82-FCBC-4A05-BA8E-4B647CF1DE46}"/>
              </a:ext>
            </a:extLst>
          </p:cNvPr>
          <p:cNvSpPr/>
          <p:nvPr/>
        </p:nvSpPr>
        <p:spPr>
          <a:xfrm flipH="1" flipV="1">
            <a:off x="0" y="0"/>
            <a:ext cx="12192000" cy="342900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386931" y="3912017"/>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79376" y="1556792"/>
            <a:ext cx="4611600" cy="4976877"/>
          </a:xfrm>
          <a:prstGeom prst="rect">
            <a:avLst/>
          </a:prstGeom>
        </p:spPr>
      </p:pic>
      <p:sp>
        <p:nvSpPr>
          <p:cNvPr id="15" name="文本框 768">
            <a:extLst>
              <a:ext uri="{FF2B5EF4-FFF2-40B4-BE49-F238E27FC236}">
                <a16:creationId xmlns:a16="http://schemas.microsoft.com/office/drawing/2014/main" xmlns="" id="{98E5F30A-382D-4C40-B550-C35A612C5EC2}"/>
              </a:ext>
            </a:extLst>
          </p:cNvPr>
          <p:cNvSpPr txBox="1">
            <a:spLocks noChangeArrowheads="1"/>
          </p:cNvSpPr>
          <p:nvPr/>
        </p:nvSpPr>
        <p:spPr bwMode="auto">
          <a:xfrm>
            <a:off x="3518847" y="4435237"/>
            <a:ext cx="6508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a:t>
            </a:r>
            <a:r>
              <a:rPr kumimoji="0" lang="en-US" altLang="zh-CN" sz="1400" b="0" i="0" u="none" strike="noStrike" kern="1200" cap="none" spc="0" normalizeH="0" baseline="0" noProof="0" dirty="0" err="1">
                <a:ln>
                  <a:noFill/>
                </a:ln>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up anything what you like or what you </a:t>
            </a:r>
            <a:r>
              <a:rPr kumimoji="0" lang="en-US" altLang="zh-CN" sz="1400" b="0" i="0" u="none" strike="noStrike" kern="1200" cap="none" spc="0" normalizeH="0" baseline="0" noProof="0" dirty="0" err="1">
                <a:ln>
                  <a:noFill/>
                </a:ln>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up anything what you like or what you need.</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6" name="等腰三角形 15">
            <a:extLst>
              <a:ext uri="{FF2B5EF4-FFF2-40B4-BE49-F238E27FC236}">
                <a16:creationId xmlns:a16="http://schemas.microsoft.com/office/drawing/2014/main" xmlns="" id="{0EE34488-A3CA-40FC-8DF5-D4C7E35CB51F}"/>
              </a:ext>
            </a:extLst>
          </p:cNvPr>
          <p:cNvSpPr/>
          <p:nvPr/>
        </p:nvSpPr>
        <p:spPr>
          <a:xfrm flipH="1" flipV="1">
            <a:off x="5223492" y="2741754"/>
            <a:ext cx="1745016" cy="472783"/>
          </a:xfrm>
          <a:prstGeom prst="triangle">
            <a:avLst/>
          </a:prstGeom>
          <a:solidFill>
            <a:schemeClr val="bg1"/>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58754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AAC8CB-486D-41F7-BF44-71CFE2893C35}"/>
              </a:ext>
            </a:extLst>
          </p:cNvPr>
          <p:cNvSpPr/>
          <p:nvPr/>
        </p:nvSpPr>
        <p:spPr>
          <a:xfrm>
            <a:off x="-76999" y="-29854"/>
            <a:ext cx="12268999" cy="6858000"/>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BC4E3"/>
              </a:solidFill>
              <a:effectLst/>
              <a:uLnTx/>
              <a:uFillTx/>
              <a:latin typeface="Calibri"/>
              <a:ea typeface="宋体" panose="02010600030101010101" pitchFamily="2" charset="-122"/>
              <a:cs typeface="+mn-cs"/>
            </a:endParaRPr>
          </a:p>
        </p:txBody>
      </p:sp>
      <p:sp>
        <p:nvSpPr>
          <p:cNvPr id="6" name="文本框 5">
            <a:extLst>
              <a:ext uri="{FF2B5EF4-FFF2-40B4-BE49-F238E27FC236}">
                <a16:creationId xmlns:a16="http://schemas.microsoft.com/office/drawing/2014/main" xmlns="" id="{5EFB95B9-A631-42FD-A5E7-9D4A2F012FBD}"/>
              </a:ext>
            </a:extLst>
          </p:cNvPr>
          <p:cNvSpPr txBox="1"/>
          <p:nvPr/>
        </p:nvSpPr>
        <p:spPr>
          <a:xfrm>
            <a:off x="715089" y="2341164"/>
            <a:ext cx="5760640" cy="156966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rPr>
              <a:t>02</a:t>
            </a:r>
            <a:endParaRPr kumimoji="0" lang="zh-CN" altLang="en-US" sz="9600" b="0" i="0" u="none" strike="noStrike" kern="1200" cap="none" spc="0" normalizeH="0" baseline="0" noProof="0" dirty="0">
              <a:ln>
                <a:noFill/>
              </a:ln>
              <a:solidFill>
                <a:srgbClr val="5BA7F5"/>
              </a:solidFill>
              <a:effectLst/>
              <a:uLnTx/>
              <a:uFillTx/>
              <a:latin typeface="Calibri"/>
              <a:ea typeface="宋体" panose="02010600030101010101" pitchFamily="2" charset="-122"/>
              <a:cs typeface="+mn-cs"/>
            </a:endParaRPr>
          </a:p>
        </p:txBody>
      </p:sp>
      <p:sp>
        <p:nvSpPr>
          <p:cNvPr id="7" name="文本框 768">
            <a:extLst>
              <a:ext uri="{FF2B5EF4-FFF2-40B4-BE49-F238E27FC236}">
                <a16:creationId xmlns:a16="http://schemas.microsoft.com/office/drawing/2014/main" xmlns="" id="{D5BBB35F-3D5B-458E-BFAA-A34BECE18A24}"/>
              </a:ext>
            </a:extLst>
          </p:cNvPr>
          <p:cNvSpPr txBox="1">
            <a:spLocks noChangeArrowheads="1"/>
          </p:cNvSpPr>
          <p:nvPr/>
        </p:nvSpPr>
        <p:spPr bwMode="auto">
          <a:xfrm>
            <a:off x="2841625" y="6281841"/>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等腰三角形 10">
            <a:extLst>
              <a:ext uri="{FF2B5EF4-FFF2-40B4-BE49-F238E27FC236}">
                <a16:creationId xmlns:a16="http://schemas.microsoft.com/office/drawing/2014/main" xmlns="" id="{0D547F50-FB59-44A2-B9A5-C78FD5ABE8D8}"/>
              </a:ext>
            </a:extLst>
          </p:cNvPr>
          <p:cNvSpPr/>
          <p:nvPr/>
        </p:nvSpPr>
        <p:spPr>
          <a:xfrm>
            <a:off x="-564740" y="5949280"/>
            <a:ext cx="1919536" cy="908720"/>
          </a:xfrm>
          <a:prstGeom prst="triangle">
            <a:avLst/>
          </a:prstGeom>
          <a:solidFill>
            <a:srgbClr val="5BA7F5">
              <a:alpha val="51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等腰三角形 11">
            <a:extLst>
              <a:ext uri="{FF2B5EF4-FFF2-40B4-BE49-F238E27FC236}">
                <a16:creationId xmlns:a16="http://schemas.microsoft.com/office/drawing/2014/main" xmlns="" id="{6BB9F927-C89C-4430-A1DA-606476E3F336}"/>
              </a:ext>
            </a:extLst>
          </p:cNvPr>
          <p:cNvSpPr/>
          <p:nvPr/>
        </p:nvSpPr>
        <p:spPr>
          <a:xfrm>
            <a:off x="174841" y="5949280"/>
            <a:ext cx="1919536" cy="908720"/>
          </a:xfrm>
          <a:prstGeom prst="triangle">
            <a:avLst/>
          </a:prstGeom>
          <a:solidFill>
            <a:srgbClr val="A1CDF9">
              <a:alpha val="51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7705D528-BCA0-4C9B-AE94-FA13E111F006}"/>
              </a:ext>
            </a:extLst>
          </p:cNvPr>
          <p:cNvSpPr/>
          <p:nvPr/>
        </p:nvSpPr>
        <p:spPr>
          <a:xfrm flipH="1" flipV="1">
            <a:off x="10779842" y="0"/>
            <a:ext cx="1919536" cy="908720"/>
          </a:xfrm>
          <a:prstGeom prst="triangle">
            <a:avLst/>
          </a:prstGeom>
          <a:solidFill>
            <a:srgbClr val="5BA7F5">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等腰三角形 14">
            <a:extLst>
              <a:ext uri="{FF2B5EF4-FFF2-40B4-BE49-F238E27FC236}">
                <a16:creationId xmlns:a16="http://schemas.microsoft.com/office/drawing/2014/main" xmlns="" id="{E41841DB-4D42-4170-B6DB-AADCF5C8E56E}"/>
              </a:ext>
            </a:extLst>
          </p:cNvPr>
          <p:cNvSpPr/>
          <p:nvPr/>
        </p:nvSpPr>
        <p:spPr>
          <a:xfrm flipH="1" flipV="1">
            <a:off x="10040261" y="0"/>
            <a:ext cx="1919536" cy="908720"/>
          </a:xfrm>
          <a:prstGeom prst="triangle">
            <a:avLst/>
          </a:prstGeom>
          <a:solidFill>
            <a:srgbClr val="A1CDF9">
              <a:alpha val="50000"/>
            </a:srgbClr>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任意多边形: 形状 16">
            <a:extLst>
              <a:ext uri="{FF2B5EF4-FFF2-40B4-BE49-F238E27FC236}">
                <a16:creationId xmlns:a16="http://schemas.microsoft.com/office/drawing/2014/main" xmlns="" id="{4A6BBA5D-B220-4C52-88FD-604D33247404}"/>
              </a:ext>
            </a:extLst>
          </p:cNvPr>
          <p:cNvSpPr/>
          <p:nvPr/>
        </p:nvSpPr>
        <p:spPr>
          <a:xfrm flipH="1">
            <a:off x="1831213" y="1607411"/>
            <a:ext cx="3528392" cy="2736304"/>
          </a:xfrm>
          <a:custGeom>
            <a:avLst/>
            <a:gdLst>
              <a:gd name="connsiteX0" fmla="*/ 2376306 w 2736304"/>
              <a:gd name="connsiteY0" fmla="*/ 1477469 h 2005054"/>
              <a:gd name="connsiteX1" fmla="*/ 2271600 w 2736304"/>
              <a:gd name="connsiteY1" fmla="*/ 1477469 h 2005054"/>
              <a:gd name="connsiteX2" fmla="*/ 2585944 w 2736304"/>
              <a:gd name="connsiteY2" fmla="*/ 1942717 h 2005054"/>
              <a:gd name="connsiteX3" fmla="*/ 147770 w 2736304"/>
              <a:gd name="connsiteY3" fmla="*/ 1942717 h 2005054"/>
              <a:gd name="connsiteX4" fmla="*/ 462114 w 2736304"/>
              <a:gd name="connsiteY4" fmla="*/ 1477469 h 2005054"/>
              <a:gd name="connsiteX5" fmla="*/ 359999 w 2736304"/>
              <a:gd name="connsiteY5" fmla="*/ 1477469 h 2005054"/>
              <a:gd name="connsiteX6" fmla="*/ 0 w 2736304"/>
              <a:gd name="connsiteY6" fmla="*/ 2005054 h 2005054"/>
              <a:gd name="connsiteX7" fmla="*/ 2736304 w 2736304"/>
              <a:gd name="connsiteY7" fmla="*/ 2005054 h 2005054"/>
              <a:gd name="connsiteX8" fmla="*/ 1368152 w 2736304"/>
              <a:gd name="connsiteY8" fmla="*/ 0 h 2005054"/>
              <a:gd name="connsiteX9" fmla="*/ 964904 w 2736304"/>
              <a:gd name="connsiteY9" fmla="*/ 590968 h 2005054"/>
              <a:gd name="connsiteX10" fmla="*/ 1061077 w 2736304"/>
              <a:gd name="connsiteY10" fmla="*/ 590968 h 2005054"/>
              <a:gd name="connsiteX11" fmla="*/ 1366857 w 2736304"/>
              <a:gd name="connsiteY11" fmla="*/ 138395 h 2005054"/>
              <a:gd name="connsiteX12" fmla="*/ 1672637 w 2736304"/>
              <a:gd name="connsiteY12" fmla="*/ 590968 h 2005054"/>
              <a:gd name="connsiteX13" fmla="*/ 1771400 w 2736304"/>
              <a:gd name="connsiteY13" fmla="*/ 590968 h 20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6304" h="2005054">
                <a:moveTo>
                  <a:pt x="2376306" y="1477469"/>
                </a:moveTo>
                <a:lnTo>
                  <a:pt x="2271600" y="1477469"/>
                </a:lnTo>
                <a:lnTo>
                  <a:pt x="2585944" y="1942717"/>
                </a:lnTo>
                <a:lnTo>
                  <a:pt x="147770" y="1942717"/>
                </a:lnTo>
                <a:lnTo>
                  <a:pt x="462114" y="1477469"/>
                </a:lnTo>
                <a:lnTo>
                  <a:pt x="359999" y="1477469"/>
                </a:lnTo>
                <a:lnTo>
                  <a:pt x="0" y="2005054"/>
                </a:lnTo>
                <a:lnTo>
                  <a:pt x="2736304" y="2005054"/>
                </a:lnTo>
                <a:close/>
                <a:moveTo>
                  <a:pt x="1368152" y="0"/>
                </a:moveTo>
                <a:lnTo>
                  <a:pt x="964904" y="590968"/>
                </a:lnTo>
                <a:lnTo>
                  <a:pt x="1061077" y="590968"/>
                </a:lnTo>
                <a:lnTo>
                  <a:pt x="1366857" y="138395"/>
                </a:lnTo>
                <a:lnTo>
                  <a:pt x="1672637" y="590968"/>
                </a:lnTo>
                <a:lnTo>
                  <a:pt x="1771400" y="5909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9" name="图片 18">
            <a:extLst>
              <a:ext uri="{FF2B5EF4-FFF2-40B4-BE49-F238E27FC236}">
                <a16:creationId xmlns:a16="http://schemas.microsoft.com/office/drawing/2014/main" xmlns="" id="{A407EF27-E0F0-40C1-B6EF-433FE542F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237" y="1856105"/>
            <a:ext cx="1549431" cy="1672159"/>
          </a:xfrm>
          <a:prstGeom prst="rect">
            <a:avLst/>
          </a:prstGeom>
        </p:spPr>
      </p:pic>
      <p:sp>
        <p:nvSpPr>
          <p:cNvPr id="13" name="文本框 768">
            <a:extLst>
              <a:ext uri="{FF2B5EF4-FFF2-40B4-BE49-F238E27FC236}">
                <a16:creationId xmlns:a16="http://schemas.microsoft.com/office/drawing/2014/main" xmlns="" id="{54BD76F5-2071-4C1D-B1D0-2D19448E39B8}"/>
              </a:ext>
            </a:extLst>
          </p:cNvPr>
          <p:cNvSpPr txBox="1">
            <a:spLocks noChangeArrowheads="1"/>
          </p:cNvSpPr>
          <p:nvPr/>
        </p:nvSpPr>
        <p:spPr bwMode="auto">
          <a:xfrm>
            <a:off x="4349957" y="2558621"/>
            <a:ext cx="65087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a:t>
            </a:r>
            <a:r>
              <a:rPr kumimoji="0" lang="en-US" altLang="zh-CN" sz="1400" b="0"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up anything what you like or what you need.</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713412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black"/>
              </a:solidFill>
              <a:effectLst/>
              <a:uLnTx/>
              <a:uFillTx/>
              <a:latin typeface="Adobe Arabic" pitchFamily="18" charset="-78"/>
              <a:ea typeface="宋体" panose="02010600030101010101" pitchFamily="2" charset="-122"/>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15" name="文本框 768">
            <a:extLst>
              <a:ext uri="{FF2B5EF4-FFF2-40B4-BE49-F238E27FC236}">
                <a16:creationId xmlns:a16="http://schemas.microsoft.com/office/drawing/2014/main" xmlns="" id="{758477D7-EAC6-4023-A6C1-F6ABDDE7CB3F}"/>
              </a:ext>
            </a:extLst>
          </p:cNvPr>
          <p:cNvSpPr txBox="1">
            <a:spLocks noChangeArrowheads="1"/>
          </p:cNvSpPr>
          <p:nvPr/>
        </p:nvSpPr>
        <p:spPr bwMode="auto">
          <a:xfrm>
            <a:off x="7998294" y="2100224"/>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A1CDF9"/>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6" name="矩形 3">
            <a:extLst>
              <a:ext uri="{FF2B5EF4-FFF2-40B4-BE49-F238E27FC236}">
                <a16:creationId xmlns:a16="http://schemas.microsoft.com/office/drawing/2014/main" xmlns="" id="{3E64EDA9-7495-4066-97D7-DB84C8866E1A}"/>
              </a:ext>
            </a:extLst>
          </p:cNvPr>
          <p:cNvSpPr>
            <a:spLocks noChangeArrowheads="1"/>
          </p:cNvSpPr>
          <p:nvPr/>
        </p:nvSpPr>
        <p:spPr bwMode="auto">
          <a:xfrm>
            <a:off x="7998294" y="171770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endParaRPr>
          </a:p>
        </p:txBody>
      </p:sp>
      <p:sp>
        <p:nvSpPr>
          <p:cNvPr id="17" name="文本框 768">
            <a:extLst>
              <a:ext uri="{FF2B5EF4-FFF2-40B4-BE49-F238E27FC236}">
                <a16:creationId xmlns:a16="http://schemas.microsoft.com/office/drawing/2014/main" xmlns="" id="{497F3A09-D3A7-45E8-A321-1EAC2E707BA6}"/>
              </a:ext>
            </a:extLst>
          </p:cNvPr>
          <p:cNvSpPr txBox="1">
            <a:spLocks noChangeArrowheads="1"/>
          </p:cNvSpPr>
          <p:nvPr/>
        </p:nvSpPr>
        <p:spPr bwMode="auto">
          <a:xfrm>
            <a:off x="1303098" y="2275837"/>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A1CDF9"/>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8" name="矩形 3">
            <a:extLst>
              <a:ext uri="{FF2B5EF4-FFF2-40B4-BE49-F238E27FC236}">
                <a16:creationId xmlns:a16="http://schemas.microsoft.com/office/drawing/2014/main" xmlns="" id="{CDD144C5-749E-4265-B49D-06E8FEB7745D}"/>
              </a:ext>
            </a:extLst>
          </p:cNvPr>
          <p:cNvSpPr>
            <a:spLocks noChangeArrowheads="1"/>
          </p:cNvSpPr>
          <p:nvPr/>
        </p:nvSpPr>
        <p:spPr bwMode="auto">
          <a:xfrm>
            <a:off x="1340259" y="1711739"/>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A1CDF9"/>
              </a:solidFill>
              <a:effectLst/>
              <a:uLnTx/>
              <a:uFillTx/>
              <a:latin typeface="微软雅黑" pitchFamily="34" charset="-122"/>
              <a:ea typeface="微软雅黑" pitchFamily="34" charset="-122"/>
              <a:cs typeface="+mn-cs"/>
            </a:endParaRPr>
          </a:p>
        </p:txBody>
      </p:sp>
      <p:sp>
        <p:nvSpPr>
          <p:cNvPr id="19" name="文本框 768">
            <a:extLst>
              <a:ext uri="{FF2B5EF4-FFF2-40B4-BE49-F238E27FC236}">
                <a16:creationId xmlns:a16="http://schemas.microsoft.com/office/drawing/2014/main" xmlns="" id="{EB4E1CF5-3D69-4F7E-9B7A-8FB3FE10CF8A}"/>
              </a:ext>
            </a:extLst>
          </p:cNvPr>
          <p:cNvSpPr txBox="1">
            <a:spLocks noChangeArrowheads="1"/>
          </p:cNvSpPr>
          <p:nvPr/>
        </p:nvSpPr>
        <p:spPr bwMode="auto">
          <a:xfrm>
            <a:off x="8112224" y="4488061"/>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0" name="矩形 3">
            <a:extLst>
              <a:ext uri="{FF2B5EF4-FFF2-40B4-BE49-F238E27FC236}">
                <a16:creationId xmlns:a16="http://schemas.microsoft.com/office/drawing/2014/main" xmlns="" id="{4F5D0E1E-DEDA-4BC9-A812-68506C65BEC0}"/>
              </a:ext>
            </a:extLst>
          </p:cNvPr>
          <p:cNvSpPr>
            <a:spLocks noChangeArrowheads="1"/>
          </p:cNvSpPr>
          <p:nvPr/>
        </p:nvSpPr>
        <p:spPr bwMode="auto">
          <a:xfrm>
            <a:off x="8149385" y="392396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endParaRPr>
          </a:p>
        </p:txBody>
      </p:sp>
      <p:sp>
        <p:nvSpPr>
          <p:cNvPr id="21" name="椭圆 20">
            <a:extLst>
              <a:ext uri="{FF2B5EF4-FFF2-40B4-BE49-F238E27FC236}">
                <a16:creationId xmlns:a16="http://schemas.microsoft.com/office/drawing/2014/main" xmlns="" id="{0DCDF86B-F658-4ABC-884F-18BCAC5C7251}"/>
              </a:ext>
            </a:extLst>
          </p:cNvPr>
          <p:cNvSpPr/>
          <p:nvPr/>
        </p:nvSpPr>
        <p:spPr>
          <a:xfrm>
            <a:off x="534581" y="1620594"/>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CCFD3"/>
              </a:solidFill>
              <a:effectLst/>
              <a:uLnTx/>
              <a:uFillTx/>
              <a:latin typeface="Calibri"/>
              <a:ea typeface="宋体" panose="02010600030101010101" pitchFamily="2" charset="-122"/>
              <a:cs typeface="+mn-cs"/>
            </a:endParaRPr>
          </a:p>
        </p:txBody>
      </p:sp>
      <p:sp>
        <p:nvSpPr>
          <p:cNvPr id="22" name="椭圆 21">
            <a:extLst>
              <a:ext uri="{FF2B5EF4-FFF2-40B4-BE49-F238E27FC236}">
                <a16:creationId xmlns:a16="http://schemas.microsoft.com/office/drawing/2014/main" xmlns="" id="{A957C704-4A57-4B3E-90AA-8272C9045AEC}"/>
              </a:ext>
            </a:extLst>
          </p:cNvPr>
          <p:cNvSpPr/>
          <p:nvPr/>
        </p:nvSpPr>
        <p:spPr>
          <a:xfrm>
            <a:off x="7258541" y="1552497"/>
            <a:ext cx="792088" cy="792076"/>
          </a:xfrm>
          <a:prstGeom prst="ellipse">
            <a:avLst/>
          </a:prstGeom>
          <a:solidFill>
            <a:srgbClr val="A1CDF9"/>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1CDF9"/>
              </a:solidFill>
              <a:effectLst/>
              <a:uLnTx/>
              <a:uFillTx/>
              <a:latin typeface="Calibri"/>
              <a:ea typeface="宋体" panose="02010600030101010101" pitchFamily="2" charset="-122"/>
              <a:cs typeface="+mn-cs"/>
            </a:endParaRPr>
          </a:p>
        </p:txBody>
      </p:sp>
      <p:sp>
        <p:nvSpPr>
          <p:cNvPr id="24" name="椭圆 23">
            <a:extLst>
              <a:ext uri="{FF2B5EF4-FFF2-40B4-BE49-F238E27FC236}">
                <a16:creationId xmlns:a16="http://schemas.microsoft.com/office/drawing/2014/main" xmlns="" id="{A1DB5882-F709-4155-B9E3-9CF3F394A1F4}"/>
              </a:ext>
            </a:extLst>
          </p:cNvPr>
          <p:cNvSpPr/>
          <p:nvPr/>
        </p:nvSpPr>
        <p:spPr>
          <a:xfrm>
            <a:off x="7320136" y="3840840"/>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文本框 24">
            <a:extLst>
              <a:ext uri="{FF2B5EF4-FFF2-40B4-BE49-F238E27FC236}">
                <a16:creationId xmlns:a16="http://schemas.microsoft.com/office/drawing/2014/main" xmlns="" id="{9489E627-7D79-46C4-8822-27E37BDDE0CF}"/>
              </a:ext>
            </a:extLst>
          </p:cNvPr>
          <p:cNvSpPr txBox="1"/>
          <p:nvPr/>
        </p:nvSpPr>
        <p:spPr>
          <a:xfrm>
            <a:off x="737727" y="1765449"/>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1</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6" name="文本框 25">
            <a:extLst>
              <a:ext uri="{FF2B5EF4-FFF2-40B4-BE49-F238E27FC236}">
                <a16:creationId xmlns:a16="http://schemas.microsoft.com/office/drawing/2014/main" xmlns="" id="{19F9ABA3-9D91-4B8E-B4A1-854AEAEB0BCE}"/>
              </a:ext>
            </a:extLst>
          </p:cNvPr>
          <p:cNvSpPr txBox="1"/>
          <p:nvPr/>
        </p:nvSpPr>
        <p:spPr>
          <a:xfrm>
            <a:off x="7482260" y="1717702"/>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2</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7" name="文本框 26">
            <a:extLst>
              <a:ext uri="{FF2B5EF4-FFF2-40B4-BE49-F238E27FC236}">
                <a16:creationId xmlns:a16="http://schemas.microsoft.com/office/drawing/2014/main" xmlns="" id="{6F168FEB-B242-4BFF-A3B8-DF6513811111}"/>
              </a:ext>
            </a:extLst>
          </p:cNvPr>
          <p:cNvSpPr txBox="1"/>
          <p:nvPr/>
        </p:nvSpPr>
        <p:spPr>
          <a:xfrm>
            <a:off x="7566246" y="4006045"/>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dirty="0">
                <a:solidFill>
                  <a:srgbClr val="FFFFFF"/>
                </a:solidFill>
                <a:latin typeface="Calibri"/>
                <a:ea typeface="宋体" panose="02010600030101010101" pitchFamily="2" charset="-122"/>
              </a:rPr>
              <a:t>4</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grpSp>
        <p:nvGrpSpPr>
          <p:cNvPr id="28" name="组合 56">
            <a:extLst>
              <a:ext uri="{FF2B5EF4-FFF2-40B4-BE49-F238E27FC236}">
                <a16:creationId xmlns:a16="http://schemas.microsoft.com/office/drawing/2014/main" xmlns="" id="{C045C56C-C937-4AD4-92A1-C667DB4FAD00}"/>
              </a:ext>
            </a:extLst>
          </p:cNvPr>
          <p:cNvGrpSpPr>
            <a:grpSpLocks/>
          </p:cNvGrpSpPr>
          <p:nvPr/>
        </p:nvGrpSpPr>
        <p:grpSpPr bwMode="auto">
          <a:xfrm>
            <a:off x="4343776" y="1206714"/>
            <a:ext cx="2970212" cy="4651375"/>
            <a:chOff x="3357554" y="571486"/>
            <a:chExt cx="2165349" cy="3557586"/>
          </a:xfrm>
          <a:solidFill>
            <a:srgbClr val="5BA7F5"/>
          </a:solidFill>
        </p:grpSpPr>
        <p:grpSp>
          <p:nvGrpSpPr>
            <p:cNvPr id="33" name="组合 208">
              <a:extLst>
                <a:ext uri="{FF2B5EF4-FFF2-40B4-BE49-F238E27FC236}">
                  <a16:creationId xmlns:a16="http://schemas.microsoft.com/office/drawing/2014/main" xmlns="" id="{D0824677-18FB-447D-A5B7-346996123B40}"/>
                </a:ext>
              </a:extLst>
            </p:cNvPr>
            <p:cNvGrpSpPr>
              <a:grpSpLocks/>
            </p:cNvGrpSpPr>
            <p:nvPr/>
          </p:nvGrpSpPr>
          <p:grpSpPr bwMode="auto">
            <a:xfrm>
              <a:off x="4396006" y="2704762"/>
              <a:ext cx="120702" cy="431547"/>
              <a:chOff x="0" y="0"/>
              <a:chExt cx="184150" cy="644525"/>
            </a:xfrm>
            <a:grpFill/>
          </p:grpSpPr>
          <p:sp>
            <p:nvSpPr>
              <p:cNvPr id="237" name="Freeform 101">
                <a:extLst>
                  <a:ext uri="{FF2B5EF4-FFF2-40B4-BE49-F238E27FC236}">
                    <a16:creationId xmlns:a16="http://schemas.microsoft.com/office/drawing/2014/main" xmlns="" id="{20691021-B691-482D-97D3-17CF7ABB780C}"/>
                  </a:ext>
                </a:extLst>
              </p:cNvPr>
              <p:cNvSpPr>
                <a:spLocks noChangeArrowheads="1"/>
              </p:cNvSpPr>
              <p:nvPr/>
            </p:nvSpPr>
            <p:spPr bwMode="auto">
              <a:xfrm>
                <a:off x="9525" y="82550"/>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8" name="Freeform 102">
                <a:extLst>
                  <a:ext uri="{FF2B5EF4-FFF2-40B4-BE49-F238E27FC236}">
                    <a16:creationId xmlns:a16="http://schemas.microsoft.com/office/drawing/2014/main" xmlns="" id="{08F5CA3B-834C-40BD-B929-5EAC1B30919C}"/>
                  </a:ext>
                </a:extLst>
              </p:cNvPr>
              <p:cNvSpPr>
                <a:spLocks noChangeArrowheads="1"/>
              </p:cNvSpPr>
              <p:nvPr/>
            </p:nvSpPr>
            <p:spPr bwMode="auto">
              <a:xfrm>
                <a:off x="1587" y="0"/>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9" name="Freeform 103">
                <a:extLst>
                  <a:ext uri="{FF2B5EF4-FFF2-40B4-BE49-F238E27FC236}">
                    <a16:creationId xmlns:a16="http://schemas.microsoft.com/office/drawing/2014/main" xmlns="" id="{7358E466-B9E4-4A11-861D-DFB8CF3CDC1C}"/>
                  </a:ext>
                </a:extLst>
              </p:cNvPr>
              <p:cNvSpPr>
                <a:spLocks noChangeArrowheads="1"/>
              </p:cNvSpPr>
              <p:nvPr/>
            </p:nvSpPr>
            <p:spPr bwMode="auto">
              <a:xfrm>
                <a:off x="0" y="49212"/>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40" name="Freeform 104">
                <a:extLst>
                  <a:ext uri="{FF2B5EF4-FFF2-40B4-BE49-F238E27FC236}">
                    <a16:creationId xmlns:a16="http://schemas.microsoft.com/office/drawing/2014/main" xmlns="" id="{E31D02D3-B1ED-445C-AD2F-7A83BC215F47}"/>
                  </a:ext>
                </a:extLst>
              </p:cNvPr>
              <p:cNvSpPr>
                <a:spLocks noChangeArrowheads="1"/>
              </p:cNvSpPr>
              <p:nvPr/>
            </p:nvSpPr>
            <p:spPr bwMode="auto">
              <a:xfrm>
                <a:off x="115887" y="588962"/>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4" name="组合 215">
              <a:extLst>
                <a:ext uri="{FF2B5EF4-FFF2-40B4-BE49-F238E27FC236}">
                  <a16:creationId xmlns:a16="http://schemas.microsoft.com/office/drawing/2014/main" xmlns="" id="{3C9BC130-1F47-4E21-A5AD-8F566F66CA54}"/>
                </a:ext>
              </a:extLst>
            </p:cNvPr>
            <p:cNvGrpSpPr>
              <a:grpSpLocks/>
            </p:cNvGrpSpPr>
            <p:nvPr/>
          </p:nvGrpSpPr>
          <p:grpSpPr bwMode="auto">
            <a:xfrm>
              <a:off x="3996441" y="3096979"/>
              <a:ext cx="927115" cy="1032092"/>
              <a:chOff x="0" y="0"/>
              <a:chExt cx="1414463" cy="1541463"/>
            </a:xfrm>
            <a:grpFill/>
          </p:grpSpPr>
          <p:sp>
            <p:nvSpPr>
              <p:cNvPr id="140" name="Freeform 5">
                <a:extLst>
                  <a:ext uri="{FF2B5EF4-FFF2-40B4-BE49-F238E27FC236}">
                    <a16:creationId xmlns:a16="http://schemas.microsoft.com/office/drawing/2014/main" xmlns="" id="{AA8AC6E0-0DFC-4132-A042-87FADA5A0335}"/>
                  </a:ext>
                </a:extLst>
              </p:cNvPr>
              <p:cNvSpPr>
                <a:spLocks noChangeArrowheads="1"/>
              </p:cNvSpPr>
              <p:nvPr/>
            </p:nvSpPr>
            <p:spPr bwMode="auto">
              <a:xfrm>
                <a:off x="0" y="152400"/>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1" name="Freeform 6">
                <a:extLst>
                  <a:ext uri="{FF2B5EF4-FFF2-40B4-BE49-F238E27FC236}">
                    <a16:creationId xmlns:a16="http://schemas.microsoft.com/office/drawing/2014/main" xmlns="" id="{B8C5A923-92C3-48F2-AAA0-D847F7DDDC50}"/>
                  </a:ext>
                </a:extLst>
              </p:cNvPr>
              <p:cNvSpPr>
                <a:spLocks noChangeArrowheads="1"/>
              </p:cNvSpPr>
              <p:nvPr/>
            </p:nvSpPr>
            <p:spPr bwMode="auto">
              <a:xfrm>
                <a:off x="303212" y="152400"/>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2" name="Freeform 7">
                <a:extLst>
                  <a:ext uri="{FF2B5EF4-FFF2-40B4-BE49-F238E27FC236}">
                    <a16:creationId xmlns:a16="http://schemas.microsoft.com/office/drawing/2014/main" xmlns="" id="{0CA7EF40-200D-4A60-803B-6EE8D223FC9E}"/>
                  </a:ext>
                </a:extLst>
              </p:cNvPr>
              <p:cNvSpPr>
                <a:spLocks noChangeArrowheads="1"/>
              </p:cNvSpPr>
              <p:nvPr/>
            </p:nvSpPr>
            <p:spPr bwMode="auto">
              <a:xfrm>
                <a:off x="557212" y="1400175"/>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3" name="Freeform 8">
                <a:extLst>
                  <a:ext uri="{FF2B5EF4-FFF2-40B4-BE49-F238E27FC236}">
                    <a16:creationId xmlns:a16="http://schemas.microsoft.com/office/drawing/2014/main" xmlns="" id="{AFA26E00-0C21-4DA5-9B20-700D27496DC3}"/>
                  </a:ext>
                </a:extLst>
              </p:cNvPr>
              <p:cNvSpPr>
                <a:spLocks noChangeArrowheads="1"/>
              </p:cNvSpPr>
              <p:nvPr/>
            </p:nvSpPr>
            <p:spPr bwMode="auto">
              <a:xfrm>
                <a:off x="436562" y="1335088"/>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4" name="Freeform 9">
                <a:extLst>
                  <a:ext uri="{FF2B5EF4-FFF2-40B4-BE49-F238E27FC236}">
                    <a16:creationId xmlns:a16="http://schemas.microsoft.com/office/drawing/2014/main" xmlns="" id="{5AC93AB3-4B1B-4A32-9819-7E9202F50121}"/>
                  </a:ext>
                </a:extLst>
              </p:cNvPr>
              <p:cNvSpPr>
                <a:spLocks noChangeArrowheads="1"/>
              </p:cNvSpPr>
              <p:nvPr/>
            </p:nvSpPr>
            <p:spPr bwMode="auto">
              <a:xfrm>
                <a:off x="361950" y="1379538"/>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5" name="Freeform 10">
                <a:extLst>
                  <a:ext uri="{FF2B5EF4-FFF2-40B4-BE49-F238E27FC236}">
                    <a16:creationId xmlns:a16="http://schemas.microsoft.com/office/drawing/2014/main" xmlns="" id="{DB4DD640-0174-4DEC-AC19-3DC445A13ED4}"/>
                  </a:ext>
                </a:extLst>
              </p:cNvPr>
              <p:cNvSpPr>
                <a:spLocks noChangeArrowheads="1"/>
              </p:cNvSpPr>
              <p:nvPr/>
            </p:nvSpPr>
            <p:spPr bwMode="auto">
              <a:xfrm>
                <a:off x="69850" y="509588"/>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6" name="Freeform 11">
                <a:extLst>
                  <a:ext uri="{FF2B5EF4-FFF2-40B4-BE49-F238E27FC236}">
                    <a16:creationId xmlns:a16="http://schemas.microsoft.com/office/drawing/2014/main" xmlns="" id="{32CDEFD6-0A99-45DB-8577-70CE9018FFC6}"/>
                  </a:ext>
                </a:extLst>
              </p:cNvPr>
              <p:cNvSpPr>
                <a:spLocks noChangeArrowheads="1"/>
              </p:cNvSpPr>
              <p:nvPr/>
            </p:nvSpPr>
            <p:spPr bwMode="auto">
              <a:xfrm>
                <a:off x="46037" y="401638"/>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7" name="Freeform 12">
                <a:extLst>
                  <a:ext uri="{FF2B5EF4-FFF2-40B4-BE49-F238E27FC236}">
                    <a16:creationId xmlns:a16="http://schemas.microsoft.com/office/drawing/2014/main" xmlns="" id="{F655A43C-81EF-49B4-A233-D73059D37787}"/>
                  </a:ext>
                </a:extLst>
              </p:cNvPr>
              <p:cNvSpPr>
                <a:spLocks noChangeArrowheads="1"/>
              </p:cNvSpPr>
              <p:nvPr/>
            </p:nvSpPr>
            <p:spPr bwMode="auto">
              <a:xfrm>
                <a:off x="73025" y="598488"/>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8" name="Freeform 13">
                <a:extLst>
                  <a:ext uri="{FF2B5EF4-FFF2-40B4-BE49-F238E27FC236}">
                    <a16:creationId xmlns:a16="http://schemas.microsoft.com/office/drawing/2014/main" xmlns="" id="{11FD5984-682C-4A58-9BCB-2EBBD5D2F504}"/>
                  </a:ext>
                </a:extLst>
              </p:cNvPr>
              <p:cNvSpPr>
                <a:spLocks noChangeArrowheads="1"/>
              </p:cNvSpPr>
              <p:nvPr/>
            </p:nvSpPr>
            <p:spPr bwMode="auto">
              <a:xfrm>
                <a:off x="84137" y="684213"/>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9" name="Freeform 14">
                <a:extLst>
                  <a:ext uri="{FF2B5EF4-FFF2-40B4-BE49-F238E27FC236}">
                    <a16:creationId xmlns:a16="http://schemas.microsoft.com/office/drawing/2014/main" xmlns="" id="{927FD150-C76B-4B1C-BB5D-15F1DD4EF7BA}"/>
                  </a:ext>
                </a:extLst>
              </p:cNvPr>
              <p:cNvSpPr>
                <a:spLocks noChangeArrowheads="1"/>
              </p:cNvSpPr>
              <p:nvPr/>
            </p:nvSpPr>
            <p:spPr bwMode="auto">
              <a:xfrm>
                <a:off x="76200" y="782638"/>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0" name="Freeform 15">
                <a:extLst>
                  <a:ext uri="{FF2B5EF4-FFF2-40B4-BE49-F238E27FC236}">
                    <a16:creationId xmlns:a16="http://schemas.microsoft.com/office/drawing/2014/main" xmlns="" id="{52B2C6B9-4AE9-46DD-A59F-2EA252D42EA7}"/>
                  </a:ext>
                </a:extLst>
              </p:cNvPr>
              <p:cNvSpPr>
                <a:spLocks noChangeArrowheads="1"/>
              </p:cNvSpPr>
              <p:nvPr/>
            </p:nvSpPr>
            <p:spPr bwMode="auto">
              <a:xfrm>
                <a:off x="71437" y="873125"/>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1" name="Freeform 16">
                <a:extLst>
                  <a:ext uri="{FF2B5EF4-FFF2-40B4-BE49-F238E27FC236}">
                    <a16:creationId xmlns:a16="http://schemas.microsoft.com/office/drawing/2014/main" xmlns="" id="{EF4C04CE-A983-473F-A400-DC88C078B58F}"/>
                  </a:ext>
                </a:extLst>
              </p:cNvPr>
              <p:cNvSpPr>
                <a:spLocks noChangeArrowheads="1"/>
              </p:cNvSpPr>
              <p:nvPr/>
            </p:nvSpPr>
            <p:spPr bwMode="auto">
              <a:xfrm>
                <a:off x="84137" y="965200"/>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2" name="Freeform 17">
                <a:extLst>
                  <a:ext uri="{FF2B5EF4-FFF2-40B4-BE49-F238E27FC236}">
                    <a16:creationId xmlns:a16="http://schemas.microsoft.com/office/drawing/2014/main" xmlns="" id="{302EF1E7-3ADC-4544-9757-CF6BD7332787}"/>
                  </a:ext>
                </a:extLst>
              </p:cNvPr>
              <p:cNvSpPr>
                <a:spLocks noChangeArrowheads="1"/>
              </p:cNvSpPr>
              <p:nvPr/>
            </p:nvSpPr>
            <p:spPr bwMode="auto">
              <a:xfrm>
                <a:off x="103187" y="1098550"/>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3" name="Freeform 18">
                <a:extLst>
                  <a:ext uri="{FF2B5EF4-FFF2-40B4-BE49-F238E27FC236}">
                    <a16:creationId xmlns:a16="http://schemas.microsoft.com/office/drawing/2014/main" xmlns="" id="{2A75DAFC-E1C5-443C-8B40-832BC271BFEE}"/>
                  </a:ext>
                </a:extLst>
              </p:cNvPr>
              <p:cNvSpPr>
                <a:spLocks noChangeArrowheads="1"/>
              </p:cNvSpPr>
              <p:nvPr/>
            </p:nvSpPr>
            <p:spPr bwMode="auto">
              <a:xfrm>
                <a:off x="327025" y="1130300"/>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4" name="Freeform 19">
                <a:extLst>
                  <a:ext uri="{FF2B5EF4-FFF2-40B4-BE49-F238E27FC236}">
                    <a16:creationId xmlns:a16="http://schemas.microsoft.com/office/drawing/2014/main" xmlns="" id="{48B94F02-4EB7-4998-A299-38455FBCAB85}"/>
                  </a:ext>
                </a:extLst>
              </p:cNvPr>
              <p:cNvSpPr>
                <a:spLocks noChangeArrowheads="1"/>
              </p:cNvSpPr>
              <p:nvPr/>
            </p:nvSpPr>
            <p:spPr bwMode="auto">
              <a:xfrm>
                <a:off x="901700" y="152400"/>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5" name="Freeform 20">
                <a:extLst>
                  <a:ext uri="{FF2B5EF4-FFF2-40B4-BE49-F238E27FC236}">
                    <a16:creationId xmlns:a16="http://schemas.microsoft.com/office/drawing/2014/main" xmlns="" id="{8304DD35-D7AE-4A22-9B89-1D2B3D6D91CA}"/>
                  </a:ext>
                </a:extLst>
              </p:cNvPr>
              <p:cNvSpPr>
                <a:spLocks noChangeArrowheads="1"/>
              </p:cNvSpPr>
              <p:nvPr/>
            </p:nvSpPr>
            <p:spPr bwMode="auto">
              <a:xfrm>
                <a:off x="906462" y="152400"/>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6" name="Freeform 21">
                <a:extLst>
                  <a:ext uri="{FF2B5EF4-FFF2-40B4-BE49-F238E27FC236}">
                    <a16:creationId xmlns:a16="http://schemas.microsoft.com/office/drawing/2014/main" xmlns="" id="{9DAA5D7F-315E-40AF-87FC-7D1DB09ECBD5}"/>
                  </a:ext>
                </a:extLst>
              </p:cNvPr>
              <p:cNvSpPr>
                <a:spLocks noChangeArrowheads="1"/>
              </p:cNvSpPr>
              <p:nvPr/>
            </p:nvSpPr>
            <p:spPr bwMode="auto">
              <a:xfrm>
                <a:off x="912812" y="152400"/>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7" name="Freeform 22">
                <a:extLst>
                  <a:ext uri="{FF2B5EF4-FFF2-40B4-BE49-F238E27FC236}">
                    <a16:creationId xmlns:a16="http://schemas.microsoft.com/office/drawing/2014/main" xmlns="" id="{09284B60-8A9B-4D28-B67D-1AD967A81D91}"/>
                  </a:ext>
                </a:extLst>
              </p:cNvPr>
              <p:cNvSpPr>
                <a:spLocks noChangeArrowheads="1"/>
              </p:cNvSpPr>
              <p:nvPr/>
            </p:nvSpPr>
            <p:spPr bwMode="auto">
              <a:xfrm>
                <a:off x="919162" y="152400"/>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8" name="Freeform 23">
                <a:extLst>
                  <a:ext uri="{FF2B5EF4-FFF2-40B4-BE49-F238E27FC236}">
                    <a16:creationId xmlns:a16="http://schemas.microsoft.com/office/drawing/2014/main" xmlns="" id="{F05A1442-6BF8-4569-9D24-3918CE942341}"/>
                  </a:ext>
                </a:extLst>
              </p:cNvPr>
              <p:cNvSpPr>
                <a:spLocks noChangeArrowheads="1"/>
              </p:cNvSpPr>
              <p:nvPr/>
            </p:nvSpPr>
            <p:spPr bwMode="auto">
              <a:xfrm>
                <a:off x="925512" y="152400"/>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9" name="Freeform 24">
                <a:extLst>
                  <a:ext uri="{FF2B5EF4-FFF2-40B4-BE49-F238E27FC236}">
                    <a16:creationId xmlns:a16="http://schemas.microsoft.com/office/drawing/2014/main" xmlns="" id="{8D7CB3DE-3C87-4DE9-84F2-66C951ED8F00}"/>
                  </a:ext>
                </a:extLst>
              </p:cNvPr>
              <p:cNvSpPr>
                <a:spLocks noChangeArrowheads="1"/>
              </p:cNvSpPr>
              <p:nvPr/>
            </p:nvSpPr>
            <p:spPr bwMode="auto">
              <a:xfrm>
                <a:off x="931862" y="152400"/>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0" name="Freeform 25">
                <a:extLst>
                  <a:ext uri="{FF2B5EF4-FFF2-40B4-BE49-F238E27FC236}">
                    <a16:creationId xmlns:a16="http://schemas.microsoft.com/office/drawing/2014/main" xmlns="" id="{8AA8EC06-9FAA-4F9B-959D-15B556BB1B15}"/>
                  </a:ext>
                </a:extLst>
              </p:cNvPr>
              <p:cNvSpPr>
                <a:spLocks noChangeArrowheads="1"/>
              </p:cNvSpPr>
              <p:nvPr/>
            </p:nvSpPr>
            <p:spPr bwMode="auto">
              <a:xfrm>
                <a:off x="938212" y="152400"/>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1" name="Freeform 26">
                <a:extLst>
                  <a:ext uri="{FF2B5EF4-FFF2-40B4-BE49-F238E27FC236}">
                    <a16:creationId xmlns:a16="http://schemas.microsoft.com/office/drawing/2014/main" xmlns="" id="{BDC923DF-4DC6-4E65-A587-69043EAAF77E}"/>
                  </a:ext>
                </a:extLst>
              </p:cNvPr>
              <p:cNvSpPr>
                <a:spLocks noChangeArrowheads="1"/>
              </p:cNvSpPr>
              <p:nvPr/>
            </p:nvSpPr>
            <p:spPr bwMode="auto">
              <a:xfrm>
                <a:off x="942975" y="152400"/>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2" name="Freeform 27">
                <a:extLst>
                  <a:ext uri="{FF2B5EF4-FFF2-40B4-BE49-F238E27FC236}">
                    <a16:creationId xmlns:a16="http://schemas.microsoft.com/office/drawing/2014/main" xmlns="" id="{1125D8C2-4A8F-478A-A2EA-7E8F2D7D6C7B}"/>
                  </a:ext>
                </a:extLst>
              </p:cNvPr>
              <p:cNvSpPr>
                <a:spLocks noChangeArrowheads="1"/>
              </p:cNvSpPr>
              <p:nvPr/>
            </p:nvSpPr>
            <p:spPr bwMode="auto">
              <a:xfrm>
                <a:off x="949325" y="152400"/>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3" name="Freeform 28">
                <a:extLst>
                  <a:ext uri="{FF2B5EF4-FFF2-40B4-BE49-F238E27FC236}">
                    <a16:creationId xmlns:a16="http://schemas.microsoft.com/office/drawing/2014/main" xmlns="" id="{67F986FC-886A-4F00-85AB-9F70A9B24BDB}"/>
                  </a:ext>
                </a:extLst>
              </p:cNvPr>
              <p:cNvSpPr>
                <a:spLocks noChangeArrowheads="1"/>
              </p:cNvSpPr>
              <p:nvPr/>
            </p:nvSpPr>
            <p:spPr bwMode="auto">
              <a:xfrm>
                <a:off x="955675" y="152400"/>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4" name="Freeform 29">
                <a:extLst>
                  <a:ext uri="{FF2B5EF4-FFF2-40B4-BE49-F238E27FC236}">
                    <a16:creationId xmlns:a16="http://schemas.microsoft.com/office/drawing/2014/main" xmlns="" id="{CCF62F73-6A5D-45A1-82F9-3AEE10F0793F}"/>
                  </a:ext>
                </a:extLst>
              </p:cNvPr>
              <p:cNvSpPr>
                <a:spLocks noChangeArrowheads="1"/>
              </p:cNvSpPr>
              <p:nvPr/>
            </p:nvSpPr>
            <p:spPr bwMode="auto">
              <a:xfrm>
                <a:off x="962025" y="152400"/>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5" name="Freeform 30">
                <a:extLst>
                  <a:ext uri="{FF2B5EF4-FFF2-40B4-BE49-F238E27FC236}">
                    <a16:creationId xmlns:a16="http://schemas.microsoft.com/office/drawing/2014/main" xmlns="" id="{7033B057-98EF-41FE-81AA-4F4998D45833}"/>
                  </a:ext>
                </a:extLst>
              </p:cNvPr>
              <p:cNvSpPr>
                <a:spLocks noChangeArrowheads="1"/>
              </p:cNvSpPr>
              <p:nvPr/>
            </p:nvSpPr>
            <p:spPr bwMode="auto">
              <a:xfrm>
                <a:off x="968375" y="152400"/>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6" name="Freeform 31">
                <a:extLst>
                  <a:ext uri="{FF2B5EF4-FFF2-40B4-BE49-F238E27FC236}">
                    <a16:creationId xmlns:a16="http://schemas.microsoft.com/office/drawing/2014/main" xmlns="" id="{72C57487-2805-41A7-B09F-C2412259E0B9}"/>
                  </a:ext>
                </a:extLst>
              </p:cNvPr>
              <p:cNvSpPr>
                <a:spLocks noChangeArrowheads="1"/>
              </p:cNvSpPr>
              <p:nvPr/>
            </p:nvSpPr>
            <p:spPr bwMode="auto">
              <a:xfrm>
                <a:off x="973137" y="152400"/>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7" name="Freeform 32">
                <a:extLst>
                  <a:ext uri="{FF2B5EF4-FFF2-40B4-BE49-F238E27FC236}">
                    <a16:creationId xmlns:a16="http://schemas.microsoft.com/office/drawing/2014/main" xmlns="" id="{92434E51-D77F-427E-944E-93BE789C3133}"/>
                  </a:ext>
                </a:extLst>
              </p:cNvPr>
              <p:cNvSpPr>
                <a:spLocks noChangeArrowheads="1"/>
              </p:cNvSpPr>
              <p:nvPr/>
            </p:nvSpPr>
            <p:spPr bwMode="auto">
              <a:xfrm>
                <a:off x="979487" y="152400"/>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8" name="Freeform 33">
                <a:extLst>
                  <a:ext uri="{FF2B5EF4-FFF2-40B4-BE49-F238E27FC236}">
                    <a16:creationId xmlns:a16="http://schemas.microsoft.com/office/drawing/2014/main" xmlns="" id="{471D4362-6748-43A6-9560-FFE43431A87C}"/>
                  </a:ext>
                </a:extLst>
              </p:cNvPr>
              <p:cNvSpPr>
                <a:spLocks noChangeArrowheads="1"/>
              </p:cNvSpPr>
              <p:nvPr/>
            </p:nvSpPr>
            <p:spPr bwMode="auto">
              <a:xfrm>
                <a:off x="985837" y="152400"/>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9" name="Freeform 34">
                <a:extLst>
                  <a:ext uri="{FF2B5EF4-FFF2-40B4-BE49-F238E27FC236}">
                    <a16:creationId xmlns:a16="http://schemas.microsoft.com/office/drawing/2014/main" xmlns="" id="{17BA85B2-5189-4119-A1C2-7E76DF229C60}"/>
                  </a:ext>
                </a:extLst>
              </p:cNvPr>
              <p:cNvSpPr>
                <a:spLocks noChangeArrowheads="1"/>
              </p:cNvSpPr>
              <p:nvPr/>
            </p:nvSpPr>
            <p:spPr bwMode="auto">
              <a:xfrm>
                <a:off x="992187" y="152400"/>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0" name="Freeform 35">
                <a:extLst>
                  <a:ext uri="{FF2B5EF4-FFF2-40B4-BE49-F238E27FC236}">
                    <a16:creationId xmlns:a16="http://schemas.microsoft.com/office/drawing/2014/main" xmlns="" id="{A889A77F-69E6-43F3-8F14-BCCD59091FFA}"/>
                  </a:ext>
                </a:extLst>
              </p:cNvPr>
              <p:cNvSpPr>
                <a:spLocks noChangeArrowheads="1"/>
              </p:cNvSpPr>
              <p:nvPr/>
            </p:nvSpPr>
            <p:spPr bwMode="auto">
              <a:xfrm>
                <a:off x="995362" y="152400"/>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1" name="Freeform 36">
                <a:extLst>
                  <a:ext uri="{FF2B5EF4-FFF2-40B4-BE49-F238E27FC236}">
                    <a16:creationId xmlns:a16="http://schemas.microsoft.com/office/drawing/2014/main" xmlns="" id="{DC51FFBE-E3E1-49E5-B9DE-1FA7BA2EA4E8}"/>
                  </a:ext>
                </a:extLst>
              </p:cNvPr>
              <p:cNvSpPr>
                <a:spLocks noChangeArrowheads="1"/>
              </p:cNvSpPr>
              <p:nvPr/>
            </p:nvSpPr>
            <p:spPr bwMode="auto">
              <a:xfrm>
                <a:off x="1001712" y="152400"/>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2" name="Freeform 37">
                <a:extLst>
                  <a:ext uri="{FF2B5EF4-FFF2-40B4-BE49-F238E27FC236}">
                    <a16:creationId xmlns:a16="http://schemas.microsoft.com/office/drawing/2014/main" xmlns="" id="{B7AA71B9-ADBA-4002-9CD2-3BA201D26A87}"/>
                  </a:ext>
                </a:extLst>
              </p:cNvPr>
              <p:cNvSpPr>
                <a:spLocks noChangeArrowheads="1"/>
              </p:cNvSpPr>
              <p:nvPr/>
            </p:nvSpPr>
            <p:spPr bwMode="auto">
              <a:xfrm>
                <a:off x="1009650" y="152400"/>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3" name="Freeform 38">
                <a:extLst>
                  <a:ext uri="{FF2B5EF4-FFF2-40B4-BE49-F238E27FC236}">
                    <a16:creationId xmlns:a16="http://schemas.microsoft.com/office/drawing/2014/main" xmlns="" id="{D5599473-0199-407D-918E-AD43F60124B7}"/>
                  </a:ext>
                </a:extLst>
              </p:cNvPr>
              <p:cNvSpPr>
                <a:spLocks noChangeArrowheads="1"/>
              </p:cNvSpPr>
              <p:nvPr/>
            </p:nvSpPr>
            <p:spPr bwMode="auto">
              <a:xfrm>
                <a:off x="1016000" y="152400"/>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4" name="Freeform 39">
                <a:extLst>
                  <a:ext uri="{FF2B5EF4-FFF2-40B4-BE49-F238E27FC236}">
                    <a16:creationId xmlns:a16="http://schemas.microsoft.com/office/drawing/2014/main" xmlns="" id="{EC9D621B-921F-4531-8B34-E0F4DCBE7CDD}"/>
                  </a:ext>
                </a:extLst>
              </p:cNvPr>
              <p:cNvSpPr>
                <a:spLocks noChangeArrowheads="1"/>
              </p:cNvSpPr>
              <p:nvPr/>
            </p:nvSpPr>
            <p:spPr bwMode="auto">
              <a:xfrm>
                <a:off x="1019175" y="152400"/>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5" name="Freeform 40">
                <a:extLst>
                  <a:ext uri="{FF2B5EF4-FFF2-40B4-BE49-F238E27FC236}">
                    <a16:creationId xmlns:a16="http://schemas.microsoft.com/office/drawing/2014/main" xmlns="" id="{F1C68EEE-4CCE-462F-93EF-47E38F88A8F6}"/>
                  </a:ext>
                </a:extLst>
              </p:cNvPr>
              <p:cNvSpPr>
                <a:spLocks noChangeArrowheads="1"/>
              </p:cNvSpPr>
              <p:nvPr/>
            </p:nvSpPr>
            <p:spPr bwMode="auto">
              <a:xfrm>
                <a:off x="1025525" y="152400"/>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6" name="Freeform 41">
                <a:extLst>
                  <a:ext uri="{FF2B5EF4-FFF2-40B4-BE49-F238E27FC236}">
                    <a16:creationId xmlns:a16="http://schemas.microsoft.com/office/drawing/2014/main" xmlns="" id="{38BF1D81-D00F-4612-A604-F5677C570F67}"/>
                  </a:ext>
                </a:extLst>
              </p:cNvPr>
              <p:cNvSpPr>
                <a:spLocks noChangeArrowheads="1"/>
              </p:cNvSpPr>
              <p:nvPr/>
            </p:nvSpPr>
            <p:spPr bwMode="auto">
              <a:xfrm>
                <a:off x="1031875" y="152400"/>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7" name="Freeform 42">
                <a:extLst>
                  <a:ext uri="{FF2B5EF4-FFF2-40B4-BE49-F238E27FC236}">
                    <a16:creationId xmlns:a16="http://schemas.microsoft.com/office/drawing/2014/main" xmlns="" id="{1D098C82-4C59-4833-A000-7B62A2B142A2}"/>
                  </a:ext>
                </a:extLst>
              </p:cNvPr>
              <p:cNvSpPr>
                <a:spLocks noChangeArrowheads="1"/>
              </p:cNvSpPr>
              <p:nvPr/>
            </p:nvSpPr>
            <p:spPr bwMode="auto">
              <a:xfrm>
                <a:off x="1039812" y="152400"/>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8" name="Freeform 43">
                <a:extLst>
                  <a:ext uri="{FF2B5EF4-FFF2-40B4-BE49-F238E27FC236}">
                    <a16:creationId xmlns:a16="http://schemas.microsoft.com/office/drawing/2014/main" xmlns="" id="{98CC49D9-1CA7-4F1E-B795-CD9549EB1128}"/>
                  </a:ext>
                </a:extLst>
              </p:cNvPr>
              <p:cNvSpPr>
                <a:spLocks noChangeArrowheads="1"/>
              </p:cNvSpPr>
              <p:nvPr/>
            </p:nvSpPr>
            <p:spPr bwMode="auto">
              <a:xfrm>
                <a:off x="1046162" y="152400"/>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9" name="Freeform 44">
                <a:extLst>
                  <a:ext uri="{FF2B5EF4-FFF2-40B4-BE49-F238E27FC236}">
                    <a16:creationId xmlns:a16="http://schemas.microsoft.com/office/drawing/2014/main" xmlns="" id="{96EB4FC9-29C1-4F34-814A-F330D6A2E128}"/>
                  </a:ext>
                </a:extLst>
              </p:cNvPr>
              <p:cNvSpPr>
                <a:spLocks noChangeArrowheads="1"/>
              </p:cNvSpPr>
              <p:nvPr/>
            </p:nvSpPr>
            <p:spPr bwMode="auto">
              <a:xfrm>
                <a:off x="1049337" y="152400"/>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0" name="Freeform 45">
                <a:extLst>
                  <a:ext uri="{FF2B5EF4-FFF2-40B4-BE49-F238E27FC236}">
                    <a16:creationId xmlns:a16="http://schemas.microsoft.com/office/drawing/2014/main" xmlns="" id="{E2E69D89-169F-414D-985B-552A6A233461}"/>
                  </a:ext>
                </a:extLst>
              </p:cNvPr>
              <p:cNvSpPr>
                <a:spLocks noChangeArrowheads="1"/>
              </p:cNvSpPr>
              <p:nvPr/>
            </p:nvSpPr>
            <p:spPr bwMode="auto">
              <a:xfrm>
                <a:off x="1055687" y="152400"/>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1" name="Freeform 46">
                <a:extLst>
                  <a:ext uri="{FF2B5EF4-FFF2-40B4-BE49-F238E27FC236}">
                    <a16:creationId xmlns:a16="http://schemas.microsoft.com/office/drawing/2014/main" xmlns="" id="{230A9C82-4AB7-4FD1-A3F7-C9FB562CC001}"/>
                  </a:ext>
                </a:extLst>
              </p:cNvPr>
              <p:cNvSpPr>
                <a:spLocks noChangeArrowheads="1"/>
              </p:cNvSpPr>
              <p:nvPr/>
            </p:nvSpPr>
            <p:spPr bwMode="auto">
              <a:xfrm>
                <a:off x="1062037" y="152400"/>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2" name="Freeform 47">
                <a:extLst>
                  <a:ext uri="{FF2B5EF4-FFF2-40B4-BE49-F238E27FC236}">
                    <a16:creationId xmlns:a16="http://schemas.microsoft.com/office/drawing/2014/main" xmlns="" id="{8306647F-8095-4D78-A155-21DFFD0043A4}"/>
                  </a:ext>
                </a:extLst>
              </p:cNvPr>
              <p:cNvSpPr>
                <a:spLocks noChangeArrowheads="1"/>
              </p:cNvSpPr>
              <p:nvPr/>
            </p:nvSpPr>
            <p:spPr bwMode="auto">
              <a:xfrm>
                <a:off x="1068387" y="152400"/>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3" name="Freeform 48">
                <a:extLst>
                  <a:ext uri="{FF2B5EF4-FFF2-40B4-BE49-F238E27FC236}">
                    <a16:creationId xmlns:a16="http://schemas.microsoft.com/office/drawing/2014/main" xmlns="" id="{4D2D912D-5441-4EB5-AE02-66B40733F278}"/>
                  </a:ext>
                </a:extLst>
              </p:cNvPr>
              <p:cNvSpPr>
                <a:spLocks noChangeArrowheads="1"/>
              </p:cNvSpPr>
              <p:nvPr/>
            </p:nvSpPr>
            <p:spPr bwMode="auto">
              <a:xfrm>
                <a:off x="1073150" y="152400"/>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4" name="Freeform 49">
                <a:extLst>
                  <a:ext uri="{FF2B5EF4-FFF2-40B4-BE49-F238E27FC236}">
                    <a16:creationId xmlns:a16="http://schemas.microsoft.com/office/drawing/2014/main" xmlns="" id="{73EC9AAD-9081-4320-9DD5-E43F2A13A470}"/>
                  </a:ext>
                </a:extLst>
              </p:cNvPr>
              <p:cNvSpPr>
                <a:spLocks noChangeArrowheads="1"/>
              </p:cNvSpPr>
              <p:nvPr/>
            </p:nvSpPr>
            <p:spPr bwMode="auto">
              <a:xfrm>
                <a:off x="1079500" y="152400"/>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5" name="Freeform 50">
                <a:extLst>
                  <a:ext uri="{FF2B5EF4-FFF2-40B4-BE49-F238E27FC236}">
                    <a16:creationId xmlns:a16="http://schemas.microsoft.com/office/drawing/2014/main" xmlns="" id="{5D000EB4-1732-4101-AD8B-BC20BDC126CA}"/>
                  </a:ext>
                </a:extLst>
              </p:cNvPr>
              <p:cNvSpPr>
                <a:spLocks noChangeArrowheads="1"/>
              </p:cNvSpPr>
              <p:nvPr/>
            </p:nvSpPr>
            <p:spPr bwMode="auto">
              <a:xfrm>
                <a:off x="1085850" y="152400"/>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6" name="Freeform 51">
                <a:extLst>
                  <a:ext uri="{FF2B5EF4-FFF2-40B4-BE49-F238E27FC236}">
                    <a16:creationId xmlns:a16="http://schemas.microsoft.com/office/drawing/2014/main" xmlns="" id="{23194762-C048-48BF-80F0-637F18256061}"/>
                  </a:ext>
                </a:extLst>
              </p:cNvPr>
              <p:cNvSpPr>
                <a:spLocks noChangeArrowheads="1"/>
              </p:cNvSpPr>
              <p:nvPr/>
            </p:nvSpPr>
            <p:spPr bwMode="auto">
              <a:xfrm>
                <a:off x="1092200" y="152400"/>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7" name="Freeform 52">
                <a:extLst>
                  <a:ext uri="{FF2B5EF4-FFF2-40B4-BE49-F238E27FC236}">
                    <a16:creationId xmlns:a16="http://schemas.microsoft.com/office/drawing/2014/main" xmlns="" id="{72037B72-FFF4-425D-9F9E-27DE9D241194}"/>
                  </a:ext>
                </a:extLst>
              </p:cNvPr>
              <p:cNvSpPr>
                <a:spLocks noChangeArrowheads="1"/>
              </p:cNvSpPr>
              <p:nvPr/>
            </p:nvSpPr>
            <p:spPr bwMode="auto">
              <a:xfrm>
                <a:off x="1096962" y="152400"/>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8" name="Freeform 53">
                <a:extLst>
                  <a:ext uri="{FF2B5EF4-FFF2-40B4-BE49-F238E27FC236}">
                    <a16:creationId xmlns:a16="http://schemas.microsoft.com/office/drawing/2014/main" xmlns="" id="{5935D842-EB25-481A-AFD5-9C7284BDBBD2}"/>
                  </a:ext>
                </a:extLst>
              </p:cNvPr>
              <p:cNvSpPr>
                <a:spLocks noChangeArrowheads="1"/>
              </p:cNvSpPr>
              <p:nvPr/>
            </p:nvSpPr>
            <p:spPr bwMode="auto">
              <a:xfrm>
                <a:off x="1103312" y="152400"/>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9" name="Freeform 54">
                <a:extLst>
                  <a:ext uri="{FF2B5EF4-FFF2-40B4-BE49-F238E27FC236}">
                    <a16:creationId xmlns:a16="http://schemas.microsoft.com/office/drawing/2014/main" xmlns="" id="{CD1A3965-C50A-4A43-8010-28E541D2A5A2}"/>
                  </a:ext>
                </a:extLst>
              </p:cNvPr>
              <p:cNvSpPr>
                <a:spLocks noChangeArrowheads="1"/>
              </p:cNvSpPr>
              <p:nvPr/>
            </p:nvSpPr>
            <p:spPr bwMode="auto">
              <a:xfrm>
                <a:off x="1109662" y="152400"/>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0" name="Freeform 55">
                <a:extLst>
                  <a:ext uri="{FF2B5EF4-FFF2-40B4-BE49-F238E27FC236}">
                    <a16:creationId xmlns:a16="http://schemas.microsoft.com/office/drawing/2014/main" xmlns="" id="{430B25A1-A65E-4F99-9E7E-4CEC988E6BAC}"/>
                  </a:ext>
                </a:extLst>
              </p:cNvPr>
              <p:cNvSpPr>
                <a:spLocks noChangeArrowheads="1"/>
              </p:cNvSpPr>
              <p:nvPr/>
            </p:nvSpPr>
            <p:spPr bwMode="auto">
              <a:xfrm>
                <a:off x="1116012" y="152400"/>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1" name="Freeform 56">
                <a:extLst>
                  <a:ext uri="{FF2B5EF4-FFF2-40B4-BE49-F238E27FC236}">
                    <a16:creationId xmlns:a16="http://schemas.microsoft.com/office/drawing/2014/main" xmlns="" id="{190731A3-AF64-459C-BFDA-554C48B23AC6}"/>
                  </a:ext>
                </a:extLst>
              </p:cNvPr>
              <p:cNvSpPr>
                <a:spLocks noChangeArrowheads="1"/>
              </p:cNvSpPr>
              <p:nvPr/>
            </p:nvSpPr>
            <p:spPr bwMode="auto">
              <a:xfrm>
                <a:off x="1122362" y="152400"/>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2" name="Freeform 57">
                <a:extLst>
                  <a:ext uri="{FF2B5EF4-FFF2-40B4-BE49-F238E27FC236}">
                    <a16:creationId xmlns:a16="http://schemas.microsoft.com/office/drawing/2014/main" xmlns="" id="{1DA47B63-7476-489F-ACF9-B6F7238B5CE1}"/>
                  </a:ext>
                </a:extLst>
              </p:cNvPr>
              <p:cNvSpPr>
                <a:spLocks noChangeArrowheads="1"/>
              </p:cNvSpPr>
              <p:nvPr/>
            </p:nvSpPr>
            <p:spPr bwMode="auto">
              <a:xfrm>
                <a:off x="1127125" y="152400"/>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3" name="Freeform 58">
                <a:extLst>
                  <a:ext uri="{FF2B5EF4-FFF2-40B4-BE49-F238E27FC236}">
                    <a16:creationId xmlns:a16="http://schemas.microsoft.com/office/drawing/2014/main" xmlns="" id="{2ECFECEC-0097-4EFB-969E-621488C89E84}"/>
                  </a:ext>
                </a:extLst>
              </p:cNvPr>
              <p:cNvSpPr>
                <a:spLocks noChangeArrowheads="1"/>
              </p:cNvSpPr>
              <p:nvPr/>
            </p:nvSpPr>
            <p:spPr bwMode="auto">
              <a:xfrm>
                <a:off x="1133475" y="152400"/>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4" name="Freeform 59">
                <a:extLst>
                  <a:ext uri="{FF2B5EF4-FFF2-40B4-BE49-F238E27FC236}">
                    <a16:creationId xmlns:a16="http://schemas.microsoft.com/office/drawing/2014/main" xmlns="" id="{70A5183F-3512-4F7F-A40A-67D0FAF6D875}"/>
                  </a:ext>
                </a:extLst>
              </p:cNvPr>
              <p:cNvSpPr>
                <a:spLocks noChangeArrowheads="1"/>
              </p:cNvSpPr>
              <p:nvPr/>
            </p:nvSpPr>
            <p:spPr bwMode="auto">
              <a:xfrm>
                <a:off x="1139825" y="152400"/>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5" name="Freeform 60">
                <a:extLst>
                  <a:ext uri="{FF2B5EF4-FFF2-40B4-BE49-F238E27FC236}">
                    <a16:creationId xmlns:a16="http://schemas.microsoft.com/office/drawing/2014/main" xmlns="" id="{A6854500-26BE-4F28-BA4C-CB3132AE5A6E}"/>
                  </a:ext>
                </a:extLst>
              </p:cNvPr>
              <p:cNvSpPr>
                <a:spLocks noChangeArrowheads="1"/>
              </p:cNvSpPr>
              <p:nvPr/>
            </p:nvSpPr>
            <p:spPr bwMode="auto">
              <a:xfrm>
                <a:off x="1146175" y="152400"/>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6" name="Freeform 61">
                <a:extLst>
                  <a:ext uri="{FF2B5EF4-FFF2-40B4-BE49-F238E27FC236}">
                    <a16:creationId xmlns:a16="http://schemas.microsoft.com/office/drawing/2014/main" xmlns="" id="{3640FA94-A7D1-43F9-AA24-D229ADE049CD}"/>
                  </a:ext>
                </a:extLst>
              </p:cNvPr>
              <p:cNvSpPr>
                <a:spLocks noChangeArrowheads="1"/>
              </p:cNvSpPr>
              <p:nvPr/>
            </p:nvSpPr>
            <p:spPr bwMode="auto">
              <a:xfrm>
                <a:off x="1150937" y="152400"/>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7" name="Freeform 62">
                <a:extLst>
                  <a:ext uri="{FF2B5EF4-FFF2-40B4-BE49-F238E27FC236}">
                    <a16:creationId xmlns:a16="http://schemas.microsoft.com/office/drawing/2014/main" xmlns="" id="{3248D23E-E71D-4A0C-AC73-ADA2FA0DD987}"/>
                  </a:ext>
                </a:extLst>
              </p:cNvPr>
              <p:cNvSpPr>
                <a:spLocks noChangeArrowheads="1"/>
              </p:cNvSpPr>
              <p:nvPr/>
            </p:nvSpPr>
            <p:spPr bwMode="auto">
              <a:xfrm>
                <a:off x="1157287" y="152400"/>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8" name="Freeform 63">
                <a:extLst>
                  <a:ext uri="{FF2B5EF4-FFF2-40B4-BE49-F238E27FC236}">
                    <a16:creationId xmlns:a16="http://schemas.microsoft.com/office/drawing/2014/main" xmlns="" id="{0F82F489-3031-4E64-A3C2-86B1602602ED}"/>
                  </a:ext>
                </a:extLst>
              </p:cNvPr>
              <p:cNvSpPr>
                <a:spLocks noChangeArrowheads="1"/>
              </p:cNvSpPr>
              <p:nvPr/>
            </p:nvSpPr>
            <p:spPr bwMode="auto">
              <a:xfrm>
                <a:off x="1163637" y="152400"/>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9" name="Freeform 64">
                <a:extLst>
                  <a:ext uri="{FF2B5EF4-FFF2-40B4-BE49-F238E27FC236}">
                    <a16:creationId xmlns:a16="http://schemas.microsoft.com/office/drawing/2014/main" xmlns="" id="{C66A64F3-8E48-4486-BEDE-41C6D574F9B9}"/>
                  </a:ext>
                </a:extLst>
              </p:cNvPr>
              <p:cNvSpPr>
                <a:spLocks noChangeArrowheads="1"/>
              </p:cNvSpPr>
              <p:nvPr/>
            </p:nvSpPr>
            <p:spPr bwMode="auto">
              <a:xfrm>
                <a:off x="1169987" y="152400"/>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0" name="Freeform 65">
                <a:extLst>
                  <a:ext uri="{FF2B5EF4-FFF2-40B4-BE49-F238E27FC236}">
                    <a16:creationId xmlns:a16="http://schemas.microsoft.com/office/drawing/2014/main" xmlns="" id="{56159F1A-622D-4393-AC9D-B892D2343A76}"/>
                  </a:ext>
                </a:extLst>
              </p:cNvPr>
              <p:cNvSpPr>
                <a:spLocks noChangeArrowheads="1"/>
              </p:cNvSpPr>
              <p:nvPr/>
            </p:nvSpPr>
            <p:spPr bwMode="auto">
              <a:xfrm>
                <a:off x="1174750" y="152400"/>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1" name="Freeform 66">
                <a:extLst>
                  <a:ext uri="{FF2B5EF4-FFF2-40B4-BE49-F238E27FC236}">
                    <a16:creationId xmlns:a16="http://schemas.microsoft.com/office/drawing/2014/main" xmlns="" id="{08D1CEC6-4059-40E0-A408-4F4A2DC052DE}"/>
                  </a:ext>
                </a:extLst>
              </p:cNvPr>
              <p:cNvSpPr>
                <a:spLocks noChangeArrowheads="1"/>
              </p:cNvSpPr>
              <p:nvPr/>
            </p:nvSpPr>
            <p:spPr bwMode="auto">
              <a:xfrm>
                <a:off x="1181100" y="152400"/>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2" name="Freeform 67">
                <a:extLst>
                  <a:ext uri="{FF2B5EF4-FFF2-40B4-BE49-F238E27FC236}">
                    <a16:creationId xmlns:a16="http://schemas.microsoft.com/office/drawing/2014/main" xmlns="" id="{4052AAB0-09AF-4023-AC42-149BC8283931}"/>
                  </a:ext>
                </a:extLst>
              </p:cNvPr>
              <p:cNvSpPr>
                <a:spLocks noChangeArrowheads="1"/>
              </p:cNvSpPr>
              <p:nvPr/>
            </p:nvSpPr>
            <p:spPr bwMode="auto">
              <a:xfrm>
                <a:off x="1187450" y="152400"/>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3" name="Freeform 68">
                <a:extLst>
                  <a:ext uri="{FF2B5EF4-FFF2-40B4-BE49-F238E27FC236}">
                    <a16:creationId xmlns:a16="http://schemas.microsoft.com/office/drawing/2014/main" xmlns="" id="{84468398-6500-4D6A-A3B5-5BA026C59687}"/>
                  </a:ext>
                </a:extLst>
              </p:cNvPr>
              <p:cNvSpPr>
                <a:spLocks noChangeArrowheads="1"/>
              </p:cNvSpPr>
              <p:nvPr/>
            </p:nvSpPr>
            <p:spPr bwMode="auto">
              <a:xfrm>
                <a:off x="1193800" y="152400"/>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4" name="Freeform 69">
                <a:extLst>
                  <a:ext uri="{FF2B5EF4-FFF2-40B4-BE49-F238E27FC236}">
                    <a16:creationId xmlns:a16="http://schemas.microsoft.com/office/drawing/2014/main" xmlns="" id="{0E548FB3-FE18-4388-88B0-3E0ABB7153B9}"/>
                  </a:ext>
                </a:extLst>
              </p:cNvPr>
              <p:cNvSpPr>
                <a:spLocks noChangeArrowheads="1"/>
              </p:cNvSpPr>
              <p:nvPr/>
            </p:nvSpPr>
            <p:spPr bwMode="auto">
              <a:xfrm>
                <a:off x="1200150" y="152400"/>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5" name="Freeform 70">
                <a:extLst>
                  <a:ext uri="{FF2B5EF4-FFF2-40B4-BE49-F238E27FC236}">
                    <a16:creationId xmlns:a16="http://schemas.microsoft.com/office/drawing/2014/main" xmlns="" id="{58BAAAFB-6657-4762-873F-1351A2C778AA}"/>
                  </a:ext>
                </a:extLst>
              </p:cNvPr>
              <p:cNvSpPr>
                <a:spLocks noChangeArrowheads="1"/>
              </p:cNvSpPr>
              <p:nvPr/>
            </p:nvSpPr>
            <p:spPr bwMode="auto">
              <a:xfrm>
                <a:off x="1204912" y="152400"/>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6" name="Freeform 71">
                <a:extLst>
                  <a:ext uri="{FF2B5EF4-FFF2-40B4-BE49-F238E27FC236}">
                    <a16:creationId xmlns:a16="http://schemas.microsoft.com/office/drawing/2014/main" xmlns="" id="{A98BCA65-9DA8-441B-BC36-4991A7767F0F}"/>
                  </a:ext>
                </a:extLst>
              </p:cNvPr>
              <p:cNvSpPr>
                <a:spLocks noChangeArrowheads="1"/>
              </p:cNvSpPr>
              <p:nvPr/>
            </p:nvSpPr>
            <p:spPr bwMode="auto">
              <a:xfrm>
                <a:off x="1211262" y="152400"/>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7" name="Freeform 72">
                <a:extLst>
                  <a:ext uri="{FF2B5EF4-FFF2-40B4-BE49-F238E27FC236}">
                    <a16:creationId xmlns:a16="http://schemas.microsoft.com/office/drawing/2014/main" xmlns="" id="{F437051E-5E8C-4BFA-8F8B-853505642BAF}"/>
                  </a:ext>
                </a:extLst>
              </p:cNvPr>
              <p:cNvSpPr>
                <a:spLocks noChangeArrowheads="1"/>
              </p:cNvSpPr>
              <p:nvPr/>
            </p:nvSpPr>
            <p:spPr bwMode="auto">
              <a:xfrm>
                <a:off x="1217612" y="152400"/>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8" name="Freeform 73">
                <a:extLst>
                  <a:ext uri="{FF2B5EF4-FFF2-40B4-BE49-F238E27FC236}">
                    <a16:creationId xmlns:a16="http://schemas.microsoft.com/office/drawing/2014/main" xmlns="" id="{2258E11A-4117-41D2-AE75-821B2CF540AC}"/>
                  </a:ext>
                </a:extLst>
              </p:cNvPr>
              <p:cNvSpPr>
                <a:spLocks noChangeArrowheads="1"/>
              </p:cNvSpPr>
              <p:nvPr/>
            </p:nvSpPr>
            <p:spPr bwMode="auto">
              <a:xfrm>
                <a:off x="1223962" y="152400"/>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9" name="Freeform 74">
                <a:extLst>
                  <a:ext uri="{FF2B5EF4-FFF2-40B4-BE49-F238E27FC236}">
                    <a16:creationId xmlns:a16="http://schemas.microsoft.com/office/drawing/2014/main" xmlns="" id="{87743A95-C489-4FEB-A67C-BD7DAE43AF9E}"/>
                  </a:ext>
                </a:extLst>
              </p:cNvPr>
              <p:cNvSpPr>
                <a:spLocks noChangeArrowheads="1"/>
              </p:cNvSpPr>
              <p:nvPr/>
            </p:nvSpPr>
            <p:spPr bwMode="auto">
              <a:xfrm>
                <a:off x="1228725" y="152400"/>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0" name="Freeform 75">
                <a:extLst>
                  <a:ext uri="{FF2B5EF4-FFF2-40B4-BE49-F238E27FC236}">
                    <a16:creationId xmlns:a16="http://schemas.microsoft.com/office/drawing/2014/main" xmlns="" id="{6BF93083-9147-4746-87C2-8A388165084F}"/>
                  </a:ext>
                </a:extLst>
              </p:cNvPr>
              <p:cNvSpPr>
                <a:spLocks noChangeArrowheads="1"/>
              </p:cNvSpPr>
              <p:nvPr/>
            </p:nvSpPr>
            <p:spPr bwMode="auto">
              <a:xfrm>
                <a:off x="1235075" y="152400"/>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1" name="Freeform 76">
                <a:extLst>
                  <a:ext uri="{FF2B5EF4-FFF2-40B4-BE49-F238E27FC236}">
                    <a16:creationId xmlns:a16="http://schemas.microsoft.com/office/drawing/2014/main" xmlns="" id="{E0D2B5C6-2AAF-41E9-8FD9-5C5010669761}"/>
                  </a:ext>
                </a:extLst>
              </p:cNvPr>
              <p:cNvSpPr>
                <a:spLocks noChangeArrowheads="1"/>
              </p:cNvSpPr>
              <p:nvPr/>
            </p:nvSpPr>
            <p:spPr bwMode="auto">
              <a:xfrm>
                <a:off x="1241425" y="152400"/>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2" name="Freeform 77">
                <a:extLst>
                  <a:ext uri="{FF2B5EF4-FFF2-40B4-BE49-F238E27FC236}">
                    <a16:creationId xmlns:a16="http://schemas.microsoft.com/office/drawing/2014/main" xmlns="" id="{070A7777-B5E0-4304-A301-11E0A346743A}"/>
                  </a:ext>
                </a:extLst>
              </p:cNvPr>
              <p:cNvSpPr>
                <a:spLocks noChangeArrowheads="1"/>
              </p:cNvSpPr>
              <p:nvPr/>
            </p:nvSpPr>
            <p:spPr bwMode="auto">
              <a:xfrm>
                <a:off x="1247775" y="152400"/>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3" name="Freeform 78">
                <a:extLst>
                  <a:ext uri="{FF2B5EF4-FFF2-40B4-BE49-F238E27FC236}">
                    <a16:creationId xmlns:a16="http://schemas.microsoft.com/office/drawing/2014/main" xmlns="" id="{FF874B91-72E6-4FEE-B646-9D3DB7BB72D8}"/>
                  </a:ext>
                </a:extLst>
              </p:cNvPr>
              <p:cNvSpPr>
                <a:spLocks noChangeArrowheads="1"/>
              </p:cNvSpPr>
              <p:nvPr/>
            </p:nvSpPr>
            <p:spPr bwMode="auto">
              <a:xfrm>
                <a:off x="1252537" y="152400"/>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4" name="Freeform 79">
                <a:extLst>
                  <a:ext uri="{FF2B5EF4-FFF2-40B4-BE49-F238E27FC236}">
                    <a16:creationId xmlns:a16="http://schemas.microsoft.com/office/drawing/2014/main" xmlns="" id="{7457C675-8CDC-47B8-9BC5-923F744A5164}"/>
                  </a:ext>
                </a:extLst>
              </p:cNvPr>
              <p:cNvSpPr>
                <a:spLocks noChangeArrowheads="1"/>
              </p:cNvSpPr>
              <p:nvPr/>
            </p:nvSpPr>
            <p:spPr bwMode="auto">
              <a:xfrm>
                <a:off x="1258887" y="152400"/>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5" name="Freeform 80">
                <a:extLst>
                  <a:ext uri="{FF2B5EF4-FFF2-40B4-BE49-F238E27FC236}">
                    <a16:creationId xmlns:a16="http://schemas.microsoft.com/office/drawing/2014/main" xmlns="" id="{0DAB8BD2-B2B5-47F5-B07B-EC83D5649612}"/>
                  </a:ext>
                </a:extLst>
              </p:cNvPr>
              <p:cNvSpPr>
                <a:spLocks noChangeArrowheads="1"/>
              </p:cNvSpPr>
              <p:nvPr/>
            </p:nvSpPr>
            <p:spPr bwMode="auto">
              <a:xfrm>
                <a:off x="1265237" y="152400"/>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6" name="Freeform 81">
                <a:extLst>
                  <a:ext uri="{FF2B5EF4-FFF2-40B4-BE49-F238E27FC236}">
                    <a16:creationId xmlns:a16="http://schemas.microsoft.com/office/drawing/2014/main" xmlns="" id="{BA04B022-6FB9-4EF6-97A6-E54B991CDD1C}"/>
                  </a:ext>
                </a:extLst>
              </p:cNvPr>
              <p:cNvSpPr>
                <a:spLocks noChangeArrowheads="1"/>
              </p:cNvSpPr>
              <p:nvPr/>
            </p:nvSpPr>
            <p:spPr bwMode="auto">
              <a:xfrm>
                <a:off x="1271587" y="152400"/>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7" name="Freeform 82">
                <a:extLst>
                  <a:ext uri="{FF2B5EF4-FFF2-40B4-BE49-F238E27FC236}">
                    <a16:creationId xmlns:a16="http://schemas.microsoft.com/office/drawing/2014/main" xmlns="" id="{202EE967-787F-49BC-932C-3261A1E75902}"/>
                  </a:ext>
                </a:extLst>
              </p:cNvPr>
              <p:cNvSpPr>
                <a:spLocks noChangeArrowheads="1"/>
              </p:cNvSpPr>
              <p:nvPr/>
            </p:nvSpPr>
            <p:spPr bwMode="auto">
              <a:xfrm>
                <a:off x="1274762" y="152400"/>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8" name="Freeform 83">
                <a:extLst>
                  <a:ext uri="{FF2B5EF4-FFF2-40B4-BE49-F238E27FC236}">
                    <a16:creationId xmlns:a16="http://schemas.microsoft.com/office/drawing/2014/main" xmlns="" id="{6212D85C-DCB7-4A37-BE9D-9F83319F1DB1}"/>
                  </a:ext>
                </a:extLst>
              </p:cNvPr>
              <p:cNvSpPr>
                <a:spLocks noChangeArrowheads="1"/>
              </p:cNvSpPr>
              <p:nvPr/>
            </p:nvSpPr>
            <p:spPr bwMode="auto">
              <a:xfrm>
                <a:off x="1282700" y="152400"/>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9" name="Freeform 84">
                <a:extLst>
                  <a:ext uri="{FF2B5EF4-FFF2-40B4-BE49-F238E27FC236}">
                    <a16:creationId xmlns:a16="http://schemas.microsoft.com/office/drawing/2014/main" xmlns="" id="{8C4F8213-7747-4130-92B2-EDD77600F88E}"/>
                  </a:ext>
                </a:extLst>
              </p:cNvPr>
              <p:cNvSpPr>
                <a:spLocks noChangeArrowheads="1"/>
              </p:cNvSpPr>
              <p:nvPr/>
            </p:nvSpPr>
            <p:spPr bwMode="auto">
              <a:xfrm>
                <a:off x="1289050" y="152400"/>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0" name="Freeform 85">
                <a:extLst>
                  <a:ext uri="{FF2B5EF4-FFF2-40B4-BE49-F238E27FC236}">
                    <a16:creationId xmlns:a16="http://schemas.microsoft.com/office/drawing/2014/main" xmlns="" id="{143769B3-99F0-4E8C-824B-D677748CA0AE}"/>
                  </a:ext>
                </a:extLst>
              </p:cNvPr>
              <p:cNvSpPr>
                <a:spLocks noChangeArrowheads="1"/>
              </p:cNvSpPr>
              <p:nvPr/>
            </p:nvSpPr>
            <p:spPr bwMode="auto">
              <a:xfrm>
                <a:off x="1295400" y="152400"/>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1" name="Freeform 86">
                <a:extLst>
                  <a:ext uri="{FF2B5EF4-FFF2-40B4-BE49-F238E27FC236}">
                    <a16:creationId xmlns:a16="http://schemas.microsoft.com/office/drawing/2014/main" xmlns="" id="{EE5329DD-B10E-43B4-8BCC-D2603608179A}"/>
                  </a:ext>
                </a:extLst>
              </p:cNvPr>
              <p:cNvSpPr>
                <a:spLocks noChangeArrowheads="1"/>
              </p:cNvSpPr>
              <p:nvPr/>
            </p:nvSpPr>
            <p:spPr bwMode="auto">
              <a:xfrm>
                <a:off x="1301750" y="152400"/>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2" name="Freeform 87">
                <a:extLst>
                  <a:ext uri="{FF2B5EF4-FFF2-40B4-BE49-F238E27FC236}">
                    <a16:creationId xmlns:a16="http://schemas.microsoft.com/office/drawing/2014/main" xmlns="" id="{EDE6106B-CBB2-4781-85F3-BBFB8F87897F}"/>
                  </a:ext>
                </a:extLst>
              </p:cNvPr>
              <p:cNvSpPr>
                <a:spLocks noChangeArrowheads="1"/>
              </p:cNvSpPr>
              <p:nvPr/>
            </p:nvSpPr>
            <p:spPr bwMode="auto">
              <a:xfrm>
                <a:off x="1304925" y="152400"/>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3" name="Freeform 88">
                <a:extLst>
                  <a:ext uri="{FF2B5EF4-FFF2-40B4-BE49-F238E27FC236}">
                    <a16:creationId xmlns:a16="http://schemas.microsoft.com/office/drawing/2014/main" xmlns="" id="{3F2ECD9F-1535-4253-B5A5-FF812AFB0D81}"/>
                  </a:ext>
                </a:extLst>
              </p:cNvPr>
              <p:cNvSpPr>
                <a:spLocks noChangeArrowheads="1"/>
              </p:cNvSpPr>
              <p:nvPr/>
            </p:nvSpPr>
            <p:spPr bwMode="auto">
              <a:xfrm>
                <a:off x="1311275" y="152400"/>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4" name="Freeform 89">
                <a:extLst>
                  <a:ext uri="{FF2B5EF4-FFF2-40B4-BE49-F238E27FC236}">
                    <a16:creationId xmlns:a16="http://schemas.microsoft.com/office/drawing/2014/main" xmlns="" id="{B4DA85A7-B03B-4FD0-9103-CDAB4ACF70B8}"/>
                  </a:ext>
                </a:extLst>
              </p:cNvPr>
              <p:cNvSpPr>
                <a:spLocks noChangeArrowheads="1"/>
              </p:cNvSpPr>
              <p:nvPr/>
            </p:nvSpPr>
            <p:spPr bwMode="auto">
              <a:xfrm>
                <a:off x="1319212" y="152400"/>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5" name="Freeform 90">
                <a:extLst>
                  <a:ext uri="{FF2B5EF4-FFF2-40B4-BE49-F238E27FC236}">
                    <a16:creationId xmlns:a16="http://schemas.microsoft.com/office/drawing/2014/main" xmlns="" id="{4D9F985F-7135-4795-BBE2-B943990D9183}"/>
                  </a:ext>
                </a:extLst>
              </p:cNvPr>
              <p:cNvSpPr>
                <a:spLocks noChangeArrowheads="1"/>
              </p:cNvSpPr>
              <p:nvPr/>
            </p:nvSpPr>
            <p:spPr bwMode="auto">
              <a:xfrm>
                <a:off x="1325562" y="152400"/>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6" name="Freeform 91">
                <a:extLst>
                  <a:ext uri="{FF2B5EF4-FFF2-40B4-BE49-F238E27FC236}">
                    <a16:creationId xmlns:a16="http://schemas.microsoft.com/office/drawing/2014/main" xmlns="" id="{EDCB7420-1324-4E7C-952A-4BC219E64F71}"/>
                  </a:ext>
                </a:extLst>
              </p:cNvPr>
              <p:cNvSpPr>
                <a:spLocks noChangeArrowheads="1"/>
              </p:cNvSpPr>
              <p:nvPr/>
            </p:nvSpPr>
            <p:spPr bwMode="auto">
              <a:xfrm>
                <a:off x="1328737" y="152400"/>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7" name="Freeform 92">
                <a:extLst>
                  <a:ext uri="{FF2B5EF4-FFF2-40B4-BE49-F238E27FC236}">
                    <a16:creationId xmlns:a16="http://schemas.microsoft.com/office/drawing/2014/main" xmlns="" id="{C638201D-1833-4755-90AA-5385DBF97513}"/>
                  </a:ext>
                </a:extLst>
              </p:cNvPr>
              <p:cNvSpPr>
                <a:spLocks noChangeArrowheads="1"/>
              </p:cNvSpPr>
              <p:nvPr/>
            </p:nvSpPr>
            <p:spPr bwMode="auto">
              <a:xfrm>
                <a:off x="1335087" y="152400"/>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8" name="Freeform 93">
                <a:extLst>
                  <a:ext uri="{FF2B5EF4-FFF2-40B4-BE49-F238E27FC236}">
                    <a16:creationId xmlns:a16="http://schemas.microsoft.com/office/drawing/2014/main" xmlns="" id="{BA69920D-92C4-49B8-8DC7-F8E20AC7CFD3}"/>
                  </a:ext>
                </a:extLst>
              </p:cNvPr>
              <p:cNvSpPr>
                <a:spLocks noChangeArrowheads="1"/>
              </p:cNvSpPr>
              <p:nvPr/>
            </p:nvSpPr>
            <p:spPr bwMode="auto">
              <a:xfrm>
                <a:off x="1341437" y="152400"/>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9" name="Freeform 94">
                <a:extLst>
                  <a:ext uri="{FF2B5EF4-FFF2-40B4-BE49-F238E27FC236}">
                    <a16:creationId xmlns:a16="http://schemas.microsoft.com/office/drawing/2014/main" xmlns="" id="{C6AB9C18-C1B0-4309-A99D-ED2CAFDE513E}"/>
                  </a:ext>
                </a:extLst>
              </p:cNvPr>
              <p:cNvSpPr>
                <a:spLocks noChangeArrowheads="1"/>
              </p:cNvSpPr>
              <p:nvPr/>
            </p:nvSpPr>
            <p:spPr bwMode="auto">
              <a:xfrm>
                <a:off x="1349375" y="152400"/>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0" name="Freeform 95">
                <a:extLst>
                  <a:ext uri="{FF2B5EF4-FFF2-40B4-BE49-F238E27FC236}">
                    <a16:creationId xmlns:a16="http://schemas.microsoft.com/office/drawing/2014/main" xmlns="" id="{2588CD8C-F29E-4F8A-B43C-95D2CBE71718}"/>
                  </a:ext>
                </a:extLst>
              </p:cNvPr>
              <p:cNvSpPr>
                <a:spLocks noChangeArrowheads="1"/>
              </p:cNvSpPr>
              <p:nvPr/>
            </p:nvSpPr>
            <p:spPr bwMode="auto">
              <a:xfrm>
                <a:off x="1352550" y="152400"/>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1" name="Freeform 96">
                <a:extLst>
                  <a:ext uri="{FF2B5EF4-FFF2-40B4-BE49-F238E27FC236}">
                    <a16:creationId xmlns:a16="http://schemas.microsoft.com/office/drawing/2014/main" xmlns="" id="{AD19D448-F36E-4F64-BD88-0A2033DFA8E0}"/>
                  </a:ext>
                </a:extLst>
              </p:cNvPr>
              <p:cNvSpPr>
                <a:spLocks noChangeArrowheads="1"/>
              </p:cNvSpPr>
              <p:nvPr/>
            </p:nvSpPr>
            <p:spPr bwMode="auto">
              <a:xfrm>
                <a:off x="1358900" y="152400"/>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2" name="Freeform 97">
                <a:extLst>
                  <a:ext uri="{FF2B5EF4-FFF2-40B4-BE49-F238E27FC236}">
                    <a16:creationId xmlns:a16="http://schemas.microsoft.com/office/drawing/2014/main" xmlns="" id="{AF8EAE29-9574-4407-A8F6-68192637A7AB}"/>
                  </a:ext>
                </a:extLst>
              </p:cNvPr>
              <p:cNvSpPr>
                <a:spLocks noChangeArrowheads="1"/>
              </p:cNvSpPr>
              <p:nvPr/>
            </p:nvSpPr>
            <p:spPr bwMode="auto">
              <a:xfrm>
                <a:off x="1365250" y="152400"/>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3" name="Freeform 98">
                <a:extLst>
                  <a:ext uri="{FF2B5EF4-FFF2-40B4-BE49-F238E27FC236}">
                    <a16:creationId xmlns:a16="http://schemas.microsoft.com/office/drawing/2014/main" xmlns="" id="{2E570A88-64F6-488D-BD1E-40AC3587C82A}"/>
                  </a:ext>
                </a:extLst>
              </p:cNvPr>
              <p:cNvSpPr>
                <a:spLocks noChangeArrowheads="1"/>
              </p:cNvSpPr>
              <p:nvPr/>
            </p:nvSpPr>
            <p:spPr bwMode="auto">
              <a:xfrm>
                <a:off x="1370012" y="152400"/>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4" name="Freeform 99">
                <a:extLst>
                  <a:ext uri="{FF2B5EF4-FFF2-40B4-BE49-F238E27FC236}">
                    <a16:creationId xmlns:a16="http://schemas.microsoft.com/office/drawing/2014/main" xmlns="" id="{17F9B970-907E-43D3-BE3E-142F7AD63FA0}"/>
                  </a:ext>
                </a:extLst>
              </p:cNvPr>
              <p:cNvSpPr>
                <a:spLocks noChangeArrowheads="1"/>
              </p:cNvSpPr>
              <p:nvPr/>
            </p:nvSpPr>
            <p:spPr bwMode="auto">
              <a:xfrm>
                <a:off x="1370012" y="152400"/>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5" name="Freeform 100">
                <a:extLst>
                  <a:ext uri="{FF2B5EF4-FFF2-40B4-BE49-F238E27FC236}">
                    <a16:creationId xmlns:a16="http://schemas.microsoft.com/office/drawing/2014/main" xmlns="" id="{F5CB6E17-47C3-48FE-BCFF-0DFFBA98DF33}"/>
                  </a:ext>
                </a:extLst>
              </p:cNvPr>
              <p:cNvSpPr>
                <a:spLocks noChangeArrowheads="1"/>
              </p:cNvSpPr>
              <p:nvPr/>
            </p:nvSpPr>
            <p:spPr bwMode="auto">
              <a:xfrm>
                <a:off x="1371600" y="152400"/>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10" y="140"/>
                    </a:lnTo>
                    <a:lnTo>
                      <a:pt x="9" y="145"/>
                    </a:lnTo>
                    <a:lnTo>
                      <a:pt x="7" y="149"/>
                    </a:lnTo>
                    <a:lnTo>
                      <a:pt x="3" y="153"/>
                    </a:lnTo>
                    <a:lnTo>
                      <a:pt x="0" y="157"/>
                    </a:lnTo>
                    <a:lnTo>
                      <a:pt x="1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36" name="Freeform 108">
                <a:extLst>
                  <a:ext uri="{FF2B5EF4-FFF2-40B4-BE49-F238E27FC236}">
                    <a16:creationId xmlns:a16="http://schemas.microsoft.com/office/drawing/2014/main" xmlns="" id="{A2E02628-FDE2-4744-B867-5210BB7D18CA}"/>
                  </a:ext>
                </a:extLst>
              </p:cNvPr>
              <p:cNvSpPr>
                <a:spLocks noChangeArrowheads="1"/>
              </p:cNvSpPr>
              <p:nvPr/>
            </p:nvSpPr>
            <p:spPr bwMode="auto">
              <a:xfrm>
                <a:off x="544512" y="0"/>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5" name="组合 209">
              <a:extLst>
                <a:ext uri="{FF2B5EF4-FFF2-40B4-BE49-F238E27FC236}">
                  <a16:creationId xmlns:a16="http://schemas.microsoft.com/office/drawing/2014/main" xmlns="" id="{6BE63BAC-45A3-4DF3-A99E-52F3E1B149A4}"/>
                </a:ext>
              </a:extLst>
            </p:cNvPr>
            <p:cNvGrpSpPr>
              <a:grpSpLocks/>
            </p:cNvGrpSpPr>
            <p:nvPr/>
          </p:nvGrpSpPr>
          <p:grpSpPr bwMode="auto">
            <a:xfrm>
              <a:off x="4266982" y="2701574"/>
              <a:ext cx="133186" cy="402846"/>
              <a:chOff x="0" y="0"/>
              <a:chExt cx="203200" cy="601663"/>
            </a:xfrm>
            <a:grpFill/>
          </p:grpSpPr>
          <p:sp>
            <p:nvSpPr>
              <p:cNvPr id="136" name="Freeform 105">
                <a:extLst>
                  <a:ext uri="{FF2B5EF4-FFF2-40B4-BE49-F238E27FC236}">
                    <a16:creationId xmlns:a16="http://schemas.microsoft.com/office/drawing/2014/main" xmlns="" id="{A546ACBF-0DA0-48EB-9F71-5B29FCEC8AFC}"/>
                  </a:ext>
                </a:extLst>
              </p:cNvPr>
              <p:cNvSpPr>
                <a:spLocks noChangeArrowheads="1"/>
              </p:cNvSpPr>
              <p:nvPr/>
            </p:nvSpPr>
            <p:spPr bwMode="auto">
              <a:xfrm>
                <a:off x="26987" y="84138"/>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7" name="Freeform 106">
                <a:extLst>
                  <a:ext uri="{FF2B5EF4-FFF2-40B4-BE49-F238E27FC236}">
                    <a16:creationId xmlns:a16="http://schemas.microsoft.com/office/drawing/2014/main" xmlns="" id="{FF58BBA7-CB29-4FD8-A779-6CBD14A7331C}"/>
                  </a:ext>
                </a:extLst>
              </p:cNvPr>
              <p:cNvSpPr>
                <a:spLocks noChangeArrowheads="1"/>
              </p:cNvSpPr>
              <p:nvPr/>
            </p:nvSpPr>
            <p:spPr bwMode="auto">
              <a:xfrm>
                <a:off x="20637" y="0"/>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8" name="Freeform 107">
                <a:extLst>
                  <a:ext uri="{FF2B5EF4-FFF2-40B4-BE49-F238E27FC236}">
                    <a16:creationId xmlns:a16="http://schemas.microsoft.com/office/drawing/2014/main" xmlns="" id="{CA7C667E-006B-487D-9FFA-AA48DBD22D48}"/>
                  </a:ext>
                </a:extLst>
              </p:cNvPr>
              <p:cNvSpPr>
                <a:spLocks noChangeArrowheads="1"/>
              </p:cNvSpPr>
              <p:nvPr/>
            </p:nvSpPr>
            <p:spPr bwMode="auto">
              <a:xfrm>
                <a:off x="15875" y="49213"/>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9" name="Freeform 109">
                <a:extLst>
                  <a:ext uri="{FF2B5EF4-FFF2-40B4-BE49-F238E27FC236}">
                    <a16:creationId xmlns:a16="http://schemas.microsoft.com/office/drawing/2014/main" xmlns="" id="{0BA52AA0-94E5-4429-900E-C9BFBD6493B9}"/>
                  </a:ext>
                </a:extLst>
              </p:cNvPr>
              <p:cNvSpPr>
                <a:spLocks noChangeArrowheads="1"/>
              </p:cNvSpPr>
              <p:nvPr/>
            </p:nvSpPr>
            <p:spPr bwMode="auto">
              <a:xfrm>
                <a:off x="0" y="90488"/>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6" name="组合 207">
              <a:extLst>
                <a:ext uri="{FF2B5EF4-FFF2-40B4-BE49-F238E27FC236}">
                  <a16:creationId xmlns:a16="http://schemas.microsoft.com/office/drawing/2014/main" xmlns="" id="{4BBFC12A-4F8E-441F-8075-708BF8AA4DBE}"/>
                </a:ext>
              </a:extLst>
            </p:cNvPr>
            <p:cNvGrpSpPr>
              <a:grpSpLocks/>
            </p:cNvGrpSpPr>
            <p:nvPr/>
          </p:nvGrpSpPr>
          <p:grpSpPr bwMode="auto">
            <a:xfrm>
              <a:off x="4570815" y="2705825"/>
              <a:ext cx="522347" cy="410289"/>
              <a:chOff x="0" y="0"/>
              <a:chExt cx="796925" cy="612776"/>
            </a:xfrm>
            <a:grpFill/>
          </p:grpSpPr>
          <p:sp>
            <p:nvSpPr>
              <p:cNvPr id="130" name="Freeform 110">
                <a:extLst>
                  <a:ext uri="{FF2B5EF4-FFF2-40B4-BE49-F238E27FC236}">
                    <a16:creationId xmlns:a16="http://schemas.microsoft.com/office/drawing/2014/main" xmlns="" id="{1F0D230C-ED07-4C76-A84E-4BD620DC512F}"/>
                  </a:ext>
                </a:extLst>
              </p:cNvPr>
              <p:cNvSpPr>
                <a:spLocks noChangeArrowheads="1"/>
              </p:cNvSpPr>
              <p:nvPr/>
            </p:nvSpPr>
            <p:spPr bwMode="auto">
              <a:xfrm>
                <a:off x="20637" y="0"/>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1" name="Rectangle 111">
                <a:extLst>
                  <a:ext uri="{FF2B5EF4-FFF2-40B4-BE49-F238E27FC236}">
                    <a16:creationId xmlns:a16="http://schemas.microsoft.com/office/drawing/2014/main" xmlns="" id="{ABEBA0DF-8C33-4BF9-A620-876FC0D79BC9}"/>
                  </a:ext>
                </a:extLst>
              </p:cNvPr>
              <p:cNvSpPr>
                <a:spLocks noChangeArrowheads="1"/>
              </p:cNvSpPr>
              <p:nvPr/>
            </p:nvSpPr>
            <p:spPr bwMode="auto">
              <a:xfrm>
                <a:off x="30162" y="163513"/>
                <a:ext cx="22225" cy="25558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2" name="Freeform 112">
                <a:extLst>
                  <a:ext uri="{FF2B5EF4-FFF2-40B4-BE49-F238E27FC236}">
                    <a16:creationId xmlns:a16="http://schemas.microsoft.com/office/drawing/2014/main" xmlns="" id="{542026FD-0CF9-4609-91A8-30F9A4175ABC}"/>
                  </a:ext>
                </a:extLst>
              </p:cNvPr>
              <p:cNvSpPr>
                <a:spLocks noChangeArrowheads="1"/>
              </p:cNvSpPr>
              <p:nvPr/>
            </p:nvSpPr>
            <p:spPr bwMode="auto">
              <a:xfrm>
                <a:off x="3175" y="388938"/>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3" name="Freeform 113">
                <a:extLst>
                  <a:ext uri="{FF2B5EF4-FFF2-40B4-BE49-F238E27FC236}">
                    <a16:creationId xmlns:a16="http://schemas.microsoft.com/office/drawing/2014/main" xmlns="" id="{0792465E-0D30-449F-BD6E-49EE74E9F2EF}"/>
                  </a:ext>
                </a:extLst>
              </p:cNvPr>
              <p:cNvSpPr>
                <a:spLocks noChangeArrowheads="1"/>
              </p:cNvSpPr>
              <p:nvPr/>
            </p:nvSpPr>
            <p:spPr bwMode="auto">
              <a:xfrm>
                <a:off x="33337" y="431800"/>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4" name="Freeform 114">
                <a:extLst>
                  <a:ext uri="{FF2B5EF4-FFF2-40B4-BE49-F238E27FC236}">
                    <a16:creationId xmlns:a16="http://schemas.microsoft.com/office/drawing/2014/main" xmlns="" id="{01CB9E03-7C15-4D24-A7F1-6EBB95ADB3EB}"/>
                  </a:ext>
                </a:extLst>
              </p:cNvPr>
              <p:cNvSpPr>
                <a:spLocks noChangeArrowheads="1"/>
              </p:cNvSpPr>
              <p:nvPr/>
            </p:nvSpPr>
            <p:spPr bwMode="auto">
              <a:xfrm>
                <a:off x="0" y="431800"/>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5" name="Freeform 115">
                <a:extLst>
                  <a:ext uri="{FF2B5EF4-FFF2-40B4-BE49-F238E27FC236}">
                    <a16:creationId xmlns:a16="http://schemas.microsoft.com/office/drawing/2014/main" xmlns="" id="{5D7E0788-0950-45AA-82CC-02DD1A169242}"/>
                  </a:ext>
                </a:extLst>
              </p:cNvPr>
              <p:cNvSpPr>
                <a:spLocks noChangeArrowheads="1"/>
              </p:cNvSpPr>
              <p:nvPr/>
            </p:nvSpPr>
            <p:spPr bwMode="auto">
              <a:xfrm>
                <a:off x="192087" y="277813"/>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37" name="Freeform 116">
              <a:extLst>
                <a:ext uri="{FF2B5EF4-FFF2-40B4-BE49-F238E27FC236}">
                  <a16:creationId xmlns:a16="http://schemas.microsoft.com/office/drawing/2014/main" xmlns="" id="{C2CA6BD6-638A-4C2C-AC20-6A6CAFBDF0B9}"/>
                </a:ext>
              </a:extLst>
            </p:cNvPr>
            <p:cNvSpPr>
              <a:spLocks noEditPoints="1" noChangeArrowheads="1"/>
            </p:cNvSpPr>
            <p:nvPr/>
          </p:nvSpPr>
          <p:spPr bwMode="auto">
            <a:xfrm>
              <a:off x="5232594" y="1281515"/>
              <a:ext cx="258052" cy="329505"/>
            </a:xfrm>
            <a:custGeom>
              <a:avLst/>
              <a:gdLst>
                <a:gd name="T0" fmla="*/ 2147483647 w 247"/>
                <a:gd name="T1" fmla="*/ 2147483647 h 310"/>
                <a:gd name="T2" fmla="*/ 2147483647 w 247"/>
                <a:gd name="T3" fmla="*/ 2147483647 h 310"/>
                <a:gd name="T4" fmla="*/ 2147483647 w 247"/>
                <a:gd name="T5" fmla="*/ 2147483647 h 310"/>
                <a:gd name="T6" fmla="*/ 2147483647 w 247"/>
                <a:gd name="T7" fmla="*/ 2147483647 h 310"/>
                <a:gd name="T8" fmla="*/ 2147483647 w 247"/>
                <a:gd name="T9" fmla="*/ 2147483647 h 310"/>
                <a:gd name="T10" fmla="*/ 2147483647 w 247"/>
                <a:gd name="T11" fmla="*/ 2147483647 h 310"/>
                <a:gd name="T12" fmla="*/ 2147483647 w 247"/>
                <a:gd name="T13" fmla="*/ 2147483647 h 310"/>
                <a:gd name="T14" fmla="*/ 2147483647 w 247"/>
                <a:gd name="T15" fmla="*/ 0 h 310"/>
                <a:gd name="T16" fmla="*/ 2147483647 w 247"/>
                <a:gd name="T17" fmla="*/ 2147483647 h 310"/>
                <a:gd name="T18" fmla="*/ 2147483647 w 247"/>
                <a:gd name="T19" fmla="*/ 2147483647 h 310"/>
                <a:gd name="T20" fmla="*/ 2147483647 w 247"/>
                <a:gd name="T21" fmla="*/ 2147483647 h 310"/>
                <a:gd name="T22" fmla="*/ 2147483647 w 247"/>
                <a:gd name="T23" fmla="*/ 2147483647 h 310"/>
                <a:gd name="T24" fmla="*/ 2147483647 w 247"/>
                <a:gd name="T25" fmla="*/ 2147483647 h 310"/>
                <a:gd name="T26" fmla="*/ 2147483647 w 247"/>
                <a:gd name="T27" fmla="*/ 2147483647 h 310"/>
                <a:gd name="T28" fmla="*/ 2147483647 w 247"/>
                <a:gd name="T29" fmla="*/ 2147483647 h 310"/>
                <a:gd name="T30" fmla="*/ 2147483647 w 247"/>
                <a:gd name="T31" fmla="*/ 2147483647 h 310"/>
                <a:gd name="T32" fmla="*/ 2147483647 w 247"/>
                <a:gd name="T33" fmla="*/ 2147483647 h 310"/>
                <a:gd name="T34" fmla="*/ 2147483647 w 247"/>
                <a:gd name="T35" fmla="*/ 2147483647 h 310"/>
                <a:gd name="T36" fmla="*/ 2147483647 w 247"/>
                <a:gd name="T37" fmla="*/ 2147483647 h 310"/>
                <a:gd name="T38" fmla="*/ 2147483647 w 247"/>
                <a:gd name="T39" fmla="*/ 2147483647 h 310"/>
                <a:gd name="T40" fmla="*/ 2147483647 w 247"/>
                <a:gd name="T41" fmla="*/ 2147483647 h 310"/>
                <a:gd name="T42" fmla="*/ 2147483647 w 247"/>
                <a:gd name="T43" fmla="*/ 2147483647 h 310"/>
                <a:gd name="T44" fmla="*/ 2147483647 w 247"/>
                <a:gd name="T45" fmla="*/ 2147483647 h 310"/>
                <a:gd name="T46" fmla="*/ 2147483647 w 247"/>
                <a:gd name="T47" fmla="*/ 2147483647 h 310"/>
                <a:gd name="T48" fmla="*/ 2147483647 w 247"/>
                <a:gd name="T49" fmla="*/ 2147483647 h 310"/>
                <a:gd name="T50" fmla="*/ 2147483647 w 247"/>
                <a:gd name="T51" fmla="*/ 2147483647 h 310"/>
                <a:gd name="T52" fmla="*/ 2147483647 w 247"/>
                <a:gd name="T53" fmla="*/ 2147483647 h 310"/>
                <a:gd name="T54" fmla="*/ 2147483647 w 247"/>
                <a:gd name="T55" fmla="*/ 2147483647 h 310"/>
                <a:gd name="T56" fmla="*/ 2147483647 w 247"/>
                <a:gd name="T57" fmla="*/ 2147483647 h 310"/>
                <a:gd name="T58" fmla="*/ 2147483647 w 247"/>
                <a:gd name="T59" fmla="*/ 2147483647 h 310"/>
                <a:gd name="T60" fmla="*/ 2147483647 w 247"/>
                <a:gd name="T61" fmla="*/ 2147483647 h 310"/>
                <a:gd name="T62" fmla="*/ 2147483647 w 247"/>
                <a:gd name="T63" fmla="*/ 2147483647 h 310"/>
                <a:gd name="T64" fmla="*/ 2147483647 w 247"/>
                <a:gd name="T65" fmla="*/ 2147483647 h 310"/>
                <a:gd name="T66" fmla="*/ 2147483647 w 247"/>
                <a:gd name="T67" fmla="*/ 2147483647 h 310"/>
                <a:gd name="T68" fmla="*/ 2147483647 w 247"/>
                <a:gd name="T69" fmla="*/ 2147483647 h 310"/>
                <a:gd name="T70" fmla="*/ 2147483647 w 247"/>
                <a:gd name="T71" fmla="*/ 2147483647 h 310"/>
                <a:gd name="T72" fmla="*/ 2147483647 w 247"/>
                <a:gd name="T73" fmla="*/ 2147483647 h 310"/>
                <a:gd name="T74" fmla="*/ 2147483647 w 247"/>
                <a:gd name="T75" fmla="*/ 2147483647 h 310"/>
                <a:gd name="T76" fmla="*/ 2147483647 w 247"/>
                <a:gd name="T77" fmla="*/ 2147483647 h 310"/>
                <a:gd name="T78" fmla="*/ 2147483647 w 247"/>
                <a:gd name="T79" fmla="*/ 2147483647 h 310"/>
                <a:gd name="T80" fmla="*/ 2147483647 w 247"/>
                <a:gd name="T81" fmla="*/ 2147483647 h 310"/>
                <a:gd name="T82" fmla="*/ 2147483647 w 247"/>
                <a:gd name="T83" fmla="*/ 2147483647 h 310"/>
                <a:gd name="T84" fmla="*/ 2147483647 w 247"/>
                <a:gd name="T85" fmla="*/ 2147483647 h 310"/>
                <a:gd name="T86" fmla="*/ 2147483647 w 247"/>
                <a:gd name="T87" fmla="*/ 2147483647 h 310"/>
                <a:gd name="T88" fmla="*/ 2147483647 w 247"/>
                <a:gd name="T89" fmla="*/ 2147483647 h 310"/>
                <a:gd name="T90" fmla="*/ 2147483647 w 247"/>
                <a:gd name="T91" fmla="*/ 2147483647 h 310"/>
                <a:gd name="T92" fmla="*/ 2147483647 w 247"/>
                <a:gd name="T93" fmla="*/ 2147483647 h 310"/>
                <a:gd name="T94" fmla="*/ 2147483647 w 247"/>
                <a:gd name="T95" fmla="*/ 2147483647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38" name="组合 204">
              <a:extLst>
                <a:ext uri="{FF2B5EF4-FFF2-40B4-BE49-F238E27FC236}">
                  <a16:creationId xmlns:a16="http://schemas.microsoft.com/office/drawing/2014/main" xmlns="" id="{3DF90FF8-0DF2-415A-976F-EAF7AB184806}"/>
                </a:ext>
              </a:extLst>
            </p:cNvPr>
            <p:cNvGrpSpPr>
              <a:grpSpLocks/>
            </p:cNvGrpSpPr>
            <p:nvPr/>
          </p:nvGrpSpPr>
          <p:grpSpPr bwMode="auto">
            <a:xfrm>
              <a:off x="3378365" y="1169908"/>
              <a:ext cx="266377" cy="409225"/>
              <a:chOff x="0" y="0"/>
              <a:chExt cx="404813" cy="611188"/>
            </a:xfrm>
            <a:grpFill/>
          </p:grpSpPr>
          <p:sp>
            <p:nvSpPr>
              <p:cNvPr id="126" name="Freeform 117">
                <a:extLst>
                  <a:ext uri="{FF2B5EF4-FFF2-40B4-BE49-F238E27FC236}">
                    <a16:creationId xmlns:a16="http://schemas.microsoft.com/office/drawing/2014/main" xmlns="" id="{767E4EA8-8588-44F6-8D7F-D62E0C3BC99E}"/>
                  </a:ext>
                </a:extLst>
              </p:cNvPr>
              <p:cNvSpPr>
                <a:spLocks noChangeArrowheads="1"/>
              </p:cNvSpPr>
              <p:nvPr/>
            </p:nvSpPr>
            <p:spPr bwMode="auto">
              <a:xfrm>
                <a:off x="123825" y="49212"/>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7" name="Freeform 118">
                <a:extLst>
                  <a:ext uri="{FF2B5EF4-FFF2-40B4-BE49-F238E27FC236}">
                    <a16:creationId xmlns:a16="http://schemas.microsoft.com/office/drawing/2014/main" xmlns="" id="{43940B0F-DB48-4207-B52C-025F0B7979B2}"/>
                  </a:ext>
                </a:extLst>
              </p:cNvPr>
              <p:cNvSpPr>
                <a:spLocks noChangeArrowheads="1"/>
              </p:cNvSpPr>
              <p:nvPr/>
            </p:nvSpPr>
            <p:spPr bwMode="auto">
              <a:xfrm>
                <a:off x="0" y="152400"/>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8" name="Freeform 119">
                <a:extLst>
                  <a:ext uri="{FF2B5EF4-FFF2-40B4-BE49-F238E27FC236}">
                    <a16:creationId xmlns:a16="http://schemas.microsoft.com/office/drawing/2014/main" xmlns="" id="{BC5D80EE-6609-402C-A7CD-87E00371A6FF}"/>
                  </a:ext>
                </a:extLst>
              </p:cNvPr>
              <p:cNvSpPr>
                <a:spLocks noChangeArrowheads="1"/>
              </p:cNvSpPr>
              <p:nvPr/>
            </p:nvSpPr>
            <p:spPr bwMode="auto">
              <a:xfrm>
                <a:off x="169863" y="152400"/>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9" name="Freeform 120">
                <a:extLst>
                  <a:ext uri="{FF2B5EF4-FFF2-40B4-BE49-F238E27FC236}">
                    <a16:creationId xmlns:a16="http://schemas.microsoft.com/office/drawing/2014/main" xmlns="" id="{C3C5D9DB-5A5F-42B3-AB25-17B1DAA3B002}"/>
                  </a:ext>
                </a:extLst>
              </p:cNvPr>
              <p:cNvSpPr>
                <a:spLocks noChangeArrowheads="1"/>
              </p:cNvSpPr>
              <p:nvPr/>
            </p:nvSpPr>
            <p:spPr bwMode="auto">
              <a:xfrm>
                <a:off x="174625" y="0"/>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9" name="组合 201">
              <a:extLst>
                <a:ext uri="{FF2B5EF4-FFF2-40B4-BE49-F238E27FC236}">
                  <a16:creationId xmlns:a16="http://schemas.microsoft.com/office/drawing/2014/main" xmlns="" id="{B520627D-9683-411D-B901-64964633E328}"/>
                </a:ext>
              </a:extLst>
            </p:cNvPr>
            <p:cNvGrpSpPr>
              <a:grpSpLocks/>
            </p:cNvGrpSpPr>
            <p:nvPr/>
          </p:nvGrpSpPr>
          <p:grpSpPr bwMode="auto">
            <a:xfrm>
              <a:off x="3975630" y="942444"/>
              <a:ext cx="394361" cy="402846"/>
              <a:chOff x="0" y="0"/>
              <a:chExt cx="601663" cy="601663"/>
            </a:xfrm>
            <a:grpFill/>
          </p:grpSpPr>
          <p:sp>
            <p:nvSpPr>
              <p:cNvPr id="121" name="Freeform 121">
                <a:extLst>
                  <a:ext uri="{FF2B5EF4-FFF2-40B4-BE49-F238E27FC236}">
                    <a16:creationId xmlns:a16="http://schemas.microsoft.com/office/drawing/2014/main" xmlns="" id="{C74A968B-9EF7-470C-AC1B-C9F8D51037C0}"/>
                  </a:ext>
                </a:extLst>
              </p:cNvPr>
              <p:cNvSpPr>
                <a:spLocks noEditPoints="1" noChangeArrowheads="1"/>
              </p:cNvSpPr>
              <p:nvPr/>
            </p:nvSpPr>
            <p:spPr bwMode="auto">
              <a:xfrm>
                <a:off x="188912" y="0"/>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2" name="Freeform 122">
                <a:extLst>
                  <a:ext uri="{FF2B5EF4-FFF2-40B4-BE49-F238E27FC236}">
                    <a16:creationId xmlns:a16="http://schemas.microsoft.com/office/drawing/2014/main" xmlns="" id="{C60459FE-6744-4C56-B58B-4F390607D61D}"/>
                  </a:ext>
                </a:extLst>
              </p:cNvPr>
              <p:cNvSpPr>
                <a:spLocks noEditPoints="1" noChangeArrowheads="1"/>
              </p:cNvSpPr>
              <p:nvPr/>
            </p:nvSpPr>
            <p:spPr bwMode="auto">
              <a:xfrm>
                <a:off x="0" y="192087"/>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3" name="Freeform 123">
                <a:extLst>
                  <a:ext uri="{FF2B5EF4-FFF2-40B4-BE49-F238E27FC236}">
                    <a16:creationId xmlns:a16="http://schemas.microsoft.com/office/drawing/2014/main" xmlns="" id="{C0D0EE86-0F54-41EB-98F8-2C08CF15747B}"/>
                  </a:ext>
                </a:extLst>
              </p:cNvPr>
              <p:cNvSpPr>
                <a:spLocks noEditPoints="1" noChangeArrowheads="1"/>
              </p:cNvSpPr>
              <p:nvPr/>
            </p:nvSpPr>
            <p:spPr bwMode="auto">
              <a:xfrm>
                <a:off x="76200" y="76200"/>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4" name="Freeform 124">
                <a:extLst>
                  <a:ext uri="{FF2B5EF4-FFF2-40B4-BE49-F238E27FC236}">
                    <a16:creationId xmlns:a16="http://schemas.microsoft.com/office/drawing/2014/main" xmlns="" id="{E5251218-A282-47F1-A343-CF89073DC256}"/>
                  </a:ext>
                </a:extLst>
              </p:cNvPr>
              <p:cNvSpPr>
                <a:spLocks noEditPoints="1" noChangeArrowheads="1"/>
              </p:cNvSpPr>
              <p:nvPr/>
            </p:nvSpPr>
            <p:spPr bwMode="auto">
              <a:xfrm>
                <a:off x="76200" y="76200"/>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5" name="Freeform 125">
                <a:extLst>
                  <a:ext uri="{FF2B5EF4-FFF2-40B4-BE49-F238E27FC236}">
                    <a16:creationId xmlns:a16="http://schemas.microsoft.com/office/drawing/2014/main" xmlns="" id="{F2C95B46-78CE-4917-BA18-98F58E6B1974}"/>
                  </a:ext>
                </a:extLst>
              </p:cNvPr>
              <p:cNvSpPr>
                <a:spLocks noChangeArrowheads="1"/>
              </p:cNvSpPr>
              <p:nvPr/>
            </p:nvSpPr>
            <p:spPr bwMode="auto">
              <a:xfrm>
                <a:off x="254000" y="254000"/>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40" name="组合 203">
              <a:extLst>
                <a:ext uri="{FF2B5EF4-FFF2-40B4-BE49-F238E27FC236}">
                  <a16:creationId xmlns:a16="http://schemas.microsoft.com/office/drawing/2014/main" xmlns="" id="{00A247C4-71D5-414F-9532-89B351C59EAB}"/>
                </a:ext>
              </a:extLst>
            </p:cNvPr>
            <p:cNvGrpSpPr>
              <a:grpSpLocks/>
            </p:cNvGrpSpPr>
            <p:nvPr/>
          </p:nvGrpSpPr>
          <p:grpSpPr bwMode="auto">
            <a:xfrm>
              <a:off x="3569823" y="827649"/>
              <a:ext cx="249728" cy="324190"/>
              <a:chOff x="0" y="0"/>
              <a:chExt cx="381000" cy="484187"/>
            </a:xfrm>
            <a:grpFill/>
          </p:grpSpPr>
          <p:sp>
            <p:nvSpPr>
              <p:cNvPr id="119" name="Freeform 126">
                <a:extLst>
                  <a:ext uri="{FF2B5EF4-FFF2-40B4-BE49-F238E27FC236}">
                    <a16:creationId xmlns:a16="http://schemas.microsoft.com/office/drawing/2014/main" xmlns="" id="{BDCC4855-35F9-4886-9BFA-64B9187C4864}"/>
                  </a:ext>
                </a:extLst>
              </p:cNvPr>
              <p:cNvSpPr>
                <a:spLocks noEditPoints="1" noChangeArrowheads="1"/>
              </p:cNvSpPr>
              <p:nvPr/>
            </p:nvSpPr>
            <p:spPr bwMode="auto">
              <a:xfrm>
                <a:off x="0" y="4762"/>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0" name="Rectangle 127">
                <a:extLst>
                  <a:ext uri="{FF2B5EF4-FFF2-40B4-BE49-F238E27FC236}">
                    <a16:creationId xmlns:a16="http://schemas.microsoft.com/office/drawing/2014/main" xmlns="" id="{A313BA92-4173-4535-9918-6A6F41C9BA81}"/>
                  </a:ext>
                </a:extLst>
              </p:cNvPr>
              <p:cNvSpPr>
                <a:spLocks noChangeArrowheads="1"/>
              </p:cNvSpPr>
              <p:nvPr/>
            </p:nvSpPr>
            <p:spPr bwMode="auto">
              <a:xfrm>
                <a:off x="317500" y="0"/>
                <a:ext cx="63500" cy="47148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41" name="Freeform 128">
              <a:extLst>
                <a:ext uri="{FF2B5EF4-FFF2-40B4-BE49-F238E27FC236}">
                  <a16:creationId xmlns:a16="http://schemas.microsoft.com/office/drawing/2014/main" xmlns="" id="{52F1A0B8-81EA-4FDC-AD0C-594A80608D1E}"/>
                </a:ext>
              </a:extLst>
            </p:cNvPr>
            <p:cNvSpPr>
              <a:spLocks noEditPoints="1" noChangeArrowheads="1"/>
            </p:cNvSpPr>
            <p:nvPr/>
          </p:nvSpPr>
          <p:spPr bwMode="auto">
            <a:xfrm>
              <a:off x="4826786" y="2412460"/>
              <a:ext cx="332970" cy="265729"/>
            </a:xfrm>
            <a:custGeom>
              <a:avLst/>
              <a:gdLst>
                <a:gd name="T0" fmla="*/ 2147483647 w 320"/>
                <a:gd name="T1" fmla="*/ 2147483647 h 250"/>
                <a:gd name="T2" fmla="*/ 2147483647 w 320"/>
                <a:gd name="T3" fmla="*/ 2147483647 h 250"/>
                <a:gd name="T4" fmla="*/ 2147483647 w 320"/>
                <a:gd name="T5" fmla="*/ 2147483647 h 250"/>
                <a:gd name="T6" fmla="*/ 2147483647 w 320"/>
                <a:gd name="T7" fmla="*/ 2147483647 h 250"/>
                <a:gd name="T8" fmla="*/ 2147483647 w 320"/>
                <a:gd name="T9" fmla="*/ 2147483647 h 250"/>
                <a:gd name="T10" fmla="*/ 2147483647 w 320"/>
                <a:gd name="T11" fmla="*/ 2147483647 h 250"/>
                <a:gd name="T12" fmla="*/ 2147483647 w 320"/>
                <a:gd name="T13" fmla="*/ 2147483647 h 250"/>
                <a:gd name="T14" fmla="*/ 2147483647 w 320"/>
                <a:gd name="T15" fmla="*/ 2147483647 h 250"/>
                <a:gd name="T16" fmla="*/ 2147483647 w 320"/>
                <a:gd name="T17" fmla="*/ 2147483647 h 250"/>
                <a:gd name="T18" fmla="*/ 2147483647 w 320"/>
                <a:gd name="T19" fmla="*/ 2147483647 h 250"/>
                <a:gd name="T20" fmla="*/ 2147483647 w 320"/>
                <a:gd name="T21" fmla="*/ 2147483647 h 250"/>
                <a:gd name="T22" fmla="*/ 2147483647 w 320"/>
                <a:gd name="T23" fmla="*/ 2147483647 h 250"/>
                <a:gd name="T24" fmla="*/ 2147483647 w 320"/>
                <a:gd name="T25" fmla="*/ 2147483647 h 250"/>
                <a:gd name="T26" fmla="*/ 2147483647 w 320"/>
                <a:gd name="T27" fmla="*/ 2147483647 h 250"/>
                <a:gd name="T28" fmla="*/ 2147483647 w 320"/>
                <a:gd name="T29" fmla="*/ 2147483647 h 250"/>
                <a:gd name="T30" fmla="*/ 2147483647 w 320"/>
                <a:gd name="T31" fmla="*/ 2147483647 h 250"/>
                <a:gd name="T32" fmla="*/ 2147483647 w 320"/>
                <a:gd name="T33" fmla="*/ 2147483647 h 250"/>
                <a:gd name="T34" fmla="*/ 2147483647 w 320"/>
                <a:gd name="T35" fmla="*/ 2147483647 h 250"/>
                <a:gd name="T36" fmla="*/ 2147483647 w 320"/>
                <a:gd name="T37" fmla="*/ 2147483647 h 250"/>
                <a:gd name="T38" fmla="*/ 2147483647 w 320"/>
                <a:gd name="T39" fmla="*/ 2147483647 h 250"/>
                <a:gd name="T40" fmla="*/ 2147483647 w 320"/>
                <a:gd name="T41" fmla="*/ 2147483647 h 250"/>
                <a:gd name="T42" fmla="*/ 2147483647 w 320"/>
                <a:gd name="T43" fmla="*/ 2147483647 h 250"/>
                <a:gd name="T44" fmla="*/ 2147483647 w 320"/>
                <a:gd name="T45" fmla="*/ 2147483647 h 250"/>
                <a:gd name="T46" fmla="*/ 2147483647 w 320"/>
                <a:gd name="T47" fmla="*/ 2147483647 h 250"/>
                <a:gd name="T48" fmla="*/ 2147483647 w 320"/>
                <a:gd name="T49" fmla="*/ 2147483647 h 250"/>
                <a:gd name="T50" fmla="*/ 2147483647 w 320"/>
                <a:gd name="T51" fmla="*/ 2147483647 h 250"/>
                <a:gd name="T52" fmla="*/ 2147483647 w 320"/>
                <a:gd name="T53" fmla="*/ 2147483647 h 250"/>
                <a:gd name="T54" fmla="*/ 2147483647 w 320"/>
                <a:gd name="T55" fmla="*/ 2147483647 h 250"/>
                <a:gd name="T56" fmla="*/ 2147483647 w 320"/>
                <a:gd name="T57" fmla="*/ 2147483647 h 250"/>
                <a:gd name="T58" fmla="*/ 2147483647 w 320"/>
                <a:gd name="T59" fmla="*/ 2147483647 h 250"/>
                <a:gd name="T60" fmla="*/ 2147483647 w 320"/>
                <a:gd name="T61" fmla="*/ 2147483647 h 250"/>
                <a:gd name="T62" fmla="*/ 2147483647 w 320"/>
                <a:gd name="T63" fmla="*/ 2147483647 h 250"/>
                <a:gd name="T64" fmla="*/ 2147483647 w 320"/>
                <a:gd name="T65" fmla="*/ 2147483647 h 250"/>
                <a:gd name="T66" fmla="*/ 2147483647 w 320"/>
                <a:gd name="T67" fmla="*/ 2147483647 h 250"/>
                <a:gd name="T68" fmla="*/ 2147483647 w 320"/>
                <a:gd name="T69" fmla="*/ 2147483647 h 250"/>
                <a:gd name="T70" fmla="*/ 2147483647 w 320"/>
                <a:gd name="T71" fmla="*/ 2147483647 h 250"/>
                <a:gd name="T72" fmla="*/ 2147483647 w 320"/>
                <a:gd name="T73" fmla="*/ 2147483647 h 250"/>
                <a:gd name="T74" fmla="*/ 2147483647 w 320"/>
                <a:gd name="T75" fmla="*/ 2147483647 h 250"/>
                <a:gd name="T76" fmla="*/ 2147483647 w 320"/>
                <a:gd name="T77" fmla="*/ 2147483647 h 250"/>
                <a:gd name="T78" fmla="*/ 2147483647 w 320"/>
                <a:gd name="T79" fmla="*/ 2147483647 h 250"/>
                <a:gd name="T80" fmla="*/ 2147483647 w 320"/>
                <a:gd name="T81" fmla="*/ 2147483647 h 250"/>
                <a:gd name="T82" fmla="*/ 2147483647 w 320"/>
                <a:gd name="T83" fmla="*/ 2147483647 h 250"/>
                <a:gd name="T84" fmla="*/ 2147483647 w 320"/>
                <a:gd name="T85" fmla="*/ 2147483647 h 250"/>
                <a:gd name="T86" fmla="*/ 2147483647 w 320"/>
                <a:gd name="T87" fmla="*/ 2147483647 h 250"/>
                <a:gd name="T88" fmla="*/ 2147483647 w 320"/>
                <a:gd name="T89" fmla="*/ 2147483647 h 250"/>
                <a:gd name="T90" fmla="*/ 2147483647 w 320"/>
                <a:gd name="T91" fmla="*/ 2147483647 h 250"/>
                <a:gd name="T92" fmla="*/ 2147483647 w 320"/>
                <a:gd name="T93" fmla="*/ 2147483647 h 250"/>
                <a:gd name="T94" fmla="*/ 2147483647 w 320"/>
                <a:gd name="T95" fmla="*/ 2147483647 h 250"/>
                <a:gd name="T96" fmla="*/ 2147483647 w 320"/>
                <a:gd name="T97" fmla="*/ 2147483647 h 250"/>
                <a:gd name="T98" fmla="*/ 2147483647 w 320"/>
                <a:gd name="T99" fmla="*/ 2147483647 h 250"/>
                <a:gd name="T100" fmla="*/ 2147483647 w 320"/>
                <a:gd name="T101" fmla="*/ 2147483647 h 250"/>
                <a:gd name="T102" fmla="*/ 0 w 320"/>
                <a:gd name="T103" fmla="*/ 2147483647 h 250"/>
                <a:gd name="T104" fmla="*/ 2147483647 w 320"/>
                <a:gd name="T105" fmla="*/ 2147483647 h 250"/>
                <a:gd name="T106" fmla="*/ 2147483647 w 320"/>
                <a:gd name="T107" fmla="*/ 2147483647 h 250"/>
                <a:gd name="T108" fmla="*/ 2147483647 w 320"/>
                <a:gd name="T109" fmla="*/ 2147483647 h 250"/>
                <a:gd name="T110" fmla="*/ 2147483647 w 320"/>
                <a:gd name="T111" fmla="*/ 2147483647 h 250"/>
                <a:gd name="T112" fmla="*/ 2147483647 w 320"/>
                <a:gd name="T113" fmla="*/ 2147483647 h 250"/>
                <a:gd name="T114" fmla="*/ 2147483647 w 320"/>
                <a:gd name="T115" fmla="*/ 2147483647 h 250"/>
                <a:gd name="T116" fmla="*/ 2147483647 w 320"/>
                <a:gd name="T117" fmla="*/ 2147483647 h 250"/>
                <a:gd name="T118" fmla="*/ 2147483647 w 320"/>
                <a:gd name="T119" fmla="*/ 2147483647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42" name="组合 206">
              <a:extLst>
                <a:ext uri="{FF2B5EF4-FFF2-40B4-BE49-F238E27FC236}">
                  <a16:creationId xmlns:a16="http://schemas.microsoft.com/office/drawing/2014/main" xmlns="" id="{0AE3096C-25FE-4A17-9C58-5918D1785FF3}"/>
                </a:ext>
              </a:extLst>
            </p:cNvPr>
            <p:cNvGrpSpPr>
              <a:grpSpLocks/>
            </p:cNvGrpSpPr>
            <p:nvPr/>
          </p:nvGrpSpPr>
          <p:grpSpPr bwMode="auto">
            <a:xfrm>
              <a:off x="3832037" y="2678189"/>
              <a:ext cx="324646" cy="431545"/>
              <a:chOff x="0" y="0"/>
              <a:chExt cx="495300" cy="644526"/>
            </a:xfrm>
            <a:grpFill/>
          </p:grpSpPr>
          <p:sp>
            <p:nvSpPr>
              <p:cNvPr id="111" name="Freeform 129">
                <a:extLst>
                  <a:ext uri="{FF2B5EF4-FFF2-40B4-BE49-F238E27FC236}">
                    <a16:creationId xmlns:a16="http://schemas.microsoft.com/office/drawing/2014/main" xmlns="" id="{57A0BDE5-9507-4ABA-A241-D593F0475407}"/>
                  </a:ext>
                </a:extLst>
              </p:cNvPr>
              <p:cNvSpPr>
                <a:spLocks noChangeArrowheads="1"/>
              </p:cNvSpPr>
              <p:nvPr/>
            </p:nvSpPr>
            <p:spPr bwMode="auto">
              <a:xfrm>
                <a:off x="0" y="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2" name="Freeform 130">
                <a:extLst>
                  <a:ext uri="{FF2B5EF4-FFF2-40B4-BE49-F238E27FC236}">
                    <a16:creationId xmlns:a16="http://schemas.microsoft.com/office/drawing/2014/main" xmlns="" id="{05E1F546-8CD8-42E3-8815-678A6FEC5CBA}"/>
                  </a:ext>
                </a:extLst>
              </p:cNvPr>
              <p:cNvSpPr>
                <a:spLocks noEditPoints="1" noChangeArrowheads="1"/>
              </p:cNvSpPr>
              <p:nvPr/>
            </p:nvSpPr>
            <p:spPr bwMode="auto">
              <a:xfrm>
                <a:off x="53975" y="95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3" name="Freeform 131">
                <a:extLst>
                  <a:ext uri="{FF2B5EF4-FFF2-40B4-BE49-F238E27FC236}">
                    <a16:creationId xmlns:a16="http://schemas.microsoft.com/office/drawing/2014/main" xmlns="" id="{5EE1A81B-6915-4711-A20B-740FFE06C3C1}"/>
                  </a:ext>
                </a:extLst>
              </p:cNvPr>
              <p:cNvSpPr>
                <a:spLocks noChangeArrowheads="1"/>
              </p:cNvSpPr>
              <p:nvPr/>
            </p:nvSpPr>
            <p:spPr bwMode="auto">
              <a:xfrm>
                <a:off x="47625" y="174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4" name="Freeform 132">
                <a:extLst>
                  <a:ext uri="{FF2B5EF4-FFF2-40B4-BE49-F238E27FC236}">
                    <a16:creationId xmlns:a16="http://schemas.microsoft.com/office/drawing/2014/main" xmlns="" id="{16AE8235-5075-4662-9CE1-83C6BB9CD7C7}"/>
                  </a:ext>
                </a:extLst>
              </p:cNvPr>
              <p:cNvSpPr>
                <a:spLocks noChangeArrowheads="1"/>
              </p:cNvSpPr>
              <p:nvPr/>
            </p:nvSpPr>
            <p:spPr bwMode="auto">
              <a:xfrm>
                <a:off x="246063" y="4810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5" name="Freeform 133">
                <a:extLst>
                  <a:ext uri="{FF2B5EF4-FFF2-40B4-BE49-F238E27FC236}">
                    <a16:creationId xmlns:a16="http://schemas.microsoft.com/office/drawing/2014/main" xmlns="" id="{14F2E65B-1FD6-432F-8264-A39669C00FD0}"/>
                  </a:ext>
                </a:extLst>
              </p:cNvPr>
              <p:cNvSpPr>
                <a:spLocks noChangeArrowheads="1"/>
              </p:cNvSpPr>
              <p:nvPr/>
            </p:nvSpPr>
            <p:spPr bwMode="auto">
              <a:xfrm>
                <a:off x="130175" y="4810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6" name="Freeform 134">
                <a:extLst>
                  <a:ext uri="{FF2B5EF4-FFF2-40B4-BE49-F238E27FC236}">
                    <a16:creationId xmlns:a16="http://schemas.microsoft.com/office/drawing/2014/main" xmlns="" id="{358FC546-0759-4E8A-9805-5B8D994293D4}"/>
                  </a:ext>
                </a:extLst>
              </p:cNvPr>
              <p:cNvSpPr>
                <a:spLocks noChangeArrowheads="1"/>
              </p:cNvSpPr>
              <p:nvPr/>
            </p:nvSpPr>
            <p:spPr bwMode="auto">
              <a:xfrm>
                <a:off x="0" y="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7" name="Freeform 135">
                <a:extLst>
                  <a:ext uri="{FF2B5EF4-FFF2-40B4-BE49-F238E27FC236}">
                    <a16:creationId xmlns:a16="http://schemas.microsoft.com/office/drawing/2014/main" xmlns="" id="{8C2CF0F9-21B1-40DB-82FB-BDC6CA87E81C}"/>
                  </a:ext>
                </a:extLst>
              </p:cNvPr>
              <p:cNvSpPr>
                <a:spLocks noEditPoints="1" noChangeArrowheads="1"/>
              </p:cNvSpPr>
              <p:nvPr/>
            </p:nvSpPr>
            <p:spPr bwMode="auto">
              <a:xfrm>
                <a:off x="53975" y="95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8" name="Freeform 136">
                <a:extLst>
                  <a:ext uri="{FF2B5EF4-FFF2-40B4-BE49-F238E27FC236}">
                    <a16:creationId xmlns:a16="http://schemas.microsoft.com/office/drawing/2014/main" xmlns="" id="{2BA768D1-8B60-41DB-B146-88D4939D083C}"/>
                  </a:ext>
                </a:extLst>
              </p:cNvPr>
              <p:cNvSpPr>
                <a:spLocks noChangeArrowheads="1"/>
              </p:cNvSpPr>
              <p:nvPr/>
            </p:nvSpPr>
            <p:spPr bwMode="auto">
              <a:xfrm>
                <a:off x="47625" y="174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43" name="组合 198">
              <a:extLst>
                <a:ext uri="{FF2B5EF4-FFF2-40B4-BE49-F238E27FC236}">
                  <a16:creationId xmlns:a16="http://schemas.microsoft.com/office/drawing/2014/main" xmlns="" id="{E26BFB76-04BC-4AD5-9A59-784BB13ECDA0}"/>
                </a:ext>
              </a:extLst>
            </p:cNvPr>
            <p:cNvGrpSpPr>
              <a:grpSpLocks/>
            </p:cNvGrpSpPr>
            <p:nvPr/>
          </p:nvGrpSpPr>
          <p:grpSpPr bwMode="auto">
            <a:xfrm>
              <a:off x="5111892" y="1010471"/>
              <a:ext cx="212269" cy="385840"/>
              <a:chOff x="0" y="0"/>
              <a:chExt cx="323850" cy="576262"/>
            </a:xfrm>
            <a:grpFill/>
          </p:grpSpPr>
          <p:sp>
            <p:nvSpPr>
              <p:cNvPr id="108" name="Freeform 137">
                <a:extLst>
                  <a:ext uri="{FF2B5EF4-FFF2-40B4-BE49-F238E27FC236}">
                    <a16:creationId xmlns:a16="http://schemas.microsoft.com/office/drawing/2014/main" xmlns="" id="{D9802488-A826-4A4F-9A86-62893FF9EA70}"/>
                  </a:ext>
                </a:extLst>
              </p:cNvPr>
              <p:cNvSpPr>
                <a:spLocks noEditPoints="1" noChangeArrowheads="1"/>
              </p:cNvSpPr>
              <p:nvPr/>
            </p:nvSpPr>
            <p:spPr bwMode="auto">
              <a:xfrm>
                <a:off x="0" y="0"/>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9" name="Freeform 138">
                <a:extLst>
                  <a:ext uri="{FF2B5EF4-FFF2-40B4-BE49-F238E27FC236}">
                    <a16:creationId xmlns:a16="http://schemas.microsoft.com/office/drawing/2014/main" xmlns="" id="{3F1FEC74-EA7F-43BE-9B1B-2A7D51AC26F9}"/>
                  </a:ext>
                </a:extLst>
              </p:cNvPr>
              <p:cNvSpPr>
                <a:spLocks noChangeArrowheads="1"/>
              </p:cNvSpPr>
              <p:nvPr/>
            </p:nvSpPr>
            <p:spPr bwMode="auto">
              <a:xfrm>
                <a:off x="147638" y="304800"/>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0" name="Freeform 139">
                <a:extLst>
                  <a:ext uri="{FF2B5EF4-FFF2-40B4-BE49-F238E27FC236}">
                    <a16:creationId xmlns:a16="http://schemas.microsoft.com/office/drawing/2014/main" xmlns="" id="{1A27BAEC-76FF-425A-9736-A54BFF681412}"/>
                  </a:ext>
                </a:extLst>
              </p:cNvPr>
              <p:cNvSpPr>
                <a:spLocks noChangeArrowheads="1"/>
              </p:cNvSpPr>
              <p:nvPr/>
            </p:nvSpPr>
            <p:spPr bwMode="auto">
              <a:xfrm>
                <a:off x="139700" y="357187"/>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44" name="Freeform 140">
              <a:extLst>
                <a:ext uri="{FF2B5EF4-FFF2-40B4-BE49-F238E27FC236}">
                  <a16:creationId xmlns:a16="http://schemas.microsoft.com/office/drawing/2014/main" xmlns="" id="{E392BC0F-B577-4574-85D3-7A826062B742}"/>
                </a:ext>
              </a:extLst>
            </p:cNvPr>
            <p:cNvSpPr>
              <a:spLocks noChangeArrowheads="1"/>
            </p:cNvSpPr>
            <p:nvPr/>
          </p:nvSpPr>
          <p:spPr bwMode="auto">
            <a:xfrm>
              <a:off x="4273223" y="571486"/>
              <a:ext cx="338173" cy="281673"/>
            </a:xfrm>
            <a:custGeom>
              <a:avLst/>
              <a:gdLst>
                <a:gd name="T0" fmla="*/ 2147483647 w 325"/>
                <a:gd name="T1" fmla="*/ 2147483647 h 265"/>
                <a:gd name="T2" fmla="*/ 2147483647 w 325"/>
                <a:gd name="T3" fmla="*/ 2147483647 h 265"/>
                <a:gd name="T4" fmla="*/ 2147483647 w 325"/>
                <a:gd name="T5" fmla="*/ 2147483647 h 265"/>
                <a:gd name="T6" fmla="*/ 2147483647 w 325"/>
                <a:gd name="T7" fmla="*/ 2147483647 h 265"/>
                <a:gd name="T8" fmla="*/ 2147483647 w 325"/>
                <a:gd name="T9" fmla="*/ 2147483647 h 265"/>
                <a:gd name="T10" fmla="*/ 2147483647 w 325"/>
                <a:gd name="T11" fmla="*/ 2147483647 h 265"/>
                <a:gd name="T12" fmla="*/ 2147483647 w 325"/>
                <a:gd name="T13" fmla="*/ 2147483647 h 265"/>
                <a:gd name="T14" fmla="*/ 2147483647 w 325"/>
                <a:gd name="T15" fmla="*/ 2147483647 h 265"/>
                <a:gd name="T16" fmla="*/ 2147483647 w 325"/>
                <a:gd name="T17" fmla="*/ 2147483647 h 265"/>
                <a:gd name="T18" fmla="*/ 2147483647 w 325"/>
                <a:gd name="T19" fmla="*/ 2147483647 h 265"/>
                <a:gd name="T20" fmla="*/ 2147483647 w 325"/>
                <a:gd name="T21" fmla="*/ 2147483647 h 265"/>
                <a:gd name="T22" fmla="*/ 2147483647 w 325"/>
                <a:gd name="T23" fmla="*/ 2147483647 h 265"/>
                <a:gd name="T24" fmla="*/ 2147483647 w 325"/>
                <a:gd name="T25" fmla="*/ 2147483647 h 265"/>
                <a:gd name="T26" fmla="*/ 2147483647 w 325"/>
                <a:gd name="T27" fmla="*/ 2147483647 h 265"/>
                <a:gd name="T28" fmla="*/ 2147483647 w 325"/>
                <a:gd name="T29" fmla="*/ 2147483647 h 265"/>
                <a:gd name="T30" fmla="*/ 2147483647 w 325"/>
                <a:gd name="T31" fmla="*/ 2147483647 h 265"/>
                <a:gd name="T32" fmla="*/ 2147483647 w 325"/>
                <a:gd name="T33" fmla="*/ 2147483647 h 265"/>
                <a:gd name="T34" fmla="*/ 2147483647 w 325"/>
                <a:gd name="T35" fmla="*/ 2147483647 h 265"/>
                <a:gd name="T36" fmla="*/ 2147483647 w 325"/>
                <a:gd name="T37" fmla="*/ 2147483647 h 265"/>
                <a:gd name="T38" fmla="*/ 2147483647 w 325"/>
                <a:gd name="T39" fmla="*/ 2147483647 h 265"/>
                <a:gd name="T40" fmla="*/ 2147483647 w 325"/>
                <a:gd name="T41" fmla="*/ 2147483647 h 265"/>
                <a:gd name="T42" fmla="*/ 2147483647 w 325"/>
                <a:gd name="T43" fmla="*/ 0 h 265"/>
                <a:gd name="T44" fmla="*/ 2147483647 w 325"/>
                <a:gd name="T45" fmla="*/ 0 h 265"/>
                <a:gd name="T46" fmla="*/ 2147483647 w 325"/>
                <a:gd name="T47" fmla="*/ 2147483647 h 265"/>
                <a:gd name="T48" fmla="*/ 2147483647 w 325"/>
                <a:gd name="T49" fmla="*/ 2147483647 h 265"/>
                <a:gd name="T50" fmla="*/ 2147483647 w 325"/>
                <a:gd name="T51" fmla="*/ 2147483647 h 265"/>
                <a:gd name="T52" fmla="*/ 2147483647 w 325"/>
                <a:gd name="T53" fmla="*/ 2147483647 h 265"/>
                <a:gd name="T54" fmla="*/ 2147483647 w 325"/>
                <a:gd name="T55" fmla="*/ 2147483647 h 265"/>
                <a:gd name="T56" fmla="*/ 0 w 325"/>
                <a:gd name="T57" fmla="*/ 2147483647 h 265"/>
                <a:gd name="T58" fmla="*/ 0 w 325"/>
                <a:gd name="T59" fmla="*/ 2147483647 h 265"/>
                <a:gd name="T60" fmla="*/ 2147483647 w 325"/>
                <a:gd name="T61" fmla="*/ 214748364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5" name="Freeform 141">
              <a:extLst>
                <a:ext uri="{FF2B5EF4-FFF2-40B4-BE49-F238E27FC236}">
                  <a16:creationId xmlns:a16="http://schemas.microsoft.com/office/drawing/2014/main" xmlns="" id="{F2B85EEE-70BD-4BE0-A610-B6876E446EC8}"/>
                </a:ext>
              </a:extLst>
            </p:cNvPr>
            <p:cNvSpPr>
              <a:spLocks noEditPoints="1" noChangeArrowheads="1"/>
            </p:cNvSpPr>
            <p:nvPr/>
          </p:nvSpPr>
          <p:spPr bwMode="auto">
            <a:xfrm>
              <a:off x="4300277" y="2294476"/>
              <a:ext cx="412051" cy="347575"/>
            </a:xfrm>
            <a:custGeom>
              <a:avLst/>
              <a:gdLst>
                <a:gd name="T0" fmla="*/ 2147483647 w 396"/>
                <a:gd name="T1" fmla="*/ 0 h 327"/>
                <a:gd name="T2" fmla="*/ 2147483647 w 396"/>
                <a:gd name="T3" fmla="*/ 2147483647 h 327"/>
                <a:gd name="T4" fmla="*/ 2147483647 w 396"/>
                <a:gd name="T5" fmla="*/ 2147483647 h 327"/>
                <a:gd name="T6" fmla="*/ 2147483647 w 396"/>
                <a:gd name="T7" fmla="*/ 2147483647 h 327"/>
                <a:gd name="T8" fmla="*/ 2147483647 w 396"/>
                <a:gd name="T9" fmla="*/ 2147483647 h 327"/>
                <a:gd name="T10" fmla="*/ 2147483647 w 396"/>
                <a:gd name="T11" fmla="*/ 2147483647 h 327"/>
                <a:gd name="T12" fmla="*/ 2147483647 w 396"/>
                <a:gd name="T13" fmla="*/ 2147483647 h 327"/>
                <a:gd name="T14" fmla="*/ 2147483647 w 396"/>
                <a:gd name="T15" fmla="*/ 2147483647 h 327"/>
                <a:gd name="T16" fmla="*/ 2147483647 w 396"/>
                <a:gd name="T17" fmla="*/ 2147483647 h 327"/>
                <a:gd name="T18" fmla="*/ 2147483647 w 396"/>
                <a:gd name="T19" fmla="*/ 2147483647 h 327"/>
                <a:gd name="T20" fmla="*/ 2147483647 w 396"/>
                <a:gd name="T21" fmla="*/ 2147483647 h 327"/>
                <a:gd name="T22" fmla="*/ 2147483647 w 396"/>
                <a:gd name="T23" fmla="*/ 2147483647 h 327"/>
                <a:gd name="T24" fmla="*/ 2147483647 w 396"/>
                <a:gd name="T25" fmla="*/ 2147483647 h 327"/>
                <a:gd name="T26" fmla="*/ 2147483647 w 396"/>
                <a:gd name="T27" fmla="*/ 2147483647 h 327"/>
                <a:gd name="T28" fmla="*/ 2147483647 w 396"/>
                <a:gd name="T29" fmla="*/ 2147483647 h 327"/>
                <a:gd name="T30" fmla="*/ 2147483647 w 396"/>
                <a:gd name="T31" fmla="*/ 2147483647 h 327"/>
                <a:gd name="T32" fmla="*/ 2147483647 w 396"/>
                <a:gd name="T33" fmla="*/ 2147483647 h 327"/>
                <a:gd name="T34" fmla="*/ 2147483647 w 396"/>
                <a:gd name="T35" fmla="*/ 2147483647 h 327"/>
                <a:gd name="T36" fmla="*/ 2147483647 w 396"/>
                <a:gd name="T37" fmla="*/ 2147483647 h 327"/>
                <a:gd name="T38" fmla="*/ 2147483647 w 396"/>
                <a:gd name="T39" fmla="*/ 2147483647 h 327"/>
                <a:gd name="T40" fmla="*/ 2147483647 w 396"/>
                <a:gd name="T41" fmla="*/ 2147483647 h 327"/>
                <a:gd name="T42" fmla="*/ 2147483647 w 396"/>
                <a:gd name="T43" fmla="*/ 2147483647 h 327"/>
                <a:gd name="T44" fmla="*/ 2147483647 w 396"/>
                <a:gd name="T45" fmla="*/ 2147483647 h 327"/>
                <a:gd name="T46" fmla="*/ 2147483647 w 396"/>
                <a:gd name="T47" fmla="*/ 2147483647 h 327"/>
                <a:gd name="T48" fmla="*/ 2147483647 w 396"/>
                <a:gd name="T49" fmla="*/ 2147483647 h 327"/>
                <a:gd name="T50" fmla="*/ 2147483647 w 396"/>
                <a:gd name="T51" fmla="*/ 2147483647 h 327"/>
                <a:gd name="T52" fmla="*/ 2147483647 w 396"/>
                <a:gd name="T53" fmla="*/ 2147483647 h 327"/>
                <a:gd name="T54" fmla="*/ 2147483647 w 396"/>
                <a:gd name="T55" fmla="*/ 2147483647 h 327"/>
                <a:gd name="T56" fmla="*/ 2147483647 w 396"/>
                <a:gd name="T57" fmla="*/ 2147483647 h 327"/>
                <a:gd name="T58" fmla="*/ 2147483647 w 396"/>
                <a:gd name="T59" fmla="*/ 2147483647 h 327"/>
                <a:gd name="T60" fmla="*/ 2147483647 w 396"/>
                <a:gd name="T61" fmla="*/ 0 h 327"/>
                <a:gd name="T62" fmla="*/ 2147483647 w 396"/>
                <a:gd name="T63" fmla="*/ 0 h 327"/>
                <a:gd name="T64" fmla="*/ 2147483647 w 396"/>
                <a:gd name="T65" fmla="*/ 2147483647 h 327"/>
                <a:gd name="T66" fmla="*/ 2147483647 w 396"/>
                <a:gd name="T67" fmla="*/ 2147483647 h 327"/>
                <a:gd name="T68" fmla="*/ 2147483647 w 396"/>
                <a:gd name="T69" fmla="*/ 2147483647 h 327"/>
                <a:gd name="T70" fmla="*/ 2147483647 w 396"/>
                <a:gd name="T71" fmla="*/ 2147483647 h 327"/>
                <a:gd name="T72" fmla="*/ 2147483647 w 396"/>
                <a:gd name="T73" fmla="*/ 2147483647 h 327"/>
                <a:gd name="T74" fmla="*/ 2147483647 w 396"/>
                <a:gd name="T75" fmla="*/ 2147483647 h 327"/>
                <a:gd name="T76" fmla="*/ 2147483647 w 396"/>
                <a:gd name="T77" fmla="*/ 2147483647 h 327"/>
                <a:gd name="T78" fmla="*/ 2147483647 w 396"/>
                <a:gd name="T79" fmla="*/ 2147483647 h 327"/>
                <a:gd name="T80" fmla="*/ 2147483647 w 396"/>
                <a:gd name="T81" fmla="*/ 2147483647 h 327"/>
                <a:gd name="T82" fmla="*/ 2147483647 w 396"/>
                <a:gd name="T83" fmla="*/ 2147483647 h 327"/>
                <a:gd name="T84" fmla="*/ 2147483647 w 396"/>
                <a:gd name="T85" fmla="*/ 2147483647 h 327"/>
                <a:gd name="T86" fmla="*/ 2147483647 w 396"/>
                <a:gd name="T87" fmla="*/ 2147483647 h 327"/>
                <a:gd name="T88" fmla="*/ 2147483647 w 396"/>
                <a:gd name="T89" fmla="*/ 2147483647 h 327"/>
                <a:gd name="T90" fmla="*/ 2147483647 w 396"/>
                <a:gd name="T91" fmla="*/ 2147483647 h 327"/>
                <a:gd name="T92" fmla="*/ 2147483647 w 396"/>
                <a:gd name="T93" fmla="*/ 2147483647 h 327"/>
                <a:gd name="T94" fmla="*/ 2147483647 w 396"/>
                <a:gd name="T95" fmla="*/ 2147483647 h 327"/>
                <a:gd name="T96" fmla="*/ 0 w 396"/>
                <a:gd name="T97" fmla="*/ 2147483647 h 327"/>
                <a:gd name="T98" fmla="*/ 2147483647 w 396"/>
                <a:gd name="T99" fmla="*/ 2147483647 h 327"/>
                <a:gd name="T100" fmla="*/ 2147483647 w 396"/>
                <a:gd name="T101" fmla="*/ 2147483647 h 327"/>
                <a:gd name="T102" fmla="*/ 2147483647 w 396"/>
                <a:gd name="T103" fmla="*/ 0 h 327"/>
                <a:gd name="T104" fmla="*/ 2147483647 w 396"/>
                <a:gd name="T105" fmla="*/ 2147483647 h 327"/>
                <a:gd name="T106" fmla="*/ 2147483647 w 396"/>
                <a:gd name="T107" fmla="*/ 2147483647 h 327"/>
                <a:gd name="T108" fmla="*/ 2147483647 w 396"/>
                <a:gd name="T109" fmla="*/ 2147483647 h 327"/>
                <a:gd name="T110" fmla="*/ 2147483647 w 396"/>
                <a:gd name="T111" fmla="*/ 2147483647 h 327"/>
                <a:gd name="T112" fmla="*/ 2147483647 w 396"/>
                <a:gd name="T113" fmla="*/ 2147483647 h 327"/>
                <a:gd name="T114" fmla="*/ 2147483647 w 396"/>
                <a:gd name="T115" fmla="*/ 2147483647 h 327"/>
                <a:gd name="T116" fmla="*/ 2147483647 w 396"/>
                <a:gd name="T117" fmla="*/ 2147483647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6" name="Freeform 142">
              <a:extLst>
                <a:ext uri="{FF2B5EF4-FFF2-40B4-BE49-F238E27FC236}">
                  <a16:creationId xmlns:a16="http://schemas.microsoft.com/office/drawing/2014/main" xmlns="" id="{D5E048C0-B55E-49A3-86AA-EFD44F8A5000}"/>
                </a:ext>
              </a:extLst>
            </p:cNvPr>
            <p:cNvSpPr>
              <a:spLocks noEditPoints="1" noChangeArrowheads="1"/>
            </p:cNvSpPr>
            <p:nvPr/>
          </p:nvSpPr>
          <p:spPr bwMode="auto">
            <a:xfrm>
              <a:off x="3453283" y="1597201"/>
              <a:ext cx="529632" cy="630311"/>
            </a:xfrm>
            <a:custGeom>
              <a:avLst/>
              <a:gdLst>
                <a:gd name="T0" fmla="*/ 2147483647 w 509"/>
                <a:gd name="T1" fmla="*/ 2147483647 h 593"/>
                <a:gd name="T2" fmla="*/ 2147483647 w 509"/>
                <a:gd name="T3" fmla="*/ 2147483647 h 593"/>
                <a:gd name="T4" fmla="*/ 2147483647 w 509"/>
                <a:gd name="T5" fmla="*/ 2147483647 h 593"/>
                <a:gd name="T6" fmla="*/ 2147483647 w 509"/>
                <a:gd name="T7" fmla="*/ 2147483647 h 593"/>
                <a:gd name="T8" fmla="*/ 2147483647 w 509"/>
                <a:gd name="T9" fmla="*/ 2147483647 h 593"/>
                <a:gd name="T10" fmla="*/ 2147483647 w 509"/>
                <a:gd name="T11" fmla="*/ 2147483647 h 593"/>
                <a:gd name="T12" fmla="*/ 2147483647 w 509"/>
                <a:gd name="T13" fmla="*/ 2147483647 h 593"/>
                <a:gd name="T14" fmla="*/ 2147483647 w 509"/>
                <a:gd name="T15" fmla="*/ 2147483647 h 593"/>
                <a:gd name="T16" fmla="*/ 2147483647 w 509"/>
                <a:gd name="T17" fmla="*/ 2147483647 h 593"/>
                <a:gd name="T18" fmla="*/ 2147483647 w 509"/>
                <a:gd name="T19" fmla="*/ 2147483647 h 593"/>
                <a:gd name="T20" fmla="*/ 2147483647 w 509"/>
                <a:gd name="T21" fmla="*/ 2147483647 h 593"/>
                <a:gd name="T22" fmla="*/ 2147483647 w 509"/>
                <a:gd name="T23" fmla="*/ 2147483647 h 593"/>
                <a:gd name="T24" fmla="*/ 2147483647 w 509"/>
                <a:gd name="T25" fmla="*/ 2147483647 h 593"/>
                <a:gd name="T26" fmla="*/ 2147483647 w 509"/>
                <a:gd name="T27" fmla="*/ 2147483647 h 593"/>
                <a:gd name="T28" fmla="*/ 2147483647 w 509"/>
                <a:gd name="T29" fmla="*/ 2147483647 h 593"/>
                <a:gd name="T30" fmla="*/ 2147483647 w 509"/>
                <a:gd name="T31" fmla="*/ 2147483647 h 593"/>
                <a:gd name="T32" fmla="*/ 2147483647 w 509"/>
                <a:gd name="T33" fmla="*/ 2147483647 h 593"/>
                <a:gd name="T34" fmla="*/ 2147483647 w 509"/>
                <a:gd name="T35" fmla="*/ 2147483647 h 593"/>
                <a:gd name="T36" fmla="*/ 2147483647 w 509"/>
                <a:gd name="T37" fmla="*/ 2147483647 h 593"/>
                <a:gd name="T38" fmla="*/ 2147483647 w 509"/>
                <a:gd name="T39" fmla="*/ 2147483647 h 593"/>
                <a:gd name="T40" fmla="*/ 2147483647 w 509"/>
                <a:gd name="T41" fmla="*/ 2147483647 h 593"/>
                <a:gd name="T42" fmla="*/ 2147483647 w 509"/>
                <a:gd name="T43" fmla="*/ 2147483647 h 593"/>
                <a:gd name="T44" fmla="*/ 2147483647 w 509"/>
                <a:gd name="T45" fmla="*/ 2147483647 h 593"/>
                <a:gd name="T46" fmla="*/ 2147483647 w 509"/>
                <a:gd name="T47" fmla="*/ 2147483647 h 593"/>
                <a:gd name="T48" fmla="*/ 2147483647 w 509"/>
                <a:gd name="T49" fmla="*/ 2147483647 h 593"/>
                <a:gd name="T50" fmla="*/ 2147483647 w 509"/>
                <a:gd name="T51" fmla="*/ 2147483647 h 593"/>
                <a:gd name="T52" fmla="*/ 2147483647 w 509"/>
                <a:gd name="T53" fmla="*/ 2147483647 h 593"/>
                <a:gd name="T54" fmla="*/ 2147483647 w 509"/>
                <a:gd name="T55" fmla="*/ 2147483647 h 593"/>
                <a:gd name="T56" fmla="*/ 2147483647 w 509"/>
                <a:gd name="T57" fmla="*/ 2147483647 h 593"/>
                <a:gd name="T58" fmla="*/ 2147483647 w 509"/>
                <a:gd name="T59" fmla="*/ 2147483647 h 593"/>
                <a:gd name="T60" fmla="*/ 2147483647 w 509"/>
                <a:gd name="T61" fmla="*/ 2147483647 h 593"/>
                <a:gd name="T62" fmla="*/ 2147483647 w 509"/>
                <a:gd name="T63" fmla="*/ 2147483647 h 593"/>
                <a:gd name="T64" fmla="*/ 2147483647 w 509"/>
                <a:gd name="T65" fmla="*/ 2147483647 h 593"/>
                <a:gd name="T66" fmla="*/ 2147483647 w 509"/>
                <a:gd name="T67" fmla="*/ 2147483647 h 593"/>
                <a:gd name="T68" fmla="*/ 2147483647 w 509"/>
                <a:gd name="T69" fmla="*/ 2147483647 h 593"/>
                <a:gd name="T70" fmla="*/ 2147483647 w 509"/>
                <a:gd name="T71" fmla="*/ 2147483647 h 593"/>
                <a:gd name="T72" fmla="*/ 2147483647 w 509"/>
                <a:gd name="T73" fmla="*/ 2147483647 h 593"/>
                <a:gd name="T74" fmla="*/ 2147483647 w 509"/>
                <a:gd name="T75" fmla="*/ 2147483647 h 593"/>
                <a:gd name="T76" fmla="*/ 2147483647 w 509"/>
                <a:gd name="T77" fmla="*/ 2147483647 h 593"/>
                <a:gd name="T78" fmla="*/ 2147483647 w 509"/>
                <a:gd name="T79" fmla="*/ 2147483647 h 593"/>
                <a:gd name="T80" fmla="*/ 2147483647 w 509"/>
                <a:gd name="T81" fmla="*/ 2147483647 h 593"/>
                <a:gd name="T82" fmla="*/ 2147483647 w 509"/>
                <a:gd name="T83" fmla="*/ 2147483647 h 593"/>
                <a:gd name="T84" fmla="*/ 2147483647 w 509"/>
                <a:gd name="T85" fmla="*/ 2147483647 h 593"/>
                <a:gd name="T86" fmla="*/ 2147483647 w 509"/>
                <a:gd name="T87" fmla="*/ 2147483647 h 593"/>
                <a:gd name="T88" fmla="*/ 0 w 509"/>
                <a:gd name="T89" fmla="*/ 2147483647 h 593"/>
                <a:gd name="T90" fmla="*/ 2147483647 w 509"/>
                <a:gd name="T91" fmla="*/ 2147483647 h 593"/>
                <a:gd name="T92" fmla="*/ 2147483647 w 509"/>
                <a:gd name="T93" fmla="*/ 2147483647 h 593"/>
                <a:gd name="T94" fmla="*/ 2147483647 w 509"/>
                <a:gd name="T95" fmla="*/ 2147483647 h 593"/>
                <a:gd name="T96" fmla="*/ 2147483647 w 509"/>
                <a:gd name="T97" fmla="*/ 2147483647 h 593"/>
                <a:gd name="T98" fmla="*/ 2147483647 w 509"/>
                <a:gd name="T99" fmla="*/ 2147483647 h 593"/>
                <a:gd name="T100" fmla="*/ 2147483647 w 509"/>
                <a:gd name="T101" fmla="*/ 2147483647 h 593"/>
                <a:gd name="T102" fmla="*/ 2147483647 w 509"/>
                <a:gd name="T103" fmla="*/ 2147483647 h 593"/>
                <a:gd name="T104" fmla="*/ 2147483647 w 509"/>
                <a:gd name="T105" fmla="*/ 2147483647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7" name="Freeform 143">
              <a:extLst>
                <a:ext uri="{FF2B5EF4-FFF2-40B4-BE49-F238E27FC236}">
                  <a16:creationId xmlns:a16="http://schemas.microsoft.com/office/drawing/2014/main" xmlns="" id="{BF7BA5A5-31C8-4572-BB65-573B137170B4}"/>
                </a:ext>
              </a:extLst>
            </p:cNvPr>
            <p:cNvSpPr>
              <a:spLocks noEditPoints="1" noChangeArrowheads="1"/>
            </p:cNvSpPr>
            <p:nvPr/>
          </p:nvSpPr>
          <p:spPr bwMode="auto">
            <a:xfrm>
              <a:off x="3357554" y="1783212"/>
              <a:ext cx="222674" cy="458117"/>
            </a:xfrm>
            <a:custGeom>
              <a:avLst/>
              <a:gdLst>
                <a:gd name="T0" fmla="*/ 2147483647 w 214"/>
                <a:gd name="T1" fmla="*/ 2147483647 h 431"/>
                <a:gd name="T2" fmla="*/ 2147483647 w 214"/>
                <a:gd name="T3" fmla="*/ 2147483647 h 431"/>
                <a:gd name="T4" fmla="*/ 2147483647 w 214"/>
                <a:gd name="T5" fmla="*/ 2147483647 h 431"/>
                <a:gd name="T6" fmla="*/ 2147483647 w 214"/>
                <a:gd name="T7" fmla="*/ 2147483647 h 431"/>
                <a:gd name="T8" fmla="*/ 2147483647 w 214"/>
                <a:gd name="T9" fmla="*/ 2147483647 h 431"/>
                <a:gd name="T10" fmla="*/ 2147483647 w 214"/>
                <a:gd name="T11" fmla="*/ 2147483647 h 431"/>
                <a:gd name="T12" fmla="*/ 2147483647 w 214"/>
                <a:gd name="T13" fmla="*/ 2147483647 h 431"/>
                <a:gd name="T14" fmla="*/ 2147483647 w 214"/>
                <a:gd name="T15" fmla="*/ 2147483647 h 431"/>
                <a:gd name="T16" fmla="*/ 2147483647 w 214"/>
                <a:gd name="T17" fmla="*/ 2147483647 h 431"/>
                <a:gd name="T18" fmla="*/ 2147483647 w 214"/>
                <a:gd name="T19" fmla="*/ 2147483647 h 431"/>
                <a:gd name="T20" fmla="*/ 2147483647 w 214"/>
                <a:gd name="T21" fmla="*/ 2147483647 h 431"/>
                <a:gd name="T22" fmla="*/ 2147483647 w 214"/>
                <a:gd name="T23" fmla="*/ 2147483647 h 431"/>
                <a:gd name="T24" fmla="*/ 2147483647 w 214"/>
                <a:gd name="T25" fmla="*/ 2147483647 h 431"/>
                <a:gd name="T26" fmla="*/ 2147483647 w 214"/>
                <a:gd name="T27" fmla="*/ 2147483647 h 431"/>
                <a:gd name="T28" fmla="*/ 2147483647 w 214"/>
                <a:gd name="T29" fmla="*/ 2147483647 h 431"/>
                <a:gd name="T30" fmla="*/ 2147483647 w 214"/>
                <a:gd name="T31" fmla="*/ 2147483647 h 431"/>
                <a:gd name="T32" fmla="*/ 2147483647 w 214"/>
                <a:gd name="T33" fmla="*/ 2147483647 h 431"/>
                <a:gd name="T34" fmla="*/ 2147483647 w 214"/>
                <a:gd name="T35" fmla="*/ 2147483647 h 431"/>
                <a:gd name="T36" fmla="*/ 2147483647 w 214"/>
                <a:gd name="T37" fmla="*/ 2147483647 h 431"/>
                <a:gd name="T38" fmla="*/ 2147483647 w 214"/>
                <a:gd name="T39" fmla="*/ 2147483647 h 431"/>
                <a:gd name="T40" fmla="*/ 2147483647 w 214"/>
                <a:gd name="T41" fmla="*/ 2147483647 h 431"/>
                <a:gd name="T42" fmla="*/ 2147483647 w 214"/>
                <a:gd name="T43" fmla="*/ 2147483647 h 431"/>
                <a:gd name="T44" fmla="*/ 2147483647 w 214"/>
                <a:gd name="T45" fmla="*/ 2147483647 h 431"/>
                <a:gd name="T46" fmla="*/ 2147483647 w 214"/>
                <a:gd name="T47" fmla="*/ 2147483647 h 431"/>
                <a:gd name="T48" fmla="*/ 2147483647 w 214"/>
                <a:gd name="T49" fmla="*/ 2147483647 h 431"/>
                <a:gd name="T50" fmla="*/ 2147483647 w 214"/>
                <a:gd name="T51" fmla="*/ 2147483647 h 431"/>
                <a:gd name="T52" fmla="*/ 2147483647 w 214"/>
                <a:gd name="T53" fmla="*/ 2147483647 h 431"/>
                <a:gd name="T54" fmla="*/ 2147483647 w 214"/>
                <a:gd name="T55" fmla="*/ 2147483647 h 431"/>
                <a:gd name="T56" fmla="*/ 2147483647 w 214"/>
                <a:gd name="T57" fmla="*/ 2147483647 h 431"/>
                <a:gd name="T58" fmla="*/ 2147483647 w 214"/>
                <a:gd name="T59" fmla="*/ 2147483647 h 431"/>
                <a:gd name="T60" fmla="*/ 2147483647 w 214"/>
                <a:gd name="T61" fmla="*/ 0 h 431"/>
                <a:gd name="T62" fmla="*/ 2147483647 w 214"/>
                <a:gd name="T63" fmla="*/ 2147483647 h 431"/>
                <a:gd name="T64" fmla="*/ 2147483647 w 214"/>
                <a:gd name="T65" fmla="*/ 2147483647 h 431"/>
                <a:gd name="T66" fmla="*/ 2147483647 w 214"/>
                <a:gd name="T67" fmla="*/ 2147483647 h 431"/>
                <a:gd name="T68" fmla="*/ 2147483647 w 214"/>
                <a:gd name="T69" fmla="*/ 2147483647 h 431"/>
                <a:gd name="T70" fmla="*/ 2147483647 w 214"/>
                <a:gd name="T71" fmla="*/ 2147483647 h 431"/>
                <a:gd name="T72" fmla="*/ 2147483647 w 214"/>
                <a:gd name="T73" fmla="*/ 2147483647 h 431"/>
                <a:gd name="T74" fmla="*/ 2147483647 w 214"/>
                <a:gd name="T75" fmla="*/ 2147483647 h 431"/>
                <a:gd name="T76" fmla="*/ 2147483647 w 214"/>
                <a:gd name="T77" fmla="*/ 2147483647 h 431"/>
                <a:gd name="T78" fmla="*/ 2147483647 w 214"/>
                <a:gd name="T79" fmla="*/ 2147483647 h 431"/>
                <a:gd name="T80" fmla="*/ 2147483647 w 214"/>
                <a:gd name="T81" fmla="*/ 2147483647 h 431"/>
                <a:gd name="T82" fmla="*/ 2147483647 w 214"/>
                <a:gd name="T83" fmla="*/ 2147483647 h 431"/>
                <a:gd name="T84" fmla="*/ 2147483647 w 214"/>
                <a:gd name="T85" fmla="*/ 2147483647 h 431"/>
                <a:gd name="T86" fmla="*/ 2147483647 w 214"/>
                <a:gd name="T87" fmla="*/ 2147483647 h 431"/>
                <a:gd name="T88" fmla="*/ 2147483647 w 214"/>
                <a:gd name="T89" fmla="*/ 214748364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48" name="组合 213">
              <a:extLst>
                <a:ext uri="{FF2B5EF4-FFF2-40B4-BE49-F238E27FC236}">
                  <a16:creationId xmlns:a16="http://schemas.microsoft.com/office/drawing/2014/main" xmlns="" id="{BA4F1DFF-3857-4B7E-8AD3-9ECACE180D22}"/>
                </a:ext>
              </a:extLst>
            </p:cNvPr>
            <p:cNvGrpSpPr>
              <a:grpSpLocks/>
            </p:cNvGrpSpPr>
            <p:nvPr/>
          </p:nvGrpSpPr>
          <p:grpSpPr bwMode="auto">
            <a:xfrm>
              <a:off x="4004765" y="1840610"/>
              <a:ext cx="374592" cy="384776"/>
              <a:chOff x="0" y="0"/>
              <a:chExt cx="571500" cy="574675"/>
            </a:xfrm>
            <a:grpFill/>
          </p:grpSpPr>
          <p:sp>
            <p:nvSpPr>
              <p:cNvPr id="106" name="Freeform 144">
                <a:extLst>
                  <a:ext uri="{FF2B5EF4-FFF2-40B4-BE49-F238E27FC236}">
                    <a16:creationId xmlns:a16="http://schemas.microsoft.com/office/drawing/2014/main" xmlns="" id="{75DB06C6-70A2-4F02-9B16-09ACFF59CA99}"/>
                  </a:ext>
                </a:extLst>
              </p:cNvPr>
              <p:cNvSpPr>
                <a:spLocks noEditPoints="1" noChangeArrowheads="1"/>
              </p:cNvSpPr>
              <p:nvPr/>
            </p:nvSpPr>
            <p:spPr bwMode="auto">
              <a:xfrm>
                <a:off x="0" y="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7" name="Freeform 145">
                <a:extLst>
                  <a:ext uri="{FF2B5EF4-FFF2-40B4-BE49-F238E27FC236}">
                    <a16:creationId xmlns:a16="http://schemas.microsoft.com/office/drawing/2014/main" xmlns="" id="{A25A8FB2-3F57-4785-9E03-4BABF75E33AF}"/>
                  </a:ext>
                </a:extLst>
              </p:cNvPr>
              <p:cNvSpPr>
                <a:spLocks noChangeArrowheads="1"/>
              </p:cNvSpPr>
              <p:nvPr/>
            </p:nvSpPr>
            <p:spPr bwMode="auto">
              <a:xfrm>
                <a:off x="179388" y="18097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49" name="组合 211">
              <a:extLst>
                <a:ext uri="{FF2B5EF4-FFF2-40B4-BE49-F238E27FC236}">
                  <a16:creationId xmlns:a16="http://schemas.microsoft.com/office/drawing/2014/main" xmlns="" id="{4188EB81-C73B-47D4-86EF-F6EA40C88091}"/>
                </a:ext>
              </a:extLst>
            </p:cNvPr>
            <p:cNvGrpSpPr>
              <a:grpSpLocks/>
            </p:cNvGrpSpPr>
            <p:nvPr/>
          </p:nvGrpSpPr>
          <p:grpSpPr bwMode="auto">
            <a:xfrm>
              <a:off x="3936090" y="2334867"/>
              <a:ext cx="293430" cy="282736"/>
              <a:chOff x="0" y="0"/>
              <a:chExt cx="447675" cy="422275"/>
            </a:xfrm>
            <a:grpFill/>
          </p:grpSpPr>
          <p:sp>
            <p:nvSpPr>
              <p:cNvPr id="104" name="Freeform 146">
                <a:extLst>
                  <a:ext uri="{FF2B5EF4-FFF2-40B4-BE49-F238E27FC236}">
                    <a16:creationId xmlns:a16="http://schemas.microsoft.com/office/drawing/2014/main" xmlns="" id="{008FF414-9611-4D36-89D7-1626FCC28028}"/>
                  </a:ext>
                </a:extLst>
              </p:cNvPr>
              <p:cNvSpPr>
                <a:spLocks noChangeArrowheads="1"/>
              </p:cNvSpPr>
              <p:nvPr/>
            </p:nvSpPr>
            <p:spPr bwMode="auto">
              <a:xfrm>
                <a:off x="0" y="87312"/>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5" name="Freeform 147">
                <a:extLst>
                  <a:ext uri="{FF2B5EF4-FFF2-40B4-BE49-F238E27FC236}">
                    <a16:creationId xmlns:a16="http://schemas.microsoft.com/office/drawing/2014/main" xmlns="" id="{E0569999-4C00-4E54-8205-3452E574DE11}"/>
                  </a:ext>
                </a:extLst>
              </p:cNvPr>
              <p:cNvSpPr>
                <a:spLocks noChangeArrowheads="1"/>
              </p:cNvSpPr>
              <p:nvPr/>
            </p:nvSpPr>
            <p:spPr bwMode="auto">
              <a:xfrm>
                <a:off x="127000" y="0"/>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50" name="组合 200">
              <a:extLst>
                <a:ext uri="{FF2B5EF4-FFF2-40B4-BE49-F238E27FC236}">
                  <a16:creationId xmlns:a16="http://schemas.microsoft.com/office/drawing/2014/main" xmlns="" id="{10B89B69-8BAE-40C0-AD84-667E6603B935}"/>
                </a:ext>
              </a:extLst>
            </p:cNvPr>
            <p:cNvGrpSpPr>
              <a:grpSpLocks/>
            </p:cNvGrpSpPr>
            <p:nvPr/>
          </p:nvGrpSpPr>
          <p:grpSpPr bwMode="auto">
            <a:xfrm>
              <a:off x="4683193" y="619317"/>
              <a:ext cx="443267" cy="372021"/>
              <a:chOff x="0" y="0"/>
              <a:chExt cx="676275" cy="555625"/>
            </a:xfrm>
            <a:grpFill/>
          </p:grpSpPr>
          <p:sp>
            <p:nvSpPr>
              <p:cNvPr id="101" name="Freeform 148">
                <a:extLst>
                  <a:ext uri="{FF2B5EF4-FFF2-40B4-BE49-F238E27FC236}">
                    <a16:creationId xmlns:a16="http://schemas.microsoft.com/office/drawing/2014/main" xmlns="" id="{D6DA2E9F-A584-416E-9FA8-1C7AA8AAE07B}"/>
                  </a:ext>
                </a:extLst>
              </p:cNvPr>
              <p:cNvSpPr>
                <a:spLocks noChangeArrowheads="1"/>
              </p:cNvSpPr>
              <p:nvPr/>
            </p:nvSpPr>
            <p:spPr bwMode="auto">
              <a:xfrm>
                <a:off x="19050" y="26987"/>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2" name="Freeform 149">
                <a:extLst>
                  <a:ext uri="{FF2B5EF4-FFF2-40B4-BE49-F238E27FC236}">
                    <a16:creationId xmlns:a16="http://schemas.microsoft.com/office/drawing/2014/main" xmlns="" id="{EE129DDD-6D4C-4D29-B604-B40ABBCB0A06}"/>
                  </a:ext>
                </a:extLst>
              </p:cNvPr>
              <p:cNvSpPr>
                <a:spLocks noChangeArrowheads="1"/>
              </p:cNvSpPr>
              <p:nvPr/>
            </p:nvSpPr>
            <p:spPr bwMode="auto">
              <a:xfrm>
                <a:off x="0" y="0"/>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3" name="Freeform 150">
                <a:extLst>
                  <a:ext uri="{FF2B5EF4-FFF2-40B4-BE49-F238E27FC236}">
                    <a16:creationId xmlns:a16="http://schemas.microsoft.com/office/drawing/2014/main" xmlns="" id="{C2590847-DBE1-454D-A914-485539C77AC6}"/>
                  </a:ext>
                </a:extLst>
              </p:cNvPr>
              <p:cNvSpPr>
                <a:spLocks noChangeArrowheads="1"/>
              </p:cNvSpPr>
              <p:nvPr/>
            </p:nvSpPr>
            <p:spPr bwMode="auto">
              <a:xfrm>
                <a:off x="96837" y="169862"/>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1" name="Freeform 151">
              <a:extLst>
                <a:ext uri="{FF2B5EF4-FFF2-40B4-BE49-F238E27FC236}">
                  <a16:creationId xmlns:a16="http://schemas.microsoft.com/office/drawing/2014/main" xmlns="" id="{63BA5A92-E54A-4783-9878-632ACDBB72F9}"/>
                </a:ext>
              </a:extLst>
            </p:cNvPr>
            <p:cNvSpPr>
              <a:spLocks noEditPoints="1" noChangeArrowheads="1"/>
            </p:cNvSpPr>
            <p:nvPr/>
          </p:nvSpPr>
          <p:spPr bwMode="auto">
            <a:xfrm>
              <a:off x="3609363" y="2227512"/>
              <a:ext cx="249728" cy="442174"/>
            </a:xfrm>
            <a:custGeom>
              <a:avLst/>
              <a:gdLst>
                <a:gd name="T0" fmla="*/ 2147483647 w 240"/>
                <a:gd name="T1" fmla="*/ 2147483647 h 416"/>
                <a:gd name="T2" fmla="*/ 2147483647 w 240"/>
                <a:gd name="T3" fmla="*/ 2147483647 h 416"/>
                <a:gd name="T4" fmla="*/ 2147483647 w 240"/>
                <a:gd name="T5" fmla="*/ 2147483647 h 416"/>
                <a:gd name="T6" fmla="*/ 2147483647 w 240"/>
                <a:gd name="T7" fmla="*/ 2147483647 h 416"/>
                <a:gd name="T8" fmla="*/ 2147483647 w 240"/>
                <a:gd name="T9" fmla="*/ 2147483647 h 416"/>
                <a:gd name="T10" fmla="*/ 2147483647 w 240"/>
                <a:gd name="T11" fmla="*/ 2147483647 h 416"/>
                <a:gd name="T12" fmla="*/ 2147483647 w 240"/>
                <a:gd name="T13" fmla="*/ 2147483647 h 416"/>
                <a:gd name="T14" fmla="*/ 2147483647 w 240"/>
                <a:gd name="T15" fmla="*/ 2147483647 h 416"/>
                <a:gd name="T16" fmla="*/ 2147483647 w 240"/>
                <a:gd name="T17" fmla="*/ 2147483647 h 416"/>
                <a:gd name="T18" fmla="*/ 2147483647 w 240"/>
                <a:gd name="T19" fmla="*/ 2147483647 h 416"/>
                <a:gd name="T20" fmla="*/ 2147483647 w 240"/>
                <a:gd name="T21" fmla="*/ 2147483647 h 416"/>
                <a:gd name="T22" fmla="*/ 2147483647 w 240"/>
                <a:gd name="T23" fmla="*/ 2147483647 h 416"/>
                <a:gd name="T24" fmla="*/ 2147483647 w 240"/>
                <a:gd name="T25" fmla="*/ 2147483647 h 416"/>
                <a:gd name="T26" fmla="*/ 2147483647 w 240"/>
                <a:gd name="T27" fmla="*/ 2147483647 h 416"/>
                <a:gd name="T28" fmla="*/ 2147483647 w 240"/>
                <a:gd name="T29" fmla="*/ 2147483647 h 416"/>
                <a:gd name="T30" fmla="*/ 2147483647 w 240"/>
                <a:gd name="T31" fmla="*/ 2147483647 h 416"/>
                <a:gd name="T32" fmla="*/ 2147483647 w 240"/>
                <a:gd name="T33" fmla="*/ 2147483647 h 416"/>
                <a:gd name="T34" fmla="*/ 2147483647 w 240"/>
                <a:gd name="T35" fmla="*/ 2147483647 h 416"/>
                <a:gd name="T36" fmla="*/ 2147483647 w 240"/>
                <a:gd name="T37" fmla="*/ 2147483647 h 416"/>
                <a:gd name="T38" fmla="*/ 2147483647 w 240"/>
                <a:gd name="T39" fmla="*/ 2147483647 h 416"/>
                <a:gd name="T40" fmla="*/ 2147483647 w 240"/>
                <a:gd name="T41" fmla="*/ 2147483647 h 416"/>
                <a:gd name="T42" fmla="*/ 2147483647 w 240"/>
                <a:gd name="T43" fmla="*/ 2147483647 h 416"/>
                <a:gd name="T44" fmla="*/ 2147483647 w 240"/>
                <a:gd name="T45" fmla="*/ 2147483647 h 416"/>
                <a:gd name="T46" fmla="*/ 2147483647 w 240"/>
                <a:gd name="T47" fmla="*/ 2147483647 h 416"/>
                <a:gd name="T48" fmla="*/ 2147483647 w 240"/>
                <a:gd name="T49" fmla="*/ 2147483647 h 416"/>
                <a:gd name="T50" fmla="*/ 2147483647 w 240"/>
                <a:gd name="T51" fmla="*/ 2147483647 h 416"/>
                <a:gd name="T52" fmla="*/ 2147483647 w 240"/>
                <a:gd name="T53" fmla="*/ 2147483647 h 416"/>
                <a:gd name="T54" fmla="*/ 2147483647 w 240"/>
                <a:gd name="T55" fmla="*/ 2147483647 h 416"/>
                <a:gd name="T56" fmla="*/ 2147483647 w 240"/>
                <a:gd name="T57" fmla="*/ 2147483647 h 416"/>
                <a:gd name="T58" fmla="*/ 2147483647 w 240"/>
                <a:gd name="T59" fmla="*/ 2147483647 h 416"/>
                <a:gd name="T60" fmla="*/ 2147483647 w 240"/>
                <a:gd name="T61" fmla="*/ 2147483647 h 416"/>
                <a:gd name="T62" fmla="*/ 2147483647 w 240"/>
                <a:gd name="T63" fmla="*/ 2147483647 h 416"/>
                <a:gd name="T64" fmla="*/ 2147483647 w 240"/>
                <a:gd name="T65" fmla="*/ 2147483647 h 416"/>
                <a:gd name="T66" fmla="*/ 2147483647 w 240"/>
                <a:gd name="T67" fmla="*/ 2147483647 h 416"/>
                <a:gd name="T68" fmla="*/ 2147483647 w 240"/>
                <a:gd name="T69" fmla="*/ 2147483647 h 416"/>
                <a:gd name="T70" fmla="*/ 2147483647 w 240"/>
                <a:gd name="T71" fmla="*/ 2147483647 h 416"/>
                <a:gd name="T72" fmla="*/ 2147483647 w 240"/>
                <a:gd name="T73" fmla="*/ 2147483647 h 416"/>
                <a:gd name="T74" fmla="*/ 2147483647 w 240"/>
                <a:gd name="T75" fmla="*/ 2147483647 h 416"/>
                <a:gd name="T76" fmla="*/ 2147483647 w 240"/>
                <a:gd name="T77" fmla="*/ 0 h 416"/>
                <a:gd name="T78" fmla="*/ 2147483647 w 240"/>
                <a:gd name="T79" fmla="*/ 2147483647 h 416"/>
                <a:gd name="T80" fmla="*/ 2147483647 w 240"/>
                <a:gd name="T81" fmla="*/ 2147483647 h 416"/>
                <a:gd name="T82" fmla="*/ 2147483647 w 240"/>
                <a:gd name="T83" fmla="*/ 2147483647 h 416"/>
                <a:gd name="T84" fmla="*/ 2147483647 w 240"/>
                <a:gd name="T85" fmla="*/ 2147483647 h 416"/>
                <a:gd name="T86" fmla="*/ 2147483647 w 240"/>
                <a:gd name="T87" fmla="*/ 2147483647 h 416"/>
                <a:gd name="T88" fmla="*/ 2147483647 w 240"/>
                <a:gd name="T89" fmla="*/ 2147483647 h 416"/>
                <a:gd name="T90" fmla="*/ 2147483647 w 240"/>
                <a:gd name="T91" fmla="*/ 2147483647 h 416"/>
                <a:gd name="T92" fmla="*/ 2147483647 w 240"/>
                <a:gd name="T93" fmla="*/ 2147483647 h 416"/>
                <a:gd name="T94" fmla="*/ 2147483647 w 240"/>
                <a:gd name="T95" fmla="*/ 2147483647 h 416"/>
                <a:gd name="T96" fmla="*/ 2147483647 w 240"/>
                <a:gd name="T97" fmla="*/ 2147483647 h 416"/>
                <a:gd name="T98" fmla="*/ 2147483647 w 240"/>
                <a:gd name="T99" fmla="*/ 2147483647 h 416"/>
                <a:gd name="T100" fmla="*/ 2147483647 w 240"/>
                <a:gd name="T101" fmla="*/ 2147483647 h 416"/>
                <a:gd name="T102" fmla="*/ 2147483647 w 240"/>
                <a:gd name="T103" fmla="*/ 2147483647 h 416"/>
                <a:gd name="T104" fmla="*/ 2147483647 w 240"/>
                <a:gd name="T105" fmla="*/ 2147483647 h 416"/>
                <a:gd name="T106" fmla="*/ 2147483647 w 240"/>
                <a:gd name="T107" fmla="*/ 2147483647 h 416"/>
                <a:gd name="T108" fmla="*/ 2147483647 w 240"/>
                <a:gd name="T109" fmla="*/ 2147483647 h 416"/>
                <a:gd name="T110" fmla="*/ 2147483647 w 240"/>
                <a:gd name="T111" fmla="*/ 2147483647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2" name="Freeform 152">
              <a:extLst>
                <a:ext uri="{FF2B5EF4-FFF2-40B4-BE49-F238E27FC236}">
                  <a16:creationId xmlns:a16="http://schemas.microsoft.com/office/drawing/2014/main" xmlns="" id="{DA3C7AC8-2936-4A9F-8FEC-FF5BFC6E19B5}"/>
                </a:ext>
              </a:extLst>
            </p:cNvPr>
            <p:cNvSpPr>
              <a:spLocks noEditPoints="1" noChangeArrowheads="1"/>
            </p:cNvSpPr>
            <p:nvPr/>
          </p:nvSpPr>
          <p:spPr bwMode="auto">
            <a:xfrm>
              <a:off x="5163919" y="1649285"/>
              <a:ext cx="358984" cy="398594"/>
            </a:xfrm>
            <a:custGeom>
              <a:avLst/>
              <a:gdLst>
                <a:gd name="T0" fmla="*/ 2147483647 w 345"/>
                <a:gd name="T1" fmla="*/ 2147483647 h 375"/>
                <a:gd name="T2" fmla="*/ 2147483647 w 345"/>
                <a:gd name="T3" fmla="*/ 2147483647 h 375"/>
                <a:gd name="T4" fmla="*/ 2147483647 w 345"/>
                <a:gd name="T5" fmla="*/ 2147483647 h 375"/>
                <a:gd name="T6" fmla="*/ 2147483647 w 345"/>
                <a:gd name="T7" fmla="*/ 2147483647 h 375"/>
                <a:gd name="T8" fmla="*/ 2147483647 w 345"/>
                <a:gd name="T9" fmla="*/ 2147483647 h 375"/>
                <a:gd name="T10" fmla="*/ 2147483647 w 345"/>
                <a:gd name="T11" fmla="*/ 2147483647 h 375"/>
                <a:gd name="T12" fmla="*/ 2147483647 w 345"/>
                <a:gd name="T13" fmla="*/ 2147483647 h 375"/>
                <a:gd name="T14" fmla="*/ 2147483647 w 345"/>
                <a:gd name="T15" fmla="*/ 2147483647 h 375"/>
                <a:gd name="T16" fmla="*/ 2147483647 w 345"/>
                <a:gd name="T17" fmla="*/ 2147483647 h 375"/>
                <a:gd name="T18" fmla="*/ 2147483647 w 345"/>
                <a:gd name="T19" fmla="*/ 2147483647 h 375"/>
                <a:gd name="T20" fmla="*/ 2147483647 w 345"/>
                <a:gd name="T21" fmla="*/ 2147483647 h 375"/>
                <a:gd name="T22" fmla="*/ 2147483647 w 345"/>
                <a:gd name="T23" fmla="*/ 2147483647 h 375"/>
                <a:gd name="T24" fmla="*/ 2147483647 w 345"/>
                <a:gd name="T25" fmla="*/ 2147483647 h 375"/>
                <a:gd name="T26" fmla="*/ 2147483647 w 345"/>
                <a:gd name="T27" fmla="*/ 2147483647 h 375"/>
                <a:gd name="T28" fmla="*/ 2147483647 w 345"/>
                <a:gd name="T29" fmla="*/ 2147483647 h 375"/>
                <a:gd name="T30" fmla="*/ 2147483647 w 345"/>
                <a:gd name="T31" fmla="*/ 2147483647 h 375"/>
                <a:gd name="T32" fmla="*/ 2147483647 w 345"/>
                <a:gd name="T33" fmla="*/ 2147483647 h 375"/>
                <a:gd name="T34" fmla="*/ 2147483647 w 345"/>
                <a:gd name="T35" fmla="*/ 2147483647 h 375"/>
                <a:gd name="T36" fmla="*/ 2147483647 w 345"/>
                <a:gd name="T37" fmla="*/ 2147483647 h 375"/>
                <a:gd name="T38" fmla="*/ 2147483647 w 345"/>
                <a:gd name="T39" fmla="*/ 2147483647 h 375"/>
                <a:gd name="T40" fmla="*/ 2147483647 w 345"/>
                <a:gd name="T41" fmla="*/ 2147483647 h 375"/>
                <a:gd name="T42" fmla="*/ 2147483647 w 345"/>
                <a:gd name="T43" fmla="*/ 2147483647 h 375"/>
                <a:gd name="T44" fmla="*/ 2147483647 w 345"/>
                <a:gd name="T45" fmla="*/ 2147483647 h 375"/>
                <a:gd name="T46" fmla="*/ 2147483647 w 345"/>
                <a:gd name="T47" fmla="*/ 2147483647 h 375"/>
                <a:gd name="T48" fmla="*/ 2147483647 w 345"/>
                <a:gd name="T49" fmla="*/ 2147483647 h 375"/>
                <a:gd name="T50" fmla="*/ 2147483647 w 345"/>
                <a:gd name="T51" fmla="*/ 2147483647 h 375"/>
                <a:gd name="T52" fmla="*/ 2147483647 w 345"/>
                <a:gd name="T53" fmla="*/ 2147483647 h 375"/>
                <a:gd name="T54" fmla="*/ 2147483647 w 345"/>
                <a:gd name="T55" fmla="*/ 2147483647 h 375"/>
                <a:gd name="T56" fmla="*/ 2147483647 w 345"/>
                <a:gd name="T57" fmla="*/ 2147483647 h 375"/>
                <a:gd name="T58" fmla="*/ 2147483647 w 345"/>
                <a:gd name="T59" fmla="*/ 2147483647 h 375"/>
                <a:gd name="T60" fmla="*/ 2147483647 w 345"/>
                <a:gd name="T61" fmla="*/ 2147483647 h 375"/>
                <a:gd name="T62" fmla="*/ 2147483647 w 345"/>
                <a:gd name="T63" fmla="*/ 2147483647 h 375"/>
                <a:gd name="T64" fmla="*/ 2147483647 w 345"/>
                <a:gd name="T65" fmla="*/ 2147483647 h 375"/>
                <a:gd name="T66" fmla="*/ 2147483647 w 345"/>
                <a:gd name="T67" fmla="*/ 2147483647 h 375"/>
                <a:gd name="T68" fmla="*/ 2147483647 w 345"/>
                <a:gd name="T69" fmla="*/ 2147483647 h 375"/>
                <a:gd name="T70" fmla="*/ 2147483647 w 345"/>
                <a:gd name="T71" fmla="*/ 2147483647 h 375"/>
                <a:gd name="T72" fmla="*/ 2147483647 w 345"/>
                <a:gd name="T73" fmla="*/ 2147483647 h 375"/>
                <a:gd name="T74" fmla="*/ 2147483647 w 345"/>
                <a:gd name="T75" fmla="*/ 2147483647 h 375"/>
                <a:gd name="T76" fmla="*/ 2147483647 w 345"/>
                <a:gd name="T77" fmla="*/ 2147483647 h 375"/>
                <a:gd name="T78" fmla="*/ 2147483647 w 345"/>
                <a:gd name="T79" fmla="*/ 0 h 375"/>
                <a:gd name="T80" fmla="*/ 2147483647 w 345"/>
                <a:gd name="T81" fmla="*/ 2147483647 h 375"/>
                <a:gd name="T82" fmla="*/ 2147483647 w 345"/>
                <a:gd name="T83" fmla="*/ 2147483647 h 375"/>
                <a:gd name="T84" fmla="*/ 2147483647 w 345"/>
                <a:gd name="T85" fmla="*/ 2147483647 h 375"/>
                <a:gd name="T86" fmla="*/ 2147483647 w 345"/>
                <a:gd name="T87" fmla="*/ 2147483647 h 375"/>
                <a:gd name="T88" fmla="*/ 2147483647 w 345"/>
                <a:gd name="T89" fmla="*/ 2147483647 h 375"/>
                <a:gd name="T90" fmla="*/ 2147483647 w 345"/>
                <a:gd name="T91" fmla="*/ 2147483647 h 375"/>
                <a:gd name="T92" fmla="*/ 2147483647 w 345"/>
                <a:gd name="T93" fmla="*/ 2147483647 h 375"/>
                <a:gd name="T94" fmla="*/ 2147483647 w 345"/>
                <a:gd name="T95" fmla="*/ 2147483647 h 375"/>
                <a:gd name="T96" fmla="*/ 2147483647 w 345"/>
                <a:gd name="T97" fmla="*/ 2147483647 h 375"/>
                <a:gd name="T98" fmla="*/ 2147483647 w 345"/>
                <a:gd name="T99" fmla="*/ 2147483647 h 375"/>
                <a:gd name="T100" fmla="*/ 2147483647 w 345"/>
                <a:gd name="T101" fmla="*/ 2147483647 h 375"/>
                <a:gd name="T102" fmla="*/ 2147483647 w 345"/>
                <a:gd name="T103" fmla="*/ 2147483647 h 375"/>
                <a:gd name="T104" fmla="*/ 2147483647 w 345"/>
                <a:gd name="T105" fmla="*/ 2147483647 h 375"/>
                <a:gd name="T106" fmla="*/ 2147483647 w 345"/>
                <a:gd name="T107" fmla="*/ 2147483647 h 375"/>
                <a:gd name="T108" fmla="*/ 2147483647 w 345"/>
                <a:gd name="T109" fmla="*/ 2147483647 h 375"/>
                <a:gd name="T110" fmla="*/ 0 w 345"/>
                <a:gd name="T111" fmla="*/ 2147483647 h 375"/>
                <a:gd name="T112" fmla="*/ 2147483647 w 345"/>
                <a:gd name="T113" fmla="*/ 2147483647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3" name="Freeform 153">
              <a:extLst>
                <a:ext uri="{FF2B5EF4-FFF2-40B4-BE49-F238E27FC236}">
                  <a16:creationId xmlns:a16="http://schemas.microsoft.com/office/drawing/2014/main" xmlns="" id="{2FFD3D22-F3C5-423F-871F-0ED036978791}"/>
                </a:ext>
              </a:extLst>
            </p:cNvPr>
            <p:cNvSpPr>
              <a:spLocks noEditPoints="1" noChangeArrowheads="1"/>
            </p:cNvSpPr>
            <p:nvPr/>
          </p:nvSpPr>
          <p:spPr bwMode="auto">
            <a:xfrm>
              <a:off x="3854929" y="615065"/>
              <a:ext cx="339214" cy="338008"/>
            </a:xfrm>
            <a:custGeom>
              <a:avLst/>
              <a:gdLst>
                <a:gd name="T0" fmla="*/ 2147483647 w 325"/>
                <a:gd name="T1" fmla="*/ 2147483647 h 318"/>
                <a:gd name="T2" fmla="*/ 2147483647 w 325"/>
                <a:gd name="T3" fmla="*/ 2147483647 h 318"/>
                <a:gd name="T4" fmla="*/ 2147483647 w 325"/>
                <a:gd name="T5" fmla="*/ 2147483647 h 318"/>
                <a:gd name="T6" fmla="*/ 2147483647 w 325"/>
                <a:gd name="T7" fmla="*/ 2147483647 h 318"/>
                <a:gd name="T8" fmla="*/ 2147483647 w 325"/>
                <a:gd name="T9" fmla="*/ 2147483647 h 318"/>
                <a:gd name="T10" fmla="*/ 2147483647 w 325"/>
                <a:gd name="T11" fmla="*/ 2147483647 h 318"/>
                <a:gd name="T12" fmla="*/ 2147483647 w 325"/>
                <a:gd name="T13" fmla="*/ 2147483647 h 318"/>
                <a:gd name="T14" fmla="*/ 2147483647 w 325"/>
                <a:gd name="T15" fmla="*/ 2147483647 h 318"/>
                <a:gd name="T16" fmla="*/ 2147483647 w 325"/>
                <a:gd name="T17" fmla="*/ 2147483647 h 318"/>
                <a:gd name="T18" fmla="*/ 2147483647 w 325"/>
                <a:gd name="T19" fmla="*/ 2147483647 h 318"/>
                <a:gd name="T20" fmla="*/ 2147483647 w 325"/>
                <a:gd name="T21" fmla="*/ 2147483647 h 318"/>
                <a:gd name="T22" fmla="*/ 2147483647 w 325"/>
                <a:gd name="T23" fmla="*/ 2147483647 h 318"/>
                <a:gd name="T24" fmla="*/ 2147483647 w 325"/>
                <a:gd name="T25" fmla="*/ 2147483647 h 318"/>
                <a:gd name="T26" fmla="*/ 2147483647 w 325"/>
                <a:gd name="T27" fmla="*/ 2147483647 h 318"/>
                <a:gd name="T28" fmla="*/ 2147483647 w 325"/>
                <a:gd name="T29" fmla="*/ 2147483647 h 318"/>
                <a:gd name="T30" fmla="*/ 2147483647 w 325"/>
                <a:gd name="T31" fmla="*/ 2147483647 h 318"/>
                <a:gd name="T32" fmla="*/ 2147483647 w 325"/>
                <a:gd name="T33" fmla="*/ 2147483647 h 318"/>
                <a:gd name="T34" fmla="*/ 2147483647 w 325"/>
                <a:gd name="T35" fmla="*/ 2147483647 h 318"/>
                <a:gd name="T36" fmla="*/ 2147483647 w 325"/>
                <a:gd name="T37" fmla="*/ 2147483647 h 318"/>
                <a:gd name="T38" fmla="*/ 2147483647 w 325"/>
                <a:gd name="T39" fmla="*/ 2147483647 h 318"/>
                <a:gd name="T40" fmla="*/ 2147483647 w 325"/>
                <a:gd name="T41" fmla="*/ 2147483647 h 318"/>
                <a:gd name="T42" fmla="*/ 2147483647 w 325"/>
                <a:gd name="T43" fmla="*/ 2147483647 h 318"/>
                <a:gd name="T44" fmla="*/ 2147483647 w 325"/>
                <a:gd name="T45" fmla="*/ 2147483647 h 318"/>
                <a:gd name="T46" fmla="*/ 2147483647 w 325"/>
                <a:gd name="T47" fmla="*/ 2147483647 h 318"/>
                <a:gd name="T48" fmla="*/ 2147483647 w 325"/>
                <a:gd name="T49" fmla="*/ 2147483647 h 318"/>
                <a:gd name="T50" fmla="*/ 2147483647 w 325"/>
                <a:gd name="T51" fmla="*/ 2147483647 h 318"/>
                <a:gd name="T52" fmla="*/ 2147483647 w 325"/>
                <a:gd name="T53" fmla="*/ 2147483647 h 318"/>
                <a:gd name="T54" fmla="*/ 2147483647 w 325"/>
                <a:gd name="T55" fmla="*/ 2147483647 h 318"/>
                <a:gd name="T56" fmla="*/ 2147483647 w 325"/>
                <a:gd name="T57" fmla="*/ 2147483647 h 318"/>
                <a:gd name="T58" fmla="*/ 2147483647 w 325"/>
                <a:gd name="T59" fmla="*/ 2147483647 h 318"/>
                <a:gd name="T60" fmla="*/ 2147483647 w 325"/>
                <a:gd name="T61" fmla="*/ 2147483647 h 318"/>
                <a:gd name="T62" fmla="*/ 2147483647 w 325"/>
                <a:gd name="T63" fmla="*/ 2147483647 h 318"/>
                <a:gd name="T64" fmla="*/ 2147483647 w 325"/>
                <a:gd name="T65" fmla="*/ 2147483647 h 318"/>
                <a:gd name="T66" fmla="*/ 2147483647 w 325"/>
                <a:gd name="T67" fmla="*/ 2147483647 h 318"/>
                <a:gd name="T68" fmla="*/ 2147483647 w 325"/>
                <a:gd name="T69" fmla="*/ 2147483647 h 318"/>
                <a:gd name="T70" fmla="*/ 2147483647 w 325"/>
                <a:gd name="T71" fmla="*/ 2147483647 h 318"/>
                <a:gd name="T72" fmla="*/ 2147483647 w 325"/>
                <a:gd name="T73" fmla="*/ 2147483647 h 318"/>
                <a:gd name="T74" fmla="*/ 2147483647 w 325"/>
                <a:gd name="T75" fmla="*/ 2147483647 h 318"/>
                <a:gd name="T76" fmla="*/ 2147483647 w 325"/>
                <a:gd name="T77" fmla="*/ 2147483647 h 318"/>
                <a:gd name="T78" fmla="*/ 2147483647 w 325"/>
                <a:gd name="T79" fmla="*/ 2147483647 h 318"/>
                <a:gd name="T80" fmla="*/ 2147483647 w 325"/>
                <a:gd name="T81" fmla="*/ 2147483647 h 318"/>
                <a:gd name="T82" fmla="*/ 2147483647 w 325"/>
                <a:gd name="T83" fmla="*/ 2147483647 h 318"/>
                <a:gd name="T84" fmla="*/ 2147483647 w 325"/>
                <a:gd name="T85" fmla="*/ 2147483647 h 318"/>
                <a:gd name="T86" fmla="*/ 2147483647 w 325"/>
                <a:gd name="T87" fmla="*/ 2147483647 h 318"/>
                <a:gd name="T88" fmla="*/ 2147483647 w 325"/>
                <a:gd name="T89" fmla="*/ 2147483647 h 318"/>
                <a:gd name="T90" fmla="*/ 2147483647 w 325"/>
                <a:gd name="T91" fmla="*/ 2147483647 h 318"/>
                <a:gd name="T92" fmla="*/ 2147483647 w 325"/>
                <a:gd name="T93" fmla="*/ 2147483647 h 318"/>
                <a:gd name="T94" fmla="*/ 2147483647 w 325"/>
                <a:gd name="T95" fmla="*/ 2147483647 h 318"/>
                <a:gd name="T96" fmla="*/ 2147483647 w 325"/>
                <a:gd name="T97" fmla="*/ 2147483647 h 318"/>
                <a:gd name="T98" fmla="*/ 2147483647 w 325"/>
                <a:gd name="T99" fmla="*/ 2147483647 h 318"/>
                <a:gd name="T100" fmla="*/ 2147483647 w 325"/>
                <a:gd name="T101" fmla="*/ 2147483647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4" name="Freeform 154">
              <a:extLst>
                <a:ext uri="{FF2B5EF4-FFF2-40B4-BE49-F238E27FC236}">
                  <a16:creationId xmlns:a16="http://schemas.microsoft.com/office/drawing/2014/main" xmlns="" id="{D5060310-E2BD-4BB8-B5C4-2B59CDC52689}"/>
                </a:ext>
              </a:extLst>
            </p:cNvPr>
            <p:cNvSpPr>
              <a:spLocks noEditPoints="1" noChangeArrowheads="1"/>
            </p:cNvSpPr>
            <p:nvPr/>
          </p:nvSpPr>
          <p:spPr bwMode="auto">
            <a:xfrm>
              <a:off x="5043217" y="2056382"/>
              <a:ext cx="320484" cy="343323"/>
            </a:xfrm>
            <a:custGeom>
              <a:avLst/>
              <a:gdLst>
                <a:gd name="T0" fmla="*/ 2147483647 w 308"/>
                <a:gd name="T1" fmla="*/ 2147483647 h 323"/>
                <a:gd name="T2" fmla="*/ 2147483647 w 308"/>
                <a:gd name="T3" fmla="*/ 2147483647 h 323"/>
                <a:gd name="T4" fmla="*/ 2147483647 w 308"/>
                <a:gd name="T5" fmla="*/ 2147483647 h 323"/>
                <a:gd name="T6" fmla="*/ 2147483647 w 308"/>
                <a:gd name="T7" fmla="*/ 2147483647 h 323"/>
                <a:gd name="T8" fmla="*/ 2147483647 w 308"/>
                <a:gd name="T9" fmla="*/ 2147483647 h 323"/>
                <a:gd name="T10" fmla="*/ 2147483647 w 308"/>
                <a:gd name="T11" fmla="*/ 2147483647 h 323"/>
                <a:gd name="T12" fmla="*/ 2147483647 w 308"/>
                <a:gd name="T13" fmla="*/ 2147483647 h 323"/>
                <a:gd name="T14" fmla="*/ 2147483647 w 308"/>
                <a:gd name="T15" fmla="*/ 2147483647 h 323"/>
                <a:gd name="T16" fmla="*/ 2147483647 w 308"/>
                <a:gd name="T17" fmla="*/ 2147483647 h 323"/>
                <a:gd name="T18" fmla="*/ 2147483647 w 308"/>
                <a:gd name="T19" fmla="*/ 2147483647 h 323"/>
                <a:gd name="T20" fmla="*/ 2147483647 w 308"/>
                <a:gd name="T21" fmla="*/ 2147483647 h 323"/>
                <a:gd name="T22" fmla="*/ 2147483647 w 308"/>
                <a:gd name="T23" fmla="*/ 2147483647 h 323"/>
                <a:gd name="T24" fmla="*/ 2147483647 w 308"/>
                <a:gd name="T25" fmla="*/ 2147483647 h 323"/>
                <a:gd name="T26" fmla="*/ 2147483647 w 308"/>
                <a:gd name="T27" fmla="*/ 2147483647 h 323"/>
                <a:gd name="T28" fmla="*/ 2147483647 w 308"/>
                <a:gd name="T29" fmla="*/ 2147483647 h 323"/>
                <a:gd name="T30" fmla="*/ 2147483647 w 308"/>
                <a:gd name="T31" fmla="*/ 2147483647 h 323"/>
                <a:gd name="T32" fmla="*/ 2147483647 w 308"/>
                <a:gd name="T33" fmla="*/ 2147483647 h 323"/>
                <a:gd name="T34" fmla="*/ 2147483647 w 308"/>
                <a:gd name="T35" fmla="*/ 2147483647 h 323"/>
                <a:gd name="T36" fmla="*/ 2147483647 w 308"/>
                <a:gd name="T37" fmla="*/ 2147483647 h 323"/>
                <a:gd name="T38" fmla="*/ 2147483647 w 308"/>
                <a:gd name="T39" fmla="*/ 2147483647 h 323"/>
                <a:gd name="T40" fmla="*/ 2147483647 w 308"/>
                <a:gd name="T41" fmla="*/ 2147483647 h 323"/>
                <a:gd name="T42" fmla="*/ 2147483647 w 308"/>
                <a:gd name="T43" fmla="*/ 2147483647 h 323"/>
                <a:gd name="T44" fmla="*/ 2147483647 w 308"/>
                <a:gd name="T45" fmla="*/ 2147483647 h 323"/>
                <a:gd name="T46" fmla="*/ 2147483647 w 308"/>
                <a:gd name="T47" fmla="*/ 2147483647 h 323"/>
                <a:gd name="T48" fmla="*/ 2147483647 w 308"/>
                <a:gd name="T49" fmla="*/ 2147483647 h 323"/>
                <a:gd name="T50" fmla="*/ 2147483647 w 308"/>
                <a:gd name="T51" fmla="*/ 2147483647 h 323"/>
                <a:gd name="T52" fmla="*/ 2147483647 w 308"/>
                <a:gd name="T53" fmla="*/ 2147483647 h 323"/>
                <a:gd name="T54" fmla="*/ 2147483647 w 308"/>
                <a:gd name="T55" fmla="*/ 0 h 323"/>
                <a:gd name="T56" fmla="*/ 2147483647 w 308"/>
                <a:gd name="T57" fmla="*/ 2147483647 h 323"/>
                <a:gd name="T58" fmla="*/ 2147483647 w 308"/>
                <a:gd name="T59" fmla="*/ 2147483647 h 323"/>
                <a:gd name="T60" fmla="*/ 2147483647 w 308"/>
                <a:gd name="T61" fmla="*/ 2147483647 h 323"/>
                <a:gd name="T62" fmla="*/ 2147483647 w 308"/>
                <a:gd name="T63" fmla="*/ 2147483647 h 323"/>
                <a:gd name="T64" fmla="*/ 2147483647 w 308"/>
                <a:gd name="T65" fmla="*/ 2147483647 h 323"/>
                <a:gd name="T66" fmla="*/ 2147483647 w 308"/>
                <a:gd name="T67" fmla="*/ 2147483647 h 323"/>
                <a:gd name="T68" fmla="*/ 2147483647 w 308"/>
                <a:gd name="T69" fmla="*/ 2147483647 h 323"/>
                <a:gd name="T70" fmla="*/ 2147483647 w 308"/>
                <a:gd name="T71" fmla="*/ 2147483647 h 323"/>
                <a:gd name="T72" fmla="*/ 2147483647 w 308"/>
                <a:gd name="T73" fmla="*/ 2147483647 h 323"/>
                <a:gd name="T74" fmla="*/ 2147483647 w 308"/>
                <a:gd name="T75" fmla="*/ 2147483647 h 323"/>
                <a:gd name="T76" fmla="*/ 2147483647 w 308"/>
                <a:gd name="T77" fmla="*/ 2147483647 h 323"/>
                <a:gd name="T78" fmla="*/ 2147483647 w 308"/>
                <a:gd name="T79" fmla="*/ 2147483647 h 323"/>
                <a:gd name="T80" fmla="*/ 2147483647 w 308"/>
                <a:gd name="T81" fmla="*/ 2147483647 h 323"/>
                <a:gd name="T82" fmla="*/ 2147483647 w 308"/>
                <a:gd name="T83" fmla="*/ 2147483647 h 323"/>
                <a:gd name="T84" fmla="*/ 2147483647 w 308"/>
                <a:gd name="T85" fmla="*/ 2147483647 h 323"/>
                <a:gd name="T86" fmla="*/ 2147483647 w 308"/>
                <a:gd name="T87" fmla="*/ 2147483647 h 323"/>
                <a:gd name="T88" fmla="*/ 2147483647 w 308"/>
                <a:gd name="T89" fmla="*/ 2147483647 h 323"/>
                <a:gd name="T90" fmla="*/ 2147483647 w 308"/>
                <a:gd name="T91" fmla="*/ 2147483647 h 323"/>
                <a:gd name="T92" fmla="*/ 2147483647 w 308"/>
                <a:gd name="T93" fmla="*/ 2147483647 h 323"/>
                <a:gd name="T94" fmla="*/ 2147483647 w 308"/>
                <a:gd name="T95" fmla="*/ 2147483647 h 323"/>
                <a:gd name="T96" fmla="*/ 2147483647 w 308"/>
                <a:gd name="T97" fmla="*/ 2147483647 h 323"/>
                <a:gd name="T98" fmla="*/ 2147483647 w 308"/>
                <a:gd name="T99" fmla="*/ 2147483647 h 323"/>
                <a:gd name="T100" fmla="*/ 2147483647 w 308"/>
                <a:gd name="T101" fmla="*/ 2147483647 h 323"/>
                <a:gd name="T102" fmla="*/ 2147483647 w 308"/>
                <a:gd name="T103" fmla="*/ 2147483647 h 323"/>
                <a:gd name="T104" fmla="*/ 2147483647 w 308"/>
                <a:gd name="T105" fmla="*/ 2147483647 h 323"/>
                <a:gd name="T106" fmla="*/ 2147483647 w 308"/>
                <a:gd name="T107" fmla="*/ 2147483647 h 323"/>
                <a:gd name="T108" fmla="*/ 2147483647 w 308"/>
                <a:gd name="T109" fmla="*/ 2147483647 h 323"/>
                <a:gd name="T110" fmla="*/ 2147483647 w 308"/>
                <a:gd name="T111" fmla="*/ 2147483647 h 323"/>
                <a:gd name="T112" fmla="*/ 2147483647 w 308"/>
                <a:gd name="T113" fmla="*/ 2147483647 h 323"/>
                <a:gd name="T114" fmla="*/ 2147483647 w 308"/>
                <a:gd name="T115" fmla="*/ 2147483647 h 323"/>
                <a:gd name="T116" fmla="*/ 2147483647 w 308"/>
                <a:gd name="T117" fmla="*/ 2147483647 h 323"/>
                <a:gd name="T118" fmla="*/ 2147483647 w 308"/>
                <a:gd name="T119" fmla="*/ 2147483647 h 323"/>
                <a:gd name="T120" fmla="*/ 2147483647 w 308"/>
                <a:gd name="T121" fmla="*/ 2147483647 h 323"/>
                <a:gd name="T122" fmla="*/ 2147483647 w 308"/>
                <a:gd name="T123" fmla="*/ 2147483647 h 323"/>
                <a:gd name="T124" fmla="*/ 2147483647 w 308"/>
                <a:gd name="T125" fmla="*/ 2147483647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55" name="组合 212">
              <a:extLst>
                <a:ext uri="{FF2B5EF4-FFF2-40B4-BE49-F238E27FC236}">
                  <a16:creationId xmlns:a16="http://schemas.microsoft.com/office/drawing/2014/main" xmlns="" id="{1FC89F1F-A14D-4EC7-8FE3-31E13CB8D413}"/>
                </a:ext>
              </a:extLst>
            </p:cNvPr>
            <p:cNvGrpSpPr>
              <a:grpSpLocks/>
            </p:cNvGrpSpPr>
            <p:nvPr/>
          </p:nvGrpSpPr>
          <p:grpSpPr bwMode="auto">
            <a:xfrm>
              <a:off x="3709254" y="1305962"/>
              <a:ext cx="405808" cy="435801"/>
              <a:chOff x="0" y="0"/>
              <a:chExt cx="619125" cy="650875"/>
            </a:xfrm>
            <a:grpFill/>
          </p:grpSpPr>
          <p:sp>
            <p:nvSpPr>
              <p:cNvPr id="88" name="Rectangle 155">
                <a:extLst>
                  <a:ext uri="{FF2B5EF4-FFF2-40B4-BE49-F238E27FC236}">
                    <a16:creationId xmlns:a16="http://schemas.microsoft.com/office/drawing/2014/main" xmlns="" id="{651D9BFC-51C3-4079-BC9B-71FA2E2C5DE7}"/>
                  </a:ext>
                </a:extLst>
              </p:cNvPr>
              <p:cNvSpPr>
                <a:spLocks noChangeArrowheads="1"/>
              </p:cNvSpPr>
              <p:nvPr/>
            </p:nvSpPr>
            <p:spPr bwMode="auto">
              <a:xfrm>
                <a:off x="0" y="617537"/>
                <a:ext cx="6191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9" name="Rectangle 156">
                <a:extLst>
                  <a:ext uri="{FF2B5EF4-FFF2-40B4-BE49-F238E27FC236}">
                    <a16:creationId xmlns:a16="http://schemas.microsoft.com/office/drawing/2014/main" xmlns="" id="{18821E45-DA43-4E58-87CE-C794EBD0E5C7}"/>
                  </a:ext>
                </a:extLst>
              </p:cNvPr>
              <p:cNvSpPr>
                <a:spLocks noChangeArrowheads="1"/>
              </p:cNvSpPr>
              <p:nvPr/>
            </p:nvSpPr>
            <p:spPr bwMode="auto">
              <a:xfrm>
                <a:off x="25400" y="555625"/>
                <a:ext cx="5683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0" name="Rectangle 157">
                <a:extLst>
                  <a:ext uri="{FF2B5EF4-FFF2-40B4-BE49-F238E27FC236}">
                    <a16:creationId xmlns:a16="http://schemas.microsoft.com/office/drawing/2014/main" xmlns="" id="{509B15E4-EA9F-46EB-B545-2901B7AA466C}"/>
                  </a:ext>
                </a:extLst>
              </p:cNvPr>
              <p:cNvSpPr>
                <a:spLocks noChangeArrowheads="1"/>
              </p:cNvSpPr>
              <p:nvPr/>
            </p:nvSpPr>
            <p:spPr bwMode="auto">
              <a:xfrm>
                <a:off x="249237" y="492125"/>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1" name="Rectangle 158">
                <a:extLst>
                  <a:ext uri="{FF2B5EF4-FFF2-40B4-BE49-F238E27FC236}">
                    <a16:creationId xmlns:a16="http://schemas.microsoft.com/office/drawing/2014/main" xmlns="" id="{92DAC091-B589-4C39-918E-8B4305361705}"/>
                  </a:ext>
                </a:extLst>
              </p:cNvPr>
              <p:cNvSpPr>
                <a:spLocks noChangeArrowheads="1"/>
              </p:cNvSpPr>
              <p:nvPr/>
            </p:nvSpPr>
            <p:spPr bwMode="auto">
              <a:xfrm>
                <a:off x="271462" y="261937"/>
                <a:ext cx="77788"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2" name="Rectangle 159">
                <a:extLst>
                  <a:ext uri="{FF2B5EF4-FFF2-40B4-BE49-F238E27FC236}">
                    <a16:creationId xmlns:a16="http://schemas.microsoft.com/office/drawing/2014/main" xmlns="" id="{0F1A0E30-9E09-4979-9D91-F8B048995306}"/>
                  </a:ext>
                </a:extLst>
              </p:cNvPr>
              <p:cNvSpPr>
                <a:spLocks noChangeArrowheads="1"/>
              </p:cNvSpPr>
              <p:nvPr/>
            </p:nvSpPr>
            <p:spPr bwMode="auto">
              <a:xfrm>
                <a:off x="249237" y="249237"/>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3" name="Rectangle 160">
                <a:extLst>
                  <a:ext uri="{FF2B5EF4-FFF2-40B4-BE49-F238E27FC236}">
                    <a16:creationId xmlns:a16="http://schemas.microsoft.com/office/drawing/2014/main" xmlns="" id="{41DDBBE0-4783-4B2C-B766-7484EAE6664A}"/>
                  </a:ext>
                </a:extLst>
              </p:cNvPr>
              <p:cNvSpPr>
                <a:spLocks noChangeArrowheads="1"/>
              </p:cNvSpPr>
              <p:nvPr/>
            </p:nvSpPr>
            <p:spPr bwMode="auto">
              <a:xfrm>
                <a:off x="69850" y="492125"/>
                <a:ext cx="119063"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4" name="Rectangle 161">
                <a:extLst>
                  <a:ext uri="{FF2B5EF4-FFF2-40B4-BE49-F238E27FC236}">
                    <a16:creationId xmlns:a16="http://schemas.microsoft.com/office/drawing/2014/main" xmlns="" id="{845C76E3-3EB9-41BA-9858-E915059CCA45}"/>
                  </a:ext>
                </a:extLst>
              </p:cNvPr>
              <p:cNvSpPr>
                <a:spLocks noChangeArrowheads="1"/>
              </p:cNvSpPr>
              <p:nvPr/>
            </p:nvSpPr>
            <p:spPr bwMode="auto">
              <a:xfrm>
                <a:off x="90487" y="261937"/>
                <a:ext cx="77788"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5" name="Rectangle 162">
                <a:extLst>
                  <a:ext uri="{FF2B5EF4-FFF2-40B4-BE49-F238E27FC236}">
                    <a16:creationId xmlns:a16="http://schemas.microsoft.com/office/drawing/2014/main" xmlns="" id="{8232D70F-8398-4B3E-B491-ECE793693726}"/>
                  </a:ext>
                </a:extLst>
              </p:cNvPr>
              <p:cNvSpPr>
                <a:spLocks noChangeArrowheads="1"/>
              </p:cNvSpPr>
              <p:nvPr/>
            </p:nvSpPr>
            <p:spPr bwMode="auto">
              <a:xfrm>
                <a:off x="69850" y="249237"/>
                <a:ext cx="119063"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6" name="Rectangle 163">
                <a:extLst>
                  <a:ext uri="{FF2B5EF4-FFF2-40B4-BE49-F238E27FC236}">
                    <a16:creationId xmlns:a16="http://schemas.microsoft.com/office/drawing/2014/main" xmlns="" id="{83FCB905-F10D-43F8-8729-A1316B93EFDB}"/>
                  </a:ext>
                </a:extLst>
              </p:cNvPr>
              <p:cNvSpPr>
                <a:spLocks noChangeArrowheads="1"/>
              </p:cNvSpPr>
              <p:nvPr/>
            </p:nvSpPr>
            <p:spPr bwMode="auto">
              <a:xfrm>
                <a:off x="430212" y="492125"/>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7" name="Rectangle 164">
                <a:extLst>
                  <a:ext uri="{FF2B5EF4-FFF2-40B4-BE49-F238E27FC236}">
                    <a16:creationId xmlns:a16="http://schemas.microsoft.com/office/drawing/2014/main" xmlns="" id="{1F6B4C50-CBF7-45CC-AB1D-705224BDE905}"/>
                  </a:ext>
                </a:extLst>
              </p:cNvPr>
              <p:cNvSpPr>
                <a:spLocks noChangeArrowheads="1"/>
              </p:cNvSpPr>
              <p:nvPr/>
            </p:nvSpPr>
            <p:spPr bwMode="auto">
              <a:xfrm>
                <a:off x="452437" y="261937"/>
                <a:ext cx="76200"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8" name="Rectangle 165">
                <a:extLst>
                  <a:ext uri="{FF2B5EF4-FFF2-40B4-BE49-F238E27FC236}">
                    <a16:creationId xmlns:a16="http://schemas.microsoft.com/office/drawing/2014/main" xmlns="" id="{7C2167BC-18F3-434C-9336-DA4EDD0729AE}"/>
                  </a:ext>
                </a:extLst>
              </p:cNvPr>
              <p:cNvSpPr>
                <a:spLocks noChangeArrowheads="1"/>
              </p:cNvSpPr>
              <p:nvPr/>
            </p:nvSpPr>
            <p:spPr bwMode="auto">
              <a:xfrm>
                <a:off x="430212" y="249237"/>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9" name="Rectangle 166">
                <a:extLst>
                  <a:ext uri="{FF2B5EF4-FFF2-40B4-BE49-F238E27FC236}">
                    <a16:creationId xmlns:a16="http://schemas.microsoft.com/office/drawing/2014/main" xmlns="" id="{E2376819-CE6F-4161-AA83-CD3B6988F419}"/>
                  </a:ext>
                </a:extLst>
              </p:cNvPr>
              <p:cNvSpPr>
                <a:spLocks noChangeArrowheads="1"/>
              </p:cNvSpPr>
              <p:nvPr/>
            </p:nvSpPr>
            <p:spPr bwMode="auto">
              <a:xfrm>
                <a:off x="25400" y="179387"/>
                <a:ext cx="5683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0" name="Freeform 167">
                <a:extLst>
                  <a:ext uri="{FF2B5EF4-FFF2-40B4-BE49-F238E27FC236}">
                    <a16:creationId xmlns:a16="http://schemas.microsoft.com/office/drawing/2014/main" xmlns="" id="{73CF8158-FE1A-4845-B16A-40E3A2294F1C}"/>
                  </a:ext>
                </a:extLst>
              </p:cNvPr>
              <p:cNvSpPr>
                <a:spLocks noChangeArrowheads="1"/>
              </p:cNvSpPr>
              <p:nvPr/>
            </p:nvSpPr>
            <p:spPr bwMode="auto">
              <a:xfrm>
                <a:off x="25400" y="0"/>
                <a:ext cx="568325" cy="179388"/>
              </a:xfrm>
              <a:custGeom>
                <a:avLst/>
                <a:gdLst>
                  <a:gd name="T0" fmla="*/ 179 w 358"/>
                  <a:gd name="T1" fmla="*/ 0 h 113"/>
                  <a:gd name="T2" fmla="*/ 0 w 358"/>
                  <a:gd name="T3" fmla="*/ 113 h 113"/>
                  <a:gd name="T4" fmla="*/ 358 w 358"/>
                  <a:gd name="T5" fmla="*/ 113 h 113"/>
                  <a:gd name="T6" fmla="*/ 179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6" name="Freeform 168">
              <a:extLst>
                <a:ext uri="{FF2B5EF4-FFF2-40B4-BE49-F238E27FC236}">
                  <a16:creationId xmlns:a16="http://schemas.microsoft.com/office/drawing/2014/main" xmlns="" id="{1980D724-8C03-40C4-956C-7BE333E7EDB3}"/>
                </a:ext>
              </a:extLst>
            </p:cNvPr>
            <p:cNvSpPr>
              <a:spLocks noEditPoints="1" noChangeArrowheads="1"/>
            </p:cNvSpPr>
            <p:nvPr/>
          </p:nvSpPr>
          <p:spPr bwMode="auto">
            <a:xfrm>
              <a:off x="4604112" y="1414380"/>
              <a:ext cx="518185" cy="345449"/>
            </a:xfrm>
            <a:custGeom>
              <a:avLst/>
              <a:gdLst>
                <a:gd name="T0" fmla="*/ 2147483647 w 497"/>
                <a:gd name="T1" fmla="*/ 0 h 325"/>
                <a:gd name="T2" fmla="*/ 2147483647 w 497"/>
                <a:gd name="T3" fmla="*/ 2147483647 h 325"/>
                <a:gd name="T4" fmla="*/ 2147483647 w 497"/>
                <a:gd name="T5" fmla="*/ 2147483647 h 325"/>
                <a:gd name="T6" fmla="*/ 2147483647 w 497"/>
                <a:gd name="T7" fmla="*/ 2147483647 h 325"/>
                <a:gd name="T8" fmla="*/ 2147483647 w 497"/>
                <a:gd name="T9" fmla="*/ 2147483647 h 325"/>
                <a:gd name="T10" fmla="*/ 2147483647 w 497"/>
                <a:gd name="T11" fmla="*/ 2147483647 h 325"/>
                <a:gd name="T12" fmla="*/ 2147483647 w 497"/>
                <a:gd name="T13" fmla="*/ 2147483647 h 325"/>
                <a:gd name="T14" fmla="*/ 2147483647 w 497"/>
                <a:gd name="T15" fmla="*/ 2147483647 h 325"/>
                <a:gd name="T16" fmla="*/ 2147483647 w 497"/>
                <a:gd name="T17" fmla="*/ 2147483647 h 325"/>
                <a:gd name="T18" fmla="*/ 2147483647 w 497"/>
                <a:gd name="T19" fmla="*/ 2147483647 h 325"/>
                <a:gd name="T20" fmla="*/ 2147483647 w 497"/>
                <a:gd name="T21" fmla="*/ 2147483647 h 325"/>
                <a:gd name="T22" fmla="*/ 2147483647 w 497"/>
                <a:gd name="T23" fmla="*/ 2147483647 h 325"/>
                <a:gd name="T24" fmla="*/ 2147483647 w 497"/>
                <a:gd name="T25" fmla="*/ 2147483647 h 325"/>
                <a:gd name="T26" fmla="*/ 2147483647 w 497"/>
                <a:gd name="T27" fmla="*/ 2147483647 h 325"/>
                <a:gd name="T28" fmla="*/ 2147483647 w 497"/>
                <a:gd name="T29" fmla="*/ 2147483647 h 325"/>
                <a:gd name="T30" fmla="*/ 2147483647 w 497"/>
                <a:gd name="T31" fmla="*/ 2147483647 h 325"/>
                <a:gd name="T32" fmla="*/ 2147483647 w 497"/>
                <a:gd name="T33" fmla="*/ 2147483647 h 325"/>
                <a:gd name="T34" fmla="*/ 2147483647 w 497"/>
                <a:gd name="T35" fmla="*/ 2147483647 h 325"/>
                <a:gd name="T36" fmla="*/ 2147483647 w 497"/>
                <a:gd name="T37" fmla="*/ 2147483647 h 325"/>
                <a:gd name="T38" fmla="*/ 2147483647 w 497"/>
                <a:gd name="T39" fmla="*/ 2147483647 h 325"/>
                <a:gd name="T40" fmla="*/ 2147483647 w 497"/>
                <a:gd name="T41" fmla="*/ 2147483647 h 325"/>
                <a:gd name="T42" fmla="*/ 2147483647 w 497"/>
                <a:gd name="T43" fmla="*/ 2147483647 h 325"/>
                <a:gd name="T44" fmla="*/ 2147483647 w 497"/>
                <a:gd name="T45" fmla="*/ 2147483647 h 325"/>
                <a:gd name="T46" fmla="*/ 2147483647 w 497"/>
                <a:gd name="T47" fmla="*/ 2147483647 h 325"/>
                <a:gd name="T48" fmla="*/ 2147483647 w 497"/>
                <a:gd name="T49" fmla="*/ 2147483647 h 325"/>
                <a:gd name="T50" fmla="*/ 2147483647 w 497"/>
                <a:gd name="T51" fmla="*/ 2147483647 h 325"/>
                <a:gd name="T52" fmla="*/ 2147483647 w 497"/>
                <a:gd name="T53" fmla="*/ 2147483647 h 325"/>
                <a:gd name="T54" fmla="*/ 2147483647 w 497"/>
                <a:gd name="T55" fmla="*/ 2147483647 h 325"/>
                <a:gd name="T56" fmla="*/ 2147483647 w 497"/>
                <a:gd name="T57" fmla="*/ 2147483647 h 325"/>
                <a:gd name="T58" fmla="*/ 2147483647 w 497"/>
                <a:gd name="T59" fmla="*/ 2147483647 h 325"/>
                <a:gd name="T60" fmla="*/ 2147483647 w 497"/>
                <a:gd name="T61" fmla="*/ 0 h 325"/>
                <a:gd name="T62" fmla="*/ 2147483647 w 497"/>
                <a:gd name="T63" fmla="*/ 2147483647 h 325"/>
                <a:gd name="T64" fmla="*/ 0 w 497"/>
                <a:gd name="T65" fmla="*/ 2147483647 h 325"/>
                <a:gd name="T66" fmla="*/ 2147483647 w 497"/>
                <a:gd name="T67" fmla="*/ 2147483647 h 325"/>
                <a:gd name="T68" fmla="*/ 2147483647 w 497"/>
                <a:gd name="T69" fmla="*/ 2147483647 h 325"/>
                <a:gd name="T70" fmla="*/ 2147483647 w 497"/>
                <a:gd name="T71" fmla="*/ 2147483647 h 325"/>
                <a:gd name="T72" fmla="*/ 2147483647 w 497"/>
                <a:gd name="T73" fmla="*/ 2147483647 h 325"/>
                <a:gd name="T74" fmla="*/ 2147483647 w 497"/>
                <a:gd name="T75" fmla="*/ 2147483647 h 325"/>
                <a:gd name="T76" fmla="*/ 2147483647 w 497"/>
                <a:gd name="T77" fmla="*/ 2147483647 h 325"/>
                <a:gd name="T78" fmla="*/ 2147483647 w 497"/>
                <a:gd name="T79" fmla="*/ 2147483647 h 325"/>
                <a:gd name="T80" fmla="*/ 2147483647 w 497"/>
                <a:gd name="T81" fmla="*/ 2147483647 h 325"/>
                <a:gd name="T82" fmla="*/ 2147483647 w 497"/>
                <a:gd name="T83" fmla="*/ 2147483647 h 325"/>
                <a:gd name="T84" fmla="*/ 2147483647 w 497"/>
                <a:gd name="T85" fmla="*/ 2147483647 h 325"/>
                <a:gd name="T86" fmla="*/ 2147483647 w 497"/>
                <a:gd name="T87" fmla="*/ 2147483647 h 325"/>
                <a:gd name="T88" fmla="*/ 2147483647 w 497"/>
                <a:gd name="T89" fmla="*/ 2147483647 h 325"/>
                <a:gd name="T90" fmla="*/ 2147483647 w 497"/>
                <a:gd name="T91" fmla="*/ 2147483647 h 325"/>
                <a:gd name="T92" fmla="*/ 2147483647 w 497"/>
                <a:gd name="T93" fmla="*/ 2147483647 h 325"/>
                <a:gd name="T94" fmla="*/ 2147483647 w 497"/>
                <a:gd name="T95" fmla="*/ 2147483647 h 325"/>
                <a:gd name="T96" fmla="*/ 2147483647 w 497"/>
                <a:gd name="T97" fmla="*/ 2147483647 h 325"/>
                <a:gd name="T98" fmla="*/ 2147483647 w 497"/>
                <a:gd name="T99" fmla="*/ 2147483647 h 325"/>
                <a:gd name="T100" fmla="*/ 2147483647 w 497"/>
                <a:gd name="T101" fmla="*/ 2147483647 h 325"/>
                <a:gd name="T102" fmla="*/ 2147483647 w 497"/>
                <a:gd name="T103" fmla="*/ 2147483647 h 325"/>
                <a:gd name="T104" fmla="*/ 2147483647 w 497"/>
                <a:gd name="T105" fmla="*/ 2147483647 h 325"/>
                <a:gd name="T106" fmla="*/ 2147483647 w 497"/>
                <a:gd name="T107" fmla="*/ 2147483647 h 325"/>
                <a:gd name="T108" fmla="*/ 2147483647 w 497"/>
                <a:gd name="T109" fmla="*/ 2147483647 h 325"/>
                <a:gd name="T110" fmla="*/ 2147483647 w 497"/>
                <a:gd name="T111" fmla="*/ 2147483647 h 325"/>
                <a:gd name="T112" fmla="*/ 2147483647 w 497"/>
                <a:gd name="T113" fmla="*/ 2147483647 h 325"/>
                <a:gd name="T114" fmla="*/ 2147483647 w 497"/>
                <a:gd name="T115" fmla="*/ 2147483647 h 325"/>
                <a:gd name="T116" fmla="*/ 2147483647 w 497"/>
                <a:gd name="T117" fmla="*/ 2147483647 h 325"/>
                <a:gd name="T118" fmla="*/ 2147483647 w 497"/>
                <a:gd name="T119" fmla="*/ 2147483647 h 325"/>
                <a:gd name="T120" fmla="*/ 2147483647 w 497"/>
                <a:gd name="T121" fmla="*/ 2147483647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7" name="Freeform 169">
              <a:extLst>
                <a:ext uri="{FF2B5EF4-FFF2-40B4-BE49-F238E27FC236}">
                  <a16:creationId xmlns:a16="http://schemas.microsoft.com/office/drawing/2014/main" xmlns="" id="{D1577A3D-7451-42AC-B901-09394E07726C}"/>
                </a:ext>
              </a:extLst>
            </p:cNvPr>
            <p:cNvSpPr>
              <a:spLocks noEditPoints="1" noChangeArrowheads="1"/>
            </p:cNvSpPr>
            <p:nvPr/>
          </p:nvSpPr>
          <p:spPr bwMode="auto">
            <a:xfrm>
              <a:off x="3859091" y="1794904"/>
              <a:ext cx="122783" cy="214709"/>
            </a:xfrm>
            <a:custGeom>
              <a:avLst/>
              <a:gdLst>
                <a:gd name="T0" fmla="*/ 2147483647 w 117"/>
                <a:gd name="T1" fmla="*/ 2147483647 h 202"/>
                <a:gd name="T2" fmla="*/ 2147483647 w 117"/>
                <a:gd name="T3" fmla="*/ 2147483647 h 202"/>
                <a:gd name="T4" fmla="*/ 2147483647 w 117"/>
                <a:gd name="T5" fmla="*/ 2147483647 h 202"/>
                <a:gd name="T6" fmla="*/ 2147483647 w 117"/>
                <a:gd name="T7" fmla="*/ 2147483647 h 202"/>
                <a:gd name="T8" fmla="*/ 2147483647 w 117"/>
                <a:gd name="T9" fmla="*/ 2147483647 h 202"/>
                <a:gd name="T10" fmla="*/ 2147483647 w 117"/>
                <a:gd name="T11" fmla="*/ 2147483647 h 202"/>
                <a:gd name="T12" fmla="*/ 2147483647 w 117"/>
                <a:gd name="T13" fmla="*/ 2147483647 h 202"/>
                <a:gd name="T14" fmla="*/ 2147483647 w 117"/>
                <a:gd name="T15" fmla="*/ 2147483647 h 202"/>
                <a:gd name="T16" fmla="*/ 2147483647 w 117"/>
                <a:gd name="T17" fmla="*/ 2147483647 h 202"/>
                <a:gd name="T18" fmla="*/ 2147483647 w 117"/>
                <a:gd name="T19" fmla="*/ 2147483647 h 202"/>
                <a:gd name="T20" fmla="*/ 2147483647 w 117"/>
                <a:gd name="T21" fmla="*/ 2147483647 h 202"/>
                <a:gd name="T22" fmla="*/ 2147483647 w 117"/>
                <a:gd name="T23" fmla="*/ 2147483647 h 202"/>
                <a:gd name="T24" fmla="*/ 2147483647 w 117"/>
                <a:gd name="T25" fmla="*/ 2147483647 h 202"/>
                <a:gd name="T26" fmla="*/ 2147483647 w 117"/>
                <a:gd name="T27" fmla="*/ 2147483647 h 202"/>
                <a:gd name="T28" fmla="*/ 2147483647 w 117"/>
                <a:gd name="T29" fmla="*/ 2147483647 h 202"/>
                <a:gd name="T30" fmla="*/ 2147483647 w 117"/>
                <a:gd name="T31" fmla="*/ 2147483647 h 202"/>
                <a:gd name="T32" fmla="*/ 2147483647 w 117"/>
                <a:gd name="T33" fmla="*/ 2147483647 h 202"/>
                <a:gd name="T34" fmla="*/ 2147483647 w 117"/>
                <a:gd name="T35" fmla="*/ 2147483647 h 202"/>
                <a:gd name="T36" fmla="*/ 2147483647 w 117"/>
                <a:gd name="T37" fmla="*/ 2147483647 h 202"/>
                <a:gd name="T38" fmla="*/ 2147483647 w 117"/>
                <a:gd name="T39" fmla="*/ 2147483647 h 202"/>
                <a:gd name="T40" fmla="*/ 2147483647 w 117"/>
                <a:gd name="T41" fmla="*/ 2147483647 h 202"/>
                <a:gd name="T42" fmla="*/ 2147483647 w 117"/>
                <a:gd name="T43" fmla="*/ 2147483647 h 202"/>
                <a:gd name="T44" fmla="*/ 2147483647 w 117"/>
                <a:gd name="T45" fmla="*/ 2147483647 h 202"/>
                <a:gd name="T46" fmla="*/ 2147483647 w 117"/>
                <a:gd name="T47" fmla="*/ 2147483647 h 202"/>
                <a:gd name="T48" fmla="*/ 2147483647 w 117"/>
                <a:gd name="T49" fmla="*/ 2147483647 h 202"/>
                <a:gd name="T50" fmla="*/ 2147483647 w 117"/>
                <a:gd name="T51" fmla="*/ 2147483647 h 202"/>
                <a:gd name="T52" fmla="*/ 2147483647 w 117"/>
                <a:gd name="T53" fmla="*/ 2147483647 h 202"/>
                <a:gd name="T54" fmla="*/ 2147483647 w 117"/>
                <a:gd name="T55" fmla="*/ 2147483647 h 202"/>
                <a:gd name="T56" fmla="*/ 2147483647 w 117"/>
                <a:gd name="T57" fmla="*/ 2147483647 h 202"/>
                <a:gd name="T58" fmla="*/ 2147483647 w 117"/>
                <a:gd name="T59" fmla="*/ 0 h 202"/>
                <a:gd name="T60" fmla="*/ 2147483647 w 117"/>
                <a:gd name="T61" fmla="*/ 2147483647 h 202"/>
                <a:gd name="T62" fmla="*/ 2147483647 w 117"/>
                <a:gd name="T63" fmla="*/ 2147483647 h 202"/>
                <a:gd name="T64" fmla="*/ 2147483647 w 117"/>
                <a:gd name="T65" fmla="*/ 2147483647 h 202"/>
                <a:gd name="T66" fmla="*/ 2147483647 w 117"/>
                <a:gd name="T67" fmla="*/ 2147483647 h 202"/>
                <a:gd name="T68" fmla="*/ 2147483647 w 117"/>
                <a:gd name="T69" fmla="*/ 2147483647 h 202"/>
                <a:gd name="T70" fmla="*/ 2147483647 w 117"/>
                <a:gd name="T71" fmla="*/ 2147483647 h 202"/>
                <a:gd name="T72" fmla="*/ 2147483647 w 117"/>
                <a:gd name="T73" fmla="*/ 2147483647 h 202"/>
                <a:gd name="T74" fmla="*/ 2147483647 w 117"/>
                <a:gd name="T75" fmla="*/ 2147483647 h 202"/>
                <a:gd name="T76" fmla="*/ 2147483647 w 117"/>
                <a:gd name="T77" fmla="*/ 2147483647 h 202"/>
                <a:gd name="T78" fmla="*/ 2147483647 w 117"/>
                <a:gd name="T79" fmla="*/ 2147483647 h 202"/>
                <a:gd name="T80" fmla="*/ 2147483647 w 117"/>
                <a:gd name="T81" fmla="*/ 2147483647 h 202"/>
                <a:gd name="T82" fmla="*/ 2147483647 w 117"/>
                <a:gd name="T83" fmla="*/ 2147483647 h 202"/>
                <a:gd name="T84" fmla="*/ 2147483647 w 117"/>
                <a:gd name="T85" fmla="*/ 2147483647 h 202"/>
                <a:gd name="T86" fmla="*/ 2147483647 w 117"/>
                <a:gd name="T87" fmla="*/ 2147483647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8" name="Freeform 170">
              <a:extLst>
                <a:ext uri="{FF2B5EF4-FFF2-40B4-BE49-F238E27FC236}">
                  <a16:creationId xmlns:a16="http://schemas.microsoft.com/office/drawing/2014/main" xmlns="" id="{2F3DBF03-A605-4534-9D14-D3399F08C891}"/>
                </a:ext>
              </a:extLst>
            </p:cNvPr>
            <p:cNvSpPr>
              <a:spLocks noEditPoints="1" noChangeArrowheads="1"/>
            </p:cNvSpPr>
            <p:nvPr/>
          </p:nvSpPr>
          <p:spPr bwMode="auto">
            <a:xfrm>
              <a:off x="4799732" y="1051925"/>
              <a:ext cx="242444" cy="305057"/>
            </a:xfrm>
            <a:custGeom>
              <a:avLst/>
              <a:gdLst>
                <a:gd name="T0" fmla="*/ 2147483647 w 233"/>
                <a:gd name="T1" fmla="*/ 0 h 287"/>
                <a:gd name="T2" fmla="*/ 2147483647 w 233"/>
                <a:gd name="T3" fmla="*/ 2147483647 h 287"/>
                <a:gd name="T4" fmla="*/ 2147483647 w 233"/>
                <a:gd name="T5" fmla="*/ 2147483647 h 287"/>
                <a:gd name="T6" fmla="*/ 2147483647 w 233"/>
                <a:gd name="T7" fmla="*/ 2147483647 h 287"/>
                <a:gd name="T8" fmla="*/ 2147483647 w 233"/>
                <a:gd name="T9" fmla="*/ 2147483647 h 287"/>
                <a:gd name="T10" fmla="*/ 2147483647 w 233"/>
                <a:gd name="T11" fmla="*/ 2147483647 h 287"/>
                <a:gd name="T12" fmla="*/ 2147483647 w 233"/>
                <a:gd name="T13" fmla="*/ 2147483647 h 287"/>
                <a:gd name="T14" fmla="*/ 2147483647 w 233"/>
                <a:gd name="T15" fmla="*/ 2147483647 h 287"/>
                <a:gd name="T16" fmla="*/ 2147483647 w 233"/>
                <a:gd name="T17" fmla="*/ 2147483647 h 287"/>
                <a:gd name="T18" fmla="*/ 2147483647 w 233"/>
                <a:gd name="T19" fmla="*/ 2147483647 h 287"/>
                <a:gd name="T20" fmla="*/ 2147483647 w 233"/>
                <a:gd name="T21" fmla="*/ 2147483647 h 287"/>
                <a:gd name="T22" fmla="*/ 2147483647 w 233"/>
                <a:gd name="T23" fmla="*/ 2147483647 h 287"/>
                <a:gd name="T24" fmla="*/ 2147483647 w 233"/>
                <a:gd name="T25" fmla="*/ 2147483647 h 287"/>
                <a:gd name="T26" fmla="*/ 2147483647 w 233"/>
                <a:gd name="T27" fmla="*/ 2147483647 h 287"/>
                <a:gd name="T28" fmla="*/ 2147483647 w 233"/>
                <a:gd name="T29" fmla="*/ 2147483647 h 287"/>
                <a:gd name="T30" fmla="*/ 2147483647 w 233"/>
                <a:gd name="T31" fmla="*/ 2147483647 h 287"/>
                <a:gd name="T32" fmla="*/ 2147483647 w 233"/>
                <a:gd name="T33" fmla="*/ 2147483647 h 287"/>
                <a:gd name="T34" fmla="*/ 2147483647 w 233"/>
                <a:gd name="T35" fmla="*/ 2147483647 h 287"/>
                <a:gd name="T36" fmla="*/ 2147483647 w 233"/>
                <a:gd name="T37" fmla="*/ 2147483647 h 287"/>
                <a:gd name="T38" fmla="*/ 2147483647 w 233"/>
                <a:gd name="T39" fmla="*/ 2147483647 h 287"/>
                <a:gd name="T40" fmla="*/ 2147483647 w 233"/>
                <a:gd name="T41" fmla="*/ 2147483647 h 287"/>
                <a:gd name="T42" fmla="*/ 2147483647 w 233"/>
                <a:gd name="T43" fmla="*/ 2147483647 h 287"/>
                <a:gd name="T44" fmla="*/ 2147483647 w 233"/>
                <a:gd name="T45" fmla="*/ 0 h 287"/>
                <a:gd name="T46" fmla="*/ 2147483647 w 233"/>
                <a:gd name="T47" fmla="*/ 2147483647 h 287"/>
                <a:gd name="T48" fmla="*/ 2147483647 w 233"/>
                <a:gd name="T49" fmla="*/ 2147483647 h 287"/>
                <a:gd name="T50" fmla="*/ 2147483647 w 233"/>
                <a:gd name="T51" fmla="*/ 2147483647 h 287"/>
                <a:gd name="T52" fmla="*/ 2147483647 w 233"/>
                <a:gd name="T53" fmla="*/ 2147483647 h 287"/>
                <a:gd name="T54" fmla="*/ 2147483647 w 233"/>
                <a:gd name="T55" fmla="*/ 2147483647 h 287"/>
                <a:gd name="T56" fmla="*/ 2147483647 w 233"/>
                <a:gd name="T57" fmla="*/ 2147483647 h 287"/>
                <a:gd name="T58" fmla="*/ 2147483647 w 233"/>
                <a:gd name="T59" fmla="*/ 2147483647 h 287"/>
                <a:gd name="T60" fmla="*/ 2147483647 w 233"/>
                <a:gd name="T61" fmla="*/ 2147483647 h 287"/>
                <a:gd name="T62" fmla="*/ 2147483647 w 233"/>
                <a:gd name="T63" fmla="*/ 2147483647 h 287"/>
                <a:gd name="T64" fmla="*/ 2147483647 w 233"/>
                <a:gd name="T65" fmla="*/ 2147483647 h 287"/>
                <a:gd name="T66" fmla="*/ 2147483647 w 233"/>
                <a:gd name="T67" fmla="*/ 2147483647 h 287"/>
                <a:gd name="T68" fmla="*/ 2147483647 w 233"/>
                <a:gd name="T69" fmla="*/ 2147483647 h 287"/>
                <a:gd name="T70" fmla="*/ 2147483647 w 233"/>
                <a:gd name="T71" fmla="*/ 2147483647 h 287"/>
                <a:gd name="T72" fmla="*/ 2147483647 w 233"/>
                <a:gd name="T73" fmla="*/ 2147483647 h 287"/>
                <a:gd name="T74" fmla="*/ 2147483647 w 233"/>
                <a:gd name="T75" fmla="*/ 0 h 287"/>
                <a:gd name="T76" fmla="*/ 2147483647 w 233"/>
                <a:gd name="T77" fmla="*/ 2147483647 h 287"/>
                <a:gd name="T78" fmla="*/ 2147483647 w 233"/>
                <a:gd name="T79" fmla="*/ 2147483647 h 287"/>
                <a:gd name="T80" fmla="*/ 2147483647 w 233"/>
                <a:gd name="T81" fmla="*/ 2147483647 h 287"/>
                <a:gd name="T82" fmla="*/ 2147483647 w 233"/>
                <a:gd name="T83" fmla="*/ 2147483647 h 287"/>
                <a:gd name="T84" fmla="*/ 2147483647 w 233"/>
                <a:gd name="T85" fmla="*/ 2147483647 h 287"/>
                <a:gd name="T86" fmla="*/ 2147483647 w 233"/>
                <a:gd name="T87" fmla="*/ 2147483647 h 287"/>
                <a:gd name="T88" fmla="*/ 2147483647 w 233"/>
                <a:gd name="T89" fmla="*/ 2147483647 h 287"/>
                <a:gd name="T90" fmla="*/ 2147483647 w 233"/>
                <a:gd name="T91" fmla="*/ 2147483647 h 287"/>
                <a:gd name="T92" fmla="*/ 2147483647 w 233"/>
                <a:gd name="T93" fmla="*/ 2147483647 h 287"/>
                <a:gd name="T94" fmla="*/ 2147483647 w 233"/>
                <a:gd name="T95" fmla="*/ 2147483647 h 287"/>
                <a:gd name="T96" fmla="*/ 2147483647 w 233"/>
                <a:gd name="T97" fmla="*/ 2147483647 h 287"/>
                <a:gd name="T98" fmla="*/ 2147483647 w 233"/>
                <a:gd name="T99" fmla="*/ 2147483647 h 287"/>
                <a:gd name="T100" fmla="*/ 2147483647 w 233"/>
                <a:gd name="T101" fmla="*/ 2147483647 h 287"/>
                <a:gd name="T102" fmla="*/ 2147483647 w 233"/>
                <a:gd name="T103" fmla="*/ 2147483647 h 287"/>
                <a:gd name="T104" fmla="*/ 2147483647 w 233"/>
                <a:gd name="T105" fmla="*/ 2147483647 h 287"/>
                <a:gd name="T106" fmla="*/ 2147483647 w 233"/>
                <a:gd name="T107" fmla="*/ 2147483647 h 287"/>
                <a:gd name="T108" fmla="*/ 2147483647 w 233"/>
                <a:gd name="T109" fmla="*/ 2147483647 h 287"/>
                <a:gd name="T110" fmla="*/ 0 w 233"/>
                <a:gd name="T111" fmla="*/ 2147483647 h 287"/>
                <a:gd name="T112" fmla="*/ 2147483647 w 233"/>
                <a:gd name="T113" fmla="*/ 2147483647 h 287"/>
                <a:gd name="T114" fmla="*/ 2147483647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9" name="Freeform 171">
              <a:extLst>
                <a:ext uri="{FF2B5EF4-FFF2-40B4-BE49-F238E27FC236}">
                  <a16:creationId xmlns:a16="http://schemas.microsoft.com/office/drawing/2014/main" xmlns="" id="{6A851594-A234-4F29-BBF7-514AB5AF48D9}"/>
                </a:ext>
              </a:extLst>
            </p:cNvPr>
            <p:cNvSpPr>
              <a:spLocks noEditPoints="1" noChangeArrowheads="1"/>
            </p:cNvSpPr>
            <p:nvPr/>
          </p:nvSpPr>
          <p:spPr bwMode="auto">
            <a:xfrm>
              <a:off x="4202467" y="1371863"/>
              <a:ext cx="368349" cy="378399"/>
            </a:xfrm>
            <a:custGeom>
              <a:avLst/>
              <a:gdLst>
                <a:gd name="T0" fmla="*/ 2147483647 w 354"/>
                <a:gd name="T1" fmla="*/ 2147483647 h 356"/>
                <a:gd name="T2" fmla="*/ 2147483647 w 354"/>
                <a:gd name="T3" fmla="*/ 2147483647 h 356"/>
                <a:gd name="T4" fmla="*/ 2147483647 w 354"/>
                <a:gd name="T5" fmla="*/ 2147483647 h 356"/>
                <a:gd name="T6" fmla="*/ 2147483647 w 354"/>
                <a:gd name="T7" fmla="*/ 2147483647 h 356"/>
                <a:gd name="T8" fmla="*/ 2147483647 w 354"/>
                <a:gd name="T9" fmla="*/ 2147483647 h 356"/>
                <a:gd name="T10" fmla="*/ 2147483647 w 354"/>
                <a:gd name="T11" fmla="*/ 2147483647 h 356"/>
                <a:gd name="T12" fmla="*/ 2147483647 w 354"/>
                <a:gd name="T13" fmla="*/ 2147483647 h 356"/>
                <a:gd name="T14" fmla="*/ 2147483647 w 354"/>
                <a:gd name="T15" fmla="*/ 2147483647 h 356"/>
                <a:gd name="T16" fmla="*/ 2147483647 w 354"/>
                <a:gd name="T17" fmla="*/ 2147483647 h 356"/>
                <a:gd name="T18" fmla="*/ 2147483647 w 354"/>
                <a:gd name="T19" fmla="*/ 2147483647 h 356"/>
                <a:gd name="T20" fmla="*/ 2147483647 w 354"/>
                <a:gd name="T21" fmla="*/ 2147483647 h 356"/>
                <a:gd name="T22" fmla="*/ 2147483647 w 354"/>
                <a:gd name="T23" fmla="*/ 2147483647 h 356"/>
                <a:gd name="T24" fmla="*/ 2147483647 w 354"/>
                <a:gd name="T25" fmla="*/ 2147483647 h 356"/>
                <a:gd name="T26" fmla="*/ 2147483647 w 354"/>
                <a:gd name="T27" fmla="*/ 2147483647 h 356"/>
                <a:gd name="T28" fmla="*/ 2147483647 w 354"/>
                <a:gd name="T29" fmla="*/ 2147483647 h 356"/>
                <a:gd name="T30" fmla="*/ 2147483647 w 354"/>
                <a:gd name="T31" fmla="*/ 2147483647 h 356"/>
                <a:gd name="T32" fmla="*/ 2147483647 w 354"/>
                <a:gd name="T33" fmla="*/ 2147483647 h 356"/>
                <a:gd name="T34" fmla="*/ 2147483647 w 354"/>
                <a:gd name="T35" fmla="*/ 2147483647 h 356"/>
                <a:gd name="T36" fmla="*/ 2147483647 w 354"/>
                <a:gd name="T37" fmla="*/ 2147483647 h 356"/>
                <a:gd name="T38" fmla="*/ 2147483647 w 354"/>
                <a:gd name="T39" fmla="*/ 2147483647 h 356"/>
                <a:gd name="T40" fmla="*/ 2147483647 w 354"/>
                <a:gd name="T41" fmla="*/ 2147483647 h 356"/>
                <a:gd name="T42" fmla="*/ 2147483647 w 354"/>
                <a:gd name="T43" fmla="*/ 2147483647 h 356"/>
                <a:gd name="T44" fmla="*/ 2147483647 w 354"/>
                <a:gd name="T45" fmla="*/ 2147483647 h 356"/>
                <a:gd name="T46" fmla="*/ 2147483647 w 354"/>
                <a:gd name="T47" fmla="*/ 2147483647 h 356"/>
                <a:gd name="T48" fmla="*/ 2147483647 w 354"/>
                <a:gd name="T49" fmla="*/ 2147483647 h 356"/>
                <a:gd name="T50" fmla="*/ 2147483647 w 354"/>
                <a:gd name="T51" fmla="*/ 2147483647 h 356"/>
                <a:gd name="T52" fmla="*/ 2147483647 w 354"/>
                <a:gd name="T53" fmla="*/ 2147483647 h 356"/>
                <a:gd name="T54" fmla="*/ 2147483647 w 354"/>
                <a:gd name="T55" fmla="*/ 2147483647 h 356"/>
                <a:gd name="T56" fmla="*/ 2147483647 w 354"/>
                <a:gd name="T57" fmla="*/ 2147483647 h 356"/>
                <a:gd name="T58" fmla="*/ 2147483647 w 354"/>
                <a:gd name="T59" fmla="*/ 2147483647 h 356"/>
                <a:gd name="T60" fmla="*/ 2147483647 w 354"/>
                <a:gd name="T61" fmla="*/ 2147483647 h 356"/>
                <a:gd name="T62" fmla="*/ 2147483647 w 354"/>
                <a:gd name="T63" fmla="*/ 2147483647 h 356"/>
                <a:gd name="T64" fmla="*/ 2147483647 w 354"/>
                <a:gd name="T65" fmla="*/ 2147483647 h 356"/>
                <a:gd name="T66" fmla="*/ 2147483647 w 354"/>
                <a:gd name="T67" fmla="*/ 2147483647 h 356"/>
                <a:gd name="T68" fmla="*/ 2147483647 w 354"/>
                <a:gd name="T69" fmla="*/ 2147483647 h 356"/>
                <a:gd name="T70" fmla="*/ 2147483647 w 354"/>
                <a:gd name="T71" fmla="*/ 2147483647 h 356"/>
                <a:gd name="T72" fmla="*/ 2147483647 w 354"/>
                <a:gd name="T73" fmla="*/ 2147483647 h 356"/>
                <a:gd name="T74" fmla="*/ 2147483647 w 354"/>
                <a:gd name="T75" fmla="*/ 2147483647 h 356"/>
                <a:gd name="T76" fmla="*/ 2147483647 w 354"/>
                <a:gd name="T77" fmla="*/ 2147483647 h 356"/>
                <a:gd name="T78" fmla="*/ 2147483647 w 354"/>
                <a:gd name="T79" fmla="*/ 2147483647 h 356"/>
                <a:gd name="T80" fmla="*/ 2147483647 w 354"/>
                <a:gd name="T81" fmla="*/ 2147483647 h 356"/>
                <a:gd name="T82" fmla="*/ 2147483647 w 354"/>
                <a:gd name="T83" fmla="*/ 2147483647 h 356"/>
                <a:gd name="T84" fmla="*/ 2147483647 w 354"/>
                <a:gd name="T85" fmla="*/ 2147483647 h 356"/>
                <a:gd name="T86" fmla="*/ 2147483647 w 354"/>
                <a:gd name="T87" fmla="*/ 2147483647 h 356"/>
                <a:gd name="T88" fmla="*/ 2147483647 w 354"/>
                <a:gd name="T89" fmla="*/ 2147483647 h 356"/>
                <a:gd name="T90" fmla="*/ 2147483647 w 354"/>
                <a:gd name="T91" fmla="*/ 2147483647 h 356"/>
                <a:gd name="T92" fmla="*/ 2147483647 w 354"/>
                <a:gd name="T93" fmla="*/ 2147483647 h 356"/>
                <a:gd name="T94" fmla="*/ 2147483647 w 354"/>
                <a:gd name="T95" fmla="*/ 2147483647 h 356"/>
                <a:gd name="T96" fmla="*/ 2147483647 w 354"/>
                <a:gd name="T97" fmla="*/ 2147483647 h 356"/>
                <a:gd name="T98" fmla="*/ 2147483647 w 354"/>
                <a:gd name="T99" fmla="*/ 2147483647 h 356"/>
                <a:gd name="T100" fmla="*/ 2147483647 w 354"/>
                <a:gd name="T101" fmla="*/ 2147483647 h 356"/>
                <a:gd name="T102" fmla="*/ 2147483647 w 354"/>
                <a:gd name="T103" fmla="*/ 2147483647 h 356"/>
                <a:gd name="T104" fmla="*/ 2147483647 w 354"/>
                <a:gd name="T105" fmla="*/ 2147483647 h 356"/>
                <a:gd name="T106" fmla="*/ 2147483647 w 354"/>
                <a:gd name="T107" fmla="*/ 2147483647 h 356"/>
                <a:gd name="T108" fmla="*/ 2147483647 w 354"/>
                <a:gd name="T109" fmla="*/ 2147483647 h 356"/>
                <a:gd name="T110" fmla="*/ 2147483647 w 354"/>
                <a:gd name="T111" fmla="*/ 2147483647 h 356"/>
                <a:gd name="T112" fmla="*/ 2147483647 w 354"/>
                <a:gd name="T113" fmla="*/ 2147483647 h 356"/>
                <a:gd name="T114" fmla="*/ 2147483647 w 354"/>
                <a:gd name="T115" fmla="*/ 2147483647 h 356"/>
                <a:gd name="T116" fmla="*/ 2147483647 w 354"/>
                <a:gd name="T117" fmla="*/ 2147483647 h 356"/>
                <a:gd name="T118" fmla="*/ 2147483647 w 354"/>
                <a:gd name="T119" fmla="*/ 2147483647 h 356"/>
                <a:gd name="T120" fmla="*/ 0 w 354"/>
                <a:gd name="T121" fmla="*/ 2147483647 h 356"/>
                <a:gd name="T122" fmla="*/ 2147483647 w 354"/>
                <a:gd name="T123" fmla="*/ 2147483647 h 356"/>
                <a:gd name="T124" fmla="*/ 2147483647 w 354"/>
                <a:gd name="T125" fmla="*/ 2147483647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0" name="Freeform 172">
              <a:extLst>
                <a:ext uri="{FF2B5EF4-FFF2-40B4-BE49-F238E27FC236}">
                  <a16:creationId xmlns:a16="http://schemas.microsoft.com/office/drawing/2014/main" xmlns="" id="{3B0118EB-A1EB-4543-9D36-8C896D3411F0}"/>
                </a:ext>
              </a:extLst>
            </p:cNvPr>
            <p:cNvSpPr>
              <a:spLocks noEditPoints="1" noChangeArrowheads="1"/>
            </p:cNvSpPr>
            <p:nvPr/>
          </p:nvSpPr>
          <p:spPr bwMode="auto">
            <a:xfrm>
              <a:off x="4475086" y="1857617"/>
              <a:ext cx="415173" cy="323127"/>
            </a:xfrm>
            <a:custGeom>
              <a:avLst/>
              <a:gdLst>
                <a:gd name="T0" fmla="*/ 2147483647 w 399"/>
                <a:gd name="T1" fmla="*/ 2147483647 h 304"/>
                <a:gd name="T2" fmla="*/ 2147483647 w 399"/>
                <a:gd name="T3" fmla="*/ 2147483647 h 304"/>
                <a:gd name="T4" fmla="*/ 2147483647 w 399"/>
                <a:gd name="T5" fmla="*/ 2147483647 h 304"/>
                <a:gd name="T6" fmla="*/ 2147483647 w 399"/>
                <a:gd name="T7" fmla="*/ 2147483647 h 304"/>
                <a:gd name="T8" fmla="*/ 2147483647 w 399"/>
                <a:gd name="T9" fmla="*/ 2147483647 h 304"/>
                <a:gd name="T10" fmla="*/ 2147483647 w 399"/>
                <a:gd name="T11" fmla="*/ 2147483647 h 304"/>
                <a:gd name="T12" fmla="*/ 2147483647 w 399"/>
                <a:gd name="T13" fmla="*/ 2147483647 h 304"/>
                <a:gd name="T14" fmla="*/ 2147483647 w 399"/>
                <a:gd name="T15" fmla="*/ 2147483647 h 304"/>
                <a:gd name="T16" fmla="*/ 2147483647 w 399"/>
                <a:gd name="T17" fmla="*/ 2147483647 h 304"/>
                <a:gd name="T18" fmla="*/ 2147483647 w 399"/>
                <a:gd name="T19" fmla="*/ 2147483647 h 304"/>
                <a:gd name="T20" fmla="*/ 2147483647 w 399"/>
                <a:gd name="T21" fmla="*/ 2147483647 h 304"/>
                <a:gd name="T22" fmla="*/ 2147483647 w 399"/>
                <a:gd name="T23" fmla="*/ 2147483647 h 304"/>
                <a:gd name="T24" fmla="*/ 2147483647 w 399"/>
                <a:gd name="T25" fmla="*/ 2147483647 h 304"/>
                <a:gd name="T26" fmla="*/ 2147483647 w 399"/>
                <a:gd name="T27" fmla="*/ 2147483647 h 304"/>
                <a:gd name="T28" fmla="*/ 2147483647 w 399"/>
                <a:gd name="T29" fmla="*/ 2147483647 h 304"/>
                <a:gd name="T30" fmla="*/ 2147483647 w 399"/>
                <a:gd name="T31" fmla="*/ 2147483647 h 304"/>
                <a:gd name="T32" fmla="*/ 2147483647 w 399"/>
                <a:gd name="T33" fmla="*/ 2147483647 h 304"/>
                <a:gd name="T34" fmla="*/ 2147483647 w 399"/>
                <a:gd name="T35" fmla="*/ 2147483647 h 304"/>
                <a:gd name="T36" fmla="*/ 2147483647 w 399"/>
                <a:gd name="T37" fmla="*/ 0 h 304"/>
                <a:gd name="T38" fmla="*/ 2147483647 w 399"/>
                <a:gd name="T39" fmla="*/ 2147483647 h 304"/>
                <a:gd name="T40" fmla="*/ 2147483647 w 399"/>
                <a:gd name="T41" fmla="*/ 2147483647 h 304"/>
                <a:gd name="T42" fmla="*/ 2147483647 w 399"/>
                <a:gd name="T43" fmla="*/ 2147483647 h 304"/>
                <a:gd name="T44" fmla="*/ 2147483647 w 399"/>
                <a:gd name="T45" fmla="*/ 2147483647 h 304"/>
                <a:gd name="T46" fmla="*/ 2147483647 w 399"/>
                <a:gd name="T47" fmla="*/ 2147483647 h 304"/>
                <a:gd name="T48" fmla="*/ 2147483647 w 399"/>
                <a:gd name="T49" fmla="*/ 2147483647 h 304"/>
                <a:gd name="T50" fmla="*/ 2147483647 w 399"/>
                <a:gd name="T51" fmla="*/ 2147483647 h 304"/>
                <a:gd name="T52" fmla="*/ 2147483647 w 399"/>
                <a:gd name="T53" fmla="*/ 2147483647 h 304"/>
                <a:gd name="T54" fmla="*/ 2147483647 w 399"/>
                <a:gd name="T55" fmla="*/ 2147483647 h 304"/>
                <a:gd name="T56" fmla="*/ 2147483647 w 399"/>
                <a:gd name="T57" fmla="*/ 2147483647 h 304"/>
                <a:gd name="T58" fmla="*/ 2147483647 w 399"/>
                <a:gd name="T59" fmla="*/ 2147483647 h 304"/>
                <a:gd name="T60" fmla="*/ 2147483647 w 399"/>
                <a:gd name="T61" fmla="*/ 2147483647 h 304"/>
                <a:gd name="T62" fmla="*/ 2147483647 w 399"/>
                <a:gd name="T63" fmla="*/ 2147483647 h 304"/>
                <a:gd name="T64" fmla="*/ 2147483647 w 399"/>
                <a:gd name="T65" fmla="*/ 2147483647 h 304"/>
                <a:gd name="T66" fmla="*/ 2147483647 w 399"/>
                <a:gd name="T67" fmla="*/ 2147483647 h 304"/>
                <a:gd name="T68" fmla="*/ 2147483647 w 399"/>
                <a:gd name="T69" fmla="*/ 2147483647 h 304"/>
                <a:gd name="T70" fmla="*/ 2147483647 w 399"/>
                <a:gd name="T71" fmla="*/ 2147483647 h 304"/>
                <a:gd name="T72" fmla="*/ 2147483647 w 399"/>
                <a:gd name="T73" fmla="*/ 2147483647 h 304"/>
                <a:gd name="T74" fmla="*/ 2147483647 w 399"/>
                <a:gd name="T75" fmla="*/ 2147483647 h 304"/>
                <a:gd name="T76" fmla="*/ 2147483647 w 399"/>
                <a:gd name="T77" fmla="*/ 2147483647 h 304"/>
                <a:gd name="T78" fmla="*/ 2147483647 w 399"/>
                <a:gd name="T79" fmla="*/ 2147483647 h 304"/>
                <a:gd name="T80" fmla="*/ 2147483647 w 399"/>
                <a:gd name="T81" fmla="*/ 2147483647 h 304"/>
                <a:gd name="T82" fmla="*/ 2147483647 w 399"/>
                <a:gd name="T83" fmla="*/ 2147483647 h 304"/>
                <a:gd name="T84" fmla="*/ 2147483647 w 399"/>
                <a:gd name="T85" fmla="*/ 2147483647 h 304"/>
                <a:gd name="T86" fmla="*/ 0 w 399"/>
                <a:gd name="T87" fmla="*/ 2147483647 h 304"/>
                <a:gd name="T88" fmla="*/ 2147483647 w 399"/>
                <a:gd name="T89" fmla="*/ 2147483647 h 304"/>
                <a:gd name="T90" fmla="*/ 2147483647 w 399"/>
                <a:gd name="T91" fmla="*/ 2147483647 h 304"/>
                <a:gd name="T92" fmla="*/ 2147483647 w 399"/>
                <a:gd name="T93" fmla="*/ 2147483647 h 304"/>
                <a:gd name="T94" fmla="*/ 2147483647 w 399"/>
                <a:gd name="T95" fmla="*/ 2147483647 h 304"/>
                <a:gd name="T96" fmla="*/ 2147483647 w 399"/>
                <a:gd name="T97" fmla="*/ 2147483647 h 304"/>
                <a:gd name="T98" fmla="*/ 2147483647 w 399"/>
                <a:gd name="T99" fmla="*/ 2147483647 h 304"/>
                <a:gd name="T100" fmla="*/ 2147483647 w 399"/>
                <a:gd name="T101" fmla="*/ 2147483647 h 304"/>
                <a:gd name="T102" fmla="*/ 2147483647 w 399"/>
                <a:gd name="T103" fmla="*/ 2147483647 h 304"/>
                <a:gd name="T104" fmla="*/ 2147483647 w 399"/>
                <a:gd name="T105" fmla="*/ 2147483647 h 304"/>
                <a:gd name="T106" fmla="*/ 2147483647 w 399"/>
                <a:gd name="T107" fmla="*/ 2147483647 h 304"/>
                <a:gd name="T108" fmla="*/ 2147483647 w 399"/>
                <a:gd name="T109" fmla="*/ 2147483647 h 304"/>
                <a:gd name="T110" fmla="*/ 2147483647 w 399"/>
                <a:gd name="T111" fmla="*/ 2147483647 h 304"/>
                <a:gd name="T112" fmla="*/ 2147483647 w 399"/>
                <a:gd name="T113" fmla="*/ 2147483647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61" name="组合 210">
              <a:extLst>
                <a:ext uri="{FF2B5EF4-FFF2-40B4-BE49-F238E27FC236}">
                  <a16:creationId xmlns:a16="http://schemas.microsoft.com/office/drawing/2014/main" xmlns="" id="{121E6E1D-E961-4E7D-8A5F-5E7AB0196F0F}"/>
                </a:ext>
              </a:extLst>
            </p:cNvPr>
            <p:cNvGrpSpPr>
              <a:grpSpLocks/>
            </p:cNvGrpSpPr>
            <p:nvPr/>
          </p:nvGrpSpPr>
          <p:grpSpPr bwMode="auto">
            <a:xfrm>
              <a:off x="4618680" y="1360171"/>
              <a:ext cx="137350" cy="133928"/>
              <a:chOff x="0" y="0"/>
              <a:chExt cx="209550" cy="200025"/>
            </a:xfrm>
            <a:grpFill/>
          </p:grpSpPr>
          <p:sp>
            <p:nvSpPr>
              <p:cNvPr id="86" name="Freeform 173">
                <a:extLst>
                  <a:ext uri="{FF2B5EF4-FFF2-40B4-BE49-F238E27FC236}">
                    <a16:creationId xmlns:a16="http://schemas.microsoft.com/office/drawing/2014/main" xmlns="" id="{CEAEED47-2D31-470B-AE00-6CCF11716748}"/>
                  </a:ext>
                </a:extLst>
              </p:cNvPr>
              <p:cNvSpPr>
                <a:spLocks noChangeArrowheads="1"/>
              </p:cNvSpPr>
              <p:nvPr/>
            </p:nvSpPr>
            <p:spPr bwMode="auto">
              <a:xfrm>
                <a:off x="0" y="412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7" name="Freeform 174">
                <a:extLst>
                  <a:ext uri="{FF2B5EF4-FFF2-40B4-BE49-F238E27FC236}">
                    <a16:creationId xmlns:a16="http://schemas.microsoft.com/office/drawing/2014/main" xmlns="" id="{1BD0F432-7E31-42ED-A55F-6769E3B60740}"/>
                  </a:ext>
                </a:extLst>
              </p:cNvPr>
              <p:cNvSpPr>
                <a:spLocks noChangeArrowheads="1"/>
              </p:cNvSpPr>
              <p:nvPr/>
            </p:nvSpPr>
            <p:spPr bwMode="auto">
              <a:xfrm>
                <a:off x="57150" y="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62" name="Freeform 175">
              <a:extLst>
                <a:ext uri="{FF2B5EF4-FFF2-40B4-BE49-F238E27FC236}">
                  <a16:creationId xmlns:a16="http://schemas.microsoft.com/office/drawing/2014/main" xmlns="" id="{B1D51F52-7176-44E1-89D8-1F79F3F73E90}"/>
                </a:ext>
              </a:extLst>
            </p:cNvPr>
            <p:cNvSpPr>
              <a:spLocks noEditPoints="1" noChangeArrowheads="1"/>
            </p:cNvSpPr>
            <p:nvPr/>
          </p:nvSpPr>
          <p:spPr bwMode="auto">
            <a:xfrm>
              <a:off x="4764354" y="2245581"/>
              <a:ext cx="142553" cy="203018"/>
            </a:xfrm>
            <a:custGeom>
              <a:avLst/>
              <a:gdLst>
                <a:gd name="T0" fmla="*/ 2147483647 w 137"/>
                <a:gd name="T1" fmla="*/ 2147483647 h 191"/>
                <a:gd name="T2" fmla="*/ 2147483647 w 137"/>
                <a:gd name="T3" fmla="*/ 2147483647 h 191"/>
                <a:gd name="T4" fmla="*/ 2147483647 w 137"/>
                <a:gd name="T5" fmla="*/ 2147483647 h 191"/>
                <a:gd name="T6" fmla="*/ 2147483647 w 137"/>
                <a:gd name="T7" fmla="*/ 2147483647 h 191"/>
                <a:gd name="T8" fmla="*/ 2147483647 w 137"/>
                <a:gd name="T9" fmla="*/ 2147483647 h 191"/>
                <a:gd name="T10" fmla="*/ 2147483647 w 137"/>
                <a:gd name="T11" fmla="*/ 2147483647 h 191"/>
                <a:gd name="T12" fmla="*/ 2147483647 w 137"/>
                <a:gd name="T13" fmla="*/ 2147483647 h 191"/>
                <a:gd name="T14" fmla="*/ 2147483647 w 137"/>
                <a:gd name="T15" fmla="*/ 2147483647 h 191"/>
                <a:gd name="T16" fmla="*/ 2147483647 w 137"/>
                <a:gd name="T17" fmla="*/ 0 h 191"/>
                <a:gd name="T18" fmla="*/ 2147483647 w 137"/>
                <a:gd name="T19" fmla="*/ 2147483647 h 191"/>
                <a:gd name="T20" fmla="*/ 2147483647 w 137"/>
                <a:gd name="T21" fmla="*/ 2147483647 h 191"/>
                <a:gd name="T22" fmla="*/ 2147483647 w 137"/>
                <a:gd name="T23" fmla="*/ 2147483647 h 191"/>
                <a:gd name="T24" fmla="*/ 2147483647 w 137"/>
                <a:gd name="T25" fmla="*/ 2147483647 h 191"/>
                <a:gd name="T26" fmla="*/ 2147483647 w 137"/>
                <a:gd name="T27" fmla="*/ 2147483647 h 191"/>
                <a:gd name="T28" fmla="*/ 2147483647 w 137"/>
                <a:gd name="T29" fmla="*/ 2147483647 h 191"/>
                <a:gd name="T30" fmla="*/ 2147483647 w 137"/>
                <a:gd name="T31" fmla="*/ 2147483647 h 191"/>
                <a:gd name="T32" fmla="*/ 2147483647 w 137"/>
                <a:gd name="T33" fmla="*/ 2147483647 h 191"/>
                <a:gd name="T34" fmla="*/ 2147483647 w 137"/>
                <a:gd name="T35" fmla="*/ 2147483647 h 191"/>
                <a:gd name="T36" fmla="*/ 2147483647 w 137"/>
                <a:gd name="T37" fmla="*/ 2147483647 h 191"/>
                <a:gd name="T38" fmla="*/ 2147483647 w 137"/>
                <a:gd name="T39" fmla="*/ 2147483647 h 191"/>
                <a:gd name="T40" fmla="*/ 2147483647 w 137"/>
                <a:gd name="T41" fmla="*/ 2147483647 h 191"/>
                <a:gd name="T42" fmla="*/ 2147483647 w 137"/>
                <a:gd name="T43" fmla="*/ 2147483647 h 191"/>
                <a:gd name="T44" fmla="*/ 2147483647 w 137"/>
                <a:gd name="T45" fmla="*/ 2147483647 h 191"/>
                <a:gd name="T46" fmla="*/ 2147483647 w 137"/>
                <a:gd name="T47" fmla="*/ 2147483647 h 191"/>
                <a:gd name="T48" fmla="*/ 2147483647 w 137"/>
                <a:gd name="T49" fmla="*/ 2147483647 h 191"/>
                <a:gd name="T50" fmla="*/ 2147483647 w 137"/>
                <a:gd name="T51" fmla="*/ 2147483647 h 191"/>
                <a:gd name="T52" fmla="*/ 2147483647 w 137"/>
                <a:gd name="T53" fmla="*/ 2147483647 h 191"/>
                <a:gd name="T54" fmla="*/ 2147483647 w 137"/>
                <a:gd name="T55" fmla="*/ 2147483647 h 191"/>
                <a:gd name="T56" fmla="*/ 2147483647 w 137"/>
                <a:gd name="T57" fmla="*/ 2147483647 h 191"/>
                <a:gd name="T58" fmla="*/ 2147483647 w 137"/>
                <a:gd name="T59" fmla="*/ 2147483647 h 191"/>
                <a:gd name="T60" fmla="*/ 2147483647 w 137"/>
                <a:gd name="T61" fmla="*/ 2147483647 h 191"/>
                <a:gd name="T62" fmla="*/ 2147483647 w 137"/>
                <a:gd name="T63" fmla="*/ 2147483647 h 191"/>
                <a:gd name="T64" fmla="*/ 2147483647 w 137"/>
                <a:gd name="T65" fmla="*/ 2147483647 h 191"/>
                <a:gd name="T66" fmla="*/ 2147483647 w 137"/>
                <a:gd name="T67" fmla="*/ 2147483647 h 191"/>
                <a:gd name="T68" fmla="*/ 2147483647 w 137"/>
                <a:gd name="T69" fmla="*/ 2147483647 h 191"/>
                <a:gd name="T70" fmla="*/ 2147483647 w 137"/>
                <a:gd name="T71" fmla="*/ 2147483647 h 191"/>
                <a:gd name="T72" fmla="*/ 2147483647 w 137"/>
                <a:gd name="T73" fmla="*/ 2147483647 h 191"/>
                <a:gd name="T74" fmla="*/ 2147483647 w 137"/>
                <a:gd name="T75" fmla="*/ 2147483647 h 191"/>
                <a:gd name="T76" fmla="*/ 2147483647 w 137"/>
                <a:gd name="T77" fmla="*/ 2147483647 h 191"/>
                <a:gd name="T78" fmla="*/ 2147483647 w 137"/>
                <a:gd name="T79" fmla="*/ 2147483647 h 191"/>
                <a:gd name="T80" fmla="*/ 2147483647 w 137"/>
                <a:gd name="T81" fmla="*/ 2147483647 h 191"/>
                <a:gd name="T82" fmla="*/ 2147483647 w 137"/>
                <a:gd name="T83" fmla="*/ 2147483647 h 191"/>
                <a:gd name="T84" fmla="*/ 2147483647 w 137"/>
                <a:gd name="T85" fmla="*/ 2147483647 h 191"/>
                <a:gd name="T86" fmla="*/ 2147483647 w 137"/>
                <a:gd name="T87" fmla="*/ 2147483647 h 191"/>
                <a:gd name="T88" fmla="*/ 2147483647 w 137"/>
                <a:gd name="T89" fmla="*/ 2147483647 h 191"/>
                <a:gd name="T90" fmla="*/ 2147483647 w 137"/>
                <a:gd name="T91" fmla="*/ 2147483647 h 191"/>
                <a:gd name="T92" fmla="*/ 2147483647 w 137"/>
                <a:gd name="T93" fmla="*/ 2147483647 h 191"/>
                <a:gd name="T94" fmla="*/ 2147483647 w 137"/>
                <a:gd name="T95" fmla="*/ 2147483647 h 191"/>
                <a:gd name="T96" fmla="*/ 2147483647 w 137"/>
                <a:gd name="T97" fmla="*/ 2147483647 h 191"/>
                <a:gd name="T98" fmla="*/ 2147483647 w 137"/>
                <a:gd name="T99" fmla="*/ 2147483647 h 191"/>
                <a:gd name="T100" fmla="*/ 2147483647 w 137"/>
                <a:gd name="T101" fmla="*/ 2147483647 h 191"/>
                <a:gd name="T102" fmla="*/ 2147483647 w 137"/>
                <a:gd name="T103" fmla="*/ 2147483647 h 191"/>
                <a:gd name="T104" fmla="*/ 2147483647 w 137"/>
                <a:gd name="T105" fmla="*/ 2147483647 h 191"/>
                <a:gd name="T106" fmla="*/ 2147483647 w 137"/>
                <a:gd name="T107" fmla="*/ 2147483647 h 191"/>
                <a:gd name="T108" fmla="*/ 2147483647 w 137"/>
                <a:gd name="T109" fmla="*/ 2147483647 h 191"/>
                <a:gd name="T110" fmla="*/ 2147483647 w 137"/>
                <a:gd name="T111" fmla="*/ 2147483647 h 191"/>
                <a:gd name="T112" fmla="*/ 2147483647 w 137"/>
                <a:gd name="T113" fmla="*/ 2147483647 h 191"/>
                <a:gd name="T114" fmla="*/ 2147483647 w 137"/>
                <a:gd name="T115" fmla="*/ 2147483647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3" name="Freeform 176">
              <a:extLst>
                <a:ext uri="{FF2B5EF4-FFF2-40B4-BE49-F238E27FC236}">
                  <a16:creationId xmlns:a16="http://schemas.microsoft.com/office/drawing/2014/main" xmlns="" id="{5DCB386C-3F0E-45C8-B754-AD96C1862FB6}"/>
                </a:ext>
              </a:extLst>
            </p:cNvPr>
            <p:cNvSpPr>
              <a:spLocks noEditPoints="1" noChangeArrowheads="1"/>
            </p:cNvSpPr>
            <p:nvPr/>
          </p:nvSpPr>
          <p:spPr bwMode="auto">
            <a:xfrm>
              <a:off x="3607282" y="1184789"/>
              <a:ext cx="183134" cy="203018"/>
            </a:xfrm>
            <a:custGeom>
              <a:avLst/>
              <a:gdLst>
                <a:gd name="T0" fmla="*/ 2147483647 w 176"/>
                <a:gd name="T1" fmla="*/ 2147483647 h 191"/>
                <a:gd name="T2" fmla="*/ 2147483647 w 176"/>
                <a:gd name="T3" fmla="*/ 2147483647 h 191"/>
                <a:gd name="T4" fmla="*/ 2147483647 w 176"/>
                <a:gd name="T5" fmla="*/ 2147483647 h 191"/>
                <a:gd name="T6" fmla="*/ 2147483647 w 176"/>
                <a:gd name="T7" fmla="*/ 2147483647 h 191"/>
                <a:gd name="T8" fmla="*/ 2147483647 w 176"/>
                <a:gd name="T9" fmla="*/ 2147483647 h 191"/>
                <a:gd name="T10" fmla="*/ 2147483647 w 176"/>
                <a:gd name="T11" fmla="*/ 2147483647 h 191"/>
                <a:gd name="T12" fmla="*/ 2147483647 w 176"/>
                <a:gd name="T13" fmla="*/ 2147483647 h 191"/>
                <a:gd name="T14" fmla="*/ 2147483647 w 176"/>
                <a:gd name="T15" fmla="*/ 2147483647 h 191"/>
                <a:gd name="T16" fmla="*/ 2147483647 w 176"/>
                <a:gd name="T17" fmla="*/ 2147483647 h 191"/>
                <a:gd name="T18" fmla="*/ 2147483647 w 176"/>
                <a:gd name="T19" fmla="*/ 2147483647 h 191"/>
                <a:gd name="T20" fmla="*/ 2147483647 w 176"/>
                <a:gd name="T21" fmla="*/ 2147483647 h 191"/>
                <a:gd name="T22" fmla="*/ 2147483647 w 176"/>
                <a:gd name="T23" fmla="*/ 2147483647 h 191"/>
                <a:gd name="T24" fmla="*/ 2147483647 w 176"/>
                <a:gd name="T25" fmla="*/ 2147483647 h 191"/>
                <a:gd name="T26" fmla="*/ 2147483647 w 176"/>
                <a:gd name="T27" fmla="*/ 2147483647 h 191"/>
                <a:gd name="T28" fmla="*/ 2147483647 w 176"/>
                <a:gd name="T29" fmla="*/ 2147483647 h 191"/>
                <a:gd name="T30" fmla="*/ 2147483647 w 176"/>
                <a:gd name="T31" fmla="*/ 2147483647 h 191"/>
                <a:gd name="T32" fmla="*/ 2147483647 w 176"/>
                <a:gd name="T33" fmla="*/ 2147483647 h 191"/>
                <a:gd name="T34" fmla="*/ 2147483647 w 176"/>
                <a:gd name="T35" fmla="*/ 2147483647 h 191"/>
                <a:gd name="T36" fmla="*/ 2147483647 w 176"/>
                <a:gd name="T37" fmla="*/ 2147483647 h 191"/>
                <a:gd name="T38" fmla="*/ 2147483647 w 176"/>
                <a:gd name="T39" fmla="*/ 2147483647 h 191"/>
                <a:gd name="T40" fmla="*/ 2147483647 w 176"/>
                <a:gd name="T41" fmla="*/ 2147483647 h 191"/>
                <a:gd name="T42" fmla="*/ 2147483647 w 176"/>
                <a:gd name="T43" fmla="*/ 2147483647 h 191"/>
                <a:gd name="T44" fmla="*/ 2147483647 w 176"/>
                <a:gd name="T45" fmla="*/ 2147483647 h 191"/>
                <a:gd name="T46" fmla="*/ 2147483647 w 176"/>
                <a:gd name="T47" fmla="*/ 2147483647 h 191"/>
                <a:gd name="T48" fmla="*/ 2147483647 w 176"/>
                <a:gd name="T49" fmla="*/ 2147483647 h 191"/>
                <a:gd name="T50" fmla="*/ 2147483647 w 176"/>
                <a:gd name="T51" fmla="*/ 2147483647 h 191"/>
                <a:gd name="T52" fmla="*/ 2147483647 w 176"/>
                <a:gd name="T53" fmla="*/ 2147483647 h 191"/>
                <a:gd name="T54" fmla="*/ 2147483647 w 176"/>
                <a:gd name="T55" fmla="*/ 2147483647 h 191"/>
                <a:gd name="T56" fmla="*/ 2147483647 w 176"/>
                <a:gd name="T57" fmla="*/ 2147483647 h 191"/>
                <a:gd name="T58" fmla="*/ 2147483647 w 176"/>
                <a:gd name="T59" fmla="*/ 2147483647 h 191"/>
                <a:gd name="T60" fmla="*/ 2147483647 w 176"/>
                <a:gd name="T61" fmla="*/ 2147483647 h 191"/>
                <a:gd name="T62" fmla="*/ 2147483647 w 176"/>
                <a:gd name="T63" fmla="*/ 2147483647 h 191"/>
                <a:gd name="T64" fmla="*/ 2147483647 w 176"/>
                <a:gd name="T65" fmla="*/ 2147483647 h 191"/>
                <a:gd name="T66" fmla="*/ 2147483647 w 176"/>
                <a:gd name="T67" fmla="*/ 2147483647 h 191"/>
                <a:gd name="T68" fmla="*/ 2147483647 w 176"/>
                <a:gd name="T69" fmla="*/ 2147483647 h 191"/>
                <a:gd name="T70" fmla="*/ 2147483647 w 176"/>
                <a:gd name="T71" fmla="*/ 2147483647 h 191"/>
                <a:gd name="T72" fmla="*/ 2147483647 w 176"/>
                <a:gd name="T73" fmla="*/ 2147483647 h 191"/>
                <a:gd name="T74" fmla="*/ 2147483647 w 176"/>
                <a:gd name="T75" fmla="*/ 2147483647 h 191"/>
                <a:gd name="T76" fmla="*/ 2147483647 w 176"/>
                <a:gd name="T77" fmla="*/ 2147483647 h 191"/>
                <a:gd name="T78" fmla="*/ 2147483647 w 176"/>
                <a:gd name="T79" fmla="*/ 0 h 191"/>
                <a:gd name="T80" fmla="*/ 2147483647 w 176"/>
                <a:gd name="T81" fmla="*/ 2147483647 h 191"/>
                <a:gd name="T82" fmla="*/ 2147483647 w 176"/>
                <a:gd name="T83" fmla="*/ 2147483647 h 191"/>
                <a:gd name="T84" fmla="*/ 2147483647 w 176"/>
                <a:gd name="T85" fmla="*/ 2147483647 h 191"/>
                <a:gd name="T86" fmla="*/ 2147483647 w 176"/>
                <a:gd name="T87" fmla="*/ 2147483647 h 191"/>
                <a:gd name="T88" fmla="*/ 2147483647 w 176"/>
                <a:gd name="T89" fmla="*/ 2147483647 h 191"/>
                <a:gd name="T90" fmla="*/ 2147483647 w 176"/>
                <a:gd name="T91" fmla="*/ 2147483647 h 191"/>
                <a:gd name="T92" fmla="*/ 2147483647 w 176"/>
                <a:gd name="T93" fmla="*/ 2147483647 h 191"/>
                <a:gd name="T94" fmla="*/ 2147483647 w 176"/>
                <a:gd name="T95" fmla="*/ 2147483647 h 191"/>
                <a:gd name="T96" fmla="*/ 2147483647 w 176"/>
                <a:gd name="T97" fmla="*/ 2147483647 h 191"/>
                <a:gd name="T98" fmla="*/ 2147483647 w 176"/>
                <a:gd name="T99" fmla="*/ 2147483647 h 191"/>
                <a:gd name="T100" fmla="*/ 2147483647 w 176"/>
                <a:gd name="T101" fmla="*/ 2147483647 h 191"/>
                <a:gd name="T102" fmla="*/ 2147483647 w 176"/>
                <a:gd name="T103" fmla="*/ 2147483647 h 191"/>
                <a:gd name="T104" fmla="*/ 2147483647 w 176"/>
                <a:gd name="T105" fmla="*/ 2147483647 h 191"/>
                <a:gd name="T106" fmla="*/ 0 w 176"/>
                <a:gd name="T107" fmla="*/ 2147483647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4" name="Freeform 177">
              <a:extLst>
                <a:ext uri="{FF2B5EF4-FFF2-40B4-BE49-F238E27FC236}">
                  <a16:creationId xmlns:a16="http://schemas.microsoft.com/office/drawing/2014/main" xmlns="" id="{5483A018-B844-454B-9E4A-34222B566612}"/>
                </a:ext>
              </a:extLst>
            </p:cNvPr>
            <p:cNvSpPr>
              <a:spLocks noEditPoints="1" noChangeArrowheads="1"/>
            </p:cNvSpPr>
            <p:nvPr/>
          </p:nvSpPr>
          <p:spPr bwMode="auto">
            <a:xfrm>
              <a:off x="4429303" y="908431"/>
              <a:ext cx="274701" cy="406035"/>
            </a:xfrm>
            <a:custGeom>
              <a:avLst/>
              <a:gdLst>
                <a:gd name="T0" fmla="*/ 2147483647 w 264"/>
                <a:gd name="T1" fmla="*/ 2147483647 h 382"/>
                <a:gd name="T2" fmla="*/ 2147483647 w 264"/>
                <a:gd name="T3" fmla="*/ 2147483647 h 382"/>
                <a:gd name="T4" fmla="*/ 2147483647 w 264"/>
                <a:gd name="T5" fmla="*/ 2147483647 h 382"/>
                <a:gd name="T6" fmla="*/ 2147483647 w 264"/>
                <a:gd name="T7" fmla="*/ 2147483647 h 382"/>
                <a:gd name="T8" fmla="*/ 2147483647 w 264"/>
                <a:gd name="T9" fmla="*/ 2147483647 h 382"/>
                <a:gd name="T10" fmla="*/ 2147483647 w 264"/>
                <a:gd name="T11" fmla="*/ 2147483647 h 382"/>
                <a:gd name="T12" fmla="*/ 2147483647 w 264"/>
                <a:gd name="T13" fmla="*/ 2147483647 h 382"/>
                <a:gd name="T14" fmla="*/ 2147483647 w 264"/>
                <a:gd name="T15" fmla="*/ 2147483647 h 382"/>
                <a:gd name="T16" fmla="*/ 2147483647 w 264"/>
                <a:gd name="T17" fmla="*/ 2147483647 h 382"/>
                <a:gd name="T18" fmla="*/ 2147483647 w 264"/>
                <a:gd name="T19" fmla="*/ 2147483647 h 382"/>
                <a:gd name="T20" fmla="*/ 2147483647 w 264"/>
                <a:gd name="T21" fmla="*/ 2147483647 h 382"/>
                <a:gd name="T22" fmla="*/ 2147483647 w 264"/>
                <a:gd name="T23" fmla="*/ 2147483647 h 382"/>
                <a:gd name="T24" fmla="*/ 2147483647 w 264"/>
                <a:gd name="T25" fmla="*/ 2147483647 h 382"/>
                <a:gd name="T26" fmla="*/ 2147483647 w 264"/>
                <a:gd name="T27" fmla="*/ 2147483647 h 382"/>
                <a:gd name="T28" fmla="*/ 2147483647 w 264"/>
                <a:gd name="T29" fmla="*/ 2147483647 h 382"/>
                <a:gd name="T30" fmla="*/ 2147483647 w 264"/>
                <a:gd name="T31" fmla="*/ 2147483647 h 382"/>
                <a:gd name="T32" fmla="*/ 2147483647 w 264"/>
                <a:gd name="T33" fmla="*/ 2147483647 h 382"/>
                <a:gd name="T34" fmla="*/ 2147483647 w 264"/>
                <a:gd name="T35" fmla="*/ 2147483647 h 382"/>
                <a:gd name="T36" fmla="*/ 2147483647 w 264"/>
                <a:gd name="T37" fmla="*/ 2147483647 h 382"/>
                <a:gd name="T38" fmla="*/ 2147483647 w 264"/>
                <a:gd name="T39" fmla="*/ 2147483647 h 382"/>
                <a:gd name="T40" fmla="*/ 2147483647 w 264"/>
                <a:gd name="T41" fmla="*/ 2147483647 h 382"/>
                <a:gd name="T42" fmla="*/ 2147483647 w 264"/>
                <a:gd name="T43" fmla="*/ 2147483647 h 382"/>
                <a:gd name="T44" fmla="*/ 2147483647 w 264"/>
                <a:gd name="T45" fmla="*/ 2147483647 h 382"/>
                <a:gd name="T46" fmla="*/ 2147483647 w 264"/>
                <a:gd name="T47" fmla="*/ 2147483647 h 382"/>
                <a:gd name="T48" fmla="*/ 2147483647 w 264"/>
                <a:gd name="T49" fmla="*/ 2147483647 h 382"/>
                <a:gd name="T50" fmla="*/ 2147483647 w 264"/>
                <a:gd name="T51" fmla="*/ 2147483647 h 382"/>
                <a:gd name="T52" fmla="*/ 2147483647 w 264"/>
                <a:gd name="T53" fmla="*/ 2147483647 h 382"/>
                <a:gd name="T54" fmla="*/ 2147483647 w 264"/>
                <a:gd name="T55" fmla="*/ 2147483647 h 382"/>
                <a:gd name="T56" fmla="*/ 2147483647 w 264"/>
                <a:gd name="T57" fmla="*/ 2147483647 h 382"/>
                <a:gd name="T58" fmla="*/ 2147483647 w 264"/>
                <a:gd name="T59" fmla="*/ 2147483647 h 382"/>
                <a:gd name="T60" fmla="*/ 2147483647 w 264"/>
                <a:gd name="T61" fmla="*/ 2147483647 h 382"/>
                <a:gd name="T62" fmla="*/ 2147483647 w 264"/>
                <a:gd name="T63" fmla="*/ 2147483647 h 382"/>
                <a:gd name="T64" fmla="*/ 2147483647 w 264"/>
                <a:gd name="T65" fmla="*/ 2147483647 h 382"/>
                <a:gd name="T66" fmla="*/ 2147483647 w 264"/>
                <a:gd name="T67" fmla="*/ 2147483647 h 382"/>
                <a:gd name="T68" fmla="*/ 2147483647 w 264"/>
                <a:gd name="T69" fmla="*/ 2147483647 h 382"/>
                <a:gd name="T70" fmla="*/ 2147483647 w 264"/>
                <a:gd name="T71" fmla="*/ 2147483647 h 382"/>
                <a:gd name="T72" fmla="*/ 2147483647 w 264"/>
                <a:gd name="T73" fmla="*/ 2147483647 h 382"/>
                <a:gd name="T74" fmla="*/ 2147483647 w 264"/>
                <a:gd name="T75" fmla="*/ 2147483647 h 382"/>
                <a:gd name="T76" fmla="*/ 2147483647 w 264"/>
                <a:gd name="T77" fmla="*/ 2147483647 h 382"/>
                <a:gd name="T78" fmla="*/ 2147483647 w 264"/>
                <a:gd name="T79" fmla="*/ 0 h 382"/>
                <a:gd name="T80" fmla="*/ 2147483647 w 264"/>
                <a:gd name="T81" fmla="*/ 2147483647 h 382"/>
                <a:gd name="T82" fmla="*/ 2147483647 w 264"/>
                <a:gd name="T83" fmla="*/ 2147483647 h 382"/>
                <a:gd name="T84" fmla="*/ 2147483647 w 264"/>
                <a:gd name="T85" fmla="*/ 2147483647 h 382"/>
                <a:gd name="T86" fmla="*/ 2147483647 w 264"/>
                <a:gd name="T87" fmla="*/ 2147483647 h 382"/>
                <a:gd name="T88" fmla="*/ 2147483647 w 264"/>
                <a:gd name="T89" fmla="*/ 2147483647 h 382"/>
                <a:gd name="T90" fmla="*/ 2147483647 w 264"/>
                <a:gd name="T91" fmla="*/ 2147483647 h 382"/>
                <a:gd name="T92" fmla="*/ 2147483647 w 264"/>
                <a:gd name="T93" fmla="*/ 2147483647 h 382"/>
                <a:gd name="T94" fmla="*/ 0 w 264"/>
                <a:gd name="T95" fmla="*/ 2147483647 h 382"/>
                <a:gd name="T96" fmla="*/ 2147483647 w 264"/>
                <a:gd name="T97" fmla="*/ 2147483647 h 382"/>
                <a:gd name="T98" fmla="*/ 2147483647 w 264"/>
                <a:gd name="T99" fmla="*/ 2147483647 h 382"/>
                <a:gd name="T100" fmla="*/ 2147483647 w 264"/>
                <a:gd name="T101" fmla="*/ 2147483647 h 382"/>
                <a:gd name="T102" fmla="*/ 2147483647 w 264"/>
                <a:gd name="T103" fmla="*/ 2147483647 h 382"/>
                <a:gd name="T104" fmla="*/ 2147483647 w 264"/>
                <a:gd name="T105" fmla="*/ 2147483647 h 382"/>
                <a:gd name="T106" fmla="*/ 2147483647 w 264"/>
                <a:gd name="T107" fmla="*/ 2147483647 h 382"/>
                <a:gd name="T108" fmla="*/ 2147483647 w 264"/>
                <a:gd name="T109" fmla="*/ 2147483647 h 382"/>
                <a:gd name="T110" fmla="*/ 2147483647 w 264"/>
                <a:gd name="T111" fmla="*/ 2147483647 h 382"/>
                <a:gd name="T112" fmla="*/ 2147483647 w 264"/>
                <a:gd name="T113" fmla="*/ 2147483647 h 382"/>
                <a:gd name="T114" fmla="*/ 2147483647 w 264"/>
                <a:gd name="T115" fmla="*/ 2147483647 h 382"/>
                <a:gd name="T116" fmla="*/ 2147483647 w 264"/>
                <a:gd name="T117" fmla="*/ 2147483647 h 382"/>
                <a:gd name="T118" fmla="*/ 2147483647 w 264"/>
                <a:gd name="T119" fmla="*/ 2147483647 h 382"/>
                <a:gd name="T120" fmla="*/ 2147483647 w 264"/>
                <a:gd name="T121" fmla="*/ 2147483647 h 382"/>
                <a:gd name="T122" fmla="*/ 2147483647 w 264"/>
                <a:gd name="T123" fmla="*/ 2147483647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65" name="组合 197">
              <a:extLst>
                <a:ext uri="{FF2B5EF4-FFF2-40B4-BE49-F238E27FC236}">
                  <a16:creationId xmlns:a16="http://schemas.microsoft.com/office/drawing/2014/main" xmlns="" id="{AE4BD5F7-2C8F-4775-A833-FD62D0C5DEB3}"/>
                </a:ext>
              </a:extLst>
            </p:cNvPr>
            <p:cNvGrpSpPr>
              <a:grpSpLocks/>
            </p:cNvGrpSpPr>
            <p:nvPr/>
          </p:nvGrpSpPr>
          <p:grpSpPr bwMode="auto">
            <a:xfrm>
              <a:off x="4651977" y="852096"/>
              <a:ext cx="238282" cy="147745"/>
              <a:chOff x="0" y="0"/>
              <a:chExt cx="363538" cy="220663"/>
            </a:xfrm>
            <a:grpFill/>
          </p:grpSpPr>
          <p:sp>
            <p:nvSpPr>
              <p:cNvPr id="83" name="Freeform 178">
                <a:extLst>
                  <a:ext uri="{FF2B5EF4-FFF2-40B4-BE49-F238E27FC236}">
                    <a16:creationId xmlns:a16="http://schemas.microsoft.com/office/drawing/2014/main" xmlns="" id="{D7036FF3-8203-4C5A-A922-DFF8D03AE3B7}"/>
                  </a:ext>
                </a:extLst>
              </p:cNvPr>
              <p:cNvSpPr>
                <a:spLocks noEditPoints="1" noChangeArrowheads="1"/>
              </p:cNvSpPr>
              <p:nvPr/>
            </p:nvSpPr>
            <p:spPr bwMode="auto">
              <a:xfrm>
                <a:off x="0" y="0"/>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4" name="Freeform 179">
                <a:extLst>
                  <a:ext uri="{FF2B5EF4-FFF2-40B4-BE49-F238E27FC236}">
                    <a16:creationId xmlns:a16="http://schemas.microsoft.com/office/drawing/2014/main" xmlns="" id="{F660E648-15F5-48CF-9A75-F0AB12C5BB9E}"/>
                  </a:ext>
                </a:extLst>
              </p:cNvPr>
              <p:cNvSpPr>
                <a:spLocks noChangeArrowheads="1"/>
              </p:cNvSpPr>
              <p:nvPr/>
            </p:nvSpPr>
            <p:spPr bwMode="auto">
              <a:xfrm>
                <a:off x="192087" y="128588"/>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5" name="Freeform 180">
                <a:extLst>
                  <a:ext uri="{FF2B5EF4-FFF2-40B4-BE49-F238E27FC236}">
                    <a16:creationId xmlns:a16="http://schemas.microsoft.com/office/drawing/2014/main" xmlns="" id="{14CCFA5B-F693-41DA-8C83-402B1A14EEE1}"/>
                  </a:ext>
                </a:extLst>
              </p:cNvPr>
              <p:cNvSpPr>
                <a:spLocks noChangeArrowheads="1"/>
              </p:cNvSpPr>
              <p:nvPr/>
            </p:nvSpPr>
            <p:spPr bwMode="auto">
              <a:xfrm>
                <a:off x="225425" y="139700"/>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66" name="Freeform 181">
              <a:extLst>
                <a:ext uri="{FF2B5EF4-FFF2-40B4-BE49-F238E27FC236}">
                  <a16:creationId xmlns:a16="http://schemas.microsoft.com/office/drawing/2014/main" xmlns="" id="{DF93E75E-94B0-435A-BCAC-15DEADA9A473}"/>
                </a:ext>
              </a:extLst>
            </p:cNvPr>
            <p:cNvSpPr>
              <a:spLocks noEditPoints="1" noChangeArrowheads="1"/>
            </p:cNvSpPr>
            <p:nvPr/>
          </p:nvSpPr>
          <p:spPr bwMode="auto">
            <a:xfrm>
              <a:off x="4660301" y="1710934"/>
              <a:ext cx="286147" cy="104166"/>
            </a:xfrm>
            <a:custGeom>
              <a:avLst/>
              <a:gdLst>
                <a:gd name="T0" fmla="*/ 2147483647 w 275"/>
                <a:gd name="T1" fmla="*/ 2147483647 h 98"/>
                <a:gd name="T2" fmla="*/ 2147483647 w 275"/>
                <a:gd name="T3" fmla="*/ 2147483647 h 98"/>
                <a:gd name="T4" fmla="*/ 2147483647 w 275"/>
                <a:gd name="T5" fmla="*/ 2147483647 h 98"/>
                <a:gd name="T6" fmla="*/ 2147483647 w 275"/>
                <a:gd name="T7" fmla="*/ 2147483647 h 98"/>
                <a:gd name="T8" fmla="*/ 2147483647 w 275"/>
                <a:gd name="T9" fmla="*/ 2147483647 h 98"/>
                <a:gd name="T10" fmla="*/ 2147483647 w 275"/>
                <a:gd name="T11" fmla="*/ 2147483647 h 98"/>
                <a:gd name="T12" fmla="*/ 2147483647 w 275"/>
                <a:gd name="T13" fmla="*/ 2147483647 h 98"/>
                <a:gd name="T14" fmla="*/ 2147483647 w 275"/>
                <a:gd name="T15" fmla="*/ 2147483647 h 98"/>
                <a:gd name="T16" fmla="*/ 2147483647 w 275"/>
                <a:gd name="T17" fmla="*/ 2147483647 h 98"/>
                <a:gd name="T18" fmla="*/ 2147483647 w 275"/>
                <a:gd name="T19" fmla="*/ 2147483647 h 98"/>
                <a:gd name="T20" fmla="*/ 2147483647 w 275"/>
                <a:gd name="T21" fmla="*/ 2147483647 h 98"/>
                <a:gd name="T22" fmla="*/ 2147483647 w 275"/>
                <a:gd name="T23" fmla="*/ 2147483647 h 98"/>
                <a:gd name="T24" fmla="*/ 2147483647 w 275"/>
                <a:gd name="T25" fmla="*/ 2147483647 h 98"/>
                <a:gd name="T26" fmla="*/ 2147483647 w 275"/>
                <a:gd name="T27" fmla="*/ 2147483647 h 98"/>
                <a:gd name="T28" fmla="*/ 2147483647 w 275"/>
                <a:gd name="T29" fmla="*/ 2147483647 h 98"/>
                <a:gd name="T30" fmla="*/ 2147483647 w 275"/>
                <a:gd name="T31" fmla="*/ 2147483647 h 98"/>
                <a:gd name="T32" fmla="*/ 2147483647 w 275"/>
                <a:gd name="T33" fmla="*/ 2147483647 h 98"/>
                <a:gd name="T34" fmla="*/ 2147483647 w 275"/>
                <a:gd name="T35" fmla="*/ 2147483647 h 98"/>
                <a:gd name="T36" fmla="*/ 2147483647 w 275"/>
                <a:gd name="T37" fmla="*/ 2147483647 h 98"/>
                <a:gd name="T38" fmla="*/ 2147483647 w 275"/>
                <a:gd name="T39" fmla="*/ 2147483647 h 98"/>
                <a:gd name="T40" fmla="*/ 2147483647 w 275"/>
                <a:gd name="T41" fmla="*/ 2147483647 h 98"/>
                <a:gd name="T42" fmla="*/ 2147483647 w 275"/>
                <a:gd name="T43" fmla="*/ 2147483647 h 98"/>
                <a:gd name="T44" fmla="*/ 2147483647 w 275"/>
                <a:gd name="T45" fmla="*/ 2147483647 h 98"/>
                <a:gd name="T46" fmla="*/ 2147483647 w 275"/>
                <a:gd name="T47" fmla="*/ 2147483647 h 98"/>
                <a:gd name="T48" fmla="*/ 2147483647 w 275"/>
                <a:gd name="T49" fmla="*/ 2147483647 h 98"/>
                <a:gd name="T50" fmla="*/ 2147483647 w 275"/>
                <a:gd name="T51" fmla="*/ 2147483647 h 98"/>
                <a:gd name="T52" fmla="*/ 2147483647 w 275"/>
                <a:gd name="T53" fmla="*/ 2147483647 h 98"/>
                <a:gd name="T54" fmla="*/ 2147483647 w 275"/>
                <a:gd name="T55" fmla="*/ 2147483647 h 98"/>
                <a:gd name="T56" fmla="*/ 2147483647 w 275"/>
                <a:gd name="T57" fmla="*/ 2147483647 h 98"/>
                <a:gd name="T58" fmla="*/ 2147483647 w 275"/>
                <a:gd name="T59" fmla="*/ 2147483647 h 98"/>
                <a:gd name="T60" fmla="*/ 2147483647 w 275"/>
                <a:gd name="T61" fmla="*/ 2147483647 h 98"/>
                <a:gd name="T62" fmla="*/ 2147483647 w 275"/>
                <a:gd name="T63" fmla="*/ 2147483647 h 98"/>
                <a:gd name="T64" fmla="*/ 2147483647 w 275"/>
                <a:gd name="T65" fmla="*/ 2147483647 h 98"/>
                <a:gd name="T66" fmla="*/ 2147483647 w 275"/>
                <a:gd name="T67" fmla="*/ 2147483647 h 98"/>
                <a:gd name="T68" fmla="*/ 2147483647 w 275"/>
                <a:gd name="T69" fmla="*/ 2147483647 h 98"/>
                <a:gd name="T70" fmla="*/ 2147483647 w 275"/>
                <a:gd name="T71" fmla="*/ 2147483647 h 98"/>
                <a:gd name="T72" fmla="*/ 2147483647 w 275"/>
                <a:gd name="T73" fmla="*/ 0 h 98"/>
                <a:gd name="T74" fmla="*/ 2147483647 w 275"/>
                <a:gd name="T75" fmla="*/ 0 h 98"/>
                <a:gd name="T76" fmla="*/ 2147483647 w 275"/>
                <a:gd name="T77" fmla="*/ 2147483647 h 98"/>
                <a:gd name="T78" fmla="*/ 2147483647 w 275"/>
                <a:gd name="T79" fmla="*/ 2147483647 h 98"/>
                <a:gd name="T80" fmla="*/ 2147483647 w 275"/>
                <a:gd name="T81" fmla="*/ 0 h 98"/>
                <a:gd name="T82" fmla="*/ 2147483647 w 275"/>
                <a:gd name="T83" fmla="*/ 2147483647 h 98"/>
                <a:gd name="T84" fmla="*/ 2147483647 w 275"/>
                <a:gd name="T85" fmla="*/ 2147483647 h 98"/>
                <a:gd name="T86" fmla="*/ 2147483647 w 275"/>
                <a:gd name="T87" fmla="*/ 2147483647 h 98"/>
                <a:gd name="T88" fmla="*/ 2147483647 w 275"/>
                <a:gd name="T89" fmla="*/ 2147483647 h 98"/>
                <a:gd name="T90" fmla="*/ 2147483647 w 275"/>
                <a:gd name="T91" fmla="*/ 2147483647 h 98"/>
                <a:gd name="T92" fmla="*/ 2147483647 w 275"/>
                <a:gd name="T93" fmla="*/ 2147483647 h 98"/>
                <a:gd name="T94" fmla="*/ 2147483647 w 275"/>
                <a:gd name="T95" fmla="*/ 2147483647 h 98"/>
                <a:gd name="T96" fmla="*/ 2147483647 w 275"/>
                <a:gd name="T97" fmla="*/ 2147483647 h 98"/>
                <a:gd name="T98" fmla="*/ 2147483647 w 275"/>
                <a:gd name="T99" fmla="*/ 2147483647 h 98"/>
                <a:gd name="T100" fmla="*/ 2147483647 w 275"/>
                <a:gd name="T101" fmla="*/ 2147483647 h 98"/>
                <a:gd name="T102" fmla="*/ 2147483647 w 275"/>
                <a:gd name="T103" fmla="*/ 2147483647 h 98"/>
                <a:gd name="T104" fmla="*/ 2147483647 w 275"/>
                <a:gd name="T105" fmla="*/ 2147483647 h 98"/>
                <a:gd name="T106" fmla="*/ 2147483647 w 275"/>
                <a:gd name="T107" fmla="*/ 2147483647 h 98"/>
                <a:gd name="T108" fmla="*/ 2147483647 w 275"/>
                <a:gd name="T109" fmla="*/ 2147483647 h 98"/>
                <a:gd name="T110" fmla="*/ 2147483647 w 275"/>
                <a:gd name="T111" fmla="*/ 2147483647 h 98"/>
                <a:gd name="T112" fmla="*/ 2147483647 w 275"/>
                <a:gd name="T113" fmla="*/ 2147483647 h 98"/>
                <a:gd name="T114" fmla="*/ 2147483647 w 275"/>
                <a:gd name="T115" fmla="*/ 2147483647 h 98"/>
                <a:gd name="T116" fmla="*/ 2147483647 w 275"/>
                <a:gd name="T117" fmla="*/ 2147483647 h 98"/>
                <a:gd name="T118" fmla="*/ 2147483647 w 275"/>
                <a:gd name="T119" fmla="*/ 2147483647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67" name="组合 205">
              <a:extLst>
                <a:ext uri="{FF2B5EF4-FFF2-40B4-BE49-F238E27FC236}">
                  <a16:creationId xmlns:a16="http://schemas.microsoft.com/office/drawing/2014/main" xmlns="" id="{A0FC8B2E-25F5-4155-A3A5-C290BE3F8E58}"/>
                </a:ext>
              </a:extLst>
            </p:cNvPr>
            <p:cNvGrpSpPr>
              <a:grpSpLocks/>
            </p:cNvGrpSpPr>
            <p:nvPr/>
          </p:nvGrpSpPr>
          <p:grpSpPr bwMode="auto">
            <a:xfrm>
              <a:off x="3584390" y="1973474"/>
              <a:ext cx="162323" cy="209395"/>
              <a:chOff x="0" y="0"/>
              <a:chExt cx="247651" cy="312737"/>
            </a:xfrm>
            <a:grpFill/>
          </p:grpSpPr>
          <p:sp>
            <p:nvSpPr>
              <p:cNvPr id="80" name="Freeform 182">
                <a:extLst>
                  <a:ext uri="{FF2B5EF4-FFF2-40B4-BE49-F238E27FC236}">
                    <a16:creationId xmlns:a16="http://schemas.microsoft.com/office/drawing/2014/main" xmlns="" id="{BB518746-A3FC-47D0-99F0-4379A8A95DD9}"/>
                  </a:ext>
                </a:extLst>
              </p:cNvPr>
              <p:cNvSpPr>
                <a:spLocks noChangeArrowheads="1"/>
              </p:cNvSpPr>
              <p:nvPr/>
            </p:nvSpPr>
            <p:spPr bwMode="auto">
              <a:xfrm>
                <a:off x="11113" y="11112"/>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1" name="Freeform 183">
                <a:extLst>
                  <a:ext uri="{FF2B5EF4-FFF2-40B4-BE49-F238E27FC236}">
                    <a16:creationId xmlns:a16="http://schemas.microsoft.com/office/drawing/2014/main" xmlns="" id="{84753538-0B4C-4B17-A793-6441545EDB50}"/>
                  </a:ext>
                </a:extLst>
              </p:cNvPr>
              <p:cNvSpPr>
                <a:spLocks noChangeArrowheads="1"/>
              </p:cNvSpPr>
              <p:nvPr/>
            </p:nvSpPr>
            <p:spPr bwMode="auto">
              <a:xfrm>
                <a:off x="0" y="0"/>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2" name="Freeform 184">
                <a:extLst>
                  <a:ext uri="{FF2B5EF4-FFF2-40B4-BE49-F238E27FC236}">
                    <a16:creationId xmlns:a16="http://schemas.microsoft.com/office/drawing/2014/main" xmlns="" id="{225DFF81-725F-4B74-8DBA-8FE28A47EFFE}"/>
                  </a:ext>
                </a:extLst>
              </p:cNvPr>
              <p:cNvSpPr>
                <a:spLocks noChangeArrowheads="1"/>
              </p:cNvSpPr>
              <p:nvPr/>
            </p:nvSpPr>
            <p:spPr bwMode="auto">
              <a:xfrm>
                <a:off x="44450" y="63500"/>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68" name="Freeform 185">
              <a:extLst>
                <a:ext uri="{FF2B5EF4-FFF2-40B4-BE49-F238E27FC236}">
                  <a16:creationId xmlns:a16="http://schemas.microsoft.com/office/drawing/2014/main" xmlns="" id="{A27BADEC-B0A4-4916-8E72-68AA87877716}"/>
                </a:ext>
              </a:extLst>
            </p:cNvPr>
            <p:cNvSpPr>
              <a:spLocks noEditPoints="1" noChangeArrowheads="1"/>
            </p:cNvSpPr>
            <p:nvPr/>
          </p:nvSpPr>
          <p:spPr bwMode="auto">
            <a:xfrm>
              <a:off x="3832037" y="1164594"/>
              <a:ext cx="131107" cy="103103"/>
            </a:xfrm>
            <a:custGeom>
              <a:avLst/>
              <a:gdLst>
                <a:gd name="T0" fmla="*/ 2147483647 w 126"/>
                <a:gd name="T1" fmla="*/ 2147483647 h 97"/>
                <a:gd name="T2" fmla="*/ 2147483647 w 126"/>
                <a:gd name="T3" fmla="*/ 2147483647 h 97"/>
                <a:gd name="T4" fmla="*/ 2147483647 w 126"/>
                <a:gd name="T5" fmla="*/ 2147483647 h 97"/>
                <a:gd name="T6" fmla="*/ 2147483647 w 126"/>
                <a:gd name="T7" fmla="*/ 2147483647 h 97"/>
                <a:gd name="T8" fmla="*/ 2147483647 w 126"/>
                <a:gd name="T9" fmla="*/ 2147483647 h 97"/>
                <a:gd name="T10" fmla="*/ 2147483647 w 126"/>
                <a:gd name="T11" fmla="*/ 2147483647 h 97"/>
                <a:gd name="T12" fmla="*/ 2147483647 w 126"/>
                <a:gd name="T13" fmla="*/ 2147483647 h 97"/>
                <a:gd name="T14" fmla="*/ 2147483647 w 126"/>
                <a:gd name="T15" fmla="*/ 2147483647 h 97"/>
                <a:gd name="T16" fmla="*/ 2147483647 w 126"/>
                <a:gd name="T17" fmla="*/ 2147483647 h 97"/>
                <a:gd name="T18" fmla="*/ 2147483647 w 126"/>
                <a:gd name="T19" fmla="*/ 2147483647 h 97"/>
                <a:gd name="T20" fmla="*/ 2147483647 w 126"/>
                <a:gd name="T21" fmla="*/ 2147483647 h 97"/>
                <a:gd name="T22" fmla="*/ 2147483647 w 126"/>
                <a:gd name="T23" fmla="*/ 2147483647 h 97"/>
                <a:gd name="T24" fmla="*/ 2147483647 w 126"/>
                <a:gd name="T25" fmla="*/ 2147483647 h 97"/>
                <a:gd name="T26" fmla="*/ 2147483647 w 126"/>
                <a:gd name="T27" fmla="*/ 2147483647 h 97"/>
                <a:gd name="T28" fmla="*/ 2147483647 w 126"/>
                <a:gd name="T29" fmla="*/ 2147483647 h 97"/>
                <a:gd name="T30" fmla="*/ 2147483647 w 126"/>
                <a:gd name="T31" fmla="*/ 2147483647 h 97"/>
                <a:gd name="T32" fmla="*/ 2147483647 w 126"/>
                <a:gd name="T33" fmla="*/ 2147483647 h 97"/>
                <a:gd name="T34" fmla="*/ 2147483647 w 126"/>
                <a:gd name="T35" fmla="*/ 2147483647 h 97"/>
                <a:gd name="T36" fmla="*/ 2147483647 w 126"/>
                <a:gd name="T37" fmla="*/ 2147483647 h 97"/>
                <a:gd name="T38" fmla="*/ 2147483647 w 126"/>
                <a:gd name="T39" fmla="*/ 2147483647 h 97"/>
                <a:gd name="T40" fmla="*/ 2147483647 w 126"/>
                <a:gd name="T41" fmla="*/ 2147483647 h 97"/>
                <a:gd name="T42" fmla="*/ 2147483647 w 126"/>
                <a:gd name="T43" fmla="*/ 2147483647 h 97"/>
                <a:gd name="T44" fmla="*/ 2147483647 w 126"/>
                <a:gd name="T45" fmla="*/ 2147483647 h 97"/>
                <a:gd name="T46" fmla="*/ 2147483647 w 126"/>
                <a:gd name="T47" fmla="*/ 2147483647 h 97"/>
                <a:gd name="T48" fmla="*/ 2147483647 w 126"/>
                <a:gd name="T49" fmla="*/ 2147483647 h 97"/>
                <a:gd name="T50" fmla="*/ 2147483647 w 126"/>
                <a:gd name="T51" fmla="*/ 2147483647 h 97"/>
                <a:gd name="T52" fmla="*/ 2147483647 w 126"/>
                <a:gd name="T53" fmla="*/ 2147483647 h 97"/>
                <a:gd name="T54" fmla="*/ 2147483647 w 126"/>
                <a:gd name="T55" fmla="*/ 2147483647 h 97"/>
                <a:gd name="T56" fmla="*/ 2147483647 w 126"/>
                <a:gd name="T57" fmla="*/ 2147483647 h 97"/>
                <a:gd name="T58" fmla="*/ 2147483647 w 126"/>
                <a:gd name="T59" fmla="*/ 2147483647 h 97"/>
                <a:gd name="T60" fmla="*/ 2147483647 w 126"/>
                <a:gd name="T61" fmla="*/ 2147483647 h 97"/>
                <a:gd name="T62" fmla="*/ 2147483647 w 126"/>
                <a:gd name="T63" fmla="*/ 2147483647 h 97"/>
                <a:gd name="T64" fmla="*/ 2147483647 w 126"/>
                <a:gd name="T65" fmla="*/ 2147483647 h 97"/>
                <a:gd name="T66" fmla="*/ 2147483647 w 126"/>
                <a:gd name="T67" fmla="*/ 2147483647 h 97"/>
                <a:gd name="T68" fmla="*/ 2147483647 w 126"/>
                <a:gd name="T69" fmla="*/ 2147483647 h 97"/>
                <a:gd name="T70" fmla="*/ 2147483647 w 126"/>
                <a:gd name="T71" fmla="*/ 2147483647 h 97"/>
                <a:gd name="T72" fmla="*/ 2147483647 w 126"/>
                <a:gd name="T73" fmla="*/ 2147483647 h 97"/>
                <a:gd name="T74" fmla="*/ 2147483647 w 126"/>
                <a:gd name="T75" fmla="*/ 2147483647 h 97"/>
                <a:gd name="T76" fmla="*/ 2147483647 w 126"/>
                <a:gd name="T77" fmla="*/ 2147483647 h 97"/>
                <a:gd name="T78" fmla="*/ 2147483647 w 126"/>
                <a:gd name="T79" fmla="*/ 2147483647 h 97"/>
                <a:gd name="T80" fmla="*/ 2147483647 w 126"/>
                <a:gd name="T81" fmla="*/ 2147483647 h 97"/>
                <a:gd name="T82" fmla="*/ 2147483647 w 126"/>
                <a:gd name="T83" fmla="*/ 2147483647 h 97"/>
                <a:gd name="T84" fmla="*/ 2147483647 w 126"/>
                <a:gd name="T85" fmla="*/ 2147483647 h 97"/>
                <a:gd name="T86" fmla="*/ 2147483647 w 126"/>
                <a:gd name="T87" fmla="*/ 2147483647 h 97"/>
                <a:gd name="T88" fmla="*/ 2147483647 w 126"/>
                <a:gd name="T89" fmla="*/ 2147483647 h 97"/>
                <a:gd name="T90" fmla="*/ 2147483647 w 126"/>
                <a:gd name="T91" fmla="*/ 2147483647 h 97"/>
                <a:gd name="T92" fmla="*/ 2147483647 w 126"/>
                <a:gd name="T93" fmla="*/ 2147483647 h 97"/>
                <a:gd name="T94" fmla="*/ 2147483647 w 126"/>
                <a:gd name="T95" fmla="*/ 2147483647 h 97"/>
                <a:gd name="T96" fmla="*/ 2147483647 w 126"/>
                <a:gd name="T97" fmla="*/ 2147483647 h 97"/>
                <a:gd name="T98" fmla="*/ 2147483647 w 126"/>
                <a:gd name="T99" fmla="*/ 2147483647 h 97"/>
                <a:gd name="T100" fmla="*/ 2147483647 w 126"/>
                <a:gd name="T101" fmla="*/ 2147483647 h 97"/>
                <a:gd name="T102" fmla="*/ 2147483647 w 126"/>
                <a:gd name="T103" fmla="*/ 2147483647 h 97"/>
                <a:gd name="T104" fmla="*/ 2147483647 w 126"/>
                <a:gd name="T105" fmla="*/ 2147483647 h 97"/>
                <a:gd name="T106" fmla="*/ 2147483647 w 126"/>
                <a:gd name="T107" fmla="*/ 2147483647 h 97"/>
                <a:gd name="T108" fmla="*/ 2147483647 w 126"/>
                <a:gd name="T109" fmla="*/ 2147483647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69" name="组合 199">
              <a:extLst>
                <a:ext uri="{FF2B5EF4-FFF2-40B4-BE49-F238E27FC236}">
                  <a16:creationId xmlns:a16="http://schemas.microsoft.com/office/drawing/2014/main" xmlns="" id="{5217784E-6481-4E9C-9B5B-7F0D4FE44640}"/>
                </a:ext>
              </a:extLst>
            </p:cNvPr>
            <p:cNvGrpSpPr>
              <a:grpSpLocks/>
            </p:cNvGrpSpPr>
            <p:nvPr/>
          </p:nvGrpSpPr>
          <p:grpSpPr bwMode="auto">
            <a:xfrm>
              <a:off x="4993271" y="1871434"/>
              <a:ext cx="174810" cy="224275"/>
              <a:chOff x="0" y="0"/>
              <a:chExt cx="265113" cy="334963"/>
            </a:xfrm>
            <a:grpFill/>
          </p:grpSpPr>
          <p:sp>
            <p:nvSpPr>
              <p:cNvPr id="77" name="Freeform 186">
                <a:extLst>
                  <a:ext uri="{FF2B5EF4-FFF2-40B4-BE49-F238E27FC236}">
                    <a16:creationId xmlns:a16="http://schemas.microsoft.com/office/drawing/2014/main" xmlns="" id="{C0E53228-69DF-4588-8361-C1886E0FDB3E}"/>
                  </a:ext>
                </a:extLst>
              </p:cNvPr>
              <p:cNvSpPr>
                <a:spLocks noChangeArrowheads="1"/>
              </p:cNvSpPr>
              <p:nvPr/>
            </p:nvSpPr>
            <p:spPr bwMode="auto">
              <a:xfrm>
                <a:off x="0" y="9525"/>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8" name="Freeform 187">
                <a:extLst>
                  <a:ext uri="{FF2B5EF4-FFF2-40B4-BE49-F238E27FC236}">
                    <a16:creationId xmlns:a16="http://schemas.microsoft.com/office/drawing/2014/main" xmlns="" id="{2674FBEC-1595-4B4B-AC12-69D33411BFB9}"/>
                  </a:ext>
                </a:extLst>
              </p:cNvPr>
              <p:cNvSpPr>
                <a:spLocks noChangeArrowheads="1"/>
              </p:cNvSpPr>
              <p:nvPr/>
            </p:nvSpPr>
            <p:spPr bwMode="auto">
              <a:xfrm>
                <a:off x="142875" y="0"/>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9" name="Freeform 188">
                <a:extLst>
                  <a:ext uri="{FF2B5EF4-FFF2-40B4-BE49-F238E27FC236}">
                    <a16:creationId xmlns:a16="http://schemas.microsoft.com/office/drawing/2014/main" xmlns="" id="{10178974-C817-4B7A-89AA-AB210C872436}"/>
                  </a:ext>
                </a:extLst>
              </p:cNvPr>
              <p:cNvSpPr>
                <a:spLocks noChangeArrowheads="1"/>
              </p:cNvSpPr>
              <p:nvPr/>
            </p:nvSpPr>
            <p:spPr bwMode="auto">
              <a:xfrm>
                <a:off x="42863" y="68262"/>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70" name="Freeform 189">
              <a:extLst>
                <a:ext uri="{FF2B5EF4-FFF2-40B4-BE49-F238E27FC236}">
                  <a16:creationId xmlns:a16="http://schemas.microsoft.com/office/drawing/2014/main" xmlns="" id="{A93C636C-6C24-484E-A053-AEEB8343F802}"/>
                </a:ext>
              </a:extLst>
            </p:cNvPr>
            <p:cNvSpPr>
              <a:spLocks noEditPoints="1" noChangeArrowheads="1"/>
            </p:cNvSpPr>
            <p:nvPr/>
          </p:nvSpPr>
          <p:spPr bwMode="auto">
            <a:xfrm>
              <a:off x="4142116" y="2953485"/>
              <a:ext cx="143594" cy="156249"/>
            </a:xfrm>
            <a:custGeom>
              <a:avLst/>
              <a:gdLst>
                <a:gd name="T0" fmla="*/ 2147483647 w 137"/>
                <a:gd name="T1" fmla="*/ 2147483647 h 147"/>
                <a:gd name="T2" fmla="*/ 2147483647 w 137"/>
                <a:gd name="T3" fmla="*/ 2147483647 h 147"/>
                <a:gd name="T4" fmla="*/ 2147483647 w 137"/>
                <a:gd name="T5" fmla="*/ 2147483647 h 147"/>
                <a:gd name="T6" fmla="*/ 2147483647 w 137"/>
                <a:gd name="T7" fmla="*/ 2147483647 h 147"/>
                <a:gd name="T8" fmla="*/ 2147483647 w 137"/>
                <a:gd name="T9" fmla="*/ 2147483647 h 147"/>
                <a:gd name="T10" fmla="*/ 2147483647 w 137"/>
                <a:gd name="T11" fmla="*/ 2147483647 h 147"/>
                <a:gd name="T12" fmla="*/ 2147483647 w 137"/>
                <a:gd name="T13" fmla="*/ 2147483647 h 147"/>
                <a:gd name="T14" fmla="*/ 2147483647 w 137"/>
                <a:gd name="T15" fmla="*/ 2147483647 h 147"/>
                <a:gd name="T16" fmla="*/ 2147483647 w 137"/>
                <a:gd name="T17" fmla="*/ 2147483647 h 147"/>
                <a:gd name="T18" fmla="*/ 2147483647 w 137"/>
                <a:gd name="T19" fmla="*/ 2147483647 h 147"/>
                <a:gd name="T20" fmla="*/ 2147483647 w 137"/>
                <a:gd name="T21" fmla="*/ 2147483647 h 147"/>
                <a:gd name="T22" fmla="*/ 2147483647 w 137"/>
                <a:gd name="T23" fmla="*/ 2147483647 h 147"/>
                <a:gd name="T24" fmla="*/ 2147483647 w 137"/>
                <a:gd name="T25" fmla="*/ 2147483647 h 147"/>
                <a:gd name="T26" fmla="*/ 2147483647 w 137"/>
                <a:gd name="T27" fmla="*/ 2147483647 h 147"/>
                <a:gd name="T28" fmla="*/ 2147483647 w 137"/>
                <a:gd name="T29" fmla="*/ 2147483647 h 147"/>
                <a:gd name="T30" fmla="*/ 2147483647 w 137"/>
                <a:gd name="T31" fmla="*/ 2147483647 h 147"/>
                <a:gd name="T32" fmla="*/ 2147483647 w 137"/>
                <a:gd name="T33" fmla="*/ 2147483647 h 147"/>
                <a:gd name="T34" fmla="*/ 2147483647 w 137"/>
                <a:gd name="T35" fmla="*/ 2147483647 h 147"/>
                <a:gd name="T36" fmla="*/ 2147483647 w 137"/>
                <a:gd name="T37" fmla="*/ 2147483647 h 147"/>
                <a:gd name="T38" fmla="*/ 2147483647 w 137"/>
                <a:gd name="T39" fmla="*/ 2147483647 h 147"/>
                <a:gd name="T40" fmla="*/ 2147483647 w 137"/>
                <a:gd name="T41" fmla="*/ 2147483647 h 147"/>
                <a:gd name="T42" fmla="*/ 2147483647 w 137"/>
                <a:gd name="T43" fmla="*/ 2147483647 h 147"/>
                <a:gd name="T44" fmla="*/ 2147483647 w 137"/>
                <a:gd name="T45" fmla="*/ 2147483647 h 147"/>
                <a:gd name="T46" fmla="*/ 2147483647 w 137"/>
                <a:gd name="T47" fmla="*/ 2147483647 h 147"/>
                <a:gd name="T48" fmla="*/ 2147483647 w 137"/>
                <a:gd name="T49" fmla="*/ 2147483647 h 147"/>
                <a:gd name="T50" fmla="*/ 2147483647 w 137"/>
                <a:gd name="T51" fmla="*/ 2147483647 h 147"/>
                <a:gd name="T52" fmla="*/ 2147483647 w 137"/>
                <a:gd name="T53" fmla="*/ 2147483647 h 147"/>
                <a:gd name="T54" fmla="*/ 2147483647 w 137"/>
                <a:gd name="T55" fmla="*/ 2147483647 h 147"/>
                <a:gd name="T56" fmla="*/ 2147483647 w 137"/>
                <a:gd name="T57" fmla="*/ 2147483647 h 147"/>
                <a:gd name="T58" fmla="*/ 2147483647 w 137"/>
                <a:gd name="T59" fmla="*/ 2147483647 h 147"/>
                <a:gd name="T60" fmla="*/ 2147483647 w 137"/>
                <a:gd name="T61" fmla="*/ 2147483647 h 147"/>
                <a:gd name="T62" fmla="*/ 2147483647 w 137"/>
                <a:gd name="T63" fmla="*/ 2147483647 h 147"/>
                <a:gd name="T64" fmla="*/ 2147483647 w 137"/>
                <a:gd name="T65" fmla="*/ 2147483647 h 147"/>
                <a:gd name="T66" fmla="*/ 2147483647 w 137"/>
                <a:gd name="T67" fmla="*/ 2147483647 h 147"/>
                <a:gd name="T68" fmla="*/ 2147483647 w 137"/>
                <a:gd name="T69" fmla="*/ 2147483647 h 147"/>
                <a:gd name="T70" fmla="*/ 2147483647 w 137"/>
                <a:gd name="T71" fmla="*/ 2147483647 h 147"/>
                <a:gd name="T72" fmla="*/ 2147483647 w 137"/>
                <a:gd name="T73" fmla="*/ 2147483647 h 147"/>
                <a:gd name="T74" fmla="*/ 2147483647 w 137"/>
                <a:gd name="T75" fmla="*/ 2147483647 h 147"/>
                <a:gd name="T76" fmla="*/ 2147483647 w 137"/>
                <a:gd name="T77" fmla="*/ 2147483647 h 147"/>
                <a:gd name="T78" fmla="*/ 2147483647 w 137"/>
                <a:gd name="T79" fmla="*/ 2147483647 h 147"/>
                <a:gd name="T80" fmla="*/ 2147483647 w 137"/>
                <a:gd name="T81" fmla="*/ 2147483647 h 147"/>
                <a:gd name="T82" fmla="*/ 2147483647 w 137"/>
                <a:gd name="T83" fmla="*/ 2147483647 h 147"/>
                <a:gd name="T84" fmla="*/ 2147483647 w 137"/>
                <a:gd name="T85" fmla="*/ 2147483647 h 147"/>
                <a:gd name="T86" fmla="*/ 2147483647 w 137"/>
                <a:gd name="T87" fmla="*/ 0 h 147"/>
                <a:gd name="T88" fmla="*/ 2147483647 w 137"/>
                <a:gd name="T89" fmla="*/ 2147483647 h 147"/>
                <a:gd name="T90" fmla="*/ 2147483647 w 137"/>
                <a:gd name="T91" fmla="*/ 2147483647 h 147"/>
                <a:gd name="T92" fmla="*/ 2147483647 w 137"/>
                <a:gd name="T93" fmla="*/ 2147483647 h 147"/>
                <a:gd name="T94" fmla="*/ 2147483647 w 137"/>
                <a:gd name="T95" fmla="*/ 2147483647 h 147"/>
                <a:gd name="T96" fmla="*/ 2147483647 w 137"/>
                <a:gd name="T97" fmla="*/ 2147483647 h 147"/>
                <a:gd name="T98" fmla="*/ 2147483647 w 137"/>
                <a:gd name="T99" fmla="*/ 2147483647 h 147"/>
                <a:gd name="T100" fmla="*/ 2147483647 w 137"/>
                <a:gd name="T101" fmla="*/ 2147483647 h 147"/>
                <a:gd name="T102" fmla="*/ 2147483647 w 137"/>
                <a:gd name="T103" fmla="*/ 2147483647 h 147"/>
                <a:gd name="T104" fmla="*/ 2147483647 w 137"/>
                <a:gd name="T105" fmla="*/ 2147483647 h 147"/>
                <a:gd name="T106" fmla="*/ 2147483647 w 137"/>
                <a:gd name="T107" fmla="*/ 2147483647 h 147"/>
                <a:gd name="T108" fmla="*/ 2147483647 w 137"/>
                <a:gd name="T109" fmla="*/ 2147483647 h 147"/>
                <a:gd name="T110" fmla="*/ 2147483647 w 137"/>
                <a:gd name="T111" fmla="*/ 2147483647 h 147"/>
                <a:gd name="T112" fmla="*/ 2147483647 w 137"/>
                <a:gd name="T113" fmla="*/ 2147483647 h 147"/>
                <a:gd name="T114" fmla="*/ 2147483647 w 137"/>
                <a:gd name="T115" fmla="*/ 2147483647 h 147"/>
                <a:gd name="T116" fmla="*/ 2147483647 w 137"/>
                <a:gd name="T117" fmla="*/ 2147483647 h 147"/>
                <a:gd name="T118" fmla="*/ 2147483647 w 137"/>
                <a:gd name="T119" fmla="*/ 2147483647 h 147"/>
                <a:gd name="T120" fmla="*/ 0 w 137"/>
                <a:gd name="T121" fmla="*/ 2147483647 h 147"/>
                <a:gd name="T122" fmla="*/ 2147483647 w 137"/>
                <a:gd name="T123" fmla="*/ 2147483647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71" name="组合 214">
              <a:extLst>
                <a:ext uri="{FF2B5EF4-FFF2-40B4-BE49-F238E27FC236}">
                  <a16:creationId xmlns:a16="http://schemas.microsoft.com/office/drawing/2014/main" xmlns="" id="{95A2C1E9-937C-41A5-9C6B-AE57089E16B9}"/>
                </a:ext>
              </a:extLst>
            </p:cNvPr>
            <p:cNvGrpSpPr>
              <a:grpSpLocks/>
            </p:cNvGrpSpPr>
            <p:nvPr/>
          </p:nvGrpSpPr>
          <p:grpSpPr bwMode="auto">
            <a:xfrm>
              <a:off x="4348139" y="1753451"/>
              <a:ext cx="104053" cy="171130"/>
              <a:chOff x="0" y="0"/>
              <a:chExt cx="160337" cy="255588"/>
            </a:xfrm>
            <a:grpFill/>
          </p:grpSpPr>
          <p:sp>
            <p:nvSpPr>
              <p:cNvPr id="73" name="Freeform 190">
                <a:extLst>
                  <a:ext uri="{FF2B5EF4-FFF2-40B4-BE49-F238E27FC236}">
                    <a16:creationId xmlns:a16="http://schemas.microsoft.com/office/drawing/2014/main" xmlns="" id="{98447DD4-054B-4ECA-968E-26FFB7BD1C98}"/>
                  </a:ext>
                </a:extLst>
              </p:cNvPr>
              <p:cNvSpPr>
                <a:spLocks noChangeArrowheads="1"/>
              </p:cNvSpPr>
              <p:nvPr/>
            </p:nvSpPr>
            <p:spPr bwMode="auto">
              <a:xfrm>
                <a:off x="90487" y="179388"/>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4" name="Freeform 191">
                <a:extLst>
                  <a:ext uri="{FF2B5EF4-FFF2-40B4-BE49-F238E27FC236}">
                    <a16:creationId xmlns:a16="http://schemas.microsoft.com/office/drawing/2014/main" xmlns="" id="{20B47617-56BC-4B0D-B20A-D5C9A3EC71F2}"/>
                  </a:ext>
                </a:extLst>
              </p:cNvPr>
              <p:cNvSpPr>
                <a:spLocks noChangeArrowheads="1"/>
              </p:cNvSpPr>
              <p:nvPr/>
            </p:nvSpPr>
            <p:spPr bwMode="auto">
              <a:xfrm>
                <a:off x="106362" y="0"/>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5" name="Freeform 192">
                <a:extLst>
                  <a:ext uri="{FF2B5EF4-FFF2-40B4-BE49-F238E27FC236}">
                    <a16:creationId xmlns:a16="http://schemas.microsoft.com/office/drawing/2014/main" xmlns="" id="{FAA0CAD6-E7CF-46AB-9B74-F78B636E6BEC}"/>
                  </a:ext>
                </a:extLst>
              </p:cNvPr>
              <p:cNvSpPr>
                <a:spLocks noChangeArrowheads="1"/>
              </p:cNvSpPr>
              <p:nvPr/>
            </p:nvSpPr>
            <p:spPr bwMode="auto">
              <a:xfrm>
                <a:off x="0" y="30163"/>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6" name="Freeform 193">
                <a:extLst>
                  <a:ext uri="{FF2B5EF4-FFF2-40B4-BE49-F238E27FC236}">
                    <a16:creationId xmlns:a16="http://schemas.microsoft.com/office/drawing/2014/main" xmlns="" id="{D722828A-563A-492A-A0A5-EA2A63CE9772}"/>
                  </a:ext>
                </a:extLst>
              </p:cNvPr>
              <p:cNvSpPr>
                <a:spLocks noChangeArrowheads="1"/>
              </p:cNvSpPr>
              <p:nvPr/>
            </p:nvSpPr>
            <p:spPr bwMode="auto">
              <a:xfrm>
                <a:off x="119062" y="225425"/>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72" name="Freeform 194">
              <a:extLst>
                <a:ext uri="{FF2B5EF4-FFF2-40B4-BE49-F238E27FC236}">
                  <a16:creationId xmlns:a16="http://schemas.microsoft.com/office/drawing/2014/main" xmlns="" id="{CB991BEF-2BC3-497E-A9B9-4BC0BF98D785}"/>
                </a:ext>
              </a:extLst>
            </p:cNvPr>
            <p:cNvSpPr>
              <a:spLocks noEditPoints="1" noChangeArrowheads="1"/>
            </p:cNvSpPr>
            <p:nvPr/>
          </p:nvSpPr>
          <p:spPr bwMode="auto">
            <a:xfrm>
              <a:off x="4335655" y="876543"/>
              <a:ext cx="143594" cy="158375"/>
            </a:xfrm>
            <a:custGeom>
              <a:avLst/>
              <a:gdLst>
                <a:gd name="T0" fmla="*/ 2147483647 w 137"/>
                <a:gd name="T1" fmla="*/ 2147483647 h 149"/>
                <a:gd name="T2" fmla="*/ 2147483647 w 137"/>
                <a:gd name="T3" fmla="*/ 2147483647 h 149"/>
                <a:gd name="T4" fmla="*/ 2147483647 w 137"/>
                <a:gd name="T5" fmla="*/ 2147483647 h 149"/>
                <a:gd name="T6" fmla="*/ 2147483647 w 137"/>
                <a:gd name="T7" fmla="*/ 2147483647 h 149"/>
                <a:gd name="T8" fmla="*/ 2147483647 w 137"/>
                <a:gd name="T9" fmla="*/ 2147483647 h 149"/>
                <a:gd name="T10" fmla="*/ 2147483647 w 137"/>
                <a:gd name="T11" fmla="*/ 2147483647 h 149"/>
                <a:gd name="T12" fmla="*/ 2147483647 w 137"/>
                <a:gd name="T13" fmla="*/ 2147483647 h 149"/>
                <a:gd name="T14" fmla="*/ 2147483647 w 137"/>
                <a:gd name="T15" fmla="*/ 2147483647 h 149"/>
                <a:gd name="T16" fmla="*/ 2147483647 w 137"/>
                <a:gd name="T17" fmla="*/ 2147483647 h 149"/>
                <a:gd name="T18" fmla="*/ 2147483647 w 137"/>
                <a:gd name="T19" fmla="*/ 2147483647 h 149"/>
                <a:gd name="T20" fmla="*/ 2147483647 w 137"/>
                <a:gd name="T21" fmla="*/ 2147483647 h 149"/>
                <a:gd name="T22" fmla="*/ 2147483647 w 137"/>
                <a:gd name="T23" fmla="*/ 2147483647 h 149"/>
                <a:gd name="T24" fmla="*/ 2147483647 w 137"/>
                <a:gd name="T25" fmla="*/ 2147483647 h 149"/>
                <a:gd name="T26" fmla="*/ 2147483647 w 137"/>
                <a:gd name="T27" fmla="*/ 2147483647 h 149"/>
                <a:gd name="T28" fmla="*/ 2147483647 w 137"/>
                <a:gd name="T29" fmla="*/ 2147483647 h 149"/>
                <a:gd name="T30" fmla="*/ 2147483647 w 137"/>
                <a:gd name="T31" fmla="*/ 2147483647 h 149"/>
                <a:gd name="T32" fmla="*/ 2147483647 w 137"/>
                <a:gd name="T33" fmla="*/ 2147483647 h 149"/>
                <a:gd name="T34" fmla="*/ 2147483647 w 137"/>
                <a:gd name="T35" fmla="*/ 2147483647 h 149"/>
                <a:gd name="T36" fmla="*/ 2147483647 w 137"/>
                <a:gd name="T37" fmla="*/ 2147483647 h 149"/>
                <a:gd name="T38" fmla="*/ 2147483647 w 137"/>
                <a:gd name="T39" fmla="*/ 2147483647 h 149"/>
                <a:gd name="T40" fmla="*/ 2147483647 w 137"/>
                <a:gd name="T41" fmla="*/ 2147483647 h 149"/>
                <a:gd name="T42" fmla="*/ 2147483647 w 137"/>
                <a:gd name="T43" fmla="*/ 2147483647 h 149"/>
                <a:gd name="T44" fmla="*/ 2147483647 w 137"/>
                <a:gd name="T45" fmla="*/ 2147483647 h 149"/>
                <a:gd name="T46" fmla="*/ 2147483647 w 137"/>
                <a:gd name="T47" fmla="*/ 2147483647 h 149"/>
                <a:gd name="T48" fmla="*/ 2147483647 w 137"/>
                <a:gd name="T49" fmla="*/ 2147483647 h 149"/>
                <a:gd name="T50" fmla="*/ 2147483647 w 137"/>
                <a:gd name="T51" fmla="*/ 2147483647 h 149"/>
                <a:gd name="T52" fmla="*/ 2147483647 w 137"/>
                <a:gd name="T53" fmla="*/ 2147483647 h 149"/>
                <a:gd name="T54" fmla="*/ 2147483647 w 137"/>
                <a:gd name="T55" fmla="*/ 2147483647 h 149"/>
                <a:gd name="T56" fmla="*/ 2147483647 w 137"/>
                <a:gd name="T57" fmla="*/ 2147483647 h 149"/>
                <a:gd name="T58" fmla="*/ 2147483647 w 137"/>
                <a:gd name="T59" fmla="*/ 2147483647 h 149"/>
                <a:gd name="T60" fmla="*/ 2147483647 w 137"/>
                <a:gd name="T61" fmla="*/ 2147483647 h 149"/>
                <a:gd name="T62" fmla="*/ 2147483647 w 137"/>
                <a:gd name="T63" fmla="*/ 2147483647 h 149"/>
                <a:gd name="T64" fmla="*/ 2147483647 w 137"/>
                <a:gd name="T65" fmla="*/ 2147483647 h 149"/>
                <a:gd name="T66" fmla="*/ 2147483647 w 137"/>
                <a:gd name="T67" fmla="*/ 2147483647 h 149"/>
                <a:gd name="T68" fmla="*/ 2147483647 w 137"/>
                <a:gd name="T69" fmla="*/ 2147483647 h 149"/>
                <a:gd name="T70" fmla="*/ 2147483647 w 137"/>
                <a:gd name="T71" fmla="*/ 2147483647 h 149"/>
                <a:gd name="T72" fmla="*/ 2147483647 w 137"/>
                <a:gd name="T73" fmla="*/ 2147483647 h 149"/>
                <a:gd name="T74" fmla="*/ 2147483647 w 137"/>
                <a:gd name="T75" fmla="*/ 2147483647 h 149"/>
                <a:gd name="T76" fmla="*/ 2147483647 w 137"/>
                <a:gd name="T77" fmla="*/ 2147483647 h 149"/>
                <a:gd name="T78" fmla="*/ 2147483647 w 137"/>
                <a:gd name="T79" fmla="*/ 2147483647 h 149"/>
                <a:gd name="T80" fmla="*/ 2147483647 w 137"/>
                <a:gd name="T81" fmla="*/ 2147483647 h 149"/>
                <a:gd name="T82" fmla="*/ 2147483647 w 137"/>
                <a:gd name="T83" fmla="*/ 2147483647 h 149"/>
                <a:gd name="T84" fmla="*/ 2147483647 w 137"/>
                <a:gd name="T85" fmla="*/ 2147483647 h 149"/>
                <a:gd name="T86" fmla="*/ 2147483647 w 137"/>
                <a:gd name="T87" fmla="*/ 0 h 149"/>
                <a:gd name="T88" fmla="*/ 2147483647 w 137"/>
                <a:gd name="T89" fmla="*/ 2147483647 h 149"/>
                <a:gd name="T90" fmla="*/ 2147483647 w 137"/>
                <a:gd name="T91" fmla="*/ 2147483647 h 149"/>
                <a:gd name="T92" fmla="*/ 2147483647 w 137"/>
                <a:gd name="T93" fmla="*/ 2147483647 h 149"/>
                <a:gd name="T94" fmla="*/ 2147483647 w 137"/>
                <a:gd name="T95" fmla="*/ 2147483647 h 149"/>
                <a:gd name="T96" fmla="*/ 2147483647 w 137"/>
                <a:gd name="T97" fmla="*/ 2147483647 h 149"/>
                <a:gd name="T98" fmla="*/ 2147483647 w 137"/>
                <a:gd name="T99" fmla="*/ 2147483647 h 149"/>
                <a:gd name="T100" fmla="*/ 2147483647 w 137"/>
                <a:gd name="T101" fmla="*/ 2147483647 h 149"/>
                <a:gd name="T102" fmla="*/ 2147483647 w 137"/>
                <a:gd name="T103" fmla="*/ 2147483647 h 149"/>
                <a:gd name="T104" fmla="*/ 2147483647 w 137"/>
                <a:gd name="T105" fmla="*/ 2147483647 h 149"/>
                <a:gd name="T106" fmla="*/ 2147483647 w 137"/>
                <a:gd name="T107" fmla="*/ 2147483647 h 149"/>
                <a:gd name="T108" fmla="*/ 2147483647 w 137"/>
                <a:gd name="T109" fmla="*/ 2147483647 h 149"/>
                <a:gd name="T110" fmla="*/ 2147483647 w 137"/>
                <a:gd name="T111" fmla="*/ 2147483647 h 149"/>
                <a:gd name="T112" fmla="*/ 2147483647 w 137"/>
                <a:gd name="T113" fmla="*/ 2147483647 h 149"/>
                <a:gd name="T114" fmla="*/ 2147483647 w 137"/>
                <a:gd name="T115" fmla="*/ 2147483647 h 149"/>
                <a:gd name="T116" fmla="*/ 2147483647 w 137"/>
                <a:gd name="T117" fmla="*/ 2147483647 h 149"/>
                <a:gd name="T118" fmla="*/ 2147483647 w 137"/>
                <a:gd name="T119" fmla="*/ 2147483647 h 149"/>
                <a:gd name="T120" fmla="*/ 0 w 137"/>
                <a:gd name="T121" fmla="*/ 2147483647 h 149"/>
                <a:gd name="T122" fmla="*/ 2147483647 w 137"/>
                <a:gd name="T123" fmla="*/ 2147483647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41" name="文本框 768">
            <a:extLst>
              <a:ext uri="{FF2B5EF4-FFF2-40B4-BE49-F238E27FC236}">
                <a16:creationId xmlns:a16="http://schemas.microsoft.com/office/drawing/2014/main" xmlns="" id="{EC1E30C2-4707-4642-A1E1-0D07F2CA340A}"/>
              </a:ext>
            </a:extLst>
          </p:cNvPr>
          <p:cNvSpPr txBox="1">
            <a:spLocks noChangeArrowheads="1"/>
          </p:cNvSpPr>
          <p:nvPr/>
        </p:nvSpPr>
        <p:spPr bwMode="auto">
          <a:xfrm>
            <a:off x="1379065" y="4565042"/>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5BA7F5"/>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42" name="矩形 3">
            <a:extLst>
              <a:ext uri="{FF2B5EF4-FFF2-40B4-BE49-F238E27FC236}">
                <a16:creationId xmlns:a16="http://schemas.microsoft.com/office/drawing/2014/main" xmlns="" id="{FBF91D48-0620-4519-9EF5-3145A416013C}"/>
              </a:ext>
            </a:extLst>
          </p:cNvPr>
          <p:cNvSpPr>
            <a:spLocks noChangeArrowheads="1"/>
          </p:cNvSpPr>
          <p:nvPr/>
        </p:nvSpPr>
        <p:spPr bwMode="auto">
          <a:xfrm>
            <a:off x="1416226" y="4000944"/>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rgbClr val="5BA7F5"/>
              </a:solidFill>
              <a:effectLst/>
              <a:uLnTx/>
              <a:uFillTx/>
              <a:latin typeface="微软雅黑" pitchFamily="34" charset="-122"/>
              <a:ea typeface="微软雅黑" pitchFamily="34" charset="-122"/>
              <a:cs typeface="+mn-cs"/>
            </a:endParaRPr>
          </a:p>
        </p:txBody>
      </p:sp>
      <p:sp>
        <p:nvSpPr>
          <p:cNvPr id="243" name="椭圆 242">
            <a:extLst>
              <a:ext uri="{FF2B5EF4-FFF2-40B4-BE49-F238E27FC236}">
                <a16:creationId xmlns:a16="http://schemas.microsoft.com/office/drawing/2014/main" xmlns="" id="{6D4B848C-5008-4AEC-8396-11E8EEA3E24C}"/>
              </a:ext>
            </a:extLst>
          </p:cNvPr>
          <p:cNvSpPr/>
          <p:nvPr/>
        </p:nvSpPr>
        <p:spPr>
          <a:xfrm>
            <a:off x="610548" y="3909799"/>
            <a:ext cx="792088" cy="792076"/>
          </a:xfrm>
          <a:prstGeom prst="ellipse">
            <a:avLst/>
          </a:prstGeom>
          <a:solidFill>
            <a:srgbClr val="5BA7F5"/>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BA7F5"/>
              </a:solidFill>
              <a:effectLst/>
              <a:uLnTx/>
              <a:uFillTx/>
              <a:latin typeface="Calibri"/>
              <a:ea typeface="宋体" panose="02010600030101010101" pitchFamily="2" charset="-122"/>
              <a:cs typeface="+mn-cs"/>
            </a:endParaRPr>
          </a:p>
        </p:txBody>
      </p:sp>
      <p:sp>
        <p:nvSpPr>
          <p:cNvPr id="244" name="文本框 243">
            <a:extLst>
              <a:ext uri="{FF2B5EF4-FFF2-40B4-BE49-F238E27FC236}">
                <a16:creationId xmlns:a16="http://schemas.microsoft.com/office/drawing/2014/main" xmlns="" id="{CA7084AB-31F4-43BE-9483-AA431FC83904}"/>
              </a:ext>
            </a:extLst>
          </p:cNvPr>
          <p:cNvSpPr txBox="1"/>
          <p:nvPr/>
        </p:nvSpPr>
        <p:spPr>
          <a:xfrm>
            <a:off x="813694" y="4054654"/>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3</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45004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60196E0-C395-4C6F-A260-56C94D9DB02A}"/>
              </a:ext>
            </a:extLst>
          </p:cNvPr>
          <p:cNvGrpSpPr/>
          <p:nvPr/>
        </p:nvGrpSpPr>
        <p:grpSpPr>
          <a:xfrm>
            <a:off x="-564740" y="5949280"/>
            <a:ext cx="2659117" cy="908720"/>
            <a:chOff x="-564740" y="5949280"/>
            <a:chExt cx="2659117" cy="908720"/>
          </a:xfrm>
        </p:grpSpPr>
        <p:sp>
          <p:nvSpPr>
            <p:cNvPr id="9" name="等腰三角形 8">
              <a:extLst>
                <a:ext uri="{FF2B5EF4-FFF2-40B4-BE49-F238E27FC236}">
                  <a16:creationId xmlns:a16="http://schemas.microsoft.com/office/drawing/2014/main" xmlns="" id="{63235B05-DA24-4882-A246-3C80858539AE}"/>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0D0A652-F192-4B0C-B64E-6B82D275361B}"/>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65373845-23B1-49A6-8B39-B9D88E970888}"/>
              </a:ext>
            </a:extLst>
          </p:cNvPr>
          <p:cNvGrpSpPr/>
          <p:nvPr/>
        </p:nvGrpSpPr>
        <p:grpSpPr>
          <a:xfrm flipH="1" flipV="1">
            <a:off x="10056440" y="0"/>
            <a:ext cx="2659117" cy="908720"/>
            <a:chOff x="-564740" y="5949280"/>
            <a:chExt cx="2659117" cy="908720"/>
          </a:xfrm>
        </p:grpSpPr>
        <p:sp>
          <p:nvSpPr>
            <p:cNvPr id="13" name="等腰三角形 12">
              <a:extLst>
                <a:ext uri="{FF2B5EF4-FFF2-40B4-BE49-F238E27FC236}">
                  <a16:creationId xmlns:a16="http://schemas.microsoft.com/office/drawing/2014/main" xmlns="" id="{8C6BDA89-03D3-4AF2-A4F7-8D1B5FF93673}"/>
                </a:ext>
              </a:extLst>
            </p:cNvPr>
            <p:cNvSpPr/>
            <p:nvPr/>
          </p:nvSpPr>
          <p:spPr>
            <a:xfrm>
              <a:off x="-564740" y="5949280"/>
              <a:ext cx="1919536" cy="908720"/>
            </a:xfrm>
            <a:prstGeom prst="triangle">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02E9BF82-FCBC-4A05-BA8E-4B647CF1DE46}"/>
                </a:ext>
              </a:extLst>
            </p:cNvPr>
            <p:cNvSpPr/>
            <p:nvPr/>
          </p:nvSpPr>
          <p:spPr>
            <a:xfrm>
              <a:off x="174841" y="5949280"/>
              <a:ext cx="1919536" cy="908720"/>
            </a:xfrm>
            <a:prstGeom prst="triangle">
              <a:avLst/>
            </a:prstGeom>
            <a:solidFill>
              <a:srgbClr val="A1CDF9"/>
            </a:solidFill>
            <a:ln>
              <a:noFill/>
            </a:ln>
            <a:effectLst>
              <a:softEdge rad="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23" name="文本框 5">
            <a:extLst>
              <a:ext uri="{FF2B5EF4-FFF2-40B4-BE49-F238E27FC236}">
                <a16:creationId xmlns:a16="http://schemas.microsoft.com/office/drawing/2014/main" xmlns="" id="{DBB88473-4AC2-4862-96B6-9988FCE28E05}"/>
              </a:ext>
            </a:extLst>
          </p:cNvPr>
          <p:cNvSpPr txBox="1">
            <a:spLocks noChangeArrowheads="1"/>
          </p:cNvSpPr>
          <p:nvPr/>
        </p:nvSpPr>
        <p:spPr bwMode="auto">
          <a:xfrm>
            <a:off x="342637" y="54608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latin typeface="Adobe Arabic" pitchFamily="18" charset="-78"/>
                <a:cs typeface="Adobe Arabic" pitchFamily="18" charset="-78"/>
              </a:rPr>
              <a:t>ADD YOUR TITLE</a:t>
            </a:r>
            <a:endParaRPr lang="zh-CN" altLang="en-US" sz="2800" b="1" dirty="0">
              <a:latin typeface="Adobe Arabic" pitchFamily="18" charset="-78"/>
              <a:cs typeface="Adobe Arabic" pitchFamily="18" charset="-78"/>
            </a:endParaRPr>
          </a:p>
        </p:txBody>
      </p:sp>
      <p:pic>
        <p:nvPicPr>
          <p:cNvPr id="30" name="图片 29">
            <a:extLst>
              <a:ext uri="{FF2B5EF4-FFF2-40B4-BE49-F238E27FC236}">
                <a16:creationId xmlns:a16="http://schemas.microsoft.com/office/drawing/2014/main" xmlns="" id="{3443D562-4BF6-4A57-8EFB-8927F47F5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52586" y="617"/>
            <a:ext cx="1241791" cy="1340151"/>
          </a:xfrm>
          <a:prstGeom prst="rect">
            <a:avLst/>
          </a:prstGeom>
        </p:spPr>
      </p:pic>
      <p:sp>
        <p:nvSpPr>
          <p:cNvPr id="2" name="矩形 1">
            <a:extLst>
              <a:ext uri="{FF2B5EF4-FFF2-40B4-BE49-F238E27FC236}">
                <a16:creationId xmlns:a16="http://schemas.microsoft.com/office/drawing/2014/main" xmlns="" id="{B8D05B87-4C53-4FFD-ABE8-9183BAED264C}"/>
              </a:ext>
            </a:extLst>
          </p:cNvPr>
          <p:cNvSpPr/>
          <p:nvPr/>
        </p:nvSpPr>
        <p:spPr>
          <a:xfrm>
            <a:off x="3719736" y="1844824"/>
            <a:ext cx="3168352" cy="1728192"/>
          </a:xfrm>
          <a:prstGeom prst="rect">
            <a:avLst/>
          </a:prstGeom>
          <a:blipFill>
            <a:blip r:embed="rId3"/>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024C1EC8-C86F-4FA9-A4B9-A8BB3D3ED32B}"/>
              </a:ext>
            </a:extLst>
          </p:cNvPr>
          <p:cNvSpPr/>
          <p:nvPr/>
        </p:nvSpPr>
        <p:spPr>
          <a:xfrm>
            <a:off x="7176120" y="1844824"/>
            <a:ext cx="3168352" cy="1728192"/>
          </a:xfrm>
          <a:prstGeom prst="rect">
            <a:avLst/>
          </a:prstGeom>
          <a:blipFill>
            <a:blip r:embed="rId4"/>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68075330-478D-47B8-87B4-C86A0A9E86D7}"/>
              </a:ext>
            </a:extLst>
          </p:cNvPr>
          <p:cNvSpPr/>
          <p:nvPr/>
        </p:nvSpPr>
        <p:spPr>
          <a:xfrm>
            <a:off x="5447928" y="3789040"/>
            <a:ext cx="3168352" cy="1728192"/>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8B6B01AF-6731-433A-830C-D389D2EDFD53}"/>
              </a:ext>
            </a:extLst>
          </p:cNvPr>
          <p:cNvSpPr/>
          <p:nvPr/>
        </p:nvSpPr>
        <p:spPr>
          <a:xfrm>
            <a:off x="1991544" y="3789040"/>
            <a:ext cx="3168352" cy="1728192"/>
          </a:xfrm>
          <a:prstGeom prst="rect">
            <a:avLst/>
          </a:prstGeom>
          <a:blipFill>
            <a:blip r:embed="rId5"/>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06DA3615-DE2B-4947-90D4-ACEDEE10DC0F}"/>
              </a:ext>
            </a:extLst>
          </p:cNvPr>
          <p:cNvSpPr/>
          <p:nvPr/>
        </p:nvSpPr>
        <p:spPr>
          <a:xfrm>
            <a:off x="8904312" y="3789040"/>
            <a:ext cx="1440160" cy="1728192"/>
          </a:xfrm>
          <a:prstGeom prst="rect">
            <a:avLst/>
          </a:prstGeom>
          <a:solidFill>
            <a:srgbClr val="9BC4E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2EEB3E5A-E2AC-441C-B248-E0A38DC17928}"/>
              </a:ext>
            </a:extLst>
          </p:cNvPr>
          <p:cNvSpPr/>
          <p:nvPr/>
        </p:nvSpPr>
        <p:spPr>
          <a:xfrm>
            <a:off x="1991544" y="1853443"/>
            <a:ext cx="1440160" cy="1728192"/>
          </a:xfrm>
          <a:prstGeom prst="rect">
            <a:avLst/>
          </a:prstGeom>
          <a:solidFill>
            <a:srgbClr val="5BA7F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xmlns="" id="{246C0404-61F8-44DF-8DE9-2FF6EA6F65BE}"/>
              </a:ext>
            </a:extLst>
          </p:cNvPr>
          <p:cNvSpPr txBox="1">
            <a:spLocks noChangeArrowheads="1"/>
          </p:cNvSpPr>
          <p:nvPr/>
        </p:nvSpPr>
        <p:spPr bwMode="auto">
          <a:xfrm>
            <a:off x="2090728" y="2051954"/>
            <a:ext cx="124179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1"/>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schemeClr val="bg1"/>
              </a:solidFill>
              <a:effectLst/>
              <a:uLnTx/>
              <a:uFillTx/>
              <a:latin typeface="Adobe Arabic" pitchFamily="18" charset="-78"/>
              <a:ea typeface="宋体" panose="02010600030101010101" pitchFamily="2" charset="-122"/>
              <a:cs typeface="Adobe Arabic" pitchFamily="18" charset="-78"/>
            </a:endParaRPr>
          </a:p>
        </p:txBody>
      </p:sp>
      <p:sp>
        <p:nvSpPr>
          <p:cNvPr id="21" name="文本框 768">
            <a:extLst>
              <a:ext uri="{FF2B5EF4-FFF2-40B4-BE49-F238E27FC236}">
                <a16:creationId xmlns:a16="http://schemas.microsoft.com/office/drawing/2014/main" xmlns="" id="{E4278D52-3AE1-46A9-8D02-FA1858207074}"/>
              </a:ext>
            </a:extLst>
          </p:cNvPr>
          <p:cNvSpPr txBox="1">
            <a:spLocks noChangeArrowheads="1"/>
          </p:cNvSpPr>
          <p:nvPr/>
        </p:nvSpPr>
        <p:spPr bwMode="auto">
          <a:xfrm>
            <a:off x="5587578" y="3979204"/>
            <a:ext cx="3028702" cy="1346907"/>
          </a:xfrm>
          <a:prstGeom prst="rect">
            <a:avLst/>
          </a:prstGeom>
          <a:solidFill>
            <a:schemeClr val="bg2"/>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Add up anything what you like or what you </a:t>
            </a:r>
            <a:r>
              <a:rPr lang="en-US" altLang="zh-CN" sz="1400" dirty="0">
                <a:latin typeface="微软雅黑" panose="020B0503020204020204" pitchFamily="34" charset="-122"/>
                <a:ea typeface="微软雅黑" panose="020B0503020204020204" pitchFamily="34" charset="-122"/>
              </a:rPr>
              <a:t>need. Add up anything what you like or what you need.</a:t>
            </a:r>
          </a:p>
          <a:p>
            <a:pPr marL="0" marR="0" lvl="0" indent="0"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5447658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深色">
    <a:dk1>
      <a:sysClr val="windowText" lastClr="000000"/>
    </a:dk1>
    <a:lt1>
      <a:sysClr val="window" lastClr="FFFFFF"/>
    </a:lt1>
    <a:dk2>
      <a:srgbClr val="44546A"/>
    </a:dk2>
    <a:lt2>
      <a:srgbClr val="E7E6E6"/>
    </a:lt2>
    <a:accent1>
      <a:srgbClr val="092B6B"/>
    </a:accent1>
    <a:accent2>
      <a:srgbClr val="256090"/>
    </a:accent2>
    <a:accent3>
      <a:srgbClr val="CCE0CD"/>
    </a:accent3>
    <a:accent4>
      <a:srgbClr val="FFC000"/>
    </a:accent4>
    <a:accent5>
      <a:srgbClr val="4472C4"/>
    </a:accent5>
    <a:accent6>
      <a:srgbClr val="70AD47"/>
    </a:accent6>
    <a:hlink>
      <a:srgbClr val="0563C1"/>
    </a:hlink>
    <a:folHlink>
      <a:srgbClr val="954F72"/>
    </a:folHlink>
  </a:clrScheme>
  <a:fontScheme name="华文细黑">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464</TotalTime>
  <Words>864</Words>
  <Application>Microsoft Office PowerPoint</Application>
  <PresentationFormat>宽屏</PresentationFormat>
  <Paragraphs>100</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Adobe Arabic</vt:lpstr>
      <vt:lpstr>华文细黑</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而墨</dc:creator>
  <cp:keywords>www.51pptmoban.com</cp:keywords>
  <cp:lastModifiedBy>YANGS</cp:lastModifiedBy>
  <cp:revision>29</cp:revision>
  <dcterms:created xsi:type="dcterms:W3CDTF">2017-10-24T03:14:17Z</dcterms:created>
  <dcterms:modified xsi:type="dcterms:W3CDTF">2017-10-25T13:47:59Z</dcterms:modified>
</cp:coreProperties>
</file>