
<file path=[Content_Types].xml><?xml version="1.0" encoding="utf-8"?>
<Types xmlns="http://schemas.openxmlformats.org/package/2006/content-types">
  <Default Extension="fntdata" ContentType="application/x-fontdata"/>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4"/>
  </p:notesMasterIdLst>
  <p:sldIdLst>
    <p:sldId id="256" r:id="rId2"/>
    <p:sldId id="257" r:id="rId3"/>
    <p:sldId id="259" r:id="rId4"/>
    <p:sldId id="258" r:id="rId5"/>
    <p:sldId id="266" r:id="rId6"/>
    <p:sldId id="269" r:id="rId7"/>
    <p:sldId id="278" r:id="rId8"/>
    <p:sldId id="274" r:id="rId9"/>
    <p:sldId id="275" r:id="rId10"/>
    <p:sldId id="261" r:id="rId11"/>
    <p:sldId id="279" r:id="rId12"/>
    <p:sldId id="280" r:id="rId13"/>
  </p:sldIdLst>
  <p:sldSz cx="12192000" cy="6858000"/>
  <p:notesSz cx="6858000" cy="9144000"/>
  <p:embeddedFontLst>
    <p:embeddedFont>
      <p:font typeface="等线" panose="02010600030101010101" pitchFamily="2" charset="-122"/>
      <p:regular r:id="rId15"/>
      <p:bold r:id="rId16"/>
    </p:embeddedFont>
    <p:embeddedFont>
      <p:font typeface="等线 Light" panose="02010600030101010101" pitchFamily="2" charset="-122"/>
      <p:regular r:id="rId17"/>
    </p:embeddedFont>
    <p:embeddedFont>
      <p:font typeface="华文琥珀" panose="02010800040101010101" pitchFamily="2" charset="-122"/>
      <p:regular r:id="rId18"/>
    </p:embeddedFont>
    <p:embeddedFont>
      <p:font typeface="微软雅黑" panose="020B0503020204020204" pitchFamily="34" charset="-122"/>
      <p:regular r:id="rId19"/>
      <p:bold r:id="rId20"/>
    </p:embeddedFont>
    <p:embeddedFont>
      <p:font typeface="Bauhaus 93" panose="04030905020B02020C02" pitchFamily="82" charset="0"/>
      <p:regular r:id="rId21"/>
    </p:embeddedFont>
    <p:embeddedFont>
      <p:font typeface="Calibri" panose="020F0502020204030204" pitchFamily="34" charset="0"/>
      <p:regular r:id="rId22"/>
      <p:bold r:id="rId23"/>
      <p:italic r:id="rId24"/>
      <p:boldItalic r:id="rId25"/>
    </p:embeddedFont>
    <p:embeddedFont>
      <p:font typeface="Impact" panose="020B0806030902050204" pitchFamily="34" charset="0"/>
      <p:regular r:id="rId2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BFCE"/>
    <a:srgbClr val="F5342E"/>
    <a:srgbClr val="F98581"/>
    <a:srgbClr val="B39997"/>
    <a:srgbClr val="FCD6D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70"/>
    <p:restoredTop sz="94676"/>
  </p:normalViewPr>
  <p:slideViewPr>
    <p:cSldViewPr snapToGrid="0" snapToObjects="1" showGuides="1">
      <p:cViewPr>
        <p:scale>
          <a:sx n="50" d="100"/>
          <a:sy n="50" d="100"/>
        </p:scale>
        <p:origin x="1884" y="122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3BC4DA-56D5-D449-9D8A-EF5368AA279B}" type="datetimeFigureOut">
              <a:rPr kumimoji="1" lang="zh-CN" altLang="en-US" smtClean="0"/>
              <a:t>2023/10/30</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0698CE-8842-A44C-80FE-DB27856FCD62}" type="slidenum">
              <a:rPr kumimoji="1" lang="zh-CN" altLang="en-US" smtClean="0"/>
              <a:t>‹#›</a:t>
            </a:fld>
            <a:endParaRPr kumimoji="1" lang="zh-CN" altLang="en-US"/>
          </a:p>
        </p:txBody>
      </p:sp>
    </p:spTree>
    <p:extLst>
      <p:ext uri="{BB962C8B-B14F-4D97-AF65-F5344CB8AC3E}">
        <p14:creationId xmlns:p14="http://schemas.microsoft.com/office/powerpoint/2010/main" val="320102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DE0698CE-8842-A44C-80FE-DB27856FCD62}" type="slidenum">
              <a:rPr kumimoji="1" lang="zh-CN" altLang="en-US" smtClean="0"/>
              <a:t>2</a:t>
            </a:fld>
            <a:endParaRPr kumimoji="1" lang="zh-CN" altLang="en-US"/>
          </a:p>
        </p:txBody>
      </p:sp>
    </p:spTree>
    <p:extLst>
      <p:ext uri="{BB962C8B-B14F-4D97-AF65-F5344CB8AC3E}">
        <p14:creationId xmlns:p14="http://schemas.microsoft.com/office/powerpoint/2010/main" val="510769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DE0698CE-8842-A44C-80FE-DB27856FCD62}" type="slidenum">
              <a:rPr kumimoji="1" lang="zh-CN" altLang="en-US" smtClean="0"/>
              <a:t>3</a:t>
            </a:fld>
            <a:endParaRPr kumimoji="1" lang="zh-CN" altLang="en-US"/>
          </a:p>
        </p:txBody>
      </p:sp>
    </p:spTree>
    <p:extLst>
      <p:ext uri="{BB962C8B-B14F-4D97-AF65-F5344CB8AC3E}">
        <p14:creationId xmlns:p14="http://schemas.microsoft.com/office/powerpoint/2010/main" val="1132664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DE0698CE-8842-A44C-80FE-DB27856FCD62}" type="slidenum">
              <a:rPr kumimoji="1" lang="zh-CN" altLang="en-US" smtClean="0"/>
              <a:t>4</a:t>
            </a:fld>
            <a:endParaRPr kumimoji="1" lang="zh-CN" altLang="en-US"/>
          </a:p>
        </p:txBody>
      </p:sp>
    </p:spTree>
    <p:extLst>
      <p:ext uri="{BB962C8B-B14F-4D97-AF65-F5344CB8AC3E}">
        <p14:creationId xmlns:p14="http://schemas.microsoft.com/office/powerpoint/2010/main" val="2788872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CD6D3"/>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59963" b="75208"/>
          <a:stretch/>
        </p:blipFill>
        <p:spPr>
          <a:xfrm>
            <a:off x="10929605" y="1838183"/>
            <a:ext cx="623507" cy="579190"/>
          </a:xfrm>
          <a:prstGeom prst="rect">
            <a:avLst/>
          </a:prstGeom>
        </p:spPr>
      </p:pic>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l="13381" r="65357" b="78167"/>
          <a:stretch/>
        </p:blipFill>
        <p:spPr>
          <a:xfrm>
            <a:off x="1593888" y="3657601"/>
            <a:ext cx="375628" cy="578616"/>
          </a:xfrm>
          <a:prstGeom prst="rect">
            <a:avLst/>
          </a:prstGeom>
        </p:spPr>
      </p:pic>
      <p:pic>
        <p:nvPicPr>
          <p:cNvPr id="9" name="图片 8"/>
          <p:cNvPicPr>
            <a:picLocks noChangeAspect="1"/>
          </p:cNvPicPr>
          <p:nvPr userDrawn="1"/>
        </p:nvPicPr>
        <p:blipFill rotWithShape="1">
          <a:blip r:embed="rId2">
            <a:extLst>
              <a:ext uri="{28A0092B-C50C-407E-A947-70E740481C1C}">
                <a14:useLocalDpi xmlns:a14="http://schemas.microsoft.com/office/drawing/2010/main" val="0"/>
              </a:ext>
            </a:extLst>
          </a:blip>
          <a:srcRect l="-1" t="80582" r="82899"/>
          <a:stretch/>
        </p:blipFill>
        <p:spPr>
          <a:xfrm rot="647488">
            <a:off x="396121" y="2876572"/>
            <a:ext cx="424671" cy="723368"/>
          </a:xfrm>
          <a:prstGeom prst="rect">
            <a:avLst/>
          </a:prstGeom>
        </p:spPr>
      </p:pic>
      <p:pic>
        <p:nvPicPr>
          <p:cNvPr id="10" name="图片 9"/>
          <p:cNvPicPr>
            <a:picLocks noChangeAspect="1"/>
          </p:cNvPicPr>
          <p:nvPr userDrawn="1"/>
        </p:nvPicPr>
        <p:blipFill rotWithShape="1">
          <a:blip r:embed="rId3">
            <a:extLst>
              <a:ext uri="{28A0092B-C50C-407E-A947-70E740481C1C}">
                <a14:useLocalDpi xmlns:a14="http://schemas.microsoft.com/office/drawing/2010/main" val="0"/>
              </a:ext>
            </a:extLst>
          </a:blip>
          <a:srcRect r="84281"/>
          <a:stretch/>
        </p:blipFill>
        <p:spPr>
          <a:xfrm>
            <a:off x="513413" y="131455"/>
            <a:ext cx="486712" cy="991520"/>
          </a:xfrm>
          <a:prstGeom prst="rect">
            <a:avLst/>
          </a:prstGeom>
        </p:spPr>
      </p:pic>
      <p:sp>
        <p:nvSpPr>
          <p:cNvPr id="11" name="文本框 10"/>
          <p:cNvSpPr txBox="1"/>
          <p:nvPr userDrawn="1"/>
        </p:nvSpPr>
        <p:spPr>
          <a:xfrm>
            <a:off x="1056445" y="452748"/>
            <a:ext cx="2646878" cy="461665"/>
          </a:xfrm>
          <a:prstGeom prst="rect">
            <a:avLst/>
          </a:prstGeom>
          <a:noFill/>
        </p:spPr>
        <p:txBody>
          <a:bodyPr wrap="none" rtlCol="0">
            <a:spAutoFit/>
          </a:bodyPr>
          <a:lstStyle/>
          <a:p>
            <a:r>
              <a:rPr kumimoji="1" lang="zh-CN" altLang="en-US" sz="2400" dirty="0"/>
              <a:t>请在此处添加标题</a:t>
            </a:r>
          </a:p>
        </p:txBody>
      </p:sp>
      <p:sp>
        <p:nvSpPr>
          <p:cNvPr id="12" name="文本框 11"/>
          <p:cNvSpPr txBox="1"/>
          <p:nvPr userDrawn="1"/>
        </p:nvSpPr>
        <p:spPr>
          <a:xfrm>
            <a:off x="1115756" y="861365"/>
            <a:ext cx="1707519" cy="261610"/>
          </a:xfrm>
          <a:prstGeom prst="rect">
            <a:avLst/>
          </a:prstGeom>
          <a:noFill/>
        </p:spPr>
        <p:txBody>
          <a:bodyPr wrap="none" rtlCol="0">
            <a:spAutoFit/>
          </a:bodyPr>
          <a:lstStyle/>
          <a:p>
            <a:r>
              <a:rPr kumimoji="1" lang="en-US" altLang="zh-CN" sz="1100" dirty="0">
                <a:solidFill>
                  <a:schemeClr val="tx1">
                    <a:lumMod val="65000"/>
                    <a:lumOff val="35000"/>
                  </a:schemeClr>
                </a:solidFill>
              </a:rPr>
              <a:t>Please write the </a:t>
            </a:r>
            <a:r>
              <a:rPr kumimoji="1" lang="en-US" altLang="zh-CN" sz="1100" dirty="0" err="1">
                <a:solidFill>
                  <a:schemeClr val="tx1">
                    <a:lumMod val="65000"/>
                    <a:lumOff val="35000"/>
                  </a:schemeClr>
                </a:solidFill>
              </a:rPr>
              <a:t>titel</a:t>
            </a:r>
            <a:r>
              <a:rPr kumimoji="1" lang="en-US" altLang="zh-CN" sz="1100" dirty="0">
                <a:solidFill>
                  <a:schemeClr val="tx1">
                    <a:lumMod val="65000"/>
                    <a:lumOff val="35000"/>
                  </a:schemeClr>
                </a:solidFill>
              </a:rPr>
              <a:t> here</a:t>
            </a:r>
            <a:endParaRPr kumimoji="1" lang="zh-CN" altLang="en-US" sz="1100" dirty="0">
              <a:solidFill>
                <a:schemeClr val="tx1">
                  <a:lumMod val="65000"/>
                  <a:lumOff val="35000"/>
                </a:schemeClr>
              </a:solidFill>
            </a:endParaRPr>
          </a:p>
        </p:txBody>
      </p:sp>
    </p:spTree>
    <p:extLst>
      <p:ext uri="{BB962C8B-B14F-4D97-AF65-F5344CB8AC3E}">
        <p14:creationId xmlns:p14="http://schemas.microsoft.com/office/powerpoint/2010/main" val="1032068313"/>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1"/>
                                        </p:tgtEl>
                                        <p:attrNameLst>
                                          <p:attrName>ppt_y</p:attrName>
                                        </p:attrNameLst>
                                      </p:cBhvr>
                                      <p:tavLst>
                                        <p:tav tm="0">
                                          <p:val>
                                            <p:strVal val="#ppt_y"/>
                                          </p:val>
                                        </p:tav>
                                        <p:tav tm="100000">
                                          <p:val>
                                            <p:strVal val="#ppt_y"/>
                                          </p:val>
                                        </p:tav>
                                      </p:tavLst>
                                    </p:anim>
                                    <p:anim calcmode="lin" valueType="num">
                                      <p:cBhvr>
                                        <p:cTn id="1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1"/>
                                        </p:tgtEl>
                                      </p:cBhvr>
                                    </p:animEffect>
                                  </p:childTnLst>
                                </p:cTn>
                              </p:par>
                            </p:childTnLst>
                          </p:cTn>
                        </p:par>
                        <p:par>
                          <p:cTn id="19" fill="hold">
                            <p:stCondLst>
                              <p:cond delay="1850"/>
                            </p:stCondLst>
                            <p:childTnLst>
                              <p:par>
                                <p:cTn id="20" presetID="30"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800" decel="100000"/>
                                        <p:tgtEl>
                                          <p:spTgt spid="12"/>
                                        </p:tgtEl>
                                      </p:cBhvr>
                                    </p:animEffect>
                                    <p:anim calcmode="lin" valueType="num">
                                      <p:cBhvr>
                                        <p:cTn id="23" dur="800" decel="100000" fill="hold"/>
                                        <p:tgtEl>
                                          <p:spTgt spid="12"/>
                                        </p:tgtEl>
                                        <p:attrNameLst>
                                          <p:attrName>style.rotation</p:attrName>
                                        </p:attrNameLst>
                                      </p:cBhvr>
                                      <p:tavLst>
                                        <p:tav tm="0">
                                          <p:val>
                                            <p:fltVal val="-90"/>
                                          </p:val>
                                        </p:tav>
                                        <p:tav tm="100000">
                                          <p:val>
                                            <p:fltVal val="0"/>
                                          </p:val>
                                        </p:tav>
                                      </p:tavLst>
                                    </p:anim>
                                    <p:anim calcmode="lin" valueType="num">
                                      <p:cBhvr>
                                        <p:cTn id="24" dur="800" decel="100000" fill="hold"/>
                                        <p:tgtEl>
                                          <p:spTgt spid="12"/>
                                        </p:tgtEl>
                                        <p:attrNameLst>
                                          <p:attrName>ppt_x</p:attrName>
                                        </p:attrNameLst>
                                      </p:cBhvr>
                                      <p:tavLst>
                                        <p:tav tm="0">
                                          <p:val>
                                            <p:strVal val="#ppt_x+0.4"/>
                                          </p:val>
                                        </p:tav>
                                        <p:tav tm="100000">
                                          <p:val>
                                            <p:strVal val="#ppt_x-0.05"/>
                                          </p:val>
                                        </p:tav>
                                      </p:tavLst>
                                    </p:anim>
                                    <p:anim calcmode="lin" valueType="num">
                                      <p:cBhvr>
                                        <p:cTn id="25" dur="800" decel="100000" fill="hold"/>
                                        <p:tgtEl>
                                          <p:spTgt spid="12"/>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par>
                          <p:cTn id="28" fill="hold">
                            <p:stCondLst>
                              <p:cond delay="2850"/>
                            </p:stCondLst>
                            <p:childTnLst>
                              <p:par>
                                <p:cTn id="29" presetID="2" presetClass="entr" presetSubtype="8" fill="hold" grpId="1"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2"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90D45AE2-6475-E147-B372-6A86A1B1AD8F}" type="datetimeFigureOut">
              <a:rPr kumimoji="1" lang="zh-CN" altLang="en-US" smtClean="0"/>
              <a:t>2023/10/30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FAE6C739-59A1-ED40-AAAA-53E54419741C}" type="slidenum">
              <a:rPr kumimoji="1" lang="zh-CN" altLang="en-US" smtClean="0"/>
              <a:t>‹#›</a:t>
            </a:fld>
            <a:endParaRPr kumimoji="1" lang="zh-CN" altLang="en-US"/>
          </a:p>
        </p:txBody>
      </p:sp>
    </p:spTree>
    <p:extLst>
      <p:ext uri="{BB962C8B-B14F-4D97-AF65-F5344CB8AC3E}">
        <p14:creationId xmlns:p14="http://schemas.microsoft.com/office/powerpoint/2010/main" val="1285818034"/>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90D45AE2-6475-E147-B372-6A86A1B1AD8F}" type="datetimeFigureOut">
              <a:rPr kumimoji="1" lang="zh-CN" altLang="en-US" smtClean="0"/>
              <a:t>2023/10/30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FAE6C739-59A1-ED40-AAAA-53E54419741C}" type="slidenum">
              <a:rPr kumimoji="1" lang="zh-CN" altLang="en-US" smtClean="0"/>
              <a:t>‹#›</a:t>
            </a:fld>
            <a:endParaRPr kumimoji="1" lang="zh-CN" altLang="en-US"/>
          </a:p>
        </p:txBody>
      </p:sp>
    </p:spTree>
    <p:extLst>
      <p:ext uri="{BB962C8B-B14F-4D97-AF65-F5344CB8AC3E}">
        <p14:creationId xmlns:p14="http://schemas.microsoft.com/office/powerpoint/2010/main" val="615757677"/>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90D45AE2-6475-E147-B372-6A86A1B1AD8F}" type="datetimeFigureOut">
              <a:rPr kumimoji="1" lang="zh-CN" altLang="en-US" smtClean="0"/>
              <a:t>2023/10/30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FAE6C739-59A1-ED40-AAAA-53E54419741C}" type="slidenum">
              <a:rPr kumimoji="1" lang="zh-CN" altLang="en-US" smtClean="0"/>
              <a:t>‹#›</a:t>
            </a:fld>
            <a:endParaRPr kumimoji="1" lang="zh-CN" altLang="en-US"/>
          </a:p>
        </p:txBody>
      </p:sp>
    </p:spTree>
    <p:extLst>
      <p:ext uri="{BB962C8B-B14F-4D97-AF65-F5344CB8AC3E}">
        <p14:creationId xmlns:p14="http://schemas.microsoft.com/office/powerpoint/2010/main" val="746719772"/>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90D45AE2-6475-E147-B372-6A86A1B1AD8F}" type="datetimeFigureOut">
              <a:rPr kumimoji="1" lang="zh-CN" altLang="en-US" smtClean="0"/>
              <a:t>2023/10/30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FAE6C739-59A1-ED40-AAAA-53E54419741C}" type="slidenum">
              <a:rPr kumimoji="1" lang="zh-CN" altLang="en-US" smtClean="0"/>
              <a:t>‹#›</a:t>
            </a:fld>
            <a:endParaRPr kumimoji="1" lang="zh-CN" altLang="en-US"/>
          </a:p>
        </p:txBody>
      </p:sp>
    </p:spTree>
    <p:extLst>
      <p:ext uri="{BB962C8B-B14F-4D97-AF65-F5344CB8AC3E}">
        <p14:creationId xmlns:p14="http://schemas.microsoft.com/office/powerpoint/2010/main" val="224774936"/>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90D45AE2-6475-E147-B372-6A86A1B1AD8F}" type="datetimeFigureOut">
              <a:rPr kumimoji="1" lang="zh-CN" altLang="en-US" smtClean="0"/>
              <a:t>2023/10/30</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FAE6C739-59A1-ED40-AAAA-53E54419741C}" type="slidenum">
              <a:rPr kumimoji="1" lang="zh-CN" altLang="en-US" smtClean="0"/>
              <a:t>‹#›</a:t>
            </a:fld>
            <a:endParaRPr kumimoji="1" lang="zh-CN" altLang="en-US"/>
          </a:p>
        </p:txBody>
      </p:sp>
    </p:spTree>
    <p:extLst>
      <p:ext uri="{BB962C8B-B14F-4D97-AF65-F5344CB8AC3E}">
        <p14:creationId xmlns:p14="http://schemas.microsoft.com/office/powerpoint/2010/main" val="368614279"/>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90D45AE2-6475-E147-B372-6A86A1B1AD8F}" type="datetimeFigureOut">
              <a:rPr kumimoji="1" lang="zh-CN" altLang="en-US" smtClean="0"/>
              <a:t>2023/10/30</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FAE6C739-59A1-ED40-AAAA-53E54419741C}" type="slidenum">
              <a:rPr kumimoji="1" lang="zh-CN" altLang="en-US" smtClean="0"/>
              <a:t>‹#›</a:t>
            </a:fld>
            <a:endParaRPr kumimoji="1" lang="zh-CN" altLang="en-US"/>
          </a:p>
        </p:txBody>
      </p:sp>
    </p:spTree>
    <p:extLst>
      <p:ext uri="{BB962C8B-B14F-4D97-AF65-F5344CB8AC3E}">
        <p14:creationId xmlns:p14="http://schemas.microsoft.com/office/powerpoint/2010/main" val="1957349205"/>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90D45AE2-6475-E147-B372-6A86A1B1AD8F}" type="datetimeFigureOut">
              <a:rPr kumimoji="1" lang="zh-CN" altLang="en-US" smtClean="0"/>
              <a:t>2023/10/30</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FAE6C739-59A1-ED40-AAAA-53E54419741C}" type="slidenum">
              <a:rPr kumimoji="1" lang="zh-CN" altLang="en-US" smtClean="0"/>
              <a:t>‹#›</a:t>
            </a:fld>
            <a:endParaRPr kumimoji="1" lang="zh-CN" altLang="en-US"/>
          </a:p>
        </p:txBody>
      </p:sp>
    </p:spTree>
    <p:extLst>
      <p:ext uri="{BB962C8B-B14F-4D97-AF65-F5344CB8AC3E}">
        <p14:creationId xmlns:p14="http://schemas.microsoft.com/office/powerpoint/2010/main" val="2013583689"/>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D45AE2-6475-E147-B372-6A86A1B1AD8F}" type="datetimeFigureOut">
              <a:rPr kumimoji="1" lang="zh-CN" altLang="en-US" smtClean="0"/>
              <a:t>2023/10/30</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FAE6C739-59A1-ED40-AAAA-53E54419741C}" type="slidenum">
              <a:rPr kumimoji="1" lang="zh-CN" altLang="en-US" smtClean="0"/>
              <a:t>‹#›</a:t>
            </a:fld>
            <a:endParaRPr kumimoji="1" lang="zh-CN" altLang="en-US"/>
          </a:p>
        </p:txBody>
      </p:sp>
    </p:spTree>
    <p:extLst>
      <p:ext uri="{BB962C8B-B14F-4D97-AF65-F5344CB8AC3E}">
        <p14:creationId xmlns:p14="http://schemas.microsoft.com/office/powerpoint/2010/main" val="106267950"/>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90D45AE2-6475-E147-B372-6A86A1B1AD8F}" type="datetimeFigureOut">
              <a:rPr kumimoji="1" lang="zh-CN" altLang="en-US" smtClean="0"/>
              <a:t>2023/10/30</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FAE6C739-59A1-ED40-AAAA-53E54419741C}" type="slidenum">
              <a:rPr kumimoji="1" lang="zh-CN" altLang="en-US" smtClean="0"/>
              <a:t>‹#›</a:t>
            </a:fld>
            <a:endParaRPr kumimoji="1" lang="zh-CN" altLang="en-US"/>
          </a:p>
        </p:txBody>
      </p:sp>
    </p:spTree>
    <p:extLst>
      <p:ext uri="{BB962C8B-B14F-4D97-AF65-F5344CB8AC3E}">
        <p14:creationId xmlns:p14="http://schemas.microsoft.com/office/powerpoint/2010/main" val="1486524993"/>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90D45AE2-6475-E147-B372-6A86A1B1AD8F}" type="datetimeFigureOut">
              <a:rPr kumimoji="1" lang="zh-CN" altLang="en-US" smtClean="0"/>
              <a:t>2023/10/30</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FAE6C739-59A1-ED40-AAAA-53E54419741C}" type="slidenum">
              <a:rPr kumimoji="1" lang="zh-CN" altLang="en-US" smtClean="0"/>
              <a:t>‹#›</a:t>
            </a:fld>
            <a:endParaRPr kumimoji="1" lang="zh-CN" altLang="en-US"/>
          </a:p>
        </p:txBody>
      </p:sp>
    </p:spTree>
    <p:extLst>
      <p:ext uri="{BB962C8B-B14F-4D97-AF65-F5344CB8AC3E}">
        <p14:creationId xmlns:p14="http://schemas.microsoft.com/office/powerpoint/2010/main" val="200808153"/>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D45AE2-6475-E147-B372-6A86A1B1AD8F}" type="datetimeFigureOut">
              <a:rPr kumimoji="1" lang="zh-CN" altLang="en-US" smtClean="0"/>
              <a:t>2023/10/30</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E6C739-59A1-ED40-AAAA-53E54419741C}" type="slidenum">
              <a:rPr kumimoji="1" lang="zh-CN" altLang="en-US" smtClean="0"/>
              <a:t>‹#›</a:t>
            </a:fld>
            <a:endParaRPr kumimoji="1" lang="zh-CN" altLang="en-US"/>
          </a:p>
        </p:txBody>
      </p:sp>
    </p:spTree>
    <p:extLst>
      <p:ext uri="{BB962C8B-B14F-4D97-AF65-F5344CB8AC3E}">
        <p14:creationId xmlns:p14="http://schemas.microsoft.com/office/powerpoint/2010/main" val="7572452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pn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puyuan.yanj.cn/"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CD6D3"/>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2227" y="714375"/>
            <a:ext cx="4762169" cy="4257675"/>
          </a:xfrm>
          <a:prstGeom prst="rect">
            <a:avLst/>
          </a:prstGeom>
        </p:spPr>
      </p:pic>
      <p:pic>
        <p:nvPicPr>
          <p:cNvPr id="4" name="图片 3"/>
          <p:cNvPicPr>
            <a:picLocks noChangeAspect="1"/>
          </p:cNvPicPr>
          <p:nvPr/>
        </p:nvPicPr>
        <p:blipFill rotWithShape="1">
          <a:blip r:embed="rId5">
            <a:clrChange>
              <a:clrFrom>
                <a:srgbClr val="FDD7D4"/>
              </a:clrFrom>
              <a:clrTo>
                <a:srgbClr val="FDD7D4">
                  <a:alpha val="0"/>
                </a:srgbClr>
              </a:clrTo>
            </a:clrChange>
            <a:extLst>
              <a:ext uri="{28A0092B-C50C-407E-A947-70E740481C1C}">
                <a14:useLocalDpi xmlns:a14="http://schemas.microsoft.com/office/drawing/2010/main" val="0"/>
              </a:ext>
            </a:extLst>
          </a:blip>
          <a:srcRect t="28438" b="7082"/>
          <a:stretch/>
        </p:blipFill>
        <p:spPr>
          <a:xfrm>
            <a:off x="3243262" y="1460898"/>
            <a:ext cx="3862108" cy="4421980"/>
          </a:xfrm>
          <a:prstGeom prst="rect">
            <a:avLst/>
          </a:prstGeom>
        </p:spPr>
      </p:pic>
      <p:sp>
        <p:nvSpPr>
          <p:cNvPr id="10" name="圆角矩形 9"/>
          <p:cNvSpPr/>
          <p:nvPr/>
        </p:nvSpPr>
        <p:spPr>
          <a:xfrm rot="21290242">
            <a:off x="2939841" y="4160157"/>
            <a:ext cx="6203912" cy="1157169"/>
          </a:xfrm>
          <a:prstGeom prst="roundRect">
            <a:avLst>
              <a:gd name="adj" fmla="val 5443"/>
            </a:avLst>
          </a:prstGeom>
          <a:solidFill>
            <a:schemeClr val="bg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p:nvSpPr>
        <p:spPr>
          <a:xfrm rot="21248374">
            <a:off x="3022461" y="4190769"/>
            <a:ext cx="5841664" cy="1107996"/>
          </a:xfrm>
          <a:prstGeom prst="rect">
            <a:avLst/>
          </a:prstGeom>
        </p:spPr>
        <p:txBody>
          <a:bodyPr wrap="none">
            <a:spAutoFit/>
          </a:bodyPr>
          <a:lstStyle/>
          <a:p>
            <a:r>
              <a:rPr kumimoji="1" lang="en-US" altLang="zh-CN" sz="6600">
                <a:solidFill>
                  <a:srgbClr val="F5342E"/>
                </a:solidFill>
                <a:latin typeface="Bauhaus 93" charset="0"/>
                <a:ea typeface="Bauhaus 93" charset="0"/>
                <a:cs typeface="Bauhaus 93" charset="0"/>
              </a:rPr>
              <a:t>KUMAMON PPT</a:t>
            </a:r>
            <a:endParaRPr kumimoji="1" lang="zh-CN" altLang="en-US" sz="6600" dirty="0">
              <a:solidFill>
                <a:srgbClr val="F5342E"/>
              </a:solidFill>
              <a:latin typeface="Bauhaus 93" charset="0"/>
              <a:ea typeface="Bauhaus 93" charset="0"/>
              <a:cs typeface="Bauhaus 93" charset="0"/>
            </a:endParaRPr>
          </a:p>
        </p:txBody>
      </p:sp>
      <p:pic>
        <p:nvPicPr>
          <p:cNvPr id="12" name="图片 11"/>
          <p:cNvPicPr>
            <a:picLocks noChangeAspect="1"/>
          </p:cNvPicPr>
          <p:nvPr/>
        </p:nvPicPr>
        <p:blipFill rotWithShape="1">
          <a:blip r:embed="rId6">
            <a:extLst>
              <a:ext uri="{28A0092B-C50C-407E-A947-70E740481C1C}">
                <a14:useLocalDpi xmlns:a14="http://schemas.microsoft.com/office/drawing/2010/main" val="0"/>
              </a:ext>
            </a:extLst>
          </a:blip>
          <a:srcRect t="39627" r="52536" b="33550"/>
          <a:stretch/>
        </p:blipFill>
        <p:spPr>
          <a:xfrm>
            <a:off x="-51931" y="-1"/>
            <a:ext cx="2952293" cy="2502825"/>
          </a:xfrm>
          <a:prstGeom prst="rect">
            <a:avLst/>
          </a:prstGeom>
        </p:spPr>
      </p:pic>
      <p:pic>
        <p:nvPicPr>
          <p:cNvPr id="13" name="图片 12"/>
          <p:cNvPicPr>
            <a:picLocks noChangeAspect="1"/>
          </p:cNvPicPr>
          <p:nvPr/>
        </p:nvPicPr>
        <p:blipFill rotWithShape="1">
          <a:blip r:embed="rId6">
            <a:extLst>
              <a:ext uri="{28A0092B-C50C-407E-A947-70E740481C1C}">
                <a14:useLocalDpi xmlns:a14="http://schemas.microsoft.com/office/drawing/2010/main" val="0"/>
              </a:ext>
            </a:extLst>
          </a:blip>
          <a:srcRect l="59963" b="75208"/>
          <a:stretch/>
        </p:blipFill>
        <p:spPr>
          <a:xfrm>
            <a:off x="10929605" y="1838183"/>
            <a:ext cx="623507" cy="579190"/>
          </a:xfrm>
          <a:prstGeom prst="rect">
            <a:avLst/>
          </a:prstGeom>
        </p:spPr>
      </p:pic>
      <p:pic>
        <p:nvPicPr>
          <p:cNvPr id="15" name="图片 14"/>
          <p:cNvPicPr>
            <a:picLocks noChangeAspect="1"/>
          </p:cNvPicPr>
          <p:nvPr/>
        </p:nvPicPr>
        <p:blipFill rotWithShape="1">
          <a:blip r:embed="rId6">
            <a:extLst>
              <a:ext uri="{28A0092B-C50C-407E-A947-70E740481C1C}">
                <a14:useLocalDpi xmlns:a14="http://schemas.microsoft.com/office/drawing/2010/main" val="0"/>
              </a:ext>
            </a:extLst>
          </a:blip>
          <a:srcRect l="13381" r="65357" b="78167"/>
          <a:stretch/>
        </p:blipFill>
        <p:spPr>
          <a:xfrm>
            <a:off x="1593888" y="3657601"/>
            <a:ext cx="375628" cy="578616"/>
          </a:xfrm>
          <a:prstGeom prst="rect">
            <a:avLst/>
          </a:prstGeom>
        </p:spPr>
      </p:pic>
      <p:pic>
        <p:nvPicPr>
          <p:cNvPr id="18" name="图片 17"/>
          <p:cNvPicPr>
            <a:picLocks noChangeAspect="1"/>
          </p:cNvPicPr>
          <p:nvPr/>
        </p:nvPicPr>
        <p:blipFill rotWithShape="1">
          <a:blip r:embed="rId6">
            <a:extLst>
              <a:ext uri="{28A0092B-C50C-407E-A947-70E740481C1C}">
                <a14:useLocalDpi xmlns:a14="http://schemas.microsoft.com/office/drawing/2010/main" val="0"/>
              </a:ext>
            </a:extLst>
          </a:blip>
          <a:srcRect l="-1" t="80582" r="82899"/>
          <a:stretch/>
        </p:blipFill>
        <p:spPr>
          <a:xfrm rot="647488">
            <a:off x="9510854" y="5033464"/>
            <a:ext cx="781787" cy="1331665"/>
          </a:xfrm>
          <a:prstGeom prst="rect">
            <a:avLst/>
          </a:prstGeom>
        </p:spPr>
      </p:pic>
      <p:pic>
        <p:nvPicPr>
          <p:cNvPr id="19" name="图片 18"/>
          <p:cNvPicPr>
            <a:picLocks noChangeAspect="1"/>
          </p:cNvPicPr>
          <p:nvPr/>
        </p:nvPicPr>
        <p:blipFill rotWithShape="1">
          <a:blip r:embed="rId6">
            <a:extLst>
              <a:ext uri="{28A0092B-C50C-407E-A947-70E740481C1C}">
                <a14:useLocalDpi xmlns:a14="http://schemas.microsoft.com/office/drawing/2010/main" val="0"/>
              </a:ext>
            </a:extLst>
          </a:blip>
          <a:srcRect l="-1" t="80582" r="82899"/>
          <a:stretch/>
        </p:blipFill>
        <p:spPr>
          <a:xfrm rot="647488">
            <a:off x="396121" y="2876572"/>
            <a:ext cx="424671" cy="723368"/>
          </a:xfrm>
          <a:prstGeom prst="rect">
            <a:avLst/>
          </a:prstGeom>
        </p:spPr>
      </p:pic>
      <p:pic>
        <p:nvPicPr>
          <p:cNvPr id="20" name="小旭音乐 - 时空之轮-卡通活动的副本.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1931" y="-812801"/>
            <a:ext cx="812800" cy="812800"/>
          </a:xfrm>
          <a:prstGeom prst="rect">
            <a:avLst/>
          </a:prstGeom>
        </p:spPr>
      </p:pic>
    </p:spTree>
    <p:extLst>
      <p:ext uri="{BB962C8B-B14F-4D97-AF65-F5344CB8AC3E}">
        <p14:creationId xmlns:p14="http://schemas.microsoft.com/office/powerpoint/2010/main" val="315582446"/>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par>
                          <p:cTn id="7" fill="hold">
                            <p:stCondLst>
                              <p:cond delay="0"/>
                            </p:stCondLst>
                            <p:childTnLst>
                              <p:par>
                                <p:cTn id="8" presetID="9" presetClass="entr" presetSubtype="0"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1500"/>
                                        <p:tgtEl>
                                          <p:spTgt spid="12"/>
                                        </p:tgtEl>
                                      </p:cBhvr>
                                    </p:animEffect>
                                  </p:childTnLst>
                                </p:cTn>
                              </p:par>
                            </p:childTnLst>
                          </p:cTn>
                        </p:par>
                        <p:par>
                          <p:cTn id="11" fill="hold">
                            <p:stCondLst>
                              <p:cond delay="1500"/>
                            </p:stCondLst>
                            <p:childTnLst>
                              <p:par>
                                <p:cTn id="12" presetID="10" presetClass="entr" presetSubtype="0"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500"/>
                                        <p:tgtEl>
                                          <p:spTgt spid="19"/>
                                        </p:tgtEl>
                                      </p:cBhvr>
                                    </p:animEffect>
                                  </p:childTnLst>
                                </p:cTn>
                              </p:par>
                              <p:par>
                                <p:cTn id="15" presetID="10"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500"/>
                                        <p:tgtEl>
                                          <p:spTgt spid="15"/>
                                        </p:tgtEl>
                                      </p:cBhvr>
                                    </p:animEffect>
                                  </p:childTnLst>
                                </p:cTn>
                              </p:par>
                              <p:par>
                                <p:cTn id="18" presetID="10" presetClass="entr" presetSubtype="0"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500"/>
                                        <p:tgtEl>
                                          <p:spTgt spid="18"/>
                                        </p:tgtEl>
                                      </p:cBhvr>
                                    </p:animEffect>
                                  </p:childTnLst>
                                </p:cTn>
                              </p:par>
                              <p:par>
                                <p:cTn id="21" presetID="10"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 calcmode="lin" valueType="num">
                                      <p:cBhvr>
                                        <p:cTn id="30" dur="500" fill="hold"/>
                                        <p:tgtEl>
                                          <p:spTgt spid="4"/>
                                        </p:tgtEl>
                                        <p:attrNameLst>
                                          <p:attrName>style.rotation</p:attrName>
                                        </p:attrNameLst>
                                      </p:cBhvr>
                                      <p:tavLst>
                                        <p:tav tm="0">
                                          <p:val>
                                            <p:fltVal val="360"/>
                                          </p:val>
                                        </p:tav>
                                        <p:tav tm="100000">
                                          <p:val>
                                            <p:fltVal val="0"/>
                                          </p:val>
                                        </p:tav>
                                      </p:tavLst>
                                    </p:anim>
                                    <p:animEffect transition="in" filter="fade">
                                      <p:cBhvr>
                                        <p:cTn id="31" dur="500"/>
                                        <p:tgtEl>
                                          <p:spTgt spid="4"/>
                                        </p:tgtEl>
                                      </p:cBhvr>
                                    </p:animEffect>
                                  </p:childTnLst>
                                </p:cTn>
                              </p:par>
                            </p:childTnLst>
                          </p:cTn>
                        </p:par>
                        <p:par>
                          <p:cTn id="32" fill="hold">
                            <p:stCondLst>
                              <p:cond delay="500"/>
                            </p:stCondLst>
                            <p:childTnLst>
                              <p:par>
                                <p:cTn id="33" presetID="26"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80">
                                          <p:stCondLst>
                                            <p:cond delay="0"/>
                                          </p:stCondLst>
                                        </p:cTn>
                                        <p:tgtEl>
                                          <p:spTgt spid="10"/>
                                        </p:tgtEl>
                                      </p:cBhvr>
                                    </p:animEffect>
                                    <p:anim calcmode="lin" valueType="num">
                                      <p:cBhvr>
                                        <p:cTn id="3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1" dur="26">
                                          <p:stCondLst>
                                            <p:cond delay="650"/>
                                          </p:stCondLst>
                                        </p:cTn>
                                        <p:tgtEl>
                                          <p:spTgt spid="10"/>
                                        </p:tgtEl>
                                      </p:cBhvr>
                                      <p:to x="100000" y="60000"/>
                                    </p:animScale>
                                    <p:animScale>
                                      <p:cBhvr>
                                        <p:cTn id="42" dur="166" decel="50000">
                                          <p:stCondLst>
                                            <p:cond delay="676"/>
                                          </p:stCondLst>
                                        </p:cTn>
                                        <p:tgtEl>
                                          <p:spTgt spid="10"/>
                                        </p:tgtEl>
                                      </p:cBhvr>
                                      <p:to x="100000" y="100000"/>
                                    </p:animScale>
                                    <p:animScale>
                                      <p:cBhvr>
                                        <p:cTn id="43" dur="26">
                                          <p:stCondLst>
                                            <p:cond delay="1312"/>
                                          </p:stCondLst>
                                        </p:cTn>
                                        <p:tgtEl>
                                          <p:spTgt spid="10"/>
                                        </p:tgtEl>
                                      </p:cBhvr>
                                      <p:to x="100000" y="80000"/>
                                    </p:animScale>
                                    <p:animScale>
                                      <p:cBhvr>
                                        <p:cTn id="44" dur="166" decel="50000">
                                          <p:stCondLst>
                                            <p:cond delay="1338"/>
                                          </p:stCondLst>
                                        </p:cTn>
                                        <p:tgtEl>
                                          <p:spTgt spid="10"/>
                                        </p:tgtEl>
                                      </p:cBhvr>
                                      <p:to x="100000" y="100000"/>
                                    </p:animScale>
                                    <p:animScale>
                                      <p:cBhvr>
                                        <p:cTn id="45" dur="26">
                                          <p:stCondLst>
                                            <p:cond delay="1642"/>
                                          </p:stCondLst>
                                        </p:cTn>
                                        <p:tgtEl>
                                          <p:spTgt spid="10"/>
                                        </p:tgtEl>
                                      </p:cBhvr>
                                      <p:to x="100000" y="90000"/>
                                    </p:animScale>
                                    <p:animScale>
                                      <p:cBhvr>
                                        <p:cTn id="46" dur="166" decel="50000">
                                          <p:stCondLst>
                                            <p:cond delay="1668"/>
                                          </p:stCondLst>
                                        </p:cTn>
                                        <p:tgtEl>
                                          <p:spTgt spid="10"/>
                                        </p:tgtEl>
                                      </p:cBhvr>
                                      <p:to x="100000" y="100000"/>
                                    </p:animScale>
                                    <p:animScale>
                                      <p:cBhvr>
                                        <p:cTn id="47" dur="26">
                                          <p:stCondLst>
                                            <p:cond delay="1808"/>
                                          </p:stCondLst>
                                        </p:cTn>
                                        <p:tgtEl>
                                          <p:spTgt spid="10"/>
                                        </p:tgtEl>
                                      </p:cBhvr>
                                      <p:to x="100000" y="95000"/>
                                    </p:animScale>
                                    <p:animScale>
                                      <p:cBhvr>
                                        <p:cTn id="48" dur="166" decel="50000">
                                          <p:stCondLst>
                                            <p:cond delay="1834"/>
                                          </p:stCondLst>
                                        </p:cTn>
                                        <p:tgtEl>
                                          <p:spTgt spid="10"/>
                                        </p:tgtEl>
                                      </p:cBhvr>
                                      <p:to x="100000" y="100000"/>
                                    </p:animScale>
                                  </p:childTnLst>
                                </p:cTn>
                              </p:par>
                              <p:par>
                                <p:cTn id="49" presetID="26" presetClass="entr" presetSubtype="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down)">
                                      <p:cBhvr>
                                        <p:cTn id="51" dur="580">
                                          <p:stCondLst>
                                            <p:cond delay="0"/>
                                          </p:stCondLst>
                                        </p:cTn>
                                        <p:tgtEl>
                                          <p:spTgt spid="9"/>
                                        </p:tgtEl>
                                      </p:cBhvr>
                                    </p:animEffect>
                                    <p:anim calcmode="lin" valueType="num">
                                      <p:cBhvr>
                                        <p:cTn id="5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57" dur="26">
                                          <p:stCondLst>
                                            <p:cond delay="650"/>
                                          </p:stCondLst>
                                        </p:cTn>
                                        <p:tgtEl>
                                          <p:spTgt spid="9"/>
                                        </p:tgtEl>
                                      </p:cBhvr>
                                      <p:to x="100000" y="60000"/>
                                    </p:animScale>
                                    <p:animScale>
                                      <p:cBhvr>
                                        <p:cTn id="58" dur="166" decel="50000">
                                          <p:stCondLst>
                                            <p:cond delay="676"/>
                                          </p:stCondLst>
                                        </p:cTn>
                                        <p:tgtEl>
                                          <p:spTgt spid="9"/>
                                        </p:tgtEl>
                                      </p:cBhvr>
                                      <p:to x="100000" y="100000"/>
                                    </p:animScale>
                                    <p:animScale>
                                      <p:cBhvr>
                                        <p:cTn id="59" dur="26">
                                          <p:stCondLst>
                                            <p:cond delay="1312"/>
                                          </p:stCondLst>
                                        </p:cTn>
                                        <p:tgtEl>
                                          <p:spTgt spid="9"/>
                                        </p:tgtEl>
                                      </p:cBhvr>
                                      <p:to x="100000" y="80000"/>
                                    </p:animScale>
                                    <p:animScale>
                                      <p:cBhvr>
                                        <p:cTn id="60" dur="166" decel="50000">
                                          <p:stCondLst>
                                            <p:cond delay="1338"/>
                                          </p:stCondLst>
                                        </p:cTn>
                                        <p:tgtEl>
                                          <p:spTgt spid="9"/>
                                        </p:tgtEl>
                                      </p:cBhvr>
                                      <p:to x="100000" y="100000"/>
                                    </p:animScale>
                                    <p:animScale>
                                      <p:cBhvr>
                                        <p:cTn id="61" dur="26">
                                          <p:stCondLst>
                                            <p:cond delay="1642"/>
                                          </p:stCondLst>
                                        </p:cTn>
                                        <p:tgtEl>
                                          <p:spTgt spid="9"/>
                                        </p:tgtEl>
                                      </p:cBhvr>
                                      <p:to x="100000" y="90000"/>
                                    </p:animScale>
                                    <p:animScale>
                                      <p:cBhvr>
                                        <p:cTn id="62" dur="166" decel="50000">
                                          <p:stCondLst>
                                            <p:cond delay="1668"/>
                                          </p:stCondLst>
                                        </p:cTn>
                                        <p:tgtEl>
                                          <p:spTgt spid="9"/>
                                        </p:tgtEl>
                                      </p:cBhvr>
                                      <p:to x="100000" y="100000"/>
                                    </p:animScale>
                                    <p:animScale>
                                      <p:cBhvr>
                                        <p:cTn id="63" dur="26">
                                          <p:stCondLst>
                                            <p:cond delay="1808"/>
                                          </p:stCondLst>
                                        </p:cTn>
                                        <p:tgtEl>
                                          <p:spTgt spid="9"/>
                                        </p:tgtEl>
                                      </p:cBhvr>
                                      <p:to x="100000" y="95000"/>
                                    </p:animScale>
                                    <p:animScale>
                                      <p:cBhvr>
                                        <p:cTn id="64" dur="166" decel="50000">
                                          <p:stCondLst>
                                            <p:cond delay="1834"/>
                                          </p:stCondLst>
                                        </p:cTn>
                                        <p:tgtEl>
                                          <p:spTgt spid="9"/>
                                        </p:tgtEl>
                                      </p:cBhvr>
                                      <p:to x="100000" y="100000"/>
                                    </p:animScale>
                                  </p:childTnLst>
                                </p:cTn>
                              </p:par>
                            </p:childTnLst>
                          </p:cTn>
                        </p:par>
                      </p:childTnLst>
                    </p:cTn>
                  </p:par>
                  <p:par>
                    <p:cTn id="65" fill="hold">
                      <p:stCondLst>
                        <p:cond delay="indefinite"/>
                      </p:stCondLst>
                      <p:childTnLst>
                        <p:par>
                          <p:cTn id="66" fill="hold">
                            <p:stCondLst>
                              <p:cond delay="0"/>
                            </p:stCondLst>
                            <p:childTnLst>
                              <p:par>
                                <p:cTn id="67" presetID="21" presetClass="entr" presetSubtype="1" fill="hold" nodeType="click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wheel(1)">
                                      <p:cBhvr>
                                        <p:cTn id="6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0" repeatCount="indefinite" fill="remove" display="0">
                  <p:stCondLst>
                    <p:cond delay="indefinite"/>
                  </p:stCondLst>
                  <p:endCondLst>
                    <p:cond evt="onStopAudio" delay="0">
                      <p:tgtEl>
                        <p:sldTgt/>
                      </p:tgtEl>
                    </p:cond>
                  </p:endCondLst>
                </p:cTn>
                <p:tgtEl>
                  <p:spTgt spid="20"/>
                </p:tgtEl>
              </p:cMediaNode>
            </p:audio>
          </p:childTnLst>
        </p:cTn>
      </p:par>
    </p:tnLst>
    <p:bldLst>
      <p:bldP spid="10" grpId="0" animBg="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D6D3"/>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2227" y="714375"/>
            <a:ext cx="4762169" cy="4257675"/>
          </a:xfrm>
          <a:prstGeom prst="rect">
            <a:avLst/>
          </a:prstGeom>
        </p:spPr>
      </p:pic>
      <p:pic>
        <p:nvPicPr>
          <p:cNvPr id="4" name="图片 3"/>
          <p:cNvPicPr>
            <a:picLocks noChangeAspect="1"/>
          </p:cNvPicPr>
          <p:nvPr/>
        </p:nvPicPr>
        <p:blipFill rotWithShape="1">
          <a:blip r:embed="rId3">
            <a:clrChange>
              <a:clrFrom>
                <a:srgbClr val="FDD7D4"/>
              </a:clrFrom>
              <a:clrTo>
                <a:srgbClr val="FDD7D4">
                  <a:alpha val="0"/>
                </a:srgbClr>
              </a:clrTo>
            </a:clrChange>
            <a:extLst>
              <a:ext uri="{28A0092B-C50C-407E-A947-70E740481C1C}">
                <a14:useLocalDpi xmlns:a14="http://schemas.microsoft.com/office/drawing/2010/main" val="0"/>
              </a:ext>
            </a:extLst>
          </a:blip>
          <a:srcRect t="28438" b="7082"/>
          <a:stretch/>
        </p:blipFill>
        <p:spPr>
          <a:xfrm>
            <a:off x="3243262" y="1460898"/>
            <a:ext cx="3862108" cy="4421980"/>
          </a:xfrm>
          <a:prstGeom prst="rect">
            <a:avLst/>
          </a:prstGeom>
        </p:spPr>
      </p:pic>
      <p:pic>
        <p:nvPicPr>
          <p:cNvPr id="12" name="图片 11"/>
          <p:cNvPicPr>
            <a:picLocks noChangeAspect="1"/>
          </p:cNvPicPr>
          <p:nvPr/>
        </p:nvPicPr>
        <p:blipFill rotWithShape="1">
          <a:blip r:embed="rId4">
            <a:extLst>
              <a:ext uri="{28A0092B-C50C-407E-A947-70E740481C1C}">
                <a14:useLocalDpi xmlns:a14="http://schemas.microsoft.com/office/drawing/2010/main" val="0"/>
              </a:ext>
            </a:extLst>
          </a:blip>
          <a:srcRect t="39627" r="52536" b="33550"/>
          <a:stretch/>
        </p:blipFill>
        <p:spPr>
          <a:xfrm>
            <a:off x="-51931" y="-1"/>
            <a:ext cx="2952293" cy="2502825"/>
          </a:xfrm>
          <a:prstGeom prst="rect">
            <a:avLst/>
          </a:prstGeom>
        </p:spPr>
      </p:pic>
      <p:pic>
        <p:nvPicPr>
          <p:cNvPr id="13" name="图片 12"/>
          <p:cNvPicPr>
            <a:picLocks noChangeAspect="1"/>
          </p:cNvPicPr>
          <p:nvPr/>
        </p:nvPicPr>
        <p:blipFill rotWithShape="1">
          <a:blip r:embed="rId4">
            <a:extLst>
              <a:ext uri="{28A0092B-C50C-407E-A947-70E740481C1C}">
                <a14:useLocalDpi xmlns:a14="http://schemas.microsoft.com/office/drawing/2010/main" val="0"/>
              </a:ext>
            </a:extLst>
          </a:blip>
          <a:srcRect l="59963" b="75208"/>
          <a:stretch/>
        </p:blipFill>
        <p:spPr>
          <a:xfrm>
            <a:off x="10929605" y="1838183"/>
            <a:ext cx="623507" cy="579190"/>
          </a:xfrm>
          <a:prstGeom prst="rect">
            <a:avLst/>
          </a:prstGeom>
        </p:spPr>
      </p:pic>
      <p:pic>
        <p:nvPicPr>
          <p:cNvPr id="15" name="图片 14"/>
          <p:cNvPicPr>
            <a:picLocks noChangeAspect="1"/>
          </p:cNvPicPr>
          <p:nvPr/>
        </p:nvPicPr>
        <p:blipFill rotWithShape="1">
          <a:blip r:embed="rId4">
            <a:extLst>
              <a:ext uri="{28A0092B-C50C-407E-A947-70E740481C1C}">
                <a14:useLocalDpi xmlns:a14="http://schemas.microsoft.com/office/drawing/2010/main" val="0"/>
              </a:ext>
            </a:extLst>
          </a:blip>
          <a:srcRect l="13381" r="65357" b="78167"/>
          <a:stretch/>
        </p:blipFill>
        <p:spPr>
          <a:xfrm>
            <a:off x="1593888" y="3657601"/>
            <a:ext cx="375628" cy="578616"/>
          </a:xfrm>
          <a:prstGeom prst="rect">
            <a:avLst/>
          </a:prstGeom>
        </p:spPr>
      </p:pic>
      <p:pic>
        <p:nvPicPr>
          <p:cNvPr id="18" name="图片 17"/>
          <p:cNvPicPr>
            <a:picLocks noChangeAspect="1"/>
          </p:cNvPicPr>
          <p:nvPr/>
        </p:nvPicPr>
        <p:blipFill rotWithShape="1">
          <a:blip r:embed="rId4">
            <a:extLst>
              <a:ext uri="{28A0092B-C50C-407E-A947-70E740481C1C}">
                <a14:useLocalDpi xmlns:a14="http://schemas.microsoft.com/office/drawing/2010/main" val="0"/>
              </a:ext>
            </a:extLst>
          </a:blip>
          <a:srcRect l="-1" t="80582" r="82899"/>
          <a:stretch/>
        </p:blipFill>
        <p:spPr>
          <a:xfrm rot="647488">
            <a:off x="9510854" y="5033464"/>
            <a:ext cx="781787" cy="1331665"/>
          </a:xfrm>
          <a:prstGeom prst="rect">
            <a:avLst/>
          </a:prstGeom>
        </p:spPr>
      </p:pic>
      <p:pic>
        <p:nvPicPr>
          <p:cNvPr id="19" name="图片 18"/>
          <p:cNvPicPr>
            <a:picLocks noChangeAspect="1"/>
          </p:cNvPicPr>
          <p:nvPr/>
        </p:nvPicPr>
        <p:blipFill rotWithShape="1">
          <a:blip r:embed="rId4">
            <a:extLst>
              <a:ext uri="{28A0092B-C50C-407E-A947-70E740481C1C}">
                <a14:useLocalDpi xmlns:a14="http://schemas.microsoft.com/office/drawing/2010/main" val="0"/>
              </a:ext>
            </a:extLst>
          </a:blip>
          <a:srcRect l="-1" t="80582" r="82899"/>
          <a:stretch/>
        </p:blipFill>
        <p:spPr>
          <a:xfrm rot="647488">
            <a:off x="396121" y="2876572"/>
            <a:ext cx="424671" cy="723368"/>
          </a:xfrm>
          <a:prstGeom prst="rect">
            <a:avLst/>
          </a:prstGeom>
        </p:spPr>
      </p:pic>
      <p:sp>
        <p:nvSpPr>
          <p:cNvPr id="16" name="圆角矩形 15"/>
          <p:cNvSpPr/>
          <p:nvPr/>
        </p:nvSpPr>
        <p:spPr>
          <a:xfrm rot="21290242">
            <a:off x="3204342" y="4170490"/>
            <a:ext cx="5021550" cy="1157169"/>
          </a:xfrm>
          <a:prstGeom prst="roundRect">
            <a:avLst>
              <a:gd name="adj" fmla="val 5443"/>
            </a:avLst>
          </a:prstGeom>
          <a:solidFill>
            <a:schemeClr val="bg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矩形 16"/>
          <p:cNvSpPr/>
          <p:nvPr/>
        </p:nvSpPr>
        <p:spPr>
          <a:xfrm rot="21248374">
            <a:off x="3891182" y="4287408"/>
            <a:ext cx="3519146" cy="923330"/>
          </a:xfrm>
          <a:prstGeom prst="rect">
            <a:avLst/>
          </a:prstGeom>
        </p:spPr>
        <p:txBody>
          <a:bodyPr wrap="square">
            <a:spAutoFit/>
          </a:bodyPr>
          <a:lstStyle/>
          <a:p>
            <a:pPr algn="dist"/>
            <a:r>
              <a:rPr kumimoji="1" lang="zh-CN" altLang="en-US" sz="5400" dirty="0">
                <a:solidFill>
                  <a:srgbClr val="F5342E"/>
                </a:solidFill>
                <a:latin typeface="STHupo" charset="-122"/>
                <a:ea typeface="STHupo" charset="-122"/>
                <a:cs typeface="STHupo" charset="-122"/>
              </a:rPr>
              <a:t>谢谢观看</a:t>
            </a:r>
          </a:p>
        </p:txBody>
      </p:sp>
    </p:spTree>
    <p:extLst>
      <p:ext uri="{BB962C8B-B14F-4D97-AF65-F5344CB8AC3E}">
        <p14:creationId xmlns:p14="http://schemas.microsoft.com/office/powerpoint/2010/main" val="1095474365"/>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1500"/>
                                        <p:tgtEl>
                                          <p:spTgt spid="12"/>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500"/>
                                        <p:tgtEl>
                                          <p:spTgt spid="19"/>
                                        </p:tgtEl>
                                      </p:cBhvr>
                                    </p:animEffect>
                                  </p:childTnLst>
                                </p:cTn>
                              </p:par>
                              <p:par>
                                <p:cTn id="12" presetID="10" presetClass="entr" presetSubtype="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500"/>
                                        <p:tgtEl>
                                          <p:spTgt spid="15"/>
                                        </p:tgtEl>
                                      </p:cBhvr>
                                    </p:animEffect>
                                  </p:childTnLst>
                                </p:cTn>
                              </p:par>
                              <p:par>
                                <p:cTn id="15" presetID="10"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500"/>
                                        <p:tgtEl>
                                          <p:spTgt spid="18"/>
                                        </p:tgtEl>
                                      </p:cBhvr>
                                    </p:animEffect>
                                  </p:childTnLst>
                                </p:cTn>
                              </p:par>
                              <p:par>
                                <p:cTn id="18" presetID="10" presetClass="entr" presetSubtype="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style.rotation</p:attrName>
                                        </p:attrNameLst>
                                      </p:cBhvr>
                                      <p:tavLst>
                                        <p:tav tm="0">
                                          <p:val>
                                            <p:fltVal val="360"/>
                                          </p:val>
                                        </p:tav>
                                        <p:tav tm="100000">
                                          <p:val>
                                            <p:fltVal val="0"/>
                                          </p:val>
                                        </p:tav>
                                      </p:tavLst>
                                    </p:anim>
                                    <p:animEffect transition="in" filter="fade">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1)">
                                      <p:cBhvr>
                                        <p:cTn id="33" dur="2000"/>
                                        <p:tgtEl>
                                          <p:spTgt spid="5"/>
                                        </p:tgtEl>
                                      </p:cBhvr>
                                    </p:animEffect>
                                  </p:childTnLst>
                                </p:cTn>
                              </p:par>
                            </p:childTnLst>
                          </p:cTn>
                        </p:par>
                        <p:par>
                          <p:cTn id="34" fill="hold">
                            <p:stCondLst>
                              <p:cond delay="2000"/>
                            </p:stCondLst>
                            <p:childTnLst>
                              <p:par>
                                <p:cTn id="35" presetID="26"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80">
                                          <p:stCondLst>
                                            <p:cond delay="0"/>
                                          </p:stCondLst>
                                        </p:cTn>
                                        <p:tgtEl>
                                          <p:spTgt spid="16"/>
                                        </p:tgtEl>
                                      </p:cBhvr>
                                    </p:animEffect>
                                    <p:anim calcmode="lin" valueType="num">
                                      <p:cBhvr>
                                        <p:cTn id="3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3" dur="26">
                                          <p:stCondLst>
                                            <p:cond delay="650"/>
                                          </p:stCondLst>
                                        </p:cTn>
                                        <p:tgtEl>
                                          <p:spTgt spid="16"/>
                                        </p:tgtEl>
                                      </p:cBhvr>
                                      <p:to x="100000" y="60000"/>
                                    </p:animScale>
                                    <p:animScale>
                                      <p:cBhvr>
                                        <p:cTn id="44" dur="166" decel="50000">
                                          <p:stCondLst>
                                            <p:cond delay="676"/>
                                          </p:stCondLst>
                                        </p:cTn>
                                        <p:tgtEl>
                                          <p:spTgt spid="16"/>
                                        </p:tgtEl>
                                      </p:cBhvr>
                                      <p:to x="100000" y="100000"/>
                                    </p:animScale>
                                    <p:animScale>
                                      <p:cBhvr>
                                        <p:cTn id="45" dur="26">
                                          <p:stCondLst>
                                            <p:cond delay="1312"/>
                                          </p:stCondLst>
                                        </p:cTn>
                                        <p:tgtEl>
                                          <p:spTgt spid="16"/>
                                        </p:tgtEl>
                                      </p:cBhvr>
                                      <p:to x="100000" y="80000"/>
                                    </p:animScale>
                                    <p:animScale>
                                      <p:cBhvr>
                                        <p:cTn id="46" dur="166" decel="50000">
                                          <p:stCondLst>
                                            <p:cond delay="1338"/>
                                          </p:stCondLst>
                                        </p:cTn>
                                        <p:tgtEl>
                                          <p:spTgt spid="16"/>
                                        </p:tgtEl>
                                      </p:cBhvr>
                                      <p:to x="100000" y="100000"/>
                                    </p:animScale>
                                    <p:animScale>
                                      <p:cBhvr>
                                        <p:cTn id="47" dur="26">
                                          <p:stCondLst>
                                            <p:cond delay="1642"/>
                                          </p:stCondLst>
                                        </p:cTn>
                                        <p:tgtEl>
                                          <p:spTgt spid="16"/>
                                        </p:tgtEl>
                                      </p:cBhvr>
                                      <p:to x="100000" y="90000"/>
                                    </p:animScale>
                                    <p:animScale>
                                      <p:cBhvr>
                                        <p:cTn id="48" dur="166" decel="50000">
                                          <p:stCondLst>
                                            <p:cond delay="1668"/>
                                          </p:stCondLst>
                                        </p:cTn>
                                        <p:tgtEl>
                                          <p:spTgt spid="16"/>
                                        </p:tgtEl>
                                      </p:cBhvr>
                                      <p:to x="100000" y="100000"/>
                                    </p:animScale>
                                    <p:animScale>
                                      <p:cBhvr>
                                        <p:cTn id="49" dur="26">
                                          <p:stCondLst>
                                            <p:cond delay="1808"/>
                                          </p:stCondLst>
                                        </p:cTn>
                                        <p:tgtEl>
                                          <p:spTgt spid="16"/>
                                        </p:tgtEl>
                                      </p:cBhvr>
                                      <p:to x="100000" y="95000"/>
                                    </p:animScale>
                                    <p:animScale>
                                      <p:cBhvr>
                                        <p:cTn id="50" dur="166" decel="50000">
                                          <p:stCondLst>
                                            <p:cond delay="1834"/>
                                          </p:stCondLst>
                                        </p:cTn>
                                        <p:tgtEl>
                                          <p:spTgt spid="16"/>
                                        </p:tgtEl>
                                      </p:cBhvr>
                                      <p:to x="100000" y="100000"/>
                                    </p:animScale>
                                  </p:childTnLst>
                                </p:cTn>
                              </p:par>
                            </p:childTnLst>
                          </p:cTn>
                        </p:par>
                        <p:par>
                          <p:cTn id="51" fill="hold">
                            <p:stCondLst>
                              <p:cond delay="40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7"/>
                                        </p:tgtEl>
                                        <p:attrNameLst>
                                          <p:attrName>ppt_y</p:attrName>
                                        </p:attrNameLst>
                                      </p:cBhvr>
                                      <p:tavLst>
                                        <p:tav tm="0">
                                          <p:val>
                                            <p:strVal val="#ppt_y"/>
                                          </p:val>
                                        </p:tav>
                                        <p:tav tm="100000">
                                          <p:val>
                                            <p:strVal val="#ppt_y"/>
                                          </p:val>
                                        </p:tav>
                                      </p:tavLst>
                                    </p:anim>
                                    <p:anim calcmode="lin" valueType="num">
                                      <p:cBhvr>
                                        <p:cTn id="5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5342E"/>
        </a:solidFill>
        <a:effectLst/>
      </p:bgPr>
    </p:bg>
    <p:spTree>
      <p:nvGrpSpPr>
        <p:cNvPr id="1" name=""/>
        <p:cNvGrpSpPr/>
        <p:nvPr/>
      </p:nvGrpSpPr>
      <p:grpSpPr>
        <a:xfrm>
          <a:off x="0" y="0"/>
          <a:ext cx="0" cy="0"/>
          <a:chOff x="0" y="0"/>
          <a:chExt cx="0" cy="0"/>
        </a:xfrm>
      </p:grpSpPr>
      <p:sp>
        <p:nvSpPr>
          <p:cNvPr id="12" name="矩形 11"/>
          <p:cNvSpPr/>
          <p:nvPr/>
        </p:nvSpPr>
        <p:spPr>
          <a:xfrm>
            <a:off x="6115050" y="0"/>
            <a:ext cx="607695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1007" y="1125684"/>
            <a:ext cx="2973388" cy="2973388"/>
          </a:xfrm>
          <a:prstGeom prst="rect">
            <a:avLst/>
          </a:prstGeom>
        </p:spPr>
      </p:pic>
      <p:sp>
        <p:nvSpPr>
          <p:cNvPr id="4" name="文本框 3"/>
          <p:cNvSpPr txBox="1"/>
          <p:nvPr/>
        </p:nvSpPr>
        <p:spPr>
          <a:xfrm>
            <a:off x="2409331" y="4300746"/>
            <a:ext cx="1577676" cy="369332"/>
          </a:xfrm>
          <a:prstGeom prst="rect">
            <a:avLst/>
          </a:prstGeom>
          <a:noFill/>
        </p:spPr>
        <p:txBody>
          <a:bodyPr wrap="none" rtlCol="0">
            <a:spAutoFit/>
          </a:bodyPr>
          <a:lstStyle/>
          <a:p>
            <a:pPr algn="ctr"/>
            <a:r>
              <a:rPr kumimoji="1" lang="zh-CN" altLang="en-US" dirty="0">
                <a:solidFill>
                  <a:schemeClr val="bg1"/>
                </a:solidFill>
              </a:rPr>
              <a:t>本模板共</a:t>
            </a:r>
            <a:r>
              <a:rPr kumimoji="1" lang="en-US" altLang="zh-CN" dirty="0">
                <a:solidFill>
                  <a:schemeClr val="bg1"/>
                </a:solidFill>
              </a:rPr>
              <a:t>22</a:t>
            </a:r>
            <a:r>
              <a:rPr kumimoji="1" lang="zh-CN" altLang="en-US" dirty="0">
                <a:solidFill>
                  <a:schemeClr val="bg1"/>
                </a:solidFill>
              </a:rPr>
              <a:t>页</a:t>
            </a:r>
          </a:p>
        </p:txBody>
      </p:sp>
      <p:sp>
        <p:nvSpPr>
          <p:cNvPr id="5" name="文本框 4"/>
          <p:cNvSpPr txBox="1"/>
          <p:nvPr/>
        </p:nvSpPr>
        <p:spPr>
          <a:xfrm>
            <a:off x="1003612" y="4871752"/>
            <a:ext cx="4368177" cy="1172629"/>
          </a:xfrm>
          <a:prstGeom prst="rect">
            <a:avLst/>
          </a:prstGeom>
          <a:noFill/>
        </p:spPr>
        <p:txBody>
          <a:bodyPr wrap="square" rtlCol="0">
            <a:spAutoFit/>
          </a:bodyPr>
          <a:lstStyle/>
          <a:p>
            <a:pPr algn="ctr">
              <a:lnSpc>
                <a:spcPct val="130000"/>
              </a:lnSpc>
            </a:pPr>
            <a:r>
              <a:rPr kumimoji="1" lang="zh-CN" altLang="en-US" dirty="0">
                <a:solidFill>
                  <a:schemeClr val="bg1"/>
                </a:solidFill>
              </a:rPr>
              <a:t>扫描左方二维码，关注</a:t>
            </a:r>
            <a:r>
              <a:rPr kumimoji="1" lang="en-US" altLang="zh-CN" dirty="0">
                <a:solidFill>
                  <a:schemeClr val="bg1"/>
                </a:solidFill>
              </a:rPr>
              <a:t>【</a:t>
            </a:r>
            <a:r>
              <a:rPr kumimoji="1" lang="zh-CN" altLang="en-US" b="1" dirty="0">
                <a:solidFill>
                  <a:schemeClr val="bg1"/>
                </a:solidFill>
              </a:rPr>
              <a:t>原味</a:t>
            </a:r>
            <a:r>
              <a:rPr kumimoji="1" lang="en-US" altLang="zh-CN" b="1" dirty="0">
                <a:solidFill>
                  <a:schemeClr val="bg1"/>
                </a:solidFill>
              </a:rPr>
              <a:t>PPT</a:t>
            </a:r>
            <a:r>
              <a:rPr kumimoji="1" lang="en-US" altLang="zh-CN" dirty="0">
                <a:solidFill>
                  <a:schemeClr val="bg1"/>
                </a:solidFill>
              </a:rPr>
              <a:t>】</a:t>
            </a:r>
            <a:r>
              <a:rPr kumimoji="1" lang="zh-CN" altLang="en-US" dirty="0">
                <a:solidFill>
                  <a:schemeClr val="bg1"/>
                </a:solidFill>
              </a:rPr>
              <a:t>后台回复“</a:t>
            </a:r>
            <a:r>
              <a:rPr kumimoji="1" lang="en-US" altLang="zh-CN" b="1" dirty="0">
                <a:solidFill>
                  <a:schemeClr val="bg1"/>
                </a:solidFill>
              </a:rPr>
              <a:t>0827</a:t>
            </a:r>
            <a:r>
              <a:rPr kumimoji="1" lang="zh-CN" altLang="en-US" dirty="0">
                <a:solidFill>
                  <a:schemeClr val="bg1"/>
                </a:solidFill>
              </a:rPr>
              <a:t>”，即可获得熊本熊卡通动态</a:t>
            </a:r>
            <a:r>
              <a:rPr kumimoji="1" lang="en-US" altLang="zh-CN" dirty="0">
                <a:solidFill>
                  <a:schemeClr val="bg1"/>
                </a:solidFill>
              </a:rPr>
              <a:t>PPT</a:t>
            </a:r>
            <a:r>
              <a:rPr kumimoji="1" lang="zh-CN" altLang="en-US" dirty="0">
                <a:solidFill>
                  <a:schemeClr val="bg1"/>
                </a:solidFill>
              </a:rPr>
              <a:t>模版</a:t>
            </a:r>
            <a:r>
              <a:rPr kumimoji="1" lang="en-US" altLang="zh-CN" dirty="0">
                <a:solidFill>
                  <a:schemeClr val="bg1"/>
                </a:solidFill>
              </a:rPr>
              <a:t>22</a:t>
            </a:r>
            <a:r>
              <a:rPr kumimoji="1" lang="zh-CN" altLang="en-US" dirty="0">
                <a:solidFill>
                  <a:schemeClr val="bg1"/>
                </a:solidFill>
              </a:rPr>
              <a:t>页完整版</a:t>
            </a: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9526" y="1125684"/>
            <a:ext cx="2973388" cy="2973388"/>
          </a:xfrm>
          <a:prstGeom prst="rect">
            <a:avLst/>
          </a:prstGeom>
        </p:spPr>
      </p:pic>
      <p:sp>
        <p:nvSpPr>
          <p:cNvPr id="10" name="文本框 9"/>
          <p:cNvSpPr txBox="1"/>
          <p:nvPr/>
        </p:nvSpPr>
        <p:spPr>
          <a:xfrm>
            <a:off x="7763814" y="4300746"/>
            <a:ext cx="2824812" cy="369332"/>
          </a:xfrm>
          <a:prstGeom prst="rect">
            <a:avLst/>
          </a:prstGeom>
          <a:noFill/>
        </p:spPr>
        <p:txBody>
          <a:bodyPr wrap="none" rtlCol="0">
            <a:spAutoFit/>
          </a:bodyPr>
          <a:lstStyle/>
          <a:p>
            <a:r>
              <a:rPr kumimoji="1" lang="zh-CN" altLang="en-US" dirty="0">
                <a:solidFill>
                  <a:schemeClr val="bg1"/>
                </a:solidFill>
              </a:rPr>
              <a:t>个人微信号：</a:t>
            </a:r>
            <a:r>
              <a:rPr kumimoji="1" lang="en-US" altLang="zh-CN" dirty="0">
                <a:solidFill>
                  <a:schemeClr val="bg1"/>
                </a:solidFill>
              </a:rPr>
              <a:t>yj102030139</a:t>
            </a:r>
            <a:endParaRPr kumimoji="1" lang="zh-CN" altLang="en-US" dirty="0">
              <a:solidFill>
                <a:schemeClr val="bg1"/>
              </a:solidFill>
            </a:endParaRPr>
          </a:p>
        </p:txBody>
      </p:sp>
      <p:sp>
        <p:nvSpPr>
          <p:cNvPr id="11" name="文本框 10"/>
          <p:cNvSpPr txBox="1"/>
          <p:nvPr/>
        </p:nvSpPr>
        <p:spPr>
          <a:xfrm>
            <a:off x="7283127" y="4900093"/>
            <a:ext cx="3786187" cy="784189"/>
          </a:xfrm>
          <a:prstGeom prst="rect">
            <a:avLst/>
          </a:prstGeom>
          <a:noFill/>
        </p:spPr>
        <p:txBody>
          <a:bodyPr wrap="square" rtlCol="0">
            <a:spAutoFit/>
          </a:bodyPr>
          <a:lstStyle/>
          <a:p>
            <a:pPr algn="ctr">
              <a:lnSpc>
                <a:spcPct val="130000"/>
              </a:lnSpc>
            </a:pPr>
            <a:r>
              <a:rPr kumimoji="1" lang="zh-CN" altLang="en-US" dirty="0">
                <a:solidFill>
                  <a:schemeClr val="bg1"/>
                </a:solidFill>
              </a:rPr>
              <a:t>不定期免费分享</a:t>
            </a:r>
            <a:r>
              <a:rPr kumimoji="1" lang="en-US" altLang="zh-CN" dirty="0">
                <a:solidFill>
                  <a:schemeClr val="bg1"/>
                </a:solidFill>
              </a:rPr>
              <a:t>PPT</a:t>
            </a:r>
            <a:r>
              <a:rPr kumimoji="1" lang="zh-CN" altLang="en-US" dirty="0">
                <a:solidFill>
                  <a:schemeClr val="bg1"/>
                </a:solidFill>
              </a:rPr>
              <a:t>课程模版福利，欢迎加我私人微信加留哦</a:t>
            </a:r>
          </a:p>
        </p:txBody>
      </p:sp>
    </p:spTree>
    <p:extLst>
      <p:ext uri="{BB962C8B-B14F-4D97-AF65-F5344CB8AC3E}">
        <p14:creationId xmlns:p14="http://schemas.microsoft.com/office/powerpoint/2010/main" val="1402817777"/>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8000" y="3105835"/>
            <a:ext cx="6096000" cy="1754326"/>
          </a:xfrm>
          <a:prstGeom prst="rect">
            <a:avLst/>
          </a:prstGeom>
        </p:spPr>
        <p:txBody>
          <a:bodyPr>
            <a:spAutoFit/>
          </a:bodyPr>
          <a:lstStyle/>
          <a:p>
            <a:pPr algn="just">
              <a:spcAft>
                <a:spcPts val="0"/>
              </a:spcAft>
            </a:pPr>
            <a:r>
              <a:rPr lang="zh-CN" altLang="zh-CN" kern="100" dirty="0">
                <a:solidFill>
                  <a:srgbClr val="000000"/>
                </a:solidFill>
                <a:latin typeface="Arial" panose="020B0604020202020204" pitchFamily="34" charset="0"/>
                <a:ea typeface="宋体" panose="02010600030101010101" pitchFamily="2" charset="-122"/>
                <a:cs typeface="Arial" panose="020B0604020202020204" pitchFamily="34" charset="0"/>
              </a:rPr>
              <a:t>原味</a:t>
            </a:r>
            <a:r>
              <a:rPr lang="en-US" altLang="zh-CN" kern="100" dirty="0">
                <a:solidFill>
                  <a:srgbClr val="000000"/>
                </a:solidFill>
                <a:latin typeface="Arial" panose="020B0604020202020204" pitchFamily="34" charset="0"/>
                <a:ea typeface="宋体" panose="02010600030101010101" pitchFamily="2" charset="-122"/>
                <a:cs typeface="Times New Roman" panose="02020603050405020304" pitchFamily="18" charset="0"/>
              </a:rPr>
              <a:t>PPT  </a:t>
            </a:r>
            <a:r>
              <a:rPr lang="zh-CN" altLang="en-US" kern="100" dirty="0">
                <a:solidFill>
                  <a:srgbClr val="000000"/>
                </a:solidFill>
                <a:latin typeface="Arial" panose="020B0604020202020204" pitchFamily="34" charset="0"/>
                <a:ea typeface="宋体" panose="02010600030101010101" pitchFamily="2" charset="-122"/>
                <a:cs typeface="Times New Roman" panose="02020603050405020304" pitchFamily="18" charset="0"/>
              </a:rPr>
              <a:t>原创作品</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u="sng" kern="100" dirty="0">
                <a:solidFill>
                  <a:srgbClr val="0563C1"/>
                </a:solidFill>
                <a:latin typeface="Arial" panose="020B0604020202020204" pitchFamily="34" charset="0"/>
                <a:ea typeface="宋体" panose="02010600030101010101" pitchFamily="2" charset="-122"/>
                <a:cs typeface="Times New Roman" panose="02020603050405020304" pitchFamily="18" charset="0"/>
                <a:hlinkClick r:id="rId2"/>
              </a:rPr>
              <a:t>http://puyuan.yanj.cn/</a:t>
            </a:r>
            <a:endParaRPr lang="en-US" altLang="zh-CN" u="sng" kern="100" dirty="0">
              <a:solidFill>
                <a:srgbClr val="0563C1"/>
              </a:solidFill>
              <a:latin typeface="Arial" panose="020B0604020202020204" pitchFamily="34" charset="0"/>
              <a:ea typeface="宋体" panose="02010600030101010101" pitchFamily="2" charset="-122"/>
              <a:cs typeface="Times New Roman" panose="02020603050405020304" pitchFamily="18" charset="0"/>
            </a:endParaRPr>
          </a:p>
          <a:p>
            <a:pPr algn="just">
              <a:spcAft>
                <a:spcPts val="0"/>
              </a:spcAft>
            </a:pPr>
            <a:endParaRPr lang="en-US" altLang="zh-CN" u="sng" kern="100" dirty="0">
              <a:solidFill>
                <a:srgbClr val="0563C1"/>
              </a:solidFill>
              <a:effectLst/>
              <a:latin typeface="Arial" panose="020B0604020202020204" pitchFamily="34" charset="0"/>
              <a:ea typeface="宋体" panose="02010600030101010101" pitchFamily="2" charset="-122"/>
              <a:cs typeface="Times New Roman" panose="02020603050405020304" pitchFamily="18" charset="0"/>
            </a:endParaRPr>
          </a:p>
          <a:p>
            <a:pPr algn="just">
              <a:spcAft>
                <a:spcPts val="0"/>
              </a:spcAft>
            </a:pPr>
            <a:endParaRPr lang="en-US" altLang="zh-CN" u="sng" kern="100" dirty="0">
              <a:solidFill>
                <a:srgbClr val="0563C1"/>
              </a:solidFill>
              <a:latin typeface="Arial" panose="020B0604020202020204" pitchFamily="34" charset="0"/>
              <a:ea typeface="宋体" panose="02010600030101010101" pitchFamily="2" charset="-122"/>
              <a:cs typeface="Times New Roman" panose="02020603050405020304" pitchFamily="18" charset="0"/>
            </a:endParaRPr>
          </a:p>
          <a:p>
            <a:pPr algn="just">
              <a:spcAft>
                <a:spcPts val="0"/>
              </a:spcAft>
            </a:pPr>
            <a:endParaRPr lang="en-US" altLang="zh-CN" u="sng" kern="100" dirty="0">
              <a:solidFill>
                <a:srgbClr val="0563C1"/>
              </a:solidFill>
              <a:effectLst/>
              <a:latin typeface="Arial" panose="020B0604020202020204" pitchFamily="34" charset="0"/>
              <a:ea typeface="宋体" panose="02010600030101010101" pitchFamily="2" charset="-122"/>
              <a:cs typeface="Times New Roman" panose="02020603050405020304" pitchFamily="18" charset="0"/>
            </a:endParaRPr>
          </a:p>
          <a:p>
            <a:pPr algn="just">
              <a:spcAft>
                <a:spcPts val="0"/>
              </a:spcAft>
            </a:pPr>
            <a:r>
              <a:rPr lang="en-US" altLang="zh-CN" u="sng" kern="100" dirty="0">
                <a:solidFill>
                  <a:srgbClr val="0563C1"/>
                </a:solidFill>
                <a:latin typeface="Arial" panose="020B0604020202020204" pitchFamily="34" charset="0"/>
                <a:ea typeface="宋体" panose="02010600030101010101" pitchFamily="2" charset="-122"/>
                <a:cs typeface="Times New Roman" panose="02020603050405020304" pitchFamily="18" charset="0"/>
              </a:rPr>
              <a:t>51PPT</a:t>
            </a:r>
            <a:r>
              <a:rPr lang="zh-CN" altLang="en-US" u="sng" kern="100" dirty="0">
                <a:solidFill>
                  <a:srgbClr val="0563C1"/>
                </a:solidFill>
                <a:latin typeface="Arial" panose="020B0604020202020204" pitchFamily="34" charset="0"/>
                <a:ea typeface="宋体" panose="02010600030101010101" pitchFamily="2" charset="-122"/>
                <a:cs typeface="Times New Roman" panose="02020603050405020304" pitchFamily="18" charset="0"/>
              </a:rPr>
              <a:t>模板网   </a:t>
            </a:r>
            <a:r>
              <a:rPr lang="en-US" altLang="zh-CN" u="sng" kern="100" dirty="0">
                <a:solidFill>
                  <a:srgbClr val="0563C1"/>
                </a:solidFill>
                <a:latin typeface="Arial" panose="020B0604020202020204" pitchFamily="34" charset="0"/>
                <a:ea typeface="宋体" panose="02010600030101010101" pitchFamily="2" charset="-122"/>
                <a:cs typeface="Times New Roman" panose="02020603050405020304" pitchFamily="18" charset="0"/>
                <a:hlinkClick r:id="rId3"/>
              </a:rPr>
              <a:t>www.51pptmoban.com</a:t>
            </a:r>
            <a:r>
              <a:rPr lang="en-US" altLang="zh-CN" u="sng" kern="100" dirty="0">
                <a:solidFill>
                  <a:srgbClr val="0563C1"/>
                </a:solidFill>
                <a:latin typeface="Arial" panose="020B0604020202020204" pitchFamily="34" charset="0"/>
                <a:ea typeface="宋体" panose="02010600030101010101" pitchFamily="2" charset="-122"/>
                <a:cs typeface="Times New Roman" panose="02020603050405020304" pitchFamily="18" charset="0"/>
              </a:rPr>
              <a:t>  </a:t>
            </a:r>
            <a:r>
              <a:rPr lang="zh-CN" altLang="en-US" u="sng" kern="100" dirty="0">
                <a:solidFill>
                  <a:srgbClr val="0563C1"/>
                </a:solidFill>
                <a:latin typeface="Arial" panose="020B0604020202020204" pitchFamily="34" charset="0"/>
                <a:ea typeface="宋体" panose="02010600030101010101" pitchFamily="2" charset="-122"/>
                <a:cs typeface="Times New Roman" panose="02020603050405020304" pitchFamily="18" charset="0"/>
              </a:rPr>
              <a:t>授权发布</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06607837"/>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CD6D3"/>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t="39627" r="52536" b="33550"/>
          <a:stretch/>
        </p:blipFill>
        <p:spPr>
          <a:xfrm>
            <a:off x="-51931" y="-1"/>
            <a:ext cx="2952293" cy="2502825"/>
          </a:xfrm>
          <a:prstGeom prst="rect">
            <a:avLst/>
          </a:prstGeom>
        </p:spPr>
      </p:pic>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59963" b="75208"/>
          <a:stretch/>
        </p:blipFill>
        <p:spPr>
          <a:xfrm>
            <a:off x="10929605" y="1838183"/>
            <a:ext cx="623507" cy="579190"/>
          </a:xfrm>
          <a:prstGeom prst="rect">
            <a:avLst/>
          </a:prstGeom>
        </p:spPr>
      </p:pic>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13381" r="65357" b="78167"/>
          <a:stretch/>
        </p:blipFill>
        <p:spPr>
          <a:xfrm>
            <a:off x="1593888" y="3657601"/>
            <a:ext cx="375628" cy="578616"/>
          </a:xfrm>
          <a:prstGeom prst="rect">
            <a:avLst/>
          </a:prstGeom>
        </p:spPr>
      </p:pic>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 t="80582" r="82899"/>
          <a:stretch/>
        </p:blipFill>
        <p:spPr>
          <a:xfrm rot="647488">
            <a:off x="9510854" y="5033464"/>
            <a:ext cx="781787" cy="1331665"/>
          </a:xfrm>
          <a:prstGeom prst="rect">
            <a:avLst/>
          </a:prstGeom>
        </p:spPr>
      </p:pic>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l="-1" t="80582" r="82899"/>
          <a:stretch/>
        </p:blipFill>
        <p:spPr>
          <a:xfrm rot="647488">
            <a:off x="396121" y="2876572"/>
            <a:ext cx="424671" cy="723368"/>
          </a:xfrm>
          <a:prstGeom prst="rect">
            <a:avLst/>
          </a:prstGeom>
        </p:spPr>
      </p:pic>
      <p:sp>
        <p:nvSpPr>
          <p:cNvPr id="2" name="文本框 1"/>
          <p:cNvSpPr txBox="1"/>
          <p:nvPr/>
        </p:nvSpPr>
        <p:spPr>
          <a:xfrm>
            <a:off x="4282883" y="1251411"/>
            <a:ext cx="3732112" cy="1015663"/>
          </a:xfrm>
          <a:prstGeom prst="rect">
            <a:avLst/>
          </a:prstGeom>
          <a:noFill/>
        </p:spPr>
        <p:txBody>
          <a:bodyPr wrap="none" rtlCol="0">
            <a:spAutoFit/>
          </a:bodyPr>
          <a:lstStyle/>
          <a:p>
            <a:r>
              <a:rPr kumimoji="1" lang="en-US" altLang="zh-CN" sz="6000" dirty="0">
                <a:solidFill>
                  <a:srgbClr val="F5342E"/>
                </a:solidFill>
                <a:latin typeface="Bauhaus 93" charset="0"/>
                <a:ea typeface="Bauhaus 93" charset="0"/>
                <a:cs typeface="Bauhaus 93" charset="0"/>
              </a:rPr>
              <a:t>CONTENTS</a:t>
            </a:r>
            <a:endParaRPr kumimoji="1" lang="zh-CN" altLang="en-US" sz="6000" dirty="0">
              <a:solidFill>
                <a:srgbClr val="F5342E"/>
              </a:solidFill>
              <a:latin typeface="Bauhaus 93" charset="0"/>
              <a:ea typeface="Bauhaus 93" charset="0"/>
              <a:cs typeface="Bauhaus 93" charset="0"/>
            </a:endParaRPr>
          </a:p>
        </p:txBody>
      </p:sp>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74412"/>
          <a:stretch/>
        </p:blipFill>
        <p:spPr>
          <a:xfrm>
            <a:off x="8786813" y="3008978"/>
            <a:ext cx="1208931" cy="1512989"/>
          </a:xfrm>
          <a:prstGeom prst="rect">
            <a:avLst/>
          </a:prstGeom>
        </p:spPr>
      </p:pic>
      <p:pic>
        <p:nvPicPr>
          <p:cNvPr id="14" name="图片 13"/>
          <p:cNvPicPr>
            <a:picLocks noChangeAspect="1"/>
          </p:cNvPicPr>
          <p:nvPr/>
        </p:nvPicPr>
        <p:blipFill rotWithShape="1">
          <a:blip r:embed="rId4">
            <a:extLst>
              <a:ext uri="{28A0092B-C50C-407E-A947-70E740481C1C}">
                <a14:useLocalDpi xmlns:a14="http://schemas.microsoft.com/office/drawing/2010/main" val="0"/>
              </a:ext>
            </a:extLst>
          </a:blip>
          <a:srcRect r="84281"/>
          <a:stretch/>
        </p:blipFill>
        <p:spPr>
          <a:xfrm>
            <a:off x="2462101" y="3008978"/>
            <a:ext cx="742688" cy="1512989"/>
          </a:xfrm>
          <a:prstGeom prst="rect">
            <a:avLst/>
          </a:prstGeom>
        </p:spPr>
      </p:pic>
      <p:pic>
        <p:nvPicPr>
          <p:cNvPr id="16" name="图片 15"/>
          <p:cNvPicPr>
            <a:picLocks noChangeAspect="1"/>
          </p:cNvPicPr>
          <p:nvPr/>
        </p:nvPicPr>
        <p:blipFill rotWithShape="1">
          <a:blip r:embed="rId4">
            <a:extLst>
              <a:ext uri="{28A0092B-C50C-407E-A947-70E740481C1C}">
                <a14:useLocalDpi xmlns:a14="http://schemas.microsoft.com/office/drawing/2010/main" val="0"/>
              </a:ext>
            </a:extLst>
          </a:blip>
          <a:srcRect l="16151" r="59219"/>
          <a:stretch/>
        </p:blipFill>
        <p:spPr>
          <a:xfrm>
            <a:off x="4282883" y="3008978"/>
            <a:ext cx="1163664" cy="1512989"/>
          </a:xfrm>
          <a:prstGeom prst="rect">
            <a:avLst/>
          </a:prstGeom>
        </p:spPr>
      </p:pic>
      <p:pic>
        <p:nvPicPr>
          <p:cNvPr id="17" name="图片 16"/>
          <p:cNvPicPr>
            <a:picLocks noChangeAspect="1"/>
          </p:cNvPicPr>
          <p:nvPr/>
        </p:nvPicPr>
        <p:blipFill rotWithShape="1">
          <a:blip r:embed="rId4">
            <a:extLst>
              <a:ext uri="{28A0092B-C50C-407E-A947-70E740481C1C}">
                <a14:useLocalDpi xmlns:a14="http://schemas.microsoft.com/office/drawing/2010/main" val="0"/>
              </a:ext>
            </a:extLst>
          </a:blip>
          <a:srcRect l="41633" r="33305"/>
          <a:stretch/>
        </p:blipFill>
        <p:spPr>
          <a:xfrm>
            <a:off x="6524641" y="3008978"/>
            <a:ext cx="1184078" cy="1512989"/>
          </a:xfrm>
          <a:prstGeom prst="rect">
            <a:avLst/>
          </a:prstGeom>
        </p:spPr>
      </p:pic>
      <p:sp>
        <p:nvSpPr>
          <p:cNvPr id="7" name="文本框 6"/>
          <p:cNvSpPr txBox="1"/>
          <p:nvPr/>
        </p:nvSpPr>
        <p:spPr>
          <a:xfrm>
            <a:off x="1920374" y="4730252"/>
            <a:ext cx="1826141" cy="338554"/>
          </a:xfrm>
          <a:prstGeom prst="rect">
            <a:avLst/>
          </a:prstGeom>
          <a:noFill/>
        </p:spPr>
        <p:txBody>
          <a:bodyPr wrap="none" rtlCol="0">
            <a:spAutoFit/>
          </a:bodyPr>
          <a:lstStyle/>
          <a:p>
            <a:r>
              <a:rPr kumimoji="1" lang="zh-CN" altLang="en-US" sz="1600" dirty="0"/>
              <a:t>请在此处添加标题</a:t>
            </a:r>
          </a:p>
        </p:txBody>
      </p:sp>
      <p:sp>
        <p:nvSpPr>
          <p:cNvPr id="20" name="文本框 19"/>
          <p:cNvSpPr txBox="1"/>
          <p:nvPr/>
        </p:nvSpPr>
        <p:spPr>
          <a:xfrm>
            <a:off x="4077786" y="4730252"/>
            <a:ext cx="1826141" cy="338554"/>
          </a:xfrm>
          <a:prstGeom prst="rect">
            <a:avLst/>
          </a:prstGeom>
          <a:noFill/>
        </p:spPr>
        <p:txBody>
          <a:bodyPr wrap="none" rtlCol="0">
            <a:spAutoFit/>
          </a:bodyPr>
          <a:lstStyle/>
          <a:p>
            <a:r>
              <a:rPr kumimoji="1" lang="zh-CN" altLang="en-US" sz="1600" dirty="0"/>
              <a:t>请在此处添加标题</a:t>
            </a:r>
          </a:p>
        </p:txBody>
      </p:sp>
      <p:sp>
        <p:nvSpPr>
          <p:cNvPr id="21" name="文本框 20"/>
          <p:cNvSpPr txBox="1"/>
          <p:nvPr/>
        </p:nvSpPr>
        <p:spPr>
          <a:xfrm>
            <a:off x="6406648" y="4730252"/>
            <a:ext cx="1826141" cy="338554"/>
          </a:xfrm>
          <a:prstGeom prst="rect">
            <a:avLst/>
          </a:prstGeom>
          <a:noFill/>
        </p:spPr>
        <p:txBody>
          <a:bodyPr wrap="none" rtlCol="0">
            <a:spAutoFit/>
          </a:bodyPr>
          <a:lstStyle/>
          <a:p>
            <a:r>
              <a:rPr kumimoji="1" lang="zh-CN" altLang="en-US" sz="1600" dirty="0"/>
              <a:t>请在此处添加标题</a:t>
            </a:r>
          </a:p>
        </p:txBody>
      </p:sp>
      <p:sp>
        <p:nvSpPr>
          <p:cNvPr id="22" name="文本框 21"/>
          <p:cNvSpPr txBox="1"/>
          <p:nvPr/>
        </p:nvSpPr>
        <p:spPr>
          <a:xfrm>
            <a:off x="8794569" y="4730252"/>
            <a:ext cx="1826141" cy="338554"/>
          </a:xfrm>
          <a:prstGeom prst="rect">
            <a:avLst/>
          </a:prstGeom>
          <a:noFill/>
        </p:spPr>
        <p:txBody>
          <a:bodyPr wrap="none" rtlCol="0">
            <a:spAutoFit/>
          </a:bodyPr>
          <a:lstStyle/>
          <a:p>
            <a:r>
              <a:rPr kumimoji="1" lang="zh-CN" altLang="en-US" sz="1600" dirty="0"/>
              <a:t>请在此处添加标题</a:t>
            </a:r>
          </a:p>
        </p:txBody>
      </p:sp>
      <p:sp>
        <p:nvSpPr>
          <p:cNvPr id="8" name="文本框 7"/>
          <p:cNvSpPr txBox="1"/>
          <p:nvPr/>
        </p:nvSpPr>
        <p:spPr>
          <a:xfrm>
            <a:off x="1969516" y="5016002"/>
            <a:ext cx="1707519" cy="261610"/>
          </a:xfrm>
          <a:prstGeom prst="rect">
            <a:avLst/>
          </a:prstGeom>
          <a:noFill/>
        </p:spPr>
        <p:txBody>
          <a:bodyPr wrap="none" rtlCol="0">
            <a:spAutoFit/>
          </a:bodyPr>
          <a:lstStyle/>
          <a:p>
            <a:r>
              <a:rPr kumimoji="1" lang="en-US" altLang="zh-CN" sz="1100" dirty="0">
                <a:solidFill>
                  <a:schemeClr val="tx1">
                    <a:lumMod val="65000"/>
                    <a:lumOff val="35000"/>
                  </a:schemeClr>
                </a:solidFill>
              </a:rPr>
              <a:t>Please write the </a:t>
            </a:r>
            <a:r>
              <a:rPr kumimoji="1" lang="en-US" altLang="zh-CN" sz="1100" dirty="0" err="1">
                <a:solidFill>
                  <a:schemeClr val="tx1">
                    <a:lumMod val="65000"/>
                    <a:lumOff val="35000"/>
                  </a:schemeClr>
                </a:solidFill>
              </a:rPr>
              <a:t>titel</a:t>
            </a:r>
            <a:r>
              <a:rPr kumimoji="1" lang="en-US" altLang="zh-CN" sz="1100" dirty="0">
                <a:solidFill>
                  <a:schemeClr val="tx1">
                    <a:lumMod val="65000"/>
                    <a:lumOff val="35000"/>
                  </a:schemeClr>
                </a:solidFill>
              </a:rPr>
              <a:t> here</a:t>
            </a:r>
            <a:endParaRPr kumimoji="1" lang="zh-CN" altLang="en-US" sz="1100" dirty="0">
              <a:solidFill>
                <a:schemeClr val="tx1">
                  <a:lumMod val="65000"/>
                  <a:lumOff val="35000"/>
                </a:schemeClr>
              </a:solidFill>
            </a:endParaRPr>
          </a:p>
        </p:txBody>
      </p:sp>
      <p:sp>
        <p:nvSpPr>
          <p:cNvPr id="23" name="文本框 22"/>
          <p:cNvSpPr txBox="1"/>
          <p:nvPr/>
        </p:nvSpPr>
        <p:spPr>
          <a:xfrm>
            <a:off x="4137349" y="5016002"/>
            <a:ext cx="1707519" cy="261610"/>
          </a:xfrm>
          <a:prstGeom prst="rect">
            <a:avLst/>
          </a:prstGeom>
          <a:noFill/>
        </p:spPr>
        <p:txBody>
          <a:bodyPr wrap="none" rtlCol="0">
            <a:spAutoFit/>
          </a:bodyPr>
          <a:lstStyle/>
          <a:p>
            <a:r>
              <a:rPr kumimoji="1" lang="en-US" altLang="zh-CN" sz="1100" dirty="0">
                <a:solidFill>
                  <a:schemeClr val="tx1">
                    <a:lumMod val="65000"/>
                    <a:lumOff val="35000"/>
                  </a:schemeClr>
                </a:solidFill>
              </a:rPr>
              <a:t>Please write the </a:t>
            </a:r>
            <a:r>
              <a:rPr kumimoji="1" lang="en-US" altLang="zh-CN" sz="1100" dirty="0" err="1">
                <a:solidFill>
                  <a:schemeClr val="tx1">
                    <a:lumMod val="65000"/>
                    <a:lumOff val="35000"/>
                  </a:schemeClr>
                </a:solidFill>
              </a:rPr>
              <a:t>titel</a:t>
            </a:r>
            <a:r>
              <a:rPr kumimoji="1" lang="en-US" altLang="zh-CN" sz="1100" dirty="0">
                <a:solidFill>
                  <a:schemeClr val="tx1">
                    <a:lumMod val="65000"/>
                    <a:lumOff val="35000"/>
                  </a:schemeClr>
                </a:solidFill>
              </a:rPr>
              <a:t> here</a:t>
            </a:r>
            <a:endParaRPr kumimoji="1" lang="zh-CN" altLang="en-US" sz="1100" dirty="0">
              <a:solidFill>
                <a:schemeClr val="tx1">
                  <a:lumMod val="65000"/>
                  <a:lumOff val="35000"/>
                </a:schemeClr>
              </a:solidFill>
            </a:endParaRPr>
          </a:p>
        </p:txBody>
      </p:sp>
      <p:sp>
        <p:nvSpPr>
          <p:cNvPr id="24" name="文本框 23"/>
          <p:cNvSpPr txBox="1"/>
          <p:nvPr/>
        </p:nvSpPr>
        <p:spPr>
          <a:xfrm>
            <a:off x="6462604" y="5016002"/>
            <a:ext cx="1707519" cy="261610"/>
          </a:xfrm>
          <a:prstGeom prst="rect">
            <a:avLst/>
          </a:prstGeom>
          <a:noFill/>
        </p:spPr>
        <p:txBody>
          <a:bodyPr wrap="none" rtlCol="0">
            <a:spAutoFit/>
          </a:bodyPr>
          <a:lstStyle/>
          <a:p>
            <a:r>
              <a:rPr kumimoji="1" lang="en-US" altLang="zh-CN" sz="1100" dirty="0">
                <a:solidFill>
                  <a:schemeClr val="tx1">
                    <a:lumMod val="65000"/>
                    <a:lumOff val="35000"/>
                  </a:schemeClr>
                </a:solidFill>
              </a:rPr>
              <a:t>Please write the </a:t>
            </a:r>
            <a:r>
              <a:rPr kumimoji="1" lang="en-US" altLang="zh-CN" sz="1100" dirty="0" err="1">
                <a:solidFill>
                  <a:schemeClr val="tx1">
                    <a:lumMod val="65000"/>
                    <a:lumOff val="35000"/>
                  </a:schemeClr>
                </a:solidFill>
              </a:rPr>
              <a:t>titel</a:t>
            </a:r>
            <a:r>
              <a:rPr kumimoji="1" lang="en-US" altLang="zh-CN" sz="1100" dirty="0">
                <a:solidFill>
                  <a:schemeClr val="tx1">
                    <a:lumMod val="65000"/>
                    <a:lumOff val="35000"/>
                  </a:schemeClr>
                </a:solidFill>
              </a:rPr>
              <a:t> here</a:t>
            </a:r>
            <a:endParaRPr kumimoji="1" lang="zh-CN" altLang="en-US" sz="1100" dirty="0">
              <a:solidFill>
                <a:schemeClr val="tx1">
                  <a:lumMod val="65000"/>
                  <a:lumOff val="35000"/>
                </a:schemeClr>
              </a:solidFill>
            </a:endParaRPr>
          </a:p>
        </p:txBody>
      </p:sp>
      <p:sp>
        <p:nvSpPr>
          <p:cNvPr id="25" name="文本框 24"/>
          <p:cNvSpPr txBox="1"/>
          <p:nvPr/>
        </p:nvSpPr>
        <p:spPr>
          <a:xfrm>
            <a:off x="8853879" y="5016002"/>
            <a:ext cx="1707519" cy="261610"/>
          </a:xfrm>
          <a:prstGeom prst="rect">
            <a:avLst/>
          </a:prstGeom>
          <a:noFill/>
        </p:spPr>
        <p:txBody>
          <a:bodyPr wrap="none" rtlCol="0">
            <a:spAutoFit/>
          </a:bodyPr>
          <a:lstStyle/>
          <a:p>
            <a:r>
              <a:rPr kumimoji="1" lang="en-US" altLang="zh-CN" sz="1100" dirty="0">
                <a:solidFill>
                  <a:schemeClr val="tx1">
                    <a:lumMod val="65000"/>
                    <a:lumOff val="35000"/>
                  </a:schemeClr>
                </a:solidFill>
              </a:rPr>
              <a:t>Please write the </a:t>
            </a:r>
            <a:r>
              <a:rPr kumimoji="1" lang="en-US" altLang="zh-CN" sz="1100" dirty="0" err="1">
                <a:solidFill>
                  <a:schemeClr val="tx1">
                    <a:lumMod val="65000"/>
                    <a:lumOff val="35000"/>
                  </a:schemeClr>
                </a:solidFill>
              </a:rPr>
              <a:t>titel</a:t>
            </a:r>
            <a:r>
              <a:rPr kumimoji="1" lang="en-US" altLang="zh-CN" sz="1100" dirty="0">
                <a:solidFill>
                  <a:schemeClr val="tx1">
                    <a:lumMod val="65000"/>
                    <a:lumOff val="35000"/>
                  </a:schemeClr>
                </a:solidFill>
              </a:rPr>
              <a:t> here</a:t>
            </a:r>
            <a:endParaRPr kumimoji="1" lang="zh-CN" altLang="en-US" sz="1100" dirty="0">
              <a:solidFill>
                <a:schemeClr val="tx1">
                  <a:lumMod val="65000"/>
                  <a:lumOff val="35000"/>
                </a:schemeClr>
              </a:solidFill>
            </a:endParaRPr>
          </a:p>
        </p:txBody>
      </p:sp>
    </p:spTree>
    <p:extLst>
      <p:ext uri="{BB962C8B-B14F-4D97-AF65-F5344CB8AC3E}">
        <p14:creationId xmlns:p14="http://schemas.microsoft.com/office/powerpoint/2010/main" val="1841830856"/>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1500"/>
                                        <p:tgtEl>
                                          <p:spTgt spid="12"/>
                                        </p:tgtEl>
                                      </p:cBhvr>
                                    </p:animEffect>
                                  </p:childTnLst>
                                </p:cTn>
                              </p:par>
                            </p:childTnLst>
                          </p:cTn>
                        </p:par>
                        <p:par>
                          <p:cTn id="8" fill="hold">
                            <p:stCondLst>
                              <p:cond delay="1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2">
                                            <p:txEl>
                                              <p:pRg st="0" end="0"/>
                                            </p:txEl>
                                          </p:spTgt>
                                        </p:tgtEl>
                                        <p:attrNameLst>
                                          <p:attrName>style.visibility</p:attrName>
                                        </p:attrNameLst>
                                      </p:cBhvr>
                                      <p:to>
                                        <p:strVal val="visible"/>
                                      </p:to>
                                    </p:set>
                                    <p:anim by="(-#ppt_w*2)" calcmode="lin" valueType="num">
                                      <p:cBhvr rctx="PPT">
                                        <p:cTn id="11" dur="500" autoRev="1" fill="hold">
                                          <p:stCondLst>
                                            <p:cond delay="0"/>
                                          </p:stCondLst>
                                        </p:cTn>
                                        <p:tgtEl>
                                          <p:spTgt spid="2">
                                            <p:txEl>
                                              <p:pRg st="0" end="0"/>
                                            </p:txEl>
                                          </p:spTgt>
                                        </p:tgtEl>
                                        <p:attrNameLst>
                                          <p:attrName>ppt_w</p:attrName>
                                        </p:attrNameLst>
                                      </p:cBhvr>
                                    </p:anim>
                                    <p:anim by="(#ppt_w*0.50)" calcmode="lin" valueType="num">
                                      <p:cBhvr>
                                        <p:cTn id="12" dur="500" decel="50000" autoRev="1" fill="hold">
                                          <p:stCondLst>
                                            <p:cond delay="0"/>
                                          </p:stCondLst>
                                        </p:cTn>
                                        <p:tgtEl>
                                          <p:spTgt spid="2">
                                            <p:txEl>
                                              <p:pRg st="0" end="0"/>
                                            </p:txEl>
                                          </p:spTgt>
                                        </p:tgtEl>
                                        <p:attrNameLst>
                                          <p:attrName>ppt_x</p:attrName>
                                        </p:attrNameLst>
                                      </p:cBhvr>
                                    </p:anim>
                                    <p:anim from="(-#ppt_h/2)" to="(#ppt_y)" calcmode="lin" valueType="num">
                                      <p:cBhvr>
                                        <p:cTn id="13" dur="1000" fill="hold">
                                          <p:stCondLst>
                                            <p:cond delay="0"/>
                                          </p:stCondLst>
                                        </p:cTn>
                                        <p:tgtEl>
                                          <p:spTgt spid="2">
                                            <p:txEl>
                                              <p:pRg st="0" end="0"/>
                                            </p:txEl>
                                          </p:spTgt>
                                        </p:tgtEl>
                                        <p:attrNameLst>
                                          <p:attrName>ppt_y</p:attrName>
                                        </p:attrNameLst>
                                      </p:cBhvr>
                                    </p:anim>
                                    <p:animRot by="21600000">
                                      <p:cBhvr>
                                        <p:cTn id="14" dur="1000" fill="hold">
                                          <p:stCondLst>
                                            <p:cond delay="0"/>
                                          </p:stCondLst>
                                        </p:cTn>
                                        <p:tgtEl>
                                          <p:spTgt spid="2">
                                            <p:txEl>
                                              <p:pRg st="0" end="0"/>
                                            </p:txEl>
                                          </p:spTgt>
                                        </p:tgtEl>
                                        <p:attrNameLst>
                                          <p:attrName>r</p:attrName>
                                        </p:attrNameLst>
                                      </p:cBhvr>
                                    </p:animRot>
                                  </p:childTnLst>
                                </p:cTn>
                              </p:par>
                            </p:childTnLst>
                          </p:cTn>
                        </p:par>
                        <p:par>
                          <p:cTn id="15" fill="hold">
                            <p:stCondLst>
                              <p:cond delay="3200"/>
                            </p:stCondLst>
                            <p:childTnLst>
                              <p:par>
                                <p:cTn id="16" presetID="26"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80">
                                          <p:stCondLst>
                                            <p:cond delay="0"/>
                                          </p:stCondLst>
                                        </p:cTn>
                                        <p:tgtEl>
                                          <p:spTgt spid="14"/>
                                        </p:tgtEl>
                                      </p:cBhvr>
                                    </p:animEffect>
                                    <p:anim calcmode="lin" valueType="num">
                                      <p:cBhvr>
                                        <p:cTn id="19"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4" dur="26">
                                          <p:stCondLst>
                                            <p:cond delay="650"/>
                                          </p:stCondLst>
                                        </p:cTn>
                                        <p:tgtEl>
                                          <p:spTgt spid="14"/>
                                        </p:tgtEl>
                                      </p:cBhvr>
                                      <p:to x="100000" y="60000"/>
                                    </p:animScale>
                                    <p:animScale>
                                      <p:cBhvr>
                                        <p:cTn id="25" dur="166" decel="50000">
                                          <p:stCondLst>
                                            <p:cond delay="676"/>
                                          </p:stCondLst>
                                        </p:cTn>
                                        <p:tgtEl>
                                          <p:spTgt spid="14"/>
                                        </p:tgtEl>
                                      </p:cBhvr>
                                      <p:to x="100000" y="100000"/>
                                    </p:animScale>
                                    <p:animScale>
                                      <p:cBhvr>
                                        <p:cTn id="26" dur="26">
                                          <p:stCondLst>
                                            <p:cond delay="1312"/>
                                          </p:stCondLst>
                                        </p:cTn>
                                        <p:tgtEl>
                                          <p:spTgt spid="14"/>
                                        </p:tgtEl>
                                      </p:cBhvr>
                                      <p:to x="100000" y="80000"/>
                                    </p:animScale>
                                    <p:animScale>
                                      <p:cBhvr>
                                        <p:cTn id="27" dur="166" decel="50000">
                                          <p:stCondLst>
                                            <p:cond delay="1338"/>
                                          </p:stCondLst>
                                        </p:cTn>
                                        <p:tgtEl>
                                          <p:spTgt spid="14"/>
                                        </p:tgtEl>
                                      </p:cBhvr>
                                      <p:to x="100000" y="100000"/>
                                    </p:animScale>
                                    <p:animScale>
                                      <p:cBhvr>
                                        <p:cTn id="28" dur="26">
                                          <p:stCondLst>
                                            <p:cond delay="1642"/>
                                          </p:stCondLst>
                                        </p:cTn>
                                        <p:tgtEl>
                                          <p:spTgt spid="14"/>
                                        </p:tgtEl>
                                      </p:cBhvr>
                                      <p:to x="100000" y="90000"/>
                                    </p:animScale>
                                    <p:animScale>
                                      <p:cBhvr>
                                        <p:cTn id="29" dur="166" decel="50000">
                                          <p:stCondLst>
                                            <p:cond delay="1668"/>
                                          </p:stCondLst>
                                        </p:cTn>
                                        <p:tgtEl>
                                          <p:spTgt spid="14"/>
                                        </p:tgtEl>
                                      </p:cBhvr>
                                      <p:to x="100000" y="100000"/>
                                    </p:animScale>
                                    <p:animScale>
                                      <p:cBhvr>
                                        <p:cTn id="30" dur="26">
                                          <p:stCondLst>
                                            <p:cond delay="1808"/>
                                          </p:stCondLst>
                                        </p:cTn>
                                        <p:tgtEl>
                                          <p:spTgt spid="14"/>
                                        </p:tgtEl>
                                      </p:cBhvr>
                                      <p:to x="100000" y="95000"/>
                                    </p:animScale>
                                    <p:animScale>
                                      <p:cBhvr>
                                        <p:cTn id="31" dur="166" decel="50000">
                                          <p:stCondLst>
                                            <p:cond delay="1834"/>
                                          </p:stCondLst>
                                        </p:cTn>
                                        <p:tgtEl>
                                          <p:spTgt spid="14"/>
                                        </p:tgtEl>
                                      </p:cBhvr>
                                      <p:to x="100000" y="100000"/>
                                    </p:animScale>
                                  </p:childTnLst>
                                </p:cTn>
                              </p:par>
                            </p:childTnLst>
                          </p:cTn>
                        </p:par>
                        <p:par>
                          <p:cTn id="32" fill="hold">
                            <p:stCondLst>
                              <p:cond delay="52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7"/>
                                        </p:tgtEl>
                                      </p:cBhvr>
                                    </p:animEffect>
                                  </p:childTnLst>
                                </p:cTn>
                              </p:par>
                            </p:childTnLst>
                          </p:cTn>
                        </p:par>
                        <p:par>
                          <p:cTn id="40" fill="hold">
                            <p:stCondLst>
                              <p:cond delay="6050"/>
                            </p:stCondLst>
                            <p:childTnLst>
                              <p:par>
                                <p:cTn id="41" presetID="2" presetClass="entr" presetSubtype="8" fill="hold" grpId="0" nodeType="afterEffect">
                                  <p:stCondLst>
                                    <p:cond delay="0"/>
                                  </p:stCondLst>
                                  <p:iterate type="lt">
                                    <p:tmPct val="10000"/>
                                  </p:iterate>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0-#ppt_w/2"/>
                                          </p:val>
                                        </p:tav>
                                        <p:tav tm="100000">
                                          <p:val>
                                            <p:strVal val="#ppt_x"/>
                                          </p:val>
                                        </p:tav>
                                      </p:tavLst>
                                    </p:anim>
                                    <p:anim calcmode="lin" valueType="num">
                                      <p:cBhvr additive="base">
                                        <p:cTn id="44" dur="500" fill="hold"/>
                                        <p:tgtEl>
                                          <p:spTgt spid="8"/>
                                        </p:tgtEl>
                                        <p:attrNameLst>
                                          <p:attrName>ppt_y</p:attrName>
                                        </p:attrNameLst>
                                      </p:cBhvr>
                                      <p:tavLst>
                                        <p:tav tm="0">
                                          <p:val>
                                            <p:strVal val="#ppt_y"/>
                                          </p:val>
                                        </p:tav>
                                        <p:tav tm="100000">
                                          <p:val>
                                            <p:strVal val="#ppt_y"/>
                                          </p:val>
                                        </p:tav>
                                      </p:tavLst>
                                    </p:anim>
                                  </p:childTnLst>
                                </p:cTn>
                              </p:par>
                            </p:childTnLst>
                          </p:cTn>
                        </p:par>
                        <p:par>
                          <p:cTn id="45" fill="hold">
                            <p:stCondLst>
                              <p:cond delay="7650"/>
                            </p:stCondLst>
                            <p:childTnLst>
                              <p:par>
                                <p:cTn id="46" presetID="26" presetClass="entr" presetSubtype="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down)">
                                      <p:cBhvr>
                                        <p:cTn id="48" dur="580">
                                          <p:stCondLst>
                                            <p:cond delay="0"/>
                                          </p:stCondLst>
                                        </p:cTn>
                                        <p:tgtEl>
                                          <p:spTgt spid="16"/>
                                        </p:tgtEl>
                                      </p:cBhvr>
                                    </p:animEffect>
                                    <p:anim calcmode="lin" valueType="num">
                                      <p:cBhvr>
                                        <p:cTn id="49"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54" dur="26">
                                          <p:stCondLst>
                                            <p:cond delay="650"/>
                                          </p:stCondLst>
                                        </p:cTn>
                                        <p:tgtEl>
                                          <p:spTgt spid="16"/>
                                        </p:tgtEl>
                                      </p:cBhvr>
                                      <p:to x="100000" y="60000"/>
                                    </p:animScale>
                                    <p:animScale>
                                      <p:cBhvr>
                                        <p:cTn id="55" dur="166" decel="50000">
                                          <p:stCondLst>
                                            <p:cond delay="676"/>
                                          </p:stCondLst>
                                        </p:cTn>
                                        <p:tgtEl>
                                          <p:spTgt spid="16"/>
                                        </p:tgtEl>
                                      </p:cBhvr>
                                      <p:to x="100000" y="100000"/>
                                    </p:animScale>
                                    <p:animScale>
                                      <p:cBhvr>
                                        <p:cTn id="56" dur="26">
                                          <p:stCondLst>
                                            <p:cond delay="1312"/>
                                          </p:stCondLst>
                                        </p:cTn>
                                        <p:tgtEl>
                                          <p:spTgt spid="16"/>
                                        </p:tgtEl>
                                      </p:cBhvr>
                                      <p:to x="100000" y="80000"/>
                                    </p:animScale>
                                    <p:animScale>
                                      <p:cBhvr>
                                        <p:cTn id="57" dur="166" decel="50000">
                                          <p:stCondLst>
                                            <p:cond delay="1338"/>
                                          </p:stCondLst>
                                        </p:cTn>
                                        <p:tgtEl>
                                          <p:spTgt spid="16"/>
                                        </p:tgtEl>
                                      </p:cBhvr>
                                      <p:to x="100000" y="100000"/>
                                    </p:animScale>
                                    <p:animScale>
                                      <p:cBhvr>
                                        <p:cTn id="58" dur="26">
                                          <p:stCondLst>
                                            <p:cond delay="1642"/>
                                          </p:stCondLst>
                                        </p:cTn>
                                        <p:tgtEl>
                                          <p:spTgt spid="16"/>
                                        </p:tgtEl>
                                      </p:cBhvr>
                                      <p:to x="100000" y="90000"/>
                                    </p:animScale>
                                    <p:animScale>
                                      <p:cBhvr>
                                        <p:cTn id="59" dur="166" decel="50000">
                                          <p:stCondLst>
                                            <p:cond delay="1668"/>
                                          </p:stCondLst>
                                        </p:cTn>
                                        <p:tgtEl>
                                          <p:spTgt spid="16"/>
                                        </p:tgtEl>
                                      </p:cBhvr>
                                      <p:to x="100000" y="100000"/>
                                    </p:animScale>
                                    <p:animScale>
                                      <p:cBhvr>
                                        <p:cTn id="60" dur="26">
                                          <p:stCondLst>
                                            <p:cond delay="1808"/>
                                          </p:stCondLst>
                                        </p:cTn>
                                        <p:tgtEl>
                                          <p:spTgt spid="16"/>
                                        </p:tgtEl>
                                      </p:cBhvr>
                                      <p:to x="100000" y="95000"/>
                                    </p:animScale>
                                    <p:animScale>
                                      <p:cBhvr>
                                        <p:cTn id="61" dur="166" decel="50000">
                                          <p:stCondLst>
                                            <p:cond delay="1834"/>
                                          </p:stCondLst>
                                        </p:cTn>
                                        <p:tgtEl>
                                          <p:spTgt spid="16"/>
                                        </p:tgtEl>
                                      </p:cBhvr>
                                      <p:to x="100000" y="100000"/>
                                    </p:animScale>
                                  </p:childTnLst>
                                </p:cTn>
                              </p:par>
                            </p:childTnLst>
                          </p:cTn>
                        </p:par>
                        <p:par>
                          <p:cTn id="62" fill="hold">
                            <p:stCondLst>
                              <p:cond delay="965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20"/>
                                        </p:tgtEl>
                                        <p:attrNameLst>
                                          <p:attrName>style.visibility</p:attrName>
                                        </p:attrNameLst>
                                      </p:cBhvr>
                                      <p:to>
                                        <p:strVal val="visible"/>
                                      </p:to>
                                    </p:set>
                                    <p:anim calcmode="lin" valueType="num">
                                      <p:cBhvr>
                                        <p:cTn id="6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20"/>
                                        </p:tgtEl>
                                        <p:attrNameLst>
                                          <p:attrName>ppt_y</p:attrName>
                                        </p:attrNameLst>
                                      </p:cBhvr>
                                      <p:tavLst>
                                        <p:tav tm="0">
                                          <p:val>
                                            <p:strVal val="#ppt_y"/>
                                          </p:val>
                                        </p:tav>
                                        <p:tav tm="100000">
                                          <p:val>
                                            <p:strVal val="#ppt_y"/>
                                          </p:val>
                                        </p:tav>
                                      </p:tavLst>
                                    </p:anim>
                                    <p:anim calcmode="lin" valueType="num">
                                      <p:cBhvr>
                                        <p:cTn id="6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20"/>
                                        </p:tgtEl>
                                      </p:cBhvr>
                                    </p:animEffect>
                                  </p:childTnLst>
                                </p:cTn>
                              </p:par>
                            </p:childTnLst>
                          </p:cTn>
                        </p:par>
                        <p:par>
                          <p:cTn id="70" fill="hold">
                            <p:stCondLst>
                              <p:cond delay="10500"/>
                            </p:stCondLst>
                            <p:childTnLst>
                              <p:par>
                                <p:cTn id="71" presetID="2" presetClass="entr" presetSubtype="8" fill="hold" grpId="0" nodeType="afterEffect">
                                  <p:stCondLst>
                                    <p:cond delay="0"/>
                                  </p:stCondLst>
                                  <p:iterate type="lt">
                                    <p:tmPct val="10000"/>
                                  </p:iterate>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0-#ppt_w/2"/>
                                          </p:val>
                                        </p:tav>
                                        <p:tav tm="100000">
                                          <p:val>
                                            <p:strVal val="#ppt_x"/>
                                          </p:val>
                                        </p:tav>
                                      </p:tavLst>
                                    </p:anim>
                                    <p:anim calcmode="lin" valueType="num">
                                      <p:cBhvr additive="base">
                                        <p:cTn id="74" dur="500" fill="hold"/>
                                        <p:tgtEl>
                                          <p:spTgt spid="23"/>
                                        </p:tgtEl>
                                        <p:attrNameLst>
                                          <p:attrName>ppt_y</p:attrName>
                                        </p:attrNameLst>
                                      </p:cBhvr>
                                      <p:tavLst>
                                        <p:tav tm="0">
                                          <p:val>
                                            <p:strVal val="#ppt_y"/>
                                          </p:val>
                                        </p:tav>
                                        <p:tav tm="100000">
                                          <p:val>
                                            <p:strVal val="#ppt_y"/>
                                          </p:val>
                                        </p:tav>
                                      </p:tavLst>
                                    </p:anim>
                                  </p:childTnLst>
                                </p:cTn>
                              </p:par>
                            </p:childTnLst>
                          </p:cTn>
                        </p:par>
                        <p:par>
                          <p:cTn id="75" fill="hold">
                            <p:stCondLst>
                              <p:cond delay="12100"/>
                            </p:stCondLst>
                            <p:childTnLst>
                              <p:par>
                                <p:cTn id="76" presetID="26" presetClass="entr" presetSubtype="0" fill="hold" nodeType="after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wipe(down)">
                                      <p:cBhvr>
                                        <p:cTn id="78" dur="580">
                                          <p:stCondLst>
                                            <p:cond delay="0"/>
                                          </p:stCondLst>
                                        </p:cTn>
                                        <p:tgtEl>
                                          <p:spTgt spid="17"/>
                                        </p:tgtEl>
                                      </p:cBhvr>
                                    </p:animEffect>
                                    <p:anim calcmode="lin" valueType="num">
                                      <p:cBhvr>
                                        <p:cTn id="79"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80"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81"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82"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83"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84" dur="26">
                                          <p:stCondLst>
                                            <p:cond delay="650"/>
                                          </p:stCondLst>
                                        </p:cTn>
                                        <p:tgtEl>
                                          <p:spTgt spid="17"/>
                                        </p:tgtEl>
                                      </p:cBhvr>
                                      <p:to x="100000" y="60000"/>
                                    </p:animScale>
                                    <p:animScale>
                                      <p:cBhvr>
                                        <p:cTn id="85" dur="166" decel="50000">
                                          <p:stCondLst>
                                            <p:cond delay="676"/>
                                          </p:stCondLst>
                                        </p:cTn>
                                        <p:tgtEl>
                                          <p:spTgt spid="17"/>
                                        </p:tgtEl>
                                      </p:cBhvr>
                                      <p:to x="100000" y="100000"/>
                                    </p:animScale>
                                    <p:animScale>
                                      <p:cBhvr>
                                        <p:cTn id="86" dur="26">
                                          <p:stCondLst>
                                            <p:cond delay="1312"/>
                                          </p:stCondLst>
                                        </p:cTn>
                                        <p:tgtEl>
                                          <p:spTgt spid="17"/>
                                        </p:tgtEl>
                                      </p:cBhvr>
                                      <p:to x="100000" y="80000"/>
                                    </p:animScale>
                                    <p:animScale>
                                      <p:cBhvr>
                                        <p:cTn id="87" dur="166" decel="50000">
                                          <p:stCondLst>
                                            <p:cond delay="1338"/>
                                          </p:stCondLst>
                                        </p:cTn>
                                        <p:tgtEl>
                                          <p:spTgt spid="17"/>
                                        </p:tgtEl>
                                      </p:cBhvr>
                                      <p:to x="100000" y="100000"/>
                                    </p:animScale>
                                    <p:animScale>
                                      <p:cBhvr>
                                        <p:cTn id="88" dur="26">
                                          <p:stCondLst>
                                            <p:cond delay="1642"/>
                                          </p:stCondLst>
                                        </p:cTn>
                                        <p:tgtEl>
                                          <p:spTgt spid="17"/>
                                        </p:tgtEl>
                                      </p:cBhvr>
                                      <p:to x="100000" y="90000"/>
                                    </p:animScale>
                                    <p:animScale>
                                      <p:cBhvr>
                                        <p:cTn id="89" dur="166" decel="50000">
                                          <p:stCondLst>
                                            <p:cond delay="1668"/>
                                          </p:stCondLst>
                                        </p:cTn>
                                        <p:tgtEl>
                                          <p:spTgt spid="17"/>
                                        </p:tgtEl>
                                      </p:cBhvr>
                                      <p:to x="100000" y="100000"/>
                                    </p:animScale>
                                    <p:animScale>
                                      <p:cBhvr>
                                        <p:cTn id="90" dur="26">
                                          <p:stCondLst>
                                            <p:cond delay="1808"/>
                                          </p:stCondLst>
                                        </p:cTn>
                                        <p:tgtEl>
                                          <p:spTgt spid="17"/>
                                        </p:tgtEl>
                                      </p:cBhvr>
                                      <p:to x="100000" y="95000"/>
                                    </p:animScale>
                                    <p:animScale>
                                      <p:cBhvr>
                                        <p:cTn id="91" dur="166" decel="50000">
                                          <p:stCondLst>
                                            <p:cond delay="1834"/>
                                          </p:stCondLst>
                                        </p:cTn>
                                        <p:tgtEl>
                                          <p:spTgt spid="17"/>
                                        </p:tgtEl>
                                      </p:cBhvr>
                                      <p:to x="100000" y="100000"/>
                                    </p:animScale>
                                  </p:childTnLst>
                                </p:cTn>
                              </p:par>
                            </p:childTnLst>
                          </p:cTn>
                        </p:par>
                        <p:par>
                          <p:cTn id="92" fill="hold">
                            <p:stCondLst>
                              <p:cond delay="14100"/>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21"/>
                                        </p:tgtEl>
                                        <p:attrNameLst>
                                          <p:attrName>style.visibility</p:attrName>
                                        </p:attrNameLst>
                                      </p:cBhvr>
                                      <p:to>
                                        <p:strVal val="visible"/>
                                      </p:to>
                                    </p:set>
                                    <p:anim calcmode="lin" valueType="num">
                                      <p:cBhvr>
                                        <p:cTn id="9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21"/>
                                        </p:tgtEl>
                                        <p:attrNameLst>
                                          <p:attrName>ppt_y</p:attrName>
                                        </p:attrNameLst>
                                      </p:cBhvr>
                                      <p:tavLst>
                                        <p:tav tm="0">
                                          <p:val>
                                            <p:strVal val="#ppt_y"/>
                                          </p:val>
                                        </p:tav>
                                        <p:tav tm="100000">
                                          <p:val>
                                            <p:strVal val="#ppt_y"/>
                                          </p:val>
                                        </p:tav>
                                      </p:tavLst>
                                    </p:anim>
                                    <p:anim calcmode="lin" valueType="num">
                                      <p:cBhvr>
                                        <p:cTn id="9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99" dur="500" tmFilter="0,0; .5, 1; 1, 1"/>
                                        <p:tgtEl>
                                          <p:spTgt spid="21"/>
                                        </p:tgtEl>
                                      </p:cBhvr>
                                    </p:animEffect>
                                  </p:childTnLst>
                                </p:cTn>
                              </p:par>
                            </p:childTnLst>
                          </p:cTn>
                        </p:par>
                        <p:par>
                          <p:cTn id="100" fill="hold">
                            <p:stCondLst>
                              <p:cond delay="14950"/>
                            </p:stCondLst>
                            <p:childTnLst>
                              <p:par>
                                <p:cTn id="101" presetID="2" presetClass="entr" presetSubtype="8" fill="hold" grpId="0" nodeType="afterEffect">
                                  <p:stCondLst>
                                    <p:cond delay="0"/>
                                  </p:stCondLst>
                                  <p:iterate type="lt">
                                    <p:tmPct val="10000"/>
                                  </p:iterate>
                                  <p:childTnLst>
                                    <p:set>
                                      <p:cBhvr>
                                        <p:cTn id="102" dur="1" fill="hold">
                                          <p:stCondLst>
                                            <p:cond delay="0"/>
                                          </p:stCondLst>
                                        </p:cTn>
                                        <p:tgtEl>
                                          <p:spTgt spid="24"/>
                                        </p:tgtEl>
                                        <p:attrNameLst>
                                          <p:attrName>style.visibility</p:attrName>
                                        </p:attrNameLst>
                                      </p:cBhvr>
                                      <p:to>
                                        <p:strVal val="visible"/>
                                      </p:to>
                                    </p:set>
                                    <p:anim calcmode="lin" valueType="num">
                                      <p:cBhvr additive="base">
                                        <p:cTn id="103" dur="500" fill="hold"/>
                                        <p:tgtEl>
                                          <p:spTgt spid="24"/>
                                        </p:tgtEl>
                                        <p:attrNameLst>
                                          <p:attrName>ppt_x</p:attrName>
                                        </p:attrNameLst>
                                      </p:cBhvr>
                                      <p:tavLst>
                                        <p:tav tm="0">
                                          <p:val>
                                            <p:strVal val="0-#ppt_w/2"/>
                                          </p:val>
                                        </p:tav>
                                        <p:tav tm="100000">
                                          <p:val>
                                            <p:strVal val="#ppt_x"/>
                                          </p:val>
                                        </p:tav>
                                      </p:tavLst>
                                    </p:anim>
                                    <p:anim calcmode="lin" valueType="num">
                                      <p:cBhvr additive="base">
                                        <p:cTn id="104" dur="500" fill="hold"/>
                                        <p:tgtEl>
                                          <p:spTgt spid="24"/>
                                        </p:tgtEl>
                                        <p:attrNameLst>
                                          <p:attrName>ppt_y</p:attrName>
                                        </p:attrNameLst>
                                      </p:cBhvr>
                                      <p:tavLst>
                                        <p:tav tm="0">
                                          <p:val>
                                            <p:strVal val="#ppt_y"/>
                                          </p:val>
                                        </p:tav>
                                        <p:tav tm="100000">
                                          <p:val>
                                            <p:strVal val="#ppt_y"/>
                                          </p:val>
                                        </p:tav>
                                      </p:tavLst>
                                    </p:anim>
                                  </p:childTnLst>
                                </p:cTn>
                              </p:par>
                            </p:childTnLst>
                          </p:cTn>
                        </p:par>
                        <p:par>
                          <p:cTn id="105" fill="hold">
                            <p:stCondLst>
                              <p:cond delay="16550"/>
                            </p:stCondLst>
                            <p:childTnLst>
                              <p:par>
                                <p:cTn id="106" presetID="26" presetClass="entr" presetSubtype="0" fill="hold" nodeType="afterEffect">
                                  <p:stCondLst>
                                    <p:cond delay="0"/>
                                  </p:stCondLst>
                                  <p:childTnLst>
                                    <p:set>
                                      <p:cBhvr>
                                        <p:cTn id="107" dur="1" fill="hold">
                                          <p:stCondLst>
                                            <p:cond delay="0"/>
                                          </p:stCondLst>
                                        </p:cTn>
                                        <p:tgtEl>
                                          <p:spTgt spid="6"/>
                                        </p:tgtEl>
                                        <p:attrNameLst>
                                          <p:attrName>style.visibility</p:attrName>
                                        </p:attrNameLst>
                                      </p:cBhvr>
                                      <p:to>
                                        <p:strVal val="visible"/>
                                      </p:to>
                                    </p:set>
                                    <p:animEffect transition="in" filter="wipe(down)">
                                      <p:cBhvr>
                                        <p:cTn id="108" dur="580">
                                          <p:stCondLst>
                                            <p:cond delay="0"/>
                                          </p:stCondLst>
                                        </p:cTn>
                                        <p:tgtEl>
                                          <p:spTgt spid="6"/>
                                        </p:tgtEl>
                                      </p:cBhvr>
                                    </p:animEffect>
                                    <p:anim calcmode="lin" valueType="num">
                                      <p:cBhvr>
                                        <p:cTn id="109"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10"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11"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2"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13"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14" dur="26">
                                          <p:stCondLst>
                                            <p:cond delay="650"/>
                                          </p:stCondLst>
                                        </p:cTn>
                                        <p:tgtEl>
                                          <p:spTgt spid="6"/>
                                        </p:tgtEl>
                                      </p:cBhvr>
                                      <p:to x="100000" y="60000"/>
                                    </p:animScale>
                                    <p:animScale>
                                      <p:cBhvr>
                                        <p:cTn id="115" dur="166" decel="50000">
                                          <p:stCondLst>
                                            <p:cond delay="676"/>
                                          </p:stCondLst>
                                        </p:cTn>
                                        <p:tgtEl>
                                          <p:spTgt spid="6"/>
                                        </p:tgtEl>
                                      </p:cBhvr>
                                      <p:to x="100000" y="100000"/>
                                    </p:animScale>
                                    <p:animScale>
                                      <p:cBhvr>
                                        <p:cTn id="116" dur="26">
                                          <p:stCondLst>
                                            <p:cond delay="1312"/>
                                          </p:stCondLst>
                                        </p:cTn>
                                        <p:tgtEl>
                                          <p:spTgt spid="6"/>
                                        </p:tgtEl>
                                      </p:cBhvr>
                                      <p:to x="100000" y="80000"/>
                                    </p:animScale>
                                    <p:animScale>
                                      <p:cBhvr>
                                        <p:cTn id="117" dur="166" decel="50000">
                                          <p:stCondLst>
                                            <p:cond delay="1338"/>
                                          </p:stCondLst>
                                        </p:cTn>
                                        <p:tgtEl>
                                          <p:spTgt spid="6"/>
                                        </p:tgtEl>
                                      </p:cBhvr>
                                      <p:to x="100000" y="100000"/>
                                    </p:animScale>
                                    <p:animScale>
                                      <p:cBhvr>
                                        <p:cTn id="118" dur="26">
                                          <p:stCondLst>
                                            <p:cond delay="1642"/>
                                          </p:stCondLst>
                                        </p:cTn>
                                        <p:tgtEl>
                                          <p:spTgt spid="6"/>
                                        </p:tgtEl>
                                      </p:cBhvr>
                                      <p:to x="100000" y="90000"/>
                                    </p:animScale>
                                    <p:animScale>
                                      <p:cBhvr>
                                        <p:cTn id="119" dur="166" decel="50000">
                                          <p:stCondLst>
                                            <p:cond delay="1668"/>
                                          </p:stCondLst>
                                        </p:cTn>
                                        <p:tgtEl>
                                          <p:spTgt spid="6"/>
                                        </p:tgtEl>
                                      </p:cBhvr>
                                      <p:to x="100000" y="100000"/>
                                    </p:animScale>
                                    <p:animScale>
                                      <p:cBhvr>
                                        <p:cTn id="120" dur="26">
                                          <p:stCondLst>
                                            <p:cond delay="1808"/>
                                          </p:stCondLst>
                                        </p:cTn>
                                        <p:tgtEl>
                                          <p:spTgt spid="6"/>
                                        </p:tgtEl>
                                      </p:cBhvr>
                                      <p:to x="100000" y="95000"/>
                                    </p:animScale>
                                    <p:animScale>
                                      <p:cBhvr>
                                        <p:cTn id="121" dur="166" decel="50000">
                                          <p:stCondLst>
                                            <p:cond delay="1834"/>
                                          </p:stCondLst>
                                        </p:cTn>
                                        <p:tgtEl>
                                          <p:spTgt spid="6"/>
                                        </p:tgtEl>
                                      </p:cBhvr>
                                      <p:to x="100000" y="100000"/>
                                    </p:animScale>
                                  </p:childTnLst>
                                </p:cTn>
                              </p:par>
                            </p:childTnLst>
                          </p:cTn>
                        </p:par>
                        <p:par>
                          <p:cTn id="122" fill="hold">
                            <p:stCondLst>
                              <p:cond delay="18550"/>
                            </p:stCondLst>
                            <p:childTnLst>
                              <p:par>
                                <p:cTn id="123" presetID="41" presetClass="entr" presetSubtype="0" fill="hold" grpId="0" nodeType="afterEffect">
                                  <p:stCondLst>
                                    <p:cond delay="0"/>
                                  </p:stCondLst>
                                  <p:iterate type="lt">
                                    <p:tmPct val="10000"/>
                                  </p:iterate>
                                  <p:childTnLst>
                                    <p:set>
                                      <p:cBhvr>
                                        <p:cTn id="124" dur="1" fill="hold">
                                          <p:stCondLst>
                                            <p:cond delay="0"/>
                                          </p:stCondLst>
                                        </p:cTn>
                                        <p:tgtEl>
                                          <p:spTgt spid="22"/>
                                        </p:tgtEl>
                                        <p:attrNameLst>
                                          <p:attrName>style.visibility</p:attrName>
                                        </p:attrNameLst>
                                      </p:cBhvr>
                                      <p:to>
                                        <p:strVal val="visible"/>
                                      </p:to>
                                    </p:set>
                                    <p:anim calcmode="lin" valueType="num">
                                      <p:cBhvr>
                                        <p:cTn id="12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26" dur="500" fill="hold"/>
                                        <p:tgtEl>
                                          <p:spTgt spid="22"/>
                                        </p:tgtEl>
                                        <p:attrNameLst>
                                          <p:attrName>ppt_y</p:attrName>
                                        </p:attrNameLst>
                                      </p:cBhvr>
                                      <p:tavLst>
                                        <p:tav tm="0">
                                          <p:val>
                                            <p:strVal val="#ppt_y"/>
                                          </p:val>
                                        </p:tav>
                                        <p:tav tm="100000">
                                          <p:val>
                                            <p:strVal val="#ppt_y"/>
                                          </p:val>
                                        </p:tav>
                                      </p:tavLst>
                                    </p:anim>
                                    <p:anim calcmode="lin" valueType="num">
                                      <p:cBhvr>
                                        <p:cTn id="12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28"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29" dur="500" tmFilter="0,0; .5, 1; 1, 1"/>
                                        <p:tgtEl>
                                          <p:spTgt spid="22"/>
                                        </p:tgtEl>
                                      </p:cBhvr>
                                    </p:animEffect>
                                  </p:childTnLst>
                                </p:cTn>
                              </p:par>
                            </p:childTnLst>
                          </p:cTn>
                        </p:par>
                        <p:par>
                          <p:cTn id="130" fill="hold">
                            <p:stCondLst>
                              <p:cond delay="19400"/>
                            </p:stCondLst>
                            <p:childTnLst>
                              <p:par>
                                <p:cTn id="131" presetID="2" presetClass="entr" presetSubtype="8" fill="hold" grpId="0" nodeType="afterEffect">
                                  <p:stCondLst>
                                    <p:cond delay="0"/>
                                  </p:stCondLst>
                                  <p:iterate type="lt">
                                    <p:tmPct val="10000"/>
                                  </p:iterate>
                                  <p:childTnLst>
                                    <p:set>
                                      <p:cBhvr>
                                        <p:cTn id="132" dur="1" fill="hold">
                                          <p:stCondLst>
                                            <p:cond delay="0"/>
                                          </p:stCondLst>
                                        </p:cTn>
                                        <p:tgtEl>
                                          <p:spTgt spid="25"/>
                                        </p:tgtEl>
                                        <p:attrNameLst>
                                          <p:attrName>style.visibility</p:attrName>
                                        </p:attrNameLst>
                                      </p:cBhvr>
                                      <p:to>
                                        <p:strVal val="visible"/>
                                      </p:to>
                                    </p:set>
                                    <p:anim calcmode="lin" valueType="num">
                                      <p:cBhvr additive="base">
                                        <p:cTn id="133" dur="500" fill="hold"/>
                                        <p:tgtEl>
                                          <p:spTgt spid="25"/>
                                        </p:tgtEl>
                                        <p:attrNameLst>
                                          <p:attrName>ppt_x</p:attrName>
                                        </p:attrNameLst>
                                      </p:cBhvr>
                                      <p:tavLst>
                                        <p:tav tm="0">
                                          <p:val>
                                            <p:strVal val="0-#ppt_w/2"/>
                                          </p:val>
                                        </p:tav>
                                        <p:tav tm="100000">
                                          <p:val>
                                            <p:strVal val="#ppt_x"/>
                                          </p:val>
                                        </p:tav>
                                      </p:tavLst>
                                    </p:anim>
                                    <p:anim calcmode="lin" valueType="num">
                                      <p:cBhvr additive="base">
                                        <p:cTn id="134"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0" grpId="0"/>
      <p:bldP spid="21" grpId="0"/>
      <p:bldP spid="22" grpId="0"/>
      <p:bldP spid="8" grpId="0"/>
      <p:bldP spid="23" grpId="0"/>
      <p:bldP spid="24"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D6D3"/>
        </a:solid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59963" b="75208"/>
          <a:stretch/>
        </p:blipFill>
        <p:spPr>
          <a:xfrm>
            <a:off x="10929605" y="1838183"/>
            <a:ext cx="623507" cy="579190"/>
          </a:xfrm>
          <a:prstGeom prst="rect">
            <a:avLst/>
          </a:prstGeom>
        </p:spPr>
      </p:pic>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13381" r="65357" b="78167"/>
          <a:stretch/>
        </p:blipFill>
        <p:spPr>
          <a:xfrm>
            <a:off x="1593888" y="3657601"/>
            <a:ext cx="375628" cy="578616"/>
          </a:xfrm>
          <a:prstGeom prst="rect">
            <a:avLst/>
          </a:prstGeom>
        </p:spPr>
      </p:pic>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 t="80582" r="82899"/>
          <a:stretch/>
        </p:blipFill>
        <p:spPr>
          <a:xfrm rot="647488">
            <a:off x="9510854" y="5033464"/>
            <a:ext cx="781787" cy="1331665"/>
          </a:xfrm>
          <a:prstGeom prst="rect">
            <a:avLst/>
          </a:prstGeom>
        </p:spPr>
      </p:pic>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l="-1" t="80582" r="82899"/>
          <a:stretch/>
        </p:blipFill>
        <p:spPr>
          <a:xfrm rot="647488">
            <a:off x="396121" y="2876572"/>
            <a:ext cx="424671" cy="723368"/>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134821">
            <a:off x="3774209" y="1859156"/>
            <a:ext cx="2596896" cy="1935480"/>
          </a:xfrm>
          <a:prstGeom prst="rect">
            <a:avLst/>
          </a:prstGeom>
        </p:spPr>
      </p:pic>
      <p:sp>
        <p:nvSpPr>
          <p:cNvPr id="12" name="圆角矩形 11"/>
          <p:cNvSpPr/>
          <p:nvPr/>
        </p:nvSpPr>
        <p:spPr>
          <a:xfrm rot="21290242">
            <a:off x="3582962" y="3216052"/>
            <a:ext cx="5021550" cy="1157169"/>
          </a:xfrm>
          <a:prstGeom prst="roundRect">
            <a:avLst>
              <a:gd name="adj" fmla="val 5443"/>
            </a:avLst>
          </a:prstGeom>
          <a:solidFill>
            <a:schemeClr val="bg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矩形 15"/>
          <p:cNvSpPr/>
          <p:nvPr/>
        </p:nvSpPr>
        <p:spPr>
          <a:xfrm rot="21248374">
            <a:off x="4100904" y="3286805"/>
            <a:ext cx="3990195" cy="1015663"/>
          </a:xfrm>
          <a:prstGeom prst="rect">
            <a:avLst/>
          </a:prstGeom>
        </p:spPr>
        <p:txBody>
          <a:bodyPr wrap="none">
            <a:spAutoFit/>
          </a:bodyPr>
          <a:lstStyle/>
          <a:p>
            <a:r>
              <a:rPr kumimoji="1" lang="en-US" altLang="zh-CN" sz="6000" dirty="0">
                <a:solidFill>
                  <a:srgbClr val="F5342E"/>
                </a:solidFill>
                <a:latin typeface="STHupo" charset="-122"/>
                <a:ea typeface="STHupo" charset="-122"/>
                <a:cs typeface="STHupo" charset="-122"/>
              </a:rPr>
              <a:t>1.</a:t>
            </a:r>
            <a:r>
              <a:rPr kumimoji="1" lang="zh-CN" altLang="en-US" sz="6000" dirty="0">
                <a:solidFill>
                  <a:srgbClr val="F5342E"/>
                </a:solidFill>
                <a:latin typeface="STHupo" charset="-122"/>
                <a:ea typeface="STHupo" charset="-122"/>
                <a:cs typeface="STHupo" charset="-122"/>
              </a:rPr>
              <a:t>输入标题</a:t>
            </a:r>
          </a:p>
        </p:txBody>
      </p:sp>
    </p:spTree>
    <p:extLst>
      <p:ext uri="{BB962C8B-B14F-4D97-AF65-F5344CB8AC3E}">
        <p14:creationId xmlns:p14="http://schemas.microsoft.com/office/powerpoint/2010/main" val="457112017"/>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30"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800" decel="100000"/>
                                        <p:tgtEl>
                                          <p:spTgt spid="12"/>
                                        </p:tgtEl>
                                      </p:cBhvr>
                                    </p:animEffect>
                                    <p:anim calcmode="lin" valueType="num">
                                      <p:cBhvr>
                                        <p:cTn id="15" dur="800" decel="100000" fill="hold"/>
                                        <p:tgtEl>
                                          <p:spTgt spid="12"/>
                                        </p:tgtEl>
                                        <p:attrNameLst>
                                          <p:attrName>style.rotation</p:attrName>
                                        </p:attrNameLst>
                                      </p:cBhvr>
                                      <p:tavLst>
                                        <p:tav tm="0">
                                          <p:val>
                                            <p:fltVal val="-90"/>
                                          </p:val>
                                        </p:tav>
                                        <p:tav tm="100000">
                                          <p:val>
                                            <p:fltVal val="0"/>
                                          </p:val>
                                        </p:tav>
                                      </p:tavLst>
                                    </p:anim>
                                    <p:anim calcmode="lin" valueType="num">
                                      <p:cBhvr>
                                        <p:cTn id="16" dur="800" decel="100000" fill="hold"/>
                                        <p:tgtEl>
                                          <p:spTgt spid="12"/>
                                        </p:tgtEl>
                                        <p:attrNameLst>
                                          <p:attrName>ppt_x</p:attrName>
                                        </p:attrNameLst>
                                      </p:cBhvr>
                                      <p:tavLst>
                                        <p:tav tm="0">
                                          <p:val>
                                            <p:strVal val="#ppt_x+0.4"/>
                                          </p:val>
                                        </p:tav>
                                        <p:tav tm="100000">
                                          <p:val>
                                            <p:strVal val="#ppt_x-0.05"/>
                                          </p:val>
                                        </p:tav>
                                      </p:tavLst>
                                    </p:anim>
                                    <p:anim calcmode="lin" valueType="num">
                                      <p:cBhvr>
                                        <p:cTn id="17" dur="800" decel="100000" fill="hold"/>
                                        <p:tgtEl>
                                          <p:spTgt spid="12"/>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par>
                          <p:cTn id="20" fill="hold">
                            <p:stCondLst>
                              <p:cond delay="1500"/>
                            </p:stCondLst>
                            <p:childTnLst>
                              <p:par>
                                <p:cTn id="21" presetID="41" presetClass="entr" presetSubtype="0" fill="hold" nodeType="afterEffect">
                                  <p:stCondLst>
                                    <p:cond delay="0"/>
                                  </p:stCondLst>
                                  <p:iterate type="lt">
                                    <p:tmPct val="10000"/>
                                  </p:iterate>
                                  <p:childTnLst>
                                    <p:set>
                                      <p:cBhvr>
                                        <p:cTn id="22" dur="1" fill="hold">
                                          <p:stCondLst>
                                            <p:cond delay="0"/>
                                          </p:stCondLst>
                                        </p:cTn>
                                        <p:tgtEl>
                                          <p:spTgt spid="16">
                                            <p:txEl>
                                              <p:pRg st="0" end="0"/>
                                            </p:txEl>
                                          </p:spTgt>
                                        </p:tgtEl>
                                        <p:attrNameLst>
                                          <p:attrName>style.visibility</p:attrName>
                                        </p:attrNameLst>
                                      </p:cBhvr>
                                      <p:to>
                                        <p:strVal val="visible"/>
                                      </p:to>
                                    </p:set>
                                    <p:anim calcmode="lin" valueType="num">
                                      <p:cBhvr>
                                        <p:cTn id="23" dur="500" fill="hold"/>
                                        <p:tgtEl>
                                          <p:spTgt spid="1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xEl>
                                              <p:pRg st="0" end="0"/>
                                            </p:txEl>
                                          </p:spTgt>
                                        </p:tgtEl>
                                        <p:attrNameLst>
                                          <p:attrName>ppt_y</p:attrName>
                                        </p:attrNameLst>
                                      </p:cBhvr>
                                      <p:tavLst>
                                        <p:tav tm="0">
                                          <p:val>
                                            <p:strVal val="#ppt_y"/>
                                          </p:val>
                                        </p:tav>
                                        <p:tav tm="100000">
                                          <p:val>
                                            <p:strVal val="#ppt_y"/>
                                          </p:val>
                                        </p:tav>
                                      </p:tavLst>
                                    </p:anim>
                                    <p:anim calcmode="lin" valueType="num">
                                      <p:cBhvr>
                                        <p:cTn id="25" dur="500" fill="hold"/>
                                        <p:tgtEl>
                                          <p:spTgt spid="1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CD6D3"/>
        </a:solid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59963" b="75208"/>
          <a:stretch/>
        </p:blipFill>
        <p:spPr>
          <a:xfrm>
            <a:off x="10929605" y="1838183"/>
            <a:ext cx="623507" cy="579190"/>
          </a:xfrm>
          <a:prstGeom prst="rect">
            <a:avLst/>
          </a:prstGeom>
        </p:spPr>
      </p:pic>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13381" r="65357" b="78167"/>
          <a:stretch/>
        </p:blipFill>
        <p:spPr>
          <a:xfrm>
            <a:off x="1593888" y="3657601"/>
            <a:ext cx="375628" cy="578616"/>
          </a:xfrm>
          <a:prstGeom prst="rect">
            <a:avLst/>
          </a:prstGeom>
        </p:spPr>
      </p:pic>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l="-1" t="80582" r="82899"/>
          <a:stretch/>
        </p:blipFill>
        <p:spPr>
          <a:xfrm rot="647488">
            <a:off x="396121" y="2876572"/>
            <a:ext cx="424671" cy="723368"/>
          </a:xfrm>
          <a:prstGeom prst="rect">
            <a:avLst/>
          </a:prstGeom>
        </p:spPr>
      </p:pic>
      <p:pic>
        <p:nvPicPr>
          <p:cNvPr id="14" name="图片 13"/>
          <p:cNvPicPr>
            <a:picLocks noChangeAspect="1"/>
          </p:cNvPicPr>
          <p:nvPr/>
        </p:nvPicPr>
        <p:blipFill rotWithShape="1">
          <a:blip r:embed="rId4">
            <a:extLst>
              <a:ext uri="{28A0092B-C50C-407E-A947-70E740481C1C}">
                <a14:useLocalDpi xmlns:a14="http://schemas.microsoft.com/office/drawing/2010/main" val="0"/>
              </a:ext>
            </a:extLst>
          </a:blip>
          <a:srcRect r="84281"/>
          <a:stretch/>
        </p:blipFill>
        <p:spPr>
          <a:xfrm>
            <a:off x="513413" y="131455"/>
            <a:ext cx="486712" cy="991520"/>
          </a:xfrm>
          <a:prstGeom prst="rect">
            <a:avLst/>
          </a:prstGeom>
        </p:spPr>
      </p:pic>
      <p:sp>
        <p:nvSpPr>
          <p:cNvPr id="7" name="文本框 6"/>
          <p:cNvSpPr txBox="1"/>
          <p:nvPr/>
        </p:nvSpPr>
        <p:spPr>
          <a:xfrm>
            <a:off x="1056445" y="452748"/>
            <a:ext cx="2646878" cy="461665"/>
          </a:xfrm>
          <a:prstGeom prst="rect">
            <a:avLst/>
          </a:prstGeom>
          <a:noFill/>
        </p:spPr>
        <p:txBody>
          <a:bodyPr wrap="none" rtlCol="0">
            <a:spAutoFit/>
          </a:bodyPr>
          <a:lstStyle/>
          <a:p>
            <a:r>
              <a:rPr kumimoji="1" lang="zh-CN" altLang="en-US" sz="2400" dirty="0"/>
              <a:t>请在此处添加标题</a:t>
            </a:r>
          </a:p>
        </p:txBody>
      </p:sp>
      <p:sp>
        <p:nvSpPr>
          <p:cNvPr id="8" name="文本框 7"/>
          <p:cNvSpPr txBox="1"/>
          <p:nvPr/>
        </p:nvSpPr>
        <p:spPr>
          <a:xfrm>
            <a:off x="1115756" y="861365"/>
            <a:ext cx="1707519" cy="261610"/>
          </a:xfrm>
          <a:prstGeom prst="rect">
            <a:avLst/>
          </a:prstGeom>
          <a:noFill/>
        </p:spPr>
        <p:txBody>
          <a:bodyPr wrap="none" rtlCol="0">
            <a:spAutoFit/>
          </a:bodyPr>
          <a:lstStyle/>
          <a:p>
            <a:r>
              <a:rPr kumimoji="1" lang="en-US" altLang="zh-CN" sz="1100" dirty="0">
                <a:solidFill>
                  <a:schemeClr val="tx1">
                    <a:lumMod val="65000"/>
                    <a:lumOff val="35000"/>
                  </a:schemeClr>
                </a:solidFill>
              </a:rPr>
              <a:t>Please write the </a:t>
            </a:r>
            <a:r>
              <a:rPr kumimoji="1" lang="en-US" altLang="zh-CN" sz="1100" dirty="0" err="1">
                <a:solidFill>
                  <a:schemeClr val="tx1">
                    <a:lumMod val="65000"/>
                    <a:lumOff val="35000"/>
                  </a:schemeClr>
                </a:solidFill>
              </a:rPr>
              <a:t>titel</a:t>
            </a:r>
            <a:r>
              <a:rPr kumimoji="1" lang="en-US" altLang="zh-CN" sz="1100" dirty="0">
                <a:solidFill>
                  <a:schemeClr val="tx1">
                    <a:lumMod val="65000"/>
                    <a:lumOff val="35000"/>
                  </a:schemeClr>
                </a:solidFill>
              </a:rPr>
              <a:t> here</a:t>
            </a:r>
            <a:endParaRPr kumimoji="1" lang="zh-CN" altLang="en-US" sz="1100" dirty="0">
              <a:solidFill>
                <a:schemeClr val="tx1">
                  <a:lumMod val="65000"/>
                  <a:lumOff val="35000"/>
                </a:schemeClr>
              </a:solidFill>
            </a:endParaRPr>
          </a:p>
        </p:txBody>
      </p:sp>
      <p:grpSp>
        <p:nvGrpSpPr>
          <p:cNvPr id="4" name="组 3"/>
          <p:cNvGrpSpPr/>
          <p:nvPr/>
        </p:nvGrpSpPr>
        <p:grpSpPr>
          <a:xfrm>
            <a:off x="1390191" y="1323030"/>
            <a:ext cx="9691814" cy="5396786"/>
            <a:chOff x="1237791" y="1323030"/>
            <a:chExt cx="9054850" cy="5042099"/>
          </a:xfrm>
        </p:grpSpPr>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 t="80582" r="82899"/>
            <a:stretch/>
          </p:blipFill>
          <p:spPr>
            <a:xfrm rot="647488">
              <a:off x="9510854" y="5033464"/>
              <a:ext cx="781787" cy="1331665"/>
            </a:xfrm>
            <a:prstGeom prst="rect">
              <a:avLst/>
            </a:prstGeom>
          </p:spPr>
        </p:pic>
        <p:cxnSp>
          <p:nvCxnSpPr>
            <p:cNvPr id="12" name="原创设计师QQ598969553      _1">
              <a:extLst>
                <a:ext uri="{FF2B5EF4-FFF2-40B4-BE49-F238E27FC236}">
                  <a16:creationId xmlns:a16="http://schemas.microsoft.com/office/drawing/2014/main" id="{452136A1-2CD9-4BD4-9AB9-373B6EB3C390}"/>
                </a:ext>
              </a:extLst>
            </p:cNvPr>
            <p:cNvCxnSpPr/>
            <p:nvPr/>
          </p:nvCxnSpPr>
          <p:spPr>
            <a:xfrm>
              <a:off x="1237791" y="3147011"/>
              <a:ext cx="4027153" cy="0"/>
            </a:xfrm>
            <a:prstGeom prst="line">
              <a:avLst/>
            </a:prstGeom>
            <a:noFill/>
            <a:ln w="9525">
              <a:solidFill>
                <a:schemeClr val="bg1">
                  <a:lumMod val="5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6" name="原创设计师QQ598969553      _2">
              <a:extLst>
                <a:ext uri="{FF2B5EF4-FFF2-40B4-BE49-F238E27FC236}">
                  <a16:creationId xmlns:a16="http://schemas.microsoft.com/office/drawing/2014/main" id="{8A21D8F8-EB70-41C2-A572-A76E639AB72B}"/>
                </a:ext>
              </a:extLst>
            </p:cNvPr>
            <p:cNvCxnSpPr>
              <a:cxnSpLocks/>
            </p:cNvCxnSpPr>
            <p:nvPr/>
          </p:nvCxnSpPr>
          <p:spPr>
            <a:xfrm flipV="1">
              <a:off x="5264943" y="3131094"/>
              <a:ext cx="0" cy="3125839"/>
            </a:xfrm>
            <a:prstGeom prst="line">
              <a:avLst/>
            </a:prstGeom>
            <a:noFill/>
            <a:ln w="9525">
              <a:solidFill>
                <a:schemeClr val="bg1">
                  <a:lumMod val="5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grpSp>
          <p:nvGrpSpPr>
            <p:cNvPr id="17" name="原创设计师QQ598969553      _11">
              <a:extLst>
                <a:ext uri="{FF2B5EF4-FFF2-40B4-BE49-F238E27FC236}">
                  <a16:creationId xmlns:a16="http://schemas.microsoft.com/office/drawing/2014/main" id="{D0CEF758-9243-4E33-A4EB-F0B792CDC8F6}"/>
                </a:ext>
              </a:extLst>
            </p:cNvPr>
            <p:cNvGrpSpPr/>
            <p:nvPr/>
          </p:nvGrpSpPr>
          <p:grpSpPr>
            <a:xfrm>
              <a:off x="5009268" y="4915179"/>
              <a:ext cx="446277" cy="488833"/>
              <a:chOff x="4321024" y="3564894"/>
              <a:chExt cx="450606" cy="493576"/>
            </a:xfrm>
            <a:solidFill>
              <a:srgbClr val="57BFCD"/>
            </a:solidFill>
          </p:grpSpPr>
          <p:sp>
            <p:nvSpPr>
              <p:cNvPr id="20" name="Oval 53">
                <a:extLst>
                  <a:ext uri="{FF2B5EF4-FFF2-40B4-BE49-F238E27FC236}">
                    <a16:creationId xmlns:a16="http://schemas.microsoft.com/office/drawing/2014/main" id="{A511B6E8-E4B0-4992-A209-A7DFBC9F6962}"/>
                  </a:ext>
                </a:extLst>
              </p:cNvPr>
              <p:cNvSpPr>
                <a:spLocks noChangeArrowheads="1"/>
              </p:cNvSpPr>
              <p:nvPr/>
            </p:nvSpPr>
            <p:spPr bwMode="auto">
              <a:xfrm>
                <a:off x="4321024" y="3586324"/>
                <a:ext cx="450606" cy="450717"/>
              </a:xfrm>
              <a:prstGeom prst="ellipse">
                <a:avLst/>
              </a:prstGeom>
              <a:grpFill/>
              <a:ln w="57150">
                <a:solidFill>
                  <a:srgbClr val="57BFCD"/>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21" name="文本框 9">
                <a:extLst>
                  <a:ext uri="{FF2B5EF4-FFF2-40B4-BE49-F238E27FC236}">
                    <a16:creationId xmlns:a16="http://schemas.microsoft.com/office/drawing/2014/main" id="{9F7A01BD-358A-44FC-9789-44269BCC7BB3}"/>
                  </a:ext>
                </a:extLst>
              </p:cNvPr>
              <p:cNvSpPr txBox="1"/>
              <p:nvPr/>
            </p:nvSpPr>
            <p:spPr>
              <a:xfrm>
                <a:off x="4365470" y="3564894"/>
                <a:ext cx="361713" cy="493576"/>
              </a:xfrm>
              <a:prstGeom prst="rect">
                <a:avLst/>
              </a:prstGeom>
              <a:noFill/>
              <a:ln>
                <a:noFill/>
              </a:ln>
            </p:spPr>
            <p:txBody>
              <a:bodyPr wrap="none" rtlCol="0" anchor="ctr">
                <a:spAutoFit/>
              </a:bodyPr>
              <a:lstStyle/>
              <a:p>
                <a:pPr algn="ctr"/>
                <a:r>
                  <a:rPr lang="en-US" altLang="zh-CN" sz="2800" dirty="0">
                    <a:solidFill>
                      <a:schemeClr val="bg1"/>
                    </a:solidFill>
                    <a:latin typeface="Impact" pitchFamily="34" charset="0"/>
                    <a:ea typeface="微软雅黑" panose="020B0503020204020204" pitchFamily="34" charset="-122"/>
                  </a:rPr>
                  <a:t>C</a:t>
                </a:r>
                <a:endParaRPr lang="zh-CN" altLang="en-US" sz="2000" dirty="0">
                  <a:solidFill>
                    <a:schemeClr val="bg1"/>
                  </a:solidFill>
                  <a:latin typeface="Impact" pitchFamily="34" charset="0"/>
                  <a:ea typeface="微软雅黑" panose="020B0503020204020204" pitchFamily="34" charset="-122"/>
                </a:endParaRPr>
              </a:p>
            </p:txBody>
          </p:sp>
        </p:grpSp>
        <p:grpSp>
          <p:nvGrpSpPr>
            <p:cNvPr id="22" name="原创设计师QQ598969553      _12">
              <a:extLst>
                <a:ext uri="{FF2B5EF4-FFF2-40B4-BE49-F238E27FC236}">
                  <a16:creationId xmlns:a16="http://schemas.microsoft.com/office/drawing/2014/main" id="{1391554B-52C5-43E5-A2CC-78EFC60AD623}"/>
                </a:ext>
              </a:extLst>
            </p:cNvPr>
            <p:cNvGrpSpPr/>
            <p:nvPr/>
          </p:nvGrpSpPr>
          <p:grpSpPr>
            <a:xfrm>
              <a:off x="5009268" y="4111184"/>
              <a:ext cx="446277" cy="446386"/>
              <a:chOff x="4321024" y="3586324"/>
              <a:chExt cx="450606" cy="450717"/>
            </a:xfrm>
            <a:solidFill>
              <a:srgbClr val="57BFCD"/>
            </a:solidFill>
          </p:grpSpPr>
          <p:sp>
            <p:nvSpPr>
              <p:cNvPr id="23" name="Oval 53">
                <a:extLst>
                  <a:ext uri="{FF2B5EF4-FFF2-40B4-BE49-F238E27FC236}">
                    <a16:creationId xmlns:a16="http://schemas.microsoft.com/office/drawing/2014/main" id="{9C35DC0E-8744-455E-A534-AF75DA3C5822}"/>
                  </a:ext>
                </a:extLst>
              </p:cNvPr>
              <p:cNvSpPr>
                <a:spLocks noChangeArrowheads="1"/>
              </p:cNvSpPr>
              <p:nvPr/>
            </p:nvSpPr>
            <p:spPr bwMode="auto">
              <a:xfrm>
                <a:off x="4321024" y="3586324"/>
                <a:ext cx="450606" cy="450717"/>
              </a:xfrm>
              <a:prstGeom prst="ellipse">
                <a:avLst/>
              </a:prstGeom>
              <a:solidFill>
                <a:srgbClr val="57BFCD"/>
              </a:solidFill>
              <a:ln w="57150">
                <a:solidFill>
                  <a:srgbClr val="57BFCD"/>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2400">
                  <a:gradFill>
                    <a:gsLst>
                      <a:gs pos="15000">
                        <a:schemeClr val="accent2"/>
                      </a:gs>
                      <a:gs pos="99000">
                        <a:schemeClr val="accent1"/>
                      </a:gs>
                    </a:gsLst>
                    <a:lin ang="12600000" scaled="0"/>
                  </a:gradFill>
                  <a:latin typeface="微软雅黑" panose="020B0503020204020204" pitchFamily="34" charset="-122"/>
                  <a:ea typeface="微软雅黑" panose="020B0503020204020204" pitchFamily="34" charset="-122"/>
                </a:endParaRPr>
              </a:p>
            </p:txBody>
          </p:sp>
          <p:sp>
            <p:nvSpPr>
              <p:cNvPr id="24" name="文本框 9">
                <a:extLst>
                  <a:ext uri="{FF2B5EF4-FFF2-40B4-BE49-F238E27FC236}">
                    <a16:creationId xmlns:a16="http://schemas.microsoft.com/office/drawing/2014/main" id="{2650D516-58DA-495E-BF50-E5B9AE660610}"/>
                  </a:ext>
                </a:extLst>
              </p:cNvPr>
              <p:cNvSpPr txBox="1"/>
              <p:nvPr/>
            </p:nvSpPr>
            <p:spPr>
              <a:xfrm>
                <a:off x="4392690" y="3622959"/>
                <a:ext cx="307276" cy="377441"/>
              </a:xfrm>
              <a:prstGeom prst="rect">
                <a:avLst/>
              </a:prstGeom>
              <a:grpFill/>
              <a:ln>
                <a:solidFill>
                  <a:srgbClr val="57BFCD"/>
                </a:solidFill>
              </a:ln>
            </p:spPr>
            <p:txBody>
              <a:bodyPr wrap="none" rtlCol="0" anchor="ctr">
                <a:spAutoFit/>
              </a:bodyPr>
              <a:lstStyle/>
              <a:p>
                <a:pPr algn="ctr"/>
                <a:r>
                  <a:rPr lang="en-US" altLang="zh-CN" sz="2000" dirty="0">
                    <a:solidFill>
                      <a:schemeClr val="bg1"/>
                    </a:solidFill>
                    <a:latin typeface="Impact" pitchFamily="34" charset="0"/>
                    <a:ea typeface="微软雅黑" panose="020B0503020204020204" pitchFamily="34" charset="-122"/>
                  </a:rPr>
                  <a:t>B</a:t>
                </a:r>
                <a:endParaRPr lang="zh-CN" altLang="en-US" sz="2000" dirty="0">
                  <a:solidFill>
                    <a:schemeClr val="bg1"/>
                  </a:solidFill>
                  <a:latin typeface="Impact" pitchFamily="34" charset="0"/>
                  <a:ea typeface="微软雅黑" panose="020B0503020204020204" pitchFamily="34" charset="-122"/>
                </a:endParaRPr>
              </a:p>
            </p:txBody>
          </p:sp>
        </p:grpSp>
        <p:grpSp>
          <p:nvGrpSpPr>
            <p:cNvPr id="25" name="原创设计师QQ598969553      _13">
              <a:extLst>
                <a:ext uri="{FF2B5EF4-FFF2-40B4-BE49-F238E27FC236}">
                  <a16:creationId xmlns:a16="http://schemas.microsoft.com/office/drawing/2014/main" id="{2F495286-8E35-4135-A9A7-1D7BC97D0B7C}"/>
                </a:ext>
              </a:extLst>
            </p:cNvPr>
            <p:cNvGrpSpPr/>
            <p:nvPr/>
          </p:nvGrpSpPr>
          <p:grpSpPr>
            <a:xfrm>
              <a:off x="5009268" y="3376721"/>
              <a:ext cx="446277" cy="488833"/>
              <a:chOff x="4321024" y="3564894"/>
              <a:chExt cx="450606" cy="493576"/>
            </a:xfrm>
            <a:solidFill>
              <a:srgbClr val="353E61"/>
            </a:solidFill>
          </p:grpSpPr>
          <p:sp>
            <p:nvSpPr>
              <p:cNvPr id="27" name="Oval 53">
                <a:extLst>
                  <a:ext uri="{FF2B5EF4-FFF2-40B4-BE49-F238E27FC236}">
                    <a16:creationId xmlns:a16="http://schemas.microsoft.com/office/drawing/2014/main" id="{6DFD7DF5-9D5D-4CE6-8A1D-2ECFCC2ABCA9}"/>
                  </a:ext>
                </a:extLst>
              </p:cNvPr>
              <p:cNvSpPr>
                <a:spLocks noChangeArrowheads="1"/>
              </p:cNvSpPr>
              <p:nvPr/>
            </p:nvSpPr>
            <p:spPr bwMode="auto">
              <a:xfrm>
                <a:off x="4321024" y="3586324"/>
                <a:ext cx="450606" cy="450717"/>
              </a:xfrm>
              <a:prstGeom prst="ellipse">
                <a:avLst/>
              </a:prstGeom>
              <a:solidFill>
                <a:srgbClr val="57BFCD"/>
              </a:solidFill>
              <a:ln w="57150">
                <a:solidFill>
                  <a:srgbClr val="57BFCD"/>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28" name="文本框 9">
                <a:extLst>
                  <a:ext uri="{FF2B5EF4-FFF2-40B4-BE49-F238E27FC236}">
                    <a16:creationId xmlns:a16="http://schemas.microsoft.com/office/drawing/2014/main" id="{979CB687-ADFC-42AD-99DA-649BBAC586DB}"/>
                  </a:ext>
                </a:extLst>
              </p:cNvPr>
              <p:cNvSpPr txBox="1"/>
              <p:nvPr/>
            </p:nvSpPr>
            <p:spPr>
              <a:xfrm>
                <a:off x="4373032" y="3564894"/>
                <a:ext cx="346592" cy="493576"/>
              </a:xfrm>
              <a:prstGeom prst="rect">
                <a:avLst/>
              </a:prstGeom>
              <a:noFill/>
              <a:ln>
                <a:noFill/>
              </a:ln>
            </p:spPr>
            <p:txBody>
              <a:bodyPr wrap="none" rtlCol="0" anchor="ctr">
                <a:spAutoFit/>
              </a:bodyPr>
              <a:lstStyle/>
              <a:p>
                <a:pPr algn="ctr"/>
                <a:r>
                  <a:rPr lang="en-US" altLang="zh-CN" sz="2800" dirty="0">
                    <a:solidFill>
                      <a:schemeClr val="bg1"/>
                    </a:solidFill>
                    <a:latin typeface="Impact" pitchFamily="34" charset="0"/>
                    <a:ea typeface="微软雅黑" panose="020B0503020204020204" pitchFamily="34" charset="-122"/>
                  </a:rPr>
                  <a:t>A</a:t>
                </a:r>
                <a:endParaRPr lang="zh-CN" altLang="en-US" sz="2000" dirty="0">
                  <a:solidFill>
                    <a:schemeClr val="bg1"/>
                  </a:solidFill>
                  <a:latin typeface="Impact" pitchFamily="34" charset="0"/>
                  <a:ea typeface="微软雅黑" panose="020B0503020204020204" pitchFamily="34" charset="-122"/>
                </a:endParaRPr>
              </a:p>
            </p:txBody>
          </p:sp>
        </p:grpSp>
        <p:cxnSp>
          <p:nvCxnSpPr>
            <p:cNvPr id="29" name="原创设计师QQ598969553      _1">
              <a:extLst>
                <a:ext uri="{FF2B5EF4-FFF2-40B4-BE49-F238E27FC236}">
                  <a16:creationId xmlns:a16="http://schemas.microsoft.com/office/drawing/2014/main" id="{D38A0088-E73E-43E1-A078-D7DAEB2EA3ED}"/>
                </a:ext>
              </a:extLst>
            </p:cNvPr>
            <p:cNvCxnSpPr/>
            <p:nvPr/>
          </p:nvCxnSpPr>
          <p:spPr>
            <a:xfrm>
              <a:off x="5264943" y="3131094"/>
              <a:ext cx="4027153" cy="0"/>
            </a:xfrm>
            <a:prstGeom prst="line">
              <a:avLst/>
            </a:prstGeom>
            <a:noFill/>
            <a:ln w="9525">
              <a:solidFill>
                <a:schemeClr val="bg1">
                  <a:lumMod val="5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30" name="文本框 29">
              <a:extLst>
                <a:ext uri="{FF2B5EF4-FFF2-40B4-BE49-F238E27FC236}">
                  <a16:creationId xmlns:a16="http://schemas.microsoft.com/office/drawing/2014/main" id="{920C61E1-1707-448C-A01D-DB439D669127}"/>
                </a:ext>
              </a:extLst>
            </p:cNvPr>
            <p:cNvSpPr txBox="1"/>
            <p:nvPr/>
          </p:nvSpPr>
          <p:spPr>
            <a:xfrm>
              <a:off x="1648193" y="3992042"/>
              <a:ext cx="2954069" cy="402568"/>
            </a:xfrm>
            <a:prstGeom prst="rect">
              <a:avLst/>
            </a:prstGeom>
            <a:noFill/>
          </p:spPr>
          <p:txBody>
            <a:bodyPr wrap="square" rtlCol="0">
              <a:spAutoFit/>
            </a:bodyPr>
            <a:lstStyle/>
            <a:p>
              <a:r>
                <a:rPr lang="zh-CN" altLang="en-US" sz="11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输入替换内容输入替换输入替换内容输入替换输入替换内容</a:t>
              </a:r>
              <a:endParaRPr lang="en-US" altLang="zh-CN" sz="11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31" name="Rectangle 24">
              <a:extLst>
                <a:ext uri="{FF2B5EF4-FFF2-40B4-BE49-F238E27FC236}">
                  <a16:creationId xmlns:a16="http://schemas.microsoft.com/office/drawing/2014/main" id="{59A7146F-9005-4CCA-B085-3E422BE1D76F}"/>
                </a:ext>
              </a:extLst>
            </p:cNvPr>
            <p:cNvSpPr>
              <a:spLocks noChangeArrowheads="1"/>
            </p:cNvSpPr>
            <p:nvPr/>
          </p:nvSpPr>
          <p:spPr bwMode="auto">
            <a:xfrm>
              <a:off x="1597051" y="3778792"/>
              <a:ext cx="1366428" cy="257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2">
                      <a:lumMod val="25000"/>
                    </a:schemeClr>
                  </a:solidFill>
                  <a:latin typeface="微软雅黑" pitchFamily="34" charset="-122"/>
                  <a:ea typeface="微软雅黑" pitchFamily="34" charset="-122"/>
                </a:rPr>
                <a:t>单击填加标题</a:t>
              </a:r>
              <a:endParaRPr lang="zh-CN" altLang="en-US" sz="1600" b="1" dirty="0">
                <a:solidFill>
                  <a:schemeClr val="bg2">
                    <a:lumMod val="25000"/>
                  </a:schemeClr>
                </a:solidFill>
              </a:endParaRPr>
            </a:p>
          </p:txBody>
        </p:sp>
        <p:sp>
          <p:nvSpPr>
            <p:cNvPr id="32" name="文本框 31">
              <a:extLst>
                <a:ext uri="{FF2B5EF4-FFF2-40B4-BE49-F238E27FC236}">
                  <a16:creationId xmlns:a16="http://schemas.microsoft.com/office/drawing/2014/main" id="{4436EE46-2C9B-4AE1-9AA8-1C587FBEAB74}"/>
                </a:ext>
              </a:extLst>
            </p:cNvPr>
            <p:cNvSpPr txBox="1"/>
            <p:nvPr/>
          </p:nvSpPr>
          <p:spPr>
            <a:xfrm>
              <a:off x="1683401" y="5264521"/>
              <a:ext cx="2954069" cy="402568"/>
            </a:xfrm>
            <a:prstGeom prst="rect">
              <a:avLst/>
            </a:prstGeom>
            <a:noFill/>
          </p:spPr>
          <p:txBody>
            <a:bodyPr wrap="square" rtlCol="0">
              <a:spAutoFit/>
            </a:bodyPr>
            <a:lstStyle/>
            <a:p>
              <a:r>
                <a:rPr lang="zh-CN" altLang="en-US" sz="11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输入替换内容输入替换输入替换内容输入替换输入替换内容</a:t>
              </a:r>
              <a:endParaRPr lang="en-US" altLang="zh-CN" sz="11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33" name="Rectangle 24">
              <a:extLst>
                <a:ext uri="{FF2B5EF4-FFF2-40B4-BE49-F238E27FC236}">
                  <a16:creationId xmlns:a16="http://schemas.microsoft.com/office/drawing/2014/main" id="{C01C3ADD-A5DA-41AB-ABD3-C0C2FD40189C}"/>
                </a:ext>
              </a:extLst>
            </p:cNvPr>
            <p:cNvSpPr>
              <a:spLocks noChangeArrowheads="1"/>
            </p:cNvSpPr>
            <p:nvPr/>
          </p:nvSpPr>
          <p:spPr bwMode="auto">
            <a:xfrm>
              <a:off x="1632258" y="5051271"/>
              <a:ext cx="1366428" cy="257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2">
                      <a:lumMod val="25000"/>
                    </a:schemeClr>
                  </a:solidFill>
                  <a:latin typeface="微软雅黑" pitchFamily="34" charset="-122"/>
                  <a:ea typeface="微软雅黑" pitchFamily="34" charset="-122"/>
                </a:rPr>
                <a:t>单击填加标题</a:t>
              </a:r>
              <a:endParaRPr lang="zh-CN" altLang="en-US" sz="1600" b="1" dirty="0">
                <a:solidFill>
                  <a:schemeClr val="bg2">
                    <a:lumMod val="25000"/>
                  </a:schemeClr>
                </a:solidFill>
              </a:endParaRPr>
            </a:p>
          </p:txBody>
        </p:sp>
        <p:sp>
          <p:nvSpPr>
            <p:cNvPr id="34" name="原创设计师QQ598969553      _1">
              <a:extLst>
                <a:ext uri="{FF2B5EF4-FFF2-40B4-BE49-F238E27FC236}">
                  <a16:creationId xmlns:a16="http://schemas.microsoft.com/office/drawing/2014/main" id="{FF3C2DBF-C670-4387-BF5D-683260135D02}"/>
                </a:ext>
              </a:extLst>
            </p:cNvPr>
            <p:cNvSpPr/>
            <p:nvPr/>
          </p:nvSpPr>
          <p:spPr>
            <a:xfrm rot="16200000">
              <a:off x="1928424" y="2494430"/>
              <a:ext cx="1072819" cy="205757"/>
            </a:xfrm>
            <a:prstGeom prst="roundRect">
              <a:avLst/>
            </a:prstGeom>
            <a:solidFill>
              <a:srgbClr val="F5342E"/>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19" tIns="45709" rIns="91419" bIns="45709" numCol="1" anchor="t" anchorCtr="0" compatLnSpc="1">
              <a:prstTxWarp prst="textNoShape">
                <a:avLst/>
              </a:prstTxWarp>
            </a:bodyPr>
            <a:lstStyle/>
            <a:p>
              <a:endParaRPr lang="zh-CN" altLang="en-US" sz="2400">
                <a:solidFill>
                  <a:prstClr val="black"/>
                </a:solidFill>
                <a:ea typeface="微软雅黑" panose="020B0503020204020204" pitchFamily="34" charset="-122"/>
              </a:endParaRPr>
            </a:p>
          </p:txBody>
        </p:sp>
        <p:sp>
          <p:nvSpPr>
            <p:cNvPr id="35" name="原创设计师QQ598969553      _2">
              <a:extLst>
                <a:ext uri="{FF2B5EF4-FFF2-40B4-BE49-F238E27FC236}">
                  <a16:creationId xmlns:a16="http://schemas.microsoft.com/office/drawing/2014/main" id="{115A602E-0EDA-4687-8E8B-A0579BB90479}"/>
                </a:ext>
              </a:extLst>
            </p:cNvPr>
            <p:cNvSpPr/>
            <p:nvPr/>
          </p:nvSpPr>
          <p:spPr>
            <a:xfrm rot="16200000">
              <a:off x="2577171" y="2708233"/>
              <a:ext cx="645207" cy="205759"/>
            </a:xfrm>
            <a:prstGeom prst="roundRect">
              <a:avLst/>
            </a:prstGeom>
            <a:solidFill>
              <a:srgbClr val="57BFCD"/>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19" tIns="45709" rIns="91419" bIns="45709" numCol="1" anchor="t" anchorCtr="0" compatLnSpc="1">
              <a:prstTxWarp prst="textNoShape">
                <a:avLst/>
              </a:prstTxWarp>
            </a:bodyPr>
            <a:lstStyle/>
            <a:p>
              <a:endParaRPr lang="zh-CN" altLang="en-US" sz="2400">
                <a:solidFill>
                  <a:prstClr val="black"/>
                </a:solidFill>
                <a:ea typeface="微软雅黑" panose="020B0503020204020204" pitchFamily="34" charset="-122"/>
              </a:endParaRPr>
            </a:p>
          </p:txBody>
        </p:sp>
        <p:sp>
          <p:nvSpPr>
            <p:cNvPr id="36" name="原创设计师QQ598969553      _3">
              <a:extLst>
                <a:ext uri="{FF2B5EF4-FFF2-40B4-BE49-F238E27FC236}">
                  <a16:creationId xmlns:a16="http://schemas.microsoft.com/office/drawing/2014/main" id="{49769231-508D-4CB2-B74A-417665A67847}"/>
                </a:ext>
              </a:extLst>
            </p:cNvPr>
            <p:cNvSpPr/>
            <p:nvPr/>
          </p:nvSpPr>
          <p:spPr>
            <a:xfrm rot="16200000">
              <a:off x="2858681" y="2554807"/>
              <a:ext cx="952066" cy="205757"/>
            </a:xfrm>
            <a:prstGeom prst="roundRect">
              <a:avLst/>
            </a:prstGeom>
            <a:solidFill>
              <a:srgbClr val="F5342E"/>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19" tIns="45709" rIns="91419" bIns="45709" numCol="1" anchor="t" anchorCtr="0" compatLnSpc="1">
              <a:prstTxWarp prst="textNoShape">
                <a:avLst/>
              </a:prstTxWarp>
            </a:bodyPr>
            <a:lstStyle/>
            <a:p>
              <a:endParaRPr lang="zh-CN" altLang="en-US" sz="2400">
                <a:solidFill>
                  <a:prstClr val="black"/>
                </a:solidFill>
                <a:ea typeface="微软雅黑" panose="020B0503020204020204" pitchFamily="34" charset="-122"/>
              </a:endParaRPr>
            </a:p>
          </p:txBody>
        </p:sp>
        <p:sp>
          <p:nvSpPr>
            <p:cNvPr id="37" name="原创设计师QQ598969553      _4">
              <a:extLst>
                <a:ext uri="{FF2B5EF4-FFF2-40B4-BE49-F238E27FC236}">
                  <a16:creationId xmlns:a16="http://schemas.microsoft.com/office/drawing/2014/main" id="{EE583E32-11D3-47C6-AA95-E6DFC16675BB}"/>
                </a:ext>
              </a:extLst>
            </p:cNvPr>
            <p:cNvSpPr/>
            <p:nvPr/>
          </p:nvSpPr>
          <p:spPr>
            <a:xfrm rot="16200000">
              <a:off x="3394929" y="2648049"/>
              <a:ext cx="765579" cy="205757"/>
            </a:xfrm>
            <a:prstGeom prst="roundRect">
              <a:avLst/>
            </a:prstGeom>
            <a:solidFill>
              <a:srgbClr val="57BFCD"/>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19" tIns="45709" rIns="91419" bIns="45709" numCol="1" anchor="t" anchorCtr="0" compatLnSpc="1">
              <a:prstTxWarp prst="textNoShape">
                <a:avLst/>
              </a:prstTxWarp>
            </a:bodyPr>
            <a:lstStyle/>
            <a:p>
              <a:endParaRPr lang="zh-CN" altLang="en-US" sz="2400">
                <a:solidFill>
                  <a:prstClr val="black"/>
                </a:solidFill>
                <a:ea typeface="微软雅黑" panose="020B0503020204020204" pitchFamily="34" charset="-122"/>
              </a:endParaRPr>
            </a:p>
          </p:txBody>
        </p:sp>
        <p:sp>
          <p:nvSpPr>
            <p:cNvPr id="38" name="原创设计师QQ598969553      _5">
              <a:extLst>
                <a:ext uri="{FF2B5EF4-FFF2-40B4-BE49-F238E27FC236}">
                  <a16:creationId xmlns:a16="http://schemas.microsoft.com/office/drawing/2014/main" id="{8836F48D-45B8-4E7F-9210-BEC2E9A926D9}"/>
                </a:ext>
              </a:extLst>
            </p:cNvPr>
            <p:cNvSpPr/>
            <p:nvPr/>
          </p:nvSpPr>
          <p:spPr>
            <a:xfrm rot="16200000">
              <a:off x="3732392" y="2554806"/>
              <a:ext cx="952065" cy="205759"/>
            </a:xfrm>
            <a:prstGeom prst="roundRect">
              <a:avLst/>
            </a:prstGeom>
            <a:solidFill>
              <a:srgbClr val="F5342E"/>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19" tIns="45709" rIns="91419" bIns="45709" numCol="1" anchor="t" anchorCtr="0" compatLnSpc="1">
              <a:prstTxWarp prst="textNoShape">
                <a:avLst/>
              </a:prstTxWarp>
            </a:bodyPr>
            <a:lstStyle/>
            <a:p>
              <a:endParaRPr lang="zh-CN" altLang="en-US" sz="2400">
                <a:solidFill>
                  <a:prstClr val="black"/>
                </a:solidFill>
                <a:ea typeface="微软雅黑" panose="020B0503020204020204" pitchFamily="34" charset="-122"/>
              </a:endParaRPr>
            </a:p>
          </p:txBody>
        </p:sp>
        <p:sp>
          <p:nvSpPr>
            <p:cNvPr id="39" name="原创设计师QQ598969553      _6">
              <a:extLst>
                <a:ext uri="{FF2B5EF4-FFF2-40B4-BE49-F238E27FC236}">
                  <a16:creationId xmlns:a16="http://schemas.microsoft.com/office/drawing/2014/main" id="{2AC65C65-22DA-4918-A379-913A69A6CB89}"/>
                </a:ext>
              </a:extLst>
            </p:cNvPr>
            <p:cNvSpPr/>
            <p:nvPr/>
          </p:nvSpPr>
          <p:spPr>
            <a:xfrm rot="16200000">
              <a:off x="3961743" y="2344868"/>
              <a:ext cx="1371945" cy="205757"/>
            </a:xfrm>
            <a:prstGeom prst="roundRect">
              <a:avLst/>
            </a:prstGeom>
            <a:solidFill>
              <a:srgbClr val="57BFCD"/>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19" tIns="45709" rIns="91419" bIns="45709" numCol="1" anchor="t" anchorCtr="0" compatLnSpc="1">
              <a:prstTxWarp prst="textNoShape">
                <a:avLst/>
              </a:prstTxWarp>
            </a:bodyPr>
            <a:lstStyle/>
            <a:p>
              <a:endParaRPr lang="zh-CN" altLang="en-US" sz="2400">
                <a:solidFill>
                  <a:prstClr val="black"/>
                </a:solidFill>
                <a:ea typeface="微软雅黑" panose="020B0503020204020204" pitchFamily="34" charset="-122"/>
              </a:endParaRPr>
            </a:p>
          </p:txBody>
        </p:sp>
        <p:sp>
          <p:nvSpPr>
            <p:cNvPr id="40" name="原创设计师QQ598969553      _21">
              <a:extLst>
                <a:ext uri="{FF2B5EF4-FFF2-40B4-BE49-F238E27FC236}">
                  <a16:creationId xmlns:a16="http://schemas.microsoft.com/office/drawing/2014/main" id="{76D579D2-9CA6-4775-A66A-1F71CB883019}"/>
                </a:ext>
              </a:extLst>
            </p:cNvPr>
            <p:cNvSpPr/>
            <p:nvPr/>
          </p:nvSpPr>
          <p:spPr>
            <a:xfrm rot="16200000">
              <a:off x="4557916" y="2494430"/>
              <a:ext cx="1072819" cy="205757"/>
            </a:xfrm>
            <a:prstGeom prst="roundRect">
              <a:avLst/>
            </a:prstGeom>
            <a:solidFill>
              <a:srgbClr val="F5342E"/>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19" tIns="45709" rIns="91419" bIns="45709" numCol="1" anchor="t" anchorCtr="0" compatLnSpc="1">
              <a:prstTxWarp prst="textNoShape">
                <a:avLst/>
              </a:prstTxWarp>
            </a:bodyPr>
            <a:lstStyle/>
            <a:p>
              <a:endParaRPr lang="zh-CN" altLang="en-US" sz="2400">
                <a:solidFill>
                  <a:prstClr val="black"/>
                </a:solidFill>
                <a:ea typeface="微软雅黑" panose="020B0503020204020204" pitchFamily="34" charset="-122"/>
              </a:endParaRPr>
            </a:p>
          </p:txBody>
        </p:sp>
        <p:sp>
          <p:nvSpPr>
            <p:cNvPr id="41" name="原创设计师QQ598969553      _22">
              <a:extLst>
                <a:ext uri="{FF2B5EF4-FFF2-40B4-BE49-F238E27FC236}">
                  <a16:creationId xmlns:a16="http://schemas.microsoft.com/office/drawing/2014/main" id="{9566B967-7597-4D43-B675-EBBADA0B05BD}"/>
                </a:ext>
              </a:extLst>
            </p:cNvPr>
            <p:cNvSpPr/>
            <p:nvPr/>
          </p:nvSpPr>
          <p:spPr>
            <a:xfrm rot="16200000">
              <a:off x="5206664" y="2708233"/>
              <a:ext cx="645207" cy="205759"/>
            </a:xfrm>
            <a:prstGeom prst="roundRect">
              <a:avLst/>
            </a:prstGeom>
            <a:solidFill>
              <a:srgbClr val="57BFCD"/>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19" tIns="45709" rIns="91419" bIns="45709" numCol="1" anchor="t" anchorCtr="0" compatLnSpc="1">
              <a:prstTxWarp prst="textNoShape">
                <a:avLst/>
              </a:prstTxWarp>
            </a:bodyPr>
            <a:lstStyle/>
            <a:p>
              <a:endParaRPr lang="zh-CN" altLang="en-US" sz="2400">
                <a:solidFill>
                  <a:prstClr val="black"/>
                </a:solidFill>
                <a:ea typeface="微软雅黑" panose="020B0503020204020204" pitchFamily="34" charset="-122"/>
              </a:endParaRPr>
            </a:p>
          </p:txBody>
        </p:sp>
        <p:sp>
          <p:nvSpPr>
            <p:cNvPr id="42" name="原创设计师QQ598969553      _23">
              <a:extLst>
                <a:ext uri="{FF2B5EF4-FFF2-40B4-BE49-F238E27FC236}">
                  <a16:creationId xmlns:a16="http://schemas.microsoft.com/office/drawing/2014/main" id="{63F3FD05-5445-4C38-8FE0-AD868EFA4A34}"/>
                </a:ext>
              </a:extLst>
            </p:cNvPr>
            <p:cNvSpPr/>
            <p:nvPr/>
          </p:nvSpPr>
          <p:spPr>
            <a:xfrm rot="16200000">
              <a:off x="5488173" y="2554807"/>
              <a:ext cx="952066" cy="205757"/>
            </a:xfrm>
            <a:prstGeom prst="roundRect">
              <a:avLst/>
            </a:prstGeom>
            <a:solidFill>
              <a:srgbClr val="F5342E"/>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19" tIns="45709" rIns="91419" bIns="45709" numCol="1" anchor="t" anchorCtr="0" compatLnSpc="1">
              <a:prstTxWarp prst="textNoShape">
                <a:avLst/>
              </a:prstTxWarp>
            </a:bodyPr>
            <a:lstStyle/>
            <a:p>
              <a:endParaRPr lang="zh-CN" altLang="en-US" sz="2400">
                <a:solidFill>
                  <a:prstClr val="black"/>
                </a:solidFill>
                <a:ea typeface="微软雅黑" panose="020B0503020204020204" pitchFamily="34" charset="-122"/>
              </a:endParaRPr>
            </a:p>
          </p:txBody>
        </p:sp>
        <p:sp>
          <p:nvSpPr>
            <p:cNvPr id="43" name="原创设计师QQ598969553      _24">
              <a:extLst>
                <a:ext uri="{FF2B5EF4-FFF2-40B4-BE49-F238E27FC236}">
                  <a16:creationId xmlns:a16="http://schemas.microsoft.com/office/drawing/2014/main" id="{FA7170D7-AA12-463B-8C38-D1F32FDC0BBC}"/>
                </a:ext>
              </a:extLst>
            </p:cNvPr>
            <p:cNvSpPr/>
            <p:nvPr/>
          </p:nvSpPr>
          <p:spPr>
            <a:xfrm rot="16200000">
              <a:off x="6024422" y="2648049"/>
              <a:ext cx="765579" cy="205757"/>
            </a:xfrm>
            <a:prstGeom prst="roundRect">
              <a:avLst/>
            </a:prstGeom>
            <a:solidFill>
              <a:srgbClr val="57BFCD"/>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19" tIns="45709" rIns="91419" bIns="45709" numCol="1" anchor="t" anchorCtr="0" compatLnSpc="1">
              <a:prstTxWarp prst="textNoShape">
                <a:avLst/>
              </a:prstTxWarp>
            </a:bodyPr>
            <a:lstStyle/>
            <a:p>
              <a:endParaRPr lang="zh-CN" altLang="en-US" sz="2400">
                <a:solidFill>
                  <a:prstClr val="black"/>
                </a:solidFill>
                <a:ea typeface="微软雅黑" panose="020B0503020204020204" pitchFamily="34" charset="-122"/>
              </a:endParaRPr>
            </a:p>
          </p:txBody>
        </p:sp>
        <p:sp>
          <p:nvSpPr>
            <p:cNvPr id="44" name="原创设计师QQ598969553      _25">
              <a:extLst>
                <a:ext uri="{FF2B5EF4-FFF2-40B4-BE49-F238E27FC236}">
                  <a16:creationId xmlns:a16="http://schemas.microsoft.com/office/drawing/2014/main" id="{2E4BB7C8-19B9-4F8C-BB21-9A7E5420D6C9}"/>
                </a:ext>
              </a:extLst>
            </p:cNvPr>
            <p:cNvSpPr/>
            <p:nvPr/>
          </p:nvSpPr>
          <p:spPr>
            <a:xfrm rot="16200000">
              <a:off x="6361883" y="2554806"/>
              <a:ext cx="952065" cy="205759"/>
            </a:xfrm>
            <a:prstGeom prst="roundRect">
              <a:avLst/>
            </a:prstGeom>
            <a:solidFill>
              <a:srgbClr val="F5342E"/>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19" tIns="45709" rIns="91419" bIns="45709" numCol="1" anchor="t" anchorCtr="0" compatLnSpc="1">
              <a:prstTxWarp prst="textNoShape">
                <a:avLst/>
              </a:prstTxWarp>
            </a:bodyPr>
            <a:lstStyle/>
            <a:p>
              <a:endParaRPr lang="zh-CN" altLang="en-US" sz="2400">
                <a:solidFill>
                  <a:prstClr val="black"/>
                </a:solidFill>
                <a:ea typeface="微软雅黑" panose="020B0503020204020204" pitchFamily="34" charset="-122"/>
              </a:endParaRPr>
            </a:p>
          </p:txBody>
        </p:sp>
        <p:sp>
          <p:nvSpPr>
            <p:cNvPr id="45" name="原创设计师QQ598969553      _26">
              <a:extLst>
                <a:ext uri="{FF2B5EF4-FFF2-40B4-BE49-F238E27FC236}">
                  <a16:creationId xmlns:a16="http://schemas.microsoft.com/office/drawing/2014/main" id="{BAFE035F-264F-47B5-BAD4-06858123EB11}"/>
                </a:ext>
              </a:extLst>
            </p:cNvPr>
            <p:cNvSpPr/>
            <p:nvPr/>
          </p:nvSpPr>
          <p:spPr>
            <a:xfrm rot="16200000">
              <a:off x="6591235" y="2344868"/>
              <a:ext cx="1371945" cy="205757"/>
            </a:xfrm>
            <a:prstGeom prst="roundRect">
              <a:avLst/>
            </a:prstGeom>
            <a:solidFill>
              <a:srgbClr val="57BFCD"/>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19" tIns="45709" rIns="91419" bIns="45709" numCol="1" anchor="t" anchorCtr="0" compatLnSpc="1">
              <a:prstTxWarp prst="textNoShape">
                <a:avLst/>
              </a:prstTxWarp>
            </a:bodyPr>
            <a:lstStyle/>
            <a:p>
              <a:endParaRPr lang="zh-CN" altLang="en-US" sz="2400">
                <a:solidFill>
                  <a:prstClr val="black"/>
                </a:solidFill>
                <a:ea typeface="微软雅黑" panose="020B0503020204020204" pitchFamily="34" charset="-122"/>
              </a:endParaRPr>
            </a:p>
          </p:txBody>
        </p:sp>
        <p:sp>
          <p:nvSpPr>
            <p:cNvPr id="46" name="原创设计师QQ598969553      _32">
              <a:extLst>
                <a:ext uri="{FF2B5EF4-FFF2-40B4-BE49-F238E27FC236}">
                  <a16:creationId xmlns:a16="http://schemas.microsoft.com/office/drawing/2014/main" id="{CC4939DD-5F2B-4DDA-B344-39F154C6A4A4}"/>
                </a:ext>
              </a:extLst>
            </p:cNvPr>
            <p:cNvSpPr txBox="1"/>
            <p:nvPr/>
          </p:nvSpPr>
          <p:spPr>
            <a:xfrm>
              <a:off x="7174329" y="1323030"/>
              <a:ext cx="478070" cy="459994"/>
            </a:xfrm>
            <a:prstGeom prst="rect">
              <a:avLst/>
            </a:prstGeom>
            <a:solidFill>
              <a:srgbClr val="57BFCD"/>
            </a:solidFill>
          </p:spPr>
          <p:txBody>
            <a:bodyPr wrap="square" lIns="121829" tIns="60915" rIns="121829" bIns="60915" rtlCol="0">
              <a:spAutoFit/>
            </a:bodyPr>
            <a:lstStyle/>
            <a:p>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7" name="原创设计师QQ598969553      _11">
              <a:extLst>
                <a:ext uri="{FF2B5EF4-FFF2-40B4-BE49-F238E27FC236}">
                  <a16:creationId xmlns:a16="http://schemas.microsoft.com/office/drawing/2014/main" id="{7EB28B70-5AD4-4387-84C3-0CA6D9615524}"/>
                </a:ext>
              </a:extLst>
            </p:cNvPr>
            <p:cNvGrpSpPr/>
            <p:nvPr/>
          </p:nvGrpSpPr>
          <p:grpSpPr>
            <a:xfrm>
              <a:off x="5009268" y="5699555"/>
              <a:ext cx="446277" cy="488833"/>
              <a:chOff x="4321024" y="3564894"/>
              <a:chExt cx="450606" cy="493576"/>
            </a:xfrm>
            <a:solidFill>
              <a:srgbClr val="57BFCD"/>
            </a:solidFill>
          </p:grpSpPr>
          <p:sp>
            <p:nvSpPr>
              <p:cNvPr id="48" name="Oval 53">
                <a:extLst>
                  <a:ext uri="{FF2B5EF4-FFF2-40B4-BE49-F238E27FC236}">
                    <a16:creationId xmlns:a16="http://schemas.microsoft.com/office/drawing/2014/main" id="{6294DCEC-F99A-4C7B-AA10-617B0F4DD3BA}"/>
                  </a:ext>
                </a:extLst>
              </p:cNvPr>
              <p:cNvSpPr>
                <a:spLocks noChangeArrowheads="1"/>
              </p:cNvSpPr>
              <p:nvPr/>
            </p:nvSpPr>
            <p:spPr bwMode="auto">
              <a:xfrm>
                <a:off x="4321024" y="3586324"/>
                <a:ext cx="450606" cy="450717"/>
              </a:xfrm>
              <a:prstGeom prst="ellipse">
                <a:avLst/>
              </a:prstGeom>
              <a:grpFill/>
              <a:ln w="57150">
                <a:solidFill>
                  <a:srgbClr val="57BFCD"/>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49" name="文本框 9">
                <a:extLst>
                  <a:ext uri="{FF2B5EF4-FFF2-40B4-BE49-F238E27FC236}">
                    <a16:creationId xmlns:a16="http://schemas.microsoft.com/office/drawing/2014/main" id="{5526C1C4-E429-4CD4-98DA-2B58101EDDB6}"/>
                  </a:ext>
                </a:extLst>
              </p:cNvPr>
              <p:cNvSpPr txBox="1"/>
              <p:nvPr/>
            </p:nvSpPr>
            <p:spPr>
              <a:xfrm>
                <a:off x="4365470" y="3564894"/>
                <a:ext cx="361713" cy="493576"/>
              </a:xfrm>
              <a:prstGeom prst="rect">
                <a:avLst/>
              </a:prstGeom>
              <a:noFill/>
              <a:ln>
                <a:noFill/>
              </a:ln>
            </p:spPr>
            <p:txBody>
              <a:bodyPr wrap="none" rtlCol="0" anchor="ctr">
                <a:spAutoFit/>
              </a:bodyPr>
              <a:lstStyle/>
              <a:p>
                <a:pPr algn="ctr"/>
                <a:r>
                  <a:rPr lang="en-US" altLang="zh-CN" sz="2800" dirty="0">
                    <a:solidFill>
                      <a:schemeClr val="bg1"/>
                    </a:solidFill>
                    <a:latin typeface="Impact" pitchFamily="34" charset="0"/>
                    <a:ea typeface="微软雅黑" panose="020B0503020204020204" pitchFamily="34" charset="-122"/>
                  </a:rPr>
                  <a:t>D</a:t>
                </a:r>
                <a:endParaRPr lang="zh-CN" altLang="en-US" sz="2000" dirty="0">
                  <a:solidFill>
                    <a:schemeClr val="bg1"/>
                  </a:solidFill>
                  <a:latin typeface="Impact" pitchFamily="34" charset="0"/>
                  <a:ea typeface="微软雅黑" panose="020B0503020204020204" pitchFamily="34" charset="-122"/>
                </a:endParaRPr>
              </a:p>
            </p:txBody>
          </p:sp>
        </p:grpSp>
        <p:sp>
          <p:nvSpPr>
            <p:cNvPr id="50" name="文本框 49">
              <a:extLst>
                <a:ext uri="{FF2B5EF4-FFF2-40B4-BE49-F238E27FC236}">
                  <a16:creationId xmlns:a16="http://schemas.microsoft.com/office/drawing/2014/main" id="{8214C265-8C0C-4BD6-99C4-4D4D56A98666}"/>
                </a:ext>
              </a:extLst>
            </p:cNvPr>
            <p:cNvSpPr txBox="1"/>
            <p:nvPr/>
          </p:nvSpPr>
          <p:spPr>
            <a:xfrm>
              <a:off x="5805862" y="3909013"/>
              <a:ext cx="2954069" cy="402568"/>
            </a:xfrm>
            <a:prstGeom prst="rect">
              <a:avLst/>
            </a:prstGeom>
            <a:noFill/>
          </p:spPr>
          <p:txBody>
            <a:bodyPr wrap="square" rtlCol="0">
              <a:spAutoFit/>
            </a:bodyPr>
            <a:lstStyle/>
            <a:p>
              <a:r>
                <a:rPr lang="zh-CN" altLang="en-US" sz="11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输入替换内容输入替换输入替换内容输入替换输入替换内容</a:t>
              </a:r>
              <a:endParaRPr lang="en-US" altLang="zh-CN" sz="11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51" name="Rectangle 24">
              <a:extLst>
                <a:ext uri="{FF2B5EF4-FFF2-40B4-BE49-F238E27FC236}">
                  <a16:creationId xmlns:a16="http://schemas.microsoft.com/office/drawing/2014/main" id="{54712B36-2863-4AE9-8930-8D25EFBC9E5E}"/>
                </a:ext>
              </a:extLst>
            </p:cNvPr>
            <p:cNvSpPr>
              <a:spLocks noChangeArrowheads="1"/>
            </p:cNvSpPr>
            <p:nvPr/>
          </p:nvSpPr>
          <p:spPr bwMode="auto">
            <a:xfrm>
              <a:off x="5754719" y="3695764"/>
              <a:ext cx="1366428" cy="257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2">
                      <a:lumMod val="25000"/>
                    </a:schemeClr>
                  </a:solidFill>
                  <a:latin typeface="微软雅黑" pitchFamily="34" charset="-122"/>
                  <a:ea typeface="微软雅黑" pitchFamily="34" charset="-122"/>
                </a:rPr>
                <a:t>单击填加标题</a:t>
              </a:r>
              <a:endParaRPr lang="zh-CN" altLang="en-US" sz="1600" b="1" dirty="0">
                <a:solidFill>
                  <a:schemeClr val="bg2">
                    <a:lumMod val="25000"/>
                  </a:schemeClr>
                </a:solidFill>
              </a:endParaRPr>
            </a:p>
          </p:txBody>
        </p:sp>
        <p:sp>
          <p:nvSpPr>
            <p:cNvPr id="52" name="文本框 51">
              <a:extLst>
                <a:ext uri="{FF2B5EF4-FFF2-40B4-BE49-F238E27FC236}">
                  <a16:creationId xmlns:a16="http://schemas.microsoft.com/office/drawing/2014/main" id="{7AE764CD-B5ED-4F7F-A2EF-E4CCE7519F89}"/>
                </a:ext>
              </a:extLst>
            </p:cNvPr>
            <p:cNvSpPr txBox="1"/>
            <p:nvPr/>
          </p:nvSpPr>
          <p:spPr>
            <a:xfrm>
              <a:off x="5805862" y="5264521"/>
              <a:ext cx="2954069" cy="402568"/>
            </a:xfrm>
            <a:prstGeom prst="rect">
              <a:avLst/>
            </a:prstGeom>
            <a:noFill/>
          </p:spPr>
          <p:txBody>
            <a:bodyPr wrap="square" rtlCol="0">
              <a:spAutoFit/>
            </a:bodyPr>
            <a:lstStyle/>
            <a:p>
              <a:r>
                <a:rPr lang="zh-CN" altLang="en-US" sz="1100"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输入替换内容输入替换输入替换内容输入替换输入替换内容</a:t>
              </a:r>
              <a:endParaRPr lang="en-US" altLang="zh-CN" sz="1100"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53" name="Rectangle 24">
              <a:extLst>
                <a:ext uri="{FF2B5EF4-FFF2-40B4-BE49-F238E27FC236}">
                  <a16:creationId xmlns:a16="http://schemas.microsoft.com/office/drawing/2014/main" id="{AC6EF13E-D340-4526-BA14-A636F6131762}"/>
                </a:ext>
              </a:extLst>
            </p:cNvPr>
            <p:cNvSpPr>
              <a:spLocks noChangeArrowheads="1"/>
            </p:cNvSpPr>
            <p:nvPr/>
          </p:nvSpPr>
          <p:spPr bwMode="auto">
            <a:xfrm>
              <a:off x="5754719" y="5051271"/>
              <a:ext cx="1366428" cy="257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2">
                      <a:lumMod val="25000"/>
                    </a:schemeClr>
                  </a:solidFill>
                  <a:latin typeface="微软雅黑" pitchFamily="34" charset="-122"/>
                  <a:ea typeface="微软雅黑" pitchFamily="34" charset="-122"/>
                </a:rPr>
                <a:t>单击填加标题</a:t>
              </a:r>
              <a:endParaRPr lang="zh-CN" altLang="en-US" sz="1600" b="1" dirty="0">
                <a:solidFill>
                  <a:schemeClr val="bg2">
                    <a:lumMod val="25000"/>
                  </a:schemeClr>
                </a:solidFill>
              </a:endParaRPr>
            </a:p>
          </p:txBody>
        </p:sp>
      </p:grpSp>
    </p:spTree>
    <p:extLst>
      <p:ext uri="{BB962C8B-B14F-4D97-AF65-F5344CB8AC3E}">
        <p14:creationId xmlns:p14="http://schemas.microsoft.com/office/powerpoint/2010/main" val="1098354752"/>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7"/>
                                        </p:tgtEl>
                                        <p:attrNameLst>
                                          <p:attrName>ppt_y</p:attrName>
                                        </p:attrNameLst>
                                      </p:cBhvr>
                                      <p:tavLst>
                                        <p:tav tm="0">
                                          <p:val>
                                            <p:strVal val="#ppt_y"/>
                                          </p:val>
                                        </p:tav>
                                        <p:tav tm="100000">
                                          <p:val>
                                            <p:strVal val="#ppt_y"/>
                                          </p:val>
                                        </p:tav>
                                      </p:tavLst>
                                    </p:anim>
                                    <p:anim calcmode="lin" valueType="num">
                                      <p:cBhvr>
                                        <p:cTn id="16"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7"/>
                                        </p:tgtEl>
                                      </p:cBhvr>
                                    </p:animEffect>
                                  </p:childTnLst>
                                </p:cTn>
                              </p:par>
                            </p:childTnLst>
                          </p:cTn>
                        </p:par>
                        <p:par>
                          <p:cTn id="19" fill="hold">
                            <p:stCondLst>
                              <p:cond delay="1850"/>
                            </p:stCondLst>
                            <p:childTnLst>
                              <p:par>
                                <p:cTn id="20" presetID="30"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800" decel="100000"/>
                                        <p:tgtEl>
                                          <p:spTgt spid="8"/>
                                        </p:tgtEl>
                                      </p:cBhvr>
                                    </p:animEffect>
                                    <p:anim calcmode="lin" valueType="num">
                                      <p:cBhvr>
                                        <p:cTn id="23" dur="800" decel="100000" fill="hold"/>
                                        <p:tgtEl>
                                          <p:spTgt spid="8"/>
                                        </p:tgtEl>
                                        <p:attrNameLst>
                                          <p:attrName>style.rotation</p:attrName>
                                        </p:attrNameLst>
                                      </p:cBhvr>
                                      <p:tavLst>
                                        <p:tav tm="0">
                                          <p:val>
                                            <p:fltVal val="-90"/>
                                          </p:val>
                                        </p:tav>
                                        <p:tav tm="100000">
                                          <p:val>
                                            <p:fltVal val="0"/>
                                          </p:val>
                                        </p:tav>
                                      </p:tavLst>
                                    </p:anim>
                                    <p:anim calcmode="lin" valueType="num">
                                      <p:cBhvr>
                                        <p:cTn id="24" dur="800" decel="100000" fill="hold"/>
                                        <p:tgtEl>
                                          <p:spTgt spid="8"/>
                                        </p:tgtEl>
                                        <p:attrNameLst>
                                          <p:attrName>ppt_x</p:attrName>
                                        </p:attrNameLst>
                                      </p:cBhvr>
                                      <p:tavLst>
                                        <p:tav tm="0">
                                          <p:val>
                                            <p:strVal val="#ppt_x+0.4"/>
                                          </p:val>
                                        </p:tav>
                                        <p:tav tm="100000">
                                          <p:val>
                                            <p:strVal val="#ppt_x-0.05"/>
                                          </p:val>
                                        </p:tav>
                                      </p:tavLst>
                                    </p:anim>
                                    <p:anim calcmode="lin" valueType="num">
                                      <p:cBhvr>
                                        <p:cTn id="25" dur="800" decel="100000" fill="hold"/>
                                        <p:tgtEl>
                                          <p:spTgt spid="8"/>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28" fill="hold">
                            <p:stCondLst>
                              <p:cond delay="2850"/>
                            </p:stCondLst>
                            <p:childTnLst>
                              <p:par>
                                <p:cTn id="29" presetID="2" presetClass="entr" presetSubtype="8" fill="hold" grpId="1"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par>
                          <p:cTn id="33" fill="hold">
                            <p:stCondLst>
                              <p:cond delay="3350"/>
                            </p:stCondLst>
                            <p:childTnLst>
                              <p:par>
                                <p:cTn id="34" presetID="52" presetClass="entr" presetSubtype="0"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Scale>
                                      <p:cBhvr>
                                        <p:cTn id="36"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4"/>
                                        </p:tgtEl>
                                        <p:attrNameLst>
                                          <p:attrName>ppt_x</p:attrName>
                                          <p:attrName>ppt_y</p:attrName>
                                        </p:attrNameLst>
                                      </p:cBhvr>
                                    </p:animMotion>
                                    <p:animEffect transition="in" filter="fade">
                                      <p:cBhvr>
                                        <p:cTn id="3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1"/>
          <p:cNvGrpSpPr/>
          <p:nvPr/>
        </p:nvGrpSpPr>
        <p:grpSpPr>
          <a:xfrm>
            <a:off x="6926979" y="2062424"/>
            <a:ext cx="3837672" cy="3837673"/>
            <a:chOff x="7115266" y="1299207"/>
            <a:chExt cx="3142800" cy="3142800"/>
          </a:xfrm>
        </p:grpSpPr>
        <p:sp>
          <p:nvSpPr>
            <p:cNvPr id="5" name="Oval 18"/>
            <p:cNvSpPr/>
            <p:nvPr/>
          </p:nvSpPr>
          <p:spPr>
            <a:xfrm>
              <a:off x="7115266" y="1299207"/>
              <a:ext cx="3142800" cy="3142800"/>
            </a:xfrm>
            <a:prstGeom prst="ellipse">
              <a:avLst/>
            </a:prstGeom>
            <a:solidFill>
              <a:srgbClr val="58BFCE"/>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5"/>
            <p:cNvSpPr txBox="1"/>
            <p:nvPr/>
          </p:nvSpPr>
          <p:spPr>
            <a:xfrm>
              <a:off x="7852834" y="3037533"/>
              <a:ext cx="1660924" cy="725900"/>
            </a:xfrm>
            <a:prstGeom prst="rect">
              <a:avLst/>
            </a:prstGeom>
            <a:noFill/>
          </p:spPr>
          <p:txBody>
            <a:bodyPr wrap="square" lIns="0" tIns="0" rIns="0" bIns="0" rtlCol="0">
              <a:spAutoFit/>
            </a:bodyPr>
            <a:lstStyle/>
            <a:p>
              <a:pPr algn="just">
                <a:lnSpc>
                  <a:spcPct val="120000"/>
                </a:lnSpc>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输入文字内容请输入文字内容请输入文字内容请输入文字内容请输入文字内容请输入文字内容请输入文字内容请输入文字内容请输入文字内容请输入文字内容请输入文字内容请输入文字内容请输入文字内容请输入文字内容请输入文字内容请输入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6"/>
            <p:cNvSpPr txBox="1"/>
            <p:nvPr/>
          </p:nvSpPr>
          <p:spPr>
            <a:xfrm>
              <a:off x="8067735" y="2039519"/>
              <a:ext cx="1261556" cy="823989"/>
            </a:xfrm>
            <a:prstGeom prst="rect">
              <a:avLst/>
            </a:prstGeom>
            <a:noFill/>
          </p:spPr>
          <p:txBody>
            <a:bodyPr wrap="none" lIns="0" tIns="0" rIns="0" bIns="0" rtlCol="0">
              <a:spAutoFit/>
            </a:bodyPr>
            <a:lstStyle/>
            <a:p>
              <a:pPr algn="ctr">
                <a:lnSpc>
                  <a:spcPct val="120000"/>
                </a:lnSpc>
              </a:pPr>
              <a:r>
                <a:rPr lang="en-US" sz="6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86%</a:t>
              </a:r>
            </a:p>
          </p:txBody>
        </p:sp>
        <p:sp>
          <p:nvSpPr>
            <p:cNvPr id="8" name="TextBox 7"/>
            <p:cNvSpPr txBox="1"/>
            <p:nvPr/>
          </p:nvSpPr>
          <p:spPr>
            <a:xfrm>
              <a:off x="7996956" y="2826600"/>
              <a:ext cx="1323256" cy="193448"/>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9" name="组合 17"/>
          <p:cNvGrpSpPr/>
          <p:nvPr/>
        </p:nvGrpSpPr>
        <p:grpSpPr>
          <a:xfrm>
            <a:off x="1956812" y="1991695"/>
            <a:ext cx="3061272" cy="3061272"/>
            <a:chOff x="909267" y="1241284"/>
            <a:chExt cx="2506980" cy="2506980"/>
          </a:xfrm>
        </p:grpSpPr>
        <p:sp>
          <p:nvSpPr>
            <p:cNvPr id="10" name="Oval 16"/>
            <p:cNvSpPr/>
            <p:nvPr/>
          </p:nvSpPr>
          <p:spPr>
            <a:xfrm>
              <a:off x="909267" y="1241284"/>
              <a:ext cx="2506980" cy="2506980"/>
            </a:xfrm>
            <a:prstGeom prst="ellipse">
              <a:avLst/>
            </a:prstGeom>
            <a:solidFill>
              <a:srgbClr val="F5342E"/>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8"/>
            <p:cNvSpPr txBox="1"/>
            <p:nvPr/>
          </p:nvSpPr>
          <p:spPr>
            <a:xfrm>
              <a:off x="1493333" y="2719586"/>
              <a:ext cx="1334504" cy="483934"/>
            </a:xfrm>
            <a:prstGeom prst="rect">
              <a:avLst/>
            </a:prstGeom>
            <a:noFill/>
          </p:spPr>
          <p:txBody>
            <a:bodyPr wrap="square" lIns="0" tIns="0" rIns="0" bIns="0" rtlCol="0">
              <a:spAutoFit/>
            </a:bodyPr>
            <a:lstStyle/>
            <a:p>
              <a:pPr algn="just">
                <a:lnSpc>
                  <a:spcPct val="120000"/>
                </a:lnSpc>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请输入文字内容请输入文字内容请输入文字内容请输入文字内容请输入文字内容请输入文字内容请输入文字内容请输入文字内容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9"/>
            <p:cNvSpPr txBox="1"/>
            <p:nvPr/>
          </p:nvSpPr>
          <p:spPr>
            <a:xfrm>
              <a:off x="1543224" y="1670330"/>
              <a:ext cx="1261557" cy="907376"/>
            </a:xfrm>
            <a:prstGeom prst="rect">
              <a:avLst/>
            </a:prstGeom>
            <a:noFill/>
          </p:spPr>
          <p:txBody>
            <a:bodyPr wrap="none" lIns="0" tIns="0" rIns="0" bIns="0" rtlCol="0">
              <a:spAutoFit/>
            </a:bodyPr>
            <a:lstStyle/>
            <a:p>
              <a:pPr algn="ctr">
                <a:lnSpc>
                  <a:spcPct val="120000"/>
                </a:lnSpc>
              </a:pPr>
              <a:r>
                <a:rPr lang="en-US" sz="6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76%</a:t>
              </a:r>
            </a:p>
          </p:txBody>
        </p:sp>
        <p:sp>
          <p:nvSpPr>
            <p:cNvPr id="13" name="TextBox 10"/>
            <p:cNvSpPr txBox="1"/>
            <p:nvPr/>
          </p:nvSpPr>
          <p:spPr>
            <a:xfrm>
              <a:off x="1506525" y="2514843"/>
              <a:ext cx="1323257" cy="211721"/>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14" name="组合 19"/>
          <p:cNvGrpSpPr/>
          <p:nvPr/>
        </p:nvGrpSpPr>
        <p:grpSpPr>
          <a:xfrm>
            <a:off x="4416929" y="3681890"/>
            <a:ext cx="2484376" cy="2484376"/>
            <a:chOff x="2923938" y="2625442"/>
            <a:chExt cx="2034540" cy="2034540"/>
          </a:xfrm>
        </p:grpSpPr>
        <p:sp>
          <p:nvSpPr>
            <p:cNvPr id="15" name="Oval 14"/>
            <p:cNvSpPr/>
            <p:nvPr/>
          </p:nvSpPr>
          <p:spPr>
            <a:xfrm>
              <a:off x="2923938" y="2625442"/>
              <a:ext cx="2034540" cy="2034540"/>
            </a:xfrm>
            <a:prstGeom prst="ellipse">
              <a:avLst/>
            </a:prstGeom>
            <a:solidFill>
              <a:srgbClr val="B39997"/>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11"/>
            <p:cNvSpPr txBox="1"/>
            <p:nvPr/>
          </p:nvSpPr>
          <p:spPr>
            <a:xfrm>
              <a:off x="3330550" y="3682938"/>
              <a:ext cx="1252095" cy="362950"/>
            </a:xfrm>
            <a:prstGeom prst="rect">
              <a:avLst/>
            </a:prstGeom>
            <a:noFill/>
          </p:spPr>
          <p:txBody>
            <a:bodyPr wrap="square" lIns="0" tIns="0" rIns="0" bIns="0" rtlCol="0">
              <a:spAutoFit/>
            </a:bodyPr>
            <a:lstStyle/>
            <a:p>
              <a:pPr algn="just">
                <a:lnSpc>
                  <a:spcPct val="120000"/>
                </a:lnSpc>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请输入文字内容请输入文字内容请输入文字内容请输入文字内容请输入文字内容请输入文字内容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12"/>
            <p:cNvSpPr txBox="1"/>
            <p:nvPr/>
          </p:nvSpPr>
          <p:spPr>
            <a:xfrm>
              <a:off x="3531689" y="2940341"/>
              <a:ext cx="841475" cy="604917"/>
            </a:xfrm>
            <a:prstGeom prst="rect">
              <a:avLst/>
            </a:prstGeom>
            <a:noFill/>
          </p:spPr>
          <p:txBody>
            <a:bodyPr wrap="none" lIns="0" tIns="0" rIns="0" bIns="0" rtlCol="0">
              <a:spAutoFit/>
            </a:bodyPr>
            <a:lstStyle/>
            <a:p>
              <a:pPr algn="ctr">
                <a:lnSpc>
                  <a:spcPct val="120000"/>
                </a:lnSpc>
              </a:pPr>
              <a:r>
                <a:rPr lang="en-US"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53%</a:t>
              </a:r>
            </a:p>
          </p:txBody>
        </p:sp>
        <p:sp>
          <p:nvSpPr>
            <p:cNvPr id="18" name="TextBox 13"/>
            <p:cNvSpPr txBox="1"/>
            <p:nvPr/>
          </p:nvSpPr>
          <p:spPr>
            <a:xfrm>
              <a:off x="3286979" y="3501194"/>
              <a:ext cx="1323257" cy="211721"/>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19" name="组合 20"/>
          <p:cNvGrpSpPr/>
          <p:nvPr/>
        </p:nvGrpSpPr>
        <p:grpSpPr>
          <a:xfrm>
            <a:off x="5417174" y="1882135"/>
            <a:ext cx="2031400" cy="2031400"/>
            <a:chOff x="3743074" y="1151562"/>
            <a:chExt cx="1663582" cy="1663582"/>
          </a:xfrm>
        </p:grpSpPr>
        <p:sp>
          <p:nvSpPr>
            <p:cNvPr id="20" name="Oval 17"/>
            <p:cNvSpPr/>
            <p:nvPr/>
          </p:nvSpPr>
          <p:spPr>
            <a:xfrm>
              <a:off x="3743074" y="1151562"/>
              <a:ext cx="1663582" cy="1663582"/>
            </a:xfrm>
            <a:prstGeom prst="ellipse">
              <a:avLst/>
            </a:prstGeom>
            <a:solidFill>
              <a:schemeClr val="accent3"/>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14"/>
            <p:cNvSpPr txBox="1"/>
            <p:nvPr/>
          </p:nvSpPr>
          <p:spPr>
            <a:xfrm>
              <a:off x="3957464" y="2007393"/>
              <a:ext cx="1262607" cy="362950"/>
            </a:xfrm>
            <a:prstGeom prst="rect">
              <a:avLst/>
            </a:prstGeom>
            <a:noFill/>
          </p:spPr>
          <p:txBody>
            <a:bodyPr wrap="square" lIns="0" tIns="0" rIns="0" bIns="0" rtlCol="0">
              <a:spAutoFit/>
            </a:bodyPr>
            <a:lstStyle/>
            <a:p>
              <a:pPr algn="just">
                <a:lnSpc>
                  <a:spcPct val="120000"/>
                </a:lnSpc>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请输入文字内容请输入文字内容请输入文字内容请输入文字内容请输入文字内容请输入文字内容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15"/>
            <p:cNvSpPr txBox="1"/>
            <p:nvPr/>
          </p:nvSpPr>
          <p:spPr>
            <a:xfrm>
              <a:off x="4164998" y="1314546"/>
              <a:ext cx="841475" cy="604917"/>
            </a:xfrm>
            <a:prstGeom prst="rect">
              <a:avLst/>
            </a:prstGeom>
            <a:noFill/>
          </p:spPr>
          <p:txBody>
            <a:bodyPr wrap="none" lIns="0" tIns="0" rIns="0" bIns="0" rtlCol="0">
              <a:spAutoFit/>
            </a:bodyPr>
            <a:lstStyle/>
            <a:p>
              <a:pPr algn="ctr">
                <a:lnSpc>
                  <a:spcPct val="120000"/>
                </a:lnSpc>
              </a:pPr>
              <a:r>
                <a:rPr lang="en-US"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38%</a:t>
              </a:r>
            </a:p>
          </p:txBody>
        </p:sp>
        <p:sp>
          <p:nvSpPr>
            <p:cNvPr id="23" name="TextBox 16"/>
            <p:cNvSpPr txBox="1"/>
            <p:nvPr/>
          </p:nvSpPr>
          <p:spPr>
            <a:xfrm>
              <a:off x="4091855" y="1847189"/>
              <a:ext cx="992442" cy="158790"/>
            </a:xfrm>
            <a:prstGeom prst="rect">
              <a:avLst/>
            </a:prstGeom>
            <a:noFill/>
          </p:spPr>
          <p:txBody>
            <a:bodyPr wrap="none" lIns="0" tIns="0" rIns="0" bIns="0" rtlCol="0">
              <a:spAutoFit/>
            </a:bodyPr>
            <a:lstStyle/>
            <a:p>
              <a:pPr algn="ctr">
                <a:lnSpc>
                  <a:spcPct val="120000"/>
                </a:lnSpc>
              </a:pPr>
              <a:r>
                <a:rPr lang="zh-CN" altLang="en-US"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spTree>
    <p:extLst>
      <p:ext uri="{BB962C8B-B14F-4D97-AF65-F5344CB8AC3E}">
        <p14:creationId xmlns:p14="http://schemas.microsoft.com/office/powerpoint/2010/main" val="449945072"/>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29"/>
          <p:cNvGrpSpPr/>
          <p:nvPr/>
        </p:nvGrpSpPr>
        <p:grpSpPr>
          <a:xfrm>
            <a:off x="3564749" y="4131163"/>
            <a:ext cx="948576" cy="948576"/>
            <a:chOff x="2502224" y="2594793"/>
            <a:chExt cx="905504" cy="905504"/>
          </a:xfrm>
        </p:grpSpPr>
        <p:sp>
          <p:nvSpPr>
            <p:cNvPr id="5" name="Freeform 130"/>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249680">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9"/>
            <p:cNvSpPr>
              <a:spLocks noEditPoints="1"/>
            </p:cNvSpPr>
            <p:nvPr/>
          </p:nvSpPr>
          <p:spPr bwMode="auto">
            <a:xfrm>
              <a:off x="2808330" y="2883878"/>
              <a:ext cx="293292" cy="327335"/>
            </a:xfrm>
            <a:custGeom>
              <a:avLst/>
              <a:gdLst/>
              <a:ahLst/>
              <a:cxnLst>
                <a:cxn ang="0">
                  <a:pos x="374" y="158"/>
                </a:cxn>
                <a:cxn ang="0">
                  <a:pos x="352" y="158"/>
                </a:cxn>
                <a:cxn ang="0">
                  <a:pos x="209" y="0"/>
                </a:cxn>
                <a:cxn ang="0">
                  <a:pos x="67" y="158"/>
                </a:cxn>
                <a:cxn ang="0">
                  <a:pos x="44" y="158"/>
                </a:cxn>
                <a:cxn ang="0">
                  <a:pos x="0" y="203"/>
                </a:cxn>
                <a:cxn ang="0">
                  <a:pos x="0" y="414"/>
                </a:cxn>
                <a:cxn ang="0">
                  <a:pos x="44" y="478"/>
                </a:cxn>
                <a:cxn ang="0">
                  <a:pos x="374" y="478"/>
                </a:cxn>
                <a:cxn ang="0">
                  <a:pos x="428" y="414"/>
                </a:cxn>
                <a:cxn ang="0">
                  <a:pos x="428" y="203"/>
                </a:cxn>
                <a:cxn ang="0">
                  <a:pos x="374" y="158"/>
                </a:cxn>
                <a:cxn ang="0">
                  <a:pos x="247" y="414"/>
                </a:cxn>
                <a:cxn ang="0">
                  <a:pos x="172" y="414"/>
                </a:cxn>
                <a:cxn ang="0">
                  <a:pos x="186" y="309"/>
                </a:cxn>
                <a:cxn ang="0">
                  <a:pos x="161" y="265"/>
                </a:cxn>
                <a:cxn ang="0">
                  <a:pos x="210" y="216"/>
                </a:cxn>
                <a:cxn ang="0">
                  <a:pos x="258" y="264"/>
                </a:cxn>
                <a:cxn ang="0">
                  <a:pos x="232" y="310"/>
                </a:cxn>
                <a:cxn ang="0">
                  <a:pos x="247" y="414"/>
                </a:cxn>
                <a:cxn ang="0">
                  <a:pos x="112" y="158"/>
                </a:cxn>
                <a:cxn ang="0">
                  <a:pos x="209" y="45"/>
                </a:cxn>
                <a:cxn ang="0">
                  <a:pos x="307" y="158"/>
                </a:cxn>
                <a:cxn ang="0">
                  <a:pos x="112" y="158"/>
                </a:cxn>
              </a:cxnLst>
              <a:rect l="0" t="0" r="r" b="b"/>
              <a:pathLst>
                <a:path w="428" h="478">
                  <a:moveTo>
                    <a:pt x="374" y="158"/>
                  </a:moveTo>
                  <a:cubicBezTo>
                    <a:pt x="352" y="158"/>
                    <a:pt x="352" y="158"/>
                    <a:pt x="352" y="158"/>
                  </a:cubicBezTo>
                  <a:cubicBezTo>
                    <a:pt x="352" y="58"/>
                    <a:pt x="292" y="0"/>
                    <a:pt x="209" y="0"/>
                  </a:cubicBezTo>
                  <a:cubicBezTo>
                    <a:pt x="127" y="0"/>
                    <a:pt x="67" y="58"/>
                    <a:pt x="67" y="158"/>
                  </a:cubicBezTo>
                  <a:cubicBezTo>
                    <a:pt x="44" y="158"/>
                    <a:pt x="44" y="158"/>
                    <a:pt x="44" y="158"/>
                  </a:cubicBezTo>
                  <a:cubicBezTo>
                    <a:pt x="11" y="158"/>
                    <a:pt x="0" y="170"/>
                    <a:pt x="0" y="203"/>
                  </a:cubicBezTo>
                  <a:cubicBezTo>
                    <a:pt x="0" y="414"/>
                    <a:pt x="0" y="414"/>
                    <a:pt x="0" y="414"/>
                  </a:cubicBezTo>
                  <a:cubicBezTo>
                    <a:pt x="0" y="447"/>
                    <a:pt x="11" y="478"/>
                    <a:pt x="44" y="478"/>
                  </a:cubicBezTo>
                  <a:cubicBezTo>
                    <a:pt x="374" y="478"/>
                    <a:pt x="374" y="478"/>
                    <a:pt x="374" y="478"/>
                  </a:cubicBezTo>
                  <a:cubicBezTo>
                    <a:pt x="407" y="478"/>
                    <a:pt x="428" y="447"/>
                    <a:pt x="428" y="414"/>
                  </a:cubicBezTo>
                  <a:cubicBezTo>
                    <a:pt x="428" y="203"/>
                    <a:pt x="428" y="203"/>
                    <a:pt x="428" y="203"/>
                  </a:cubicBezTo>
                  <a:cubicBezTo>
                    <a:pt x="428" y="170"/>
                    <a:pt x="407" y="158"/>
                    <a:pt x="374" y="158"/>
                  </a:cubicBezTo>
                  <a:moveTo>
                    <a:pt x="247" y="414"/>
                  </a:moveTo>
                  <a:cubicBezTo>
                    <a:pt x="172" y="414"/>
                    <a:pt x="172" y="414"/>
                    <a:pt x="172" y="414"/>
                  </a:cubicBezTo>
                  <a:cubicBezTo>
                    <a:pt x="186" y="309"/>
                    <a:pt x="186" y="309"/>
                    <a:pt x="186" y="309"/>
                  </a:cubicBezTo>
                  <a:cubicBezTo>
                    <a:pt x="171" y="301"/>
                    <a:pt x="161" y="283"/>
                    <a:pt x="161" y="265"/>
                  </a:cubicBezTo>
                  <a:cubicBezTo>
                    <a:pt x="161" y="238"/>
                    <a:pt x="183" y="216"/>
                    <a:pt x="210" y="216"/>
                  </a:cubicBezTo>
                  <a:cubicBezTo>
                    <a:pt x="236" y="216"/>
                    <a:pt x="258" y="237"/>
                    <a:pt x="258" y="264"/>
                  </a:cubicBezTo>
                  <a:cubicBezTo>
                    <a:pt x="258" y="282"/>
                    <a:pt x="248" y="302"/>
                    <a:pt x="232" y="310"/>
                  </a:cubicBezTo>
                  <a:lnTo>
                    <a:pt x="247" y="414"/>
                  </a:lnTo>
                  <a:close/>
                  <a:moveTo>
                    <a:pt x="112" y="158"/>
                  </a:moveTo>
                  <a:cubicBezTo>
                    <a:pt x="112" y="66"/>
                    <a:pt x="161" y="45"/>
                    <a:pt x="209" y="45"/>
                  </a:cubicBezTo>
                  <a:cubicBezTo>
                    <a:pt x="258" y="45"/>
                    <a:pt x="307" y="66"/>
                    <a:pt x="307" y="158"/>
                  </a:cubicBezTo>
                  <a:lnTo>
                    <a:pt x="112" y="158"/>
                  </a:lnTo>
                  <a:close/>
                </a:path>
              </a:pathLst>
            </a:custGeom>
            <a:solidFill>
              <a:srgbClr val="FFFFFF"/>
            </a:solidFill>
            <a:ln w="9525">
              <a:noFill/>
              <a:round/>
            </a:ln>
          </p:spPr>
          <p:txBody>
            <a:bodyPr vert="horz" wrap="square" lIns="128580" tIns="64290" rIns="128580" bIns="64290"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132"/>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49680">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8" name="Straight Connector 133"/>
          <p:cNvCxnSpPr/>
          <p:nvPr/>
        </p:nvCxnSpPr>
        <p:spPr>
          <a:xfrm>
            <a:off x="4539212" y="4605451"/>
            <a:ext cx="724166"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 name="Group 135"/>
          <p:cNvGrpSpPr/>
          <p:nvPr/>
        </p:nvGrpSpPr>
        <p:grpSpPr>
          <a:xfrm>
            <a:off x="8461613" y="3141272"/>
            <a:ext cx="948576" cy="948576"/>
            <a:chOff x="5714220" y="3605271"/>
            <a:chExt cx="905504" cy="905504"/>
          </a:xfrm>
        </p:grpSpPr>
        <p:sp>
          <p:nvSpPr>
            <p:cNvPr id="10" name="Freeform 136"/>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22187" rIns="222187" bIns="128580" numCol="1" spcCol="1270" anchor="ctr" anchorCtr="0">
              <a:noAutofit/>
            </a:bodyPr>
            <a:lstStyle/>
            <a:p>
              <a:pPr algn="ctr" defTabSz="1249680">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0"/>
            <p:cNvSpPr>
              <a:spLocks noEditPoints="1"/>
            </p:cNvSpPr>
            <p:nvPr/>
          </p:nvSpPr>
          <p:spPr bwMode="auto">
            <a:xfrm>
              <a:off x="5994749" y="3892925"/>
              <a:ext cx="344447" cy="330196"/>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38"/>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49680">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3" name="Straight Connector 140"/>
          <p:cNvCxnSpPr/>
          <p:nvPr/>
        </p:nvCxnSpPr>
        <p:spPr>
          <a:xfrm>
            <a:off x="7465115" y="3615560"/>
            <a:ext cx="984401"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46"/>
          <p:cNvCxnSpPr/>
          <p:nvPr/>
        </p:nvCxnSpPr>
        <p:spPr>
          <a:xfrm>
            <a:off x="7512668" y="5106527"/>
            <a:ext cx="984401"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5" name="Group 148"/>
          <p:cNvGrpSpPr/>
          <p:nvPr/>
        </p:nvGrpSpPr>
        <p:grpSpPr>
          <a:xfrm>
            <a:off x="8509165" y="4632239"/>
            <a:ext cx="948576" cy="948576"/>
            <a:chOff x="6477261" y="3281463"/>
            <a:chExt cx="850954" cy="850954"/>
          </a:xfrm>
        </p:grpSpPr>
        <p:grpSp>
          <p:nvGrpSpPr>
            <p:cNvPr id="16" name="Group 141"/>
            <p:cNvGrpSpPr/>
            <p:nvPr/>
          </p:nvGrpSpPr>
          <p:grpSpPr>
            <a:xfrm>
              <a:off x="6477261" y="3281463"/>
              <a:ext cx="850954" cy="850954"/>
              <a:chOff x="5714220" y="3605271"/>
              <a:chExt cx="905504" cy="905504"/>
            </a:xfrm>
          </p:grpSpPr>
          <p:sp>
            <p:nvSpPr>
              <p:cNvPr id="18" name="Freeform 142"/>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22187" rIns="222187" bIns="128580" numCol="1" spcCol="1270" anchor="ctr" anchorCtr="0">
                <a:noAutofit/>
              </a:bodyPr>
              <a:lstStyle/>
              <a:p>
                <a:pPr algn="ctr" defTabSz="1249680">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44"/>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49680">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7" name="Freeform 62"/>
            <p:cNvSpPr>
              <a:spLocks noEditPoints="1"/>
            </p:cNvSpPr>
            <p:nvPr/>
          </p:nvSpPr>
          <p:spPr bwMode="auto">
            <a:xfrm>
              <a:off x="6747482" y="3550443"/>
              <a:ext cx="310512" cy="312994"/>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20" name="Straight Connector 153"/>
          <p:cNvCxnSpPr/>
          <p:nvPr/>
        </p:nvCxnSpPr>
        <p:spPr>
          <a:xfrm>
            <a:off x="4539212" y="2911959"/>
            <a:ext cx="724166"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1" name="Group 156"/>
          <p:cNvGrpSpPr/>
          <p:nvPr/>
        </p:nvGrpSpPr>
        <p:grpSpPr>
          <a:xfrm>
            <a:off x="3564749" y="2437671"/>
            <a:ext cx="948576" cy="948576"/>
            <a:chOff x="1991932" y="1640533"/>
            <a:chExt cx="850954" cy="850954"/>
          </a:xfrm>
        </p:grpSpPr>
        <p:grpSp>
          <p:nvGrpSpPr>
            <p:cNvPr id="22" name="Group 149"/>
            <p:cNvGrpSpPr/>
            <p:nvPr/>
          </p:nvGrpSpPr>
          <p:grpSpPr>
            <a:xfrm>
              <a:off x="1991932" y="1640533"/>
              <a:ext cx="850954" cy="850954"/>
              <a:chOff x="2502224" y="2594793"/>
              <a:chExt cx="905504" cy="905504"/>
            </a:xfrm>
          </p:grpSpPr>
          <p:sp>
            <p:nvSpPr>
              <p:cNvPr id="24" name="Freeform 150"/>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249680">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52"/>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49680">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Freeform 187"/>
            <p:cNvSpPr>
              <a:spLocks noEditPoints="1"/>
            </p:cNvSpPr>
            <p:nvPr/>
          </p:nvSpPr>
          <p:spPr bwMode="auto">
            <a:xfrm>
              <a:off x="2249043" y="1957202"/>
              <a:ext cx="336732" cy="21761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6" name="Text Placeholder 3"/>
          <p:cNvSpPr txBox="1"/>
          <p:nvPr/>
        </p:nvSpPr>
        <p:spPr>
          <a:xfrm>
            <a:off x="9563707" y="4779643"/>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20000"/>
              </a:lnSpc>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请输入文字内容请输入文字内容请输入文字内容请输入文字内容请输入文字内容请输入文字内容</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 Placeholder 3"/>
          <p:cNvSpPr txBox="1"/>
          <p:nvPr/>
        </p:nvSpPr>
        <p:spPr>
          <a:xfrm>
            <a:off x="1657463" y="4220094"/>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20000"/>
              </a:lnSpc>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请输入文字内容请输入文字内容请输入文字内容请输入文字内容请输入文字内容请输入文字内容</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Placeholder 3"/>
          <p:cNvSpPr txBox="1"/>
          <p:nvPr/>
        </p:nvSpPr>
        <p:spPr>
          <a:xfrm>
            <a:off x="9563707" y="3266144"/>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20000"/>
              </a:lnSpc>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请输入文字内容请输入文字内容请输入文字内容请输入文字内容请输入文字内容请输入文字内容</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Placeholder 3"/>
          <p:cNvSpPr txBox="1"/>
          <p:nvPr/>
        </p:nvSpPr>
        <p:spPr>
          <a:xfrm>
            <a:off x="1657463" y="2555287"/>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20000"/>
              </a:lnSpc>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请输入文字内容请输入文字内容请输入文字内容请输入文字内容请输入文字内容请输入文字内容</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0" name="Group 128"/>
          <p:cNvGrpSpPr/>
          <p:nvPr/>
        </p:nvGrpSpPr>
        <p:grpSpPr>
          <a:xfrm>
            <a:off x="5069713" y="2772229"/>
            <a:ext cx="2719324" cy="2764086"/>
            <a:chOff x="3124200" y="1657350"/>
            <a:chExt cx="2700338" cy="2744788"/>
          </a:xfrm>
        </p:grpSpPr>
        <p:sp>
          <p:nvSpPr>
            <p:cNvPr id="31" name="Freeform 5"/>
            <p:cNvSpPr/>
            <p:nvPr/>
          </p:nvSpPr>
          <p:spPr bwMode="auto">
            <a:xfrm>
              <a:off x="3789363" y="1657350"/>
              <a:ext cx="1874838" cy="738188"/>
            </a:xfrm>
            <a:custGeom>
              <a:avLst/>
              <a:gdLst/>
              <a:ahLst/>
              <a:cxnLst>
                <a:cxn ang="0">
                  <a:pos x="1181" y="465"/>
                </a:cxn>
                <a:cxn ang="0">
                  <a:pos x="12" y="428"/>
                </a:cxn>
                <a:cxn ang="0">
                  <a:pos x="0" y="0"/>
                </a:cxn>
                <a:cxn ang="0">
                  <a:pos x="1172" y="125"/>
                </a:cxn>
                <a:cxn ang="0">
                  <a:pos x="1181" y="465"/>
                </a:cxn>
              </a:cxnLst>
              <a:rect l="0" t="0" r="r" b="b"/>
              <a:pathLst>
                <a:path w="1181" h="465">
                  <a:moveTo>
                    <a:pt x="1181" y="465"/>
                  </a:moveTo>
                  <a:lnTo>
                    <a:pt x="12" y="428"/>
                  </a:lnTo>
                  <a:lnTo>
                    <a:pt x="0" y="0"/>
                  </a:lnTo>
                  <a:lnTo>
                    <a:pt x="1172" y="125"/>
                  </a:lnTo>
                  <a:lnTo>
                    <a:pt x="1181" y="465"/>
                  </a:lnTo>
                  <a:close/>
                </a:path>
              </a:pathLst>
            </a:custGeom>
            <a:solidFill>
              <a:srgbClr val="F5342E"/>
            </a:solidFill>
            <a:ln w="9525">
              <a:noFill/>
              <a:round/>
            </a:ln>
          </p:spPr>
          <p:txBody>
            <a:bodyPr vert="horz" wrap="square" lIns="128580" tIns="64290" rIns="128580" bIns="64290"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6"/>
            <p:cNvSpPr/>
            <p:nvPr/>
          </p:nvSpPr>
          <p:spPr bwMode="auto">
            <a:xfrm>
              <a:off x="3624263" y="1671637"/>
              <a:ext cx="184150" cy="709613"/>
            </a:xfrm>
            <a:custGeom>
              <a:avLst/>
              <a:gdLst/>
              <a:ahLst/>
              <a:cxnLst>
                <a:cxn ang="0">
                  <a:pos x="104" y="0"/>
                </a:cxn>
                <a:cxn ang="0">
                  <a:pos x="116" y="428"/>
                </a:cxn>
                <a:cxn ang="0">
                  <a:pos x="0" y="447"/>
                </a:cxn>
                <a:cxn ang="0">
                  <a:pos x="3" y="80"/>
                </a:cxn>
                <a:cxn ang="0">
                  <a:pos x="104" y="0"/>
                </a:cxn>
              </a:cxnLst>
              <a:rect l="0" t="0" r="r" b="b"/>
              <a:pathLst>
                <a:path w="116" h="447">
                  <a:moveTo>
                    <a:pt x="104" y="0"/>
                  </a:moveTo>
                  <a:lnTo>
                    <a:pt x="116" y="428"/>
                  </a:lnTo>
                  <a:lnTo>
                    <a:pt x="0" y="447"/>
                  </a:lnTo>
                  <a:lnTo>
                    <a:pt x="3" y="80"/>
                  </a:lnTo>
                  <a:lnTo>
                    <a:pt x="104" y="0"/>
                  </a:lnTo>
                  <a:close/>
                </a:path>
              </a:pathLst>
            </a:custGeom>
            <a:solidFill>
              <a:schemeClr val="accent4">
                <a:lumMod val="75000"/>
              </a:schemeClr>
            </a:solidFill>
            <a:ln w="9525">
              <a:noFill/>
              <a:round/>
            </a:ln>
          </p:spPr>
          <p:txBody>
            <a:bodyPr vert="horz" wrap="square" lIns="128580" tIns="64290" rIns="128580" bIns="64290"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7"/>
            <p:cNvSpPr/>
            <p:nvPr/>
          </p:nvSpPr>
          <p:spPr bwMode="auto">
            <a:xfrm>
              <a:off x="3284538" y="2332037"/>
              <a:ext cx="339725" cy="665163"/>
            </a:xfrm>
            <a:custGeom>
              <a:avLst/>
              <a:gdLst/>
              <a:ahLst/>
              <a:cxnLst>
                <a:cxn ang="0">
                  <a:pos x="0" y="419"/>
                </a:cxn>
                <a:cxn ang="0">
                  <a:pos x="6" y="0"/>
                </a:cxn>
                <a:cxn ang="0">
                  <a:pos x="214" y="22"/>
                </a:cxn>
                <a:cxn ang="0">
                  <a:pos x="208" y="419"/>
                </a:cxn>
                <a:cxn ang="0">
                  <a:pos x="0" y="419"/>
                </a:cxn>
              </a:cxnLst>
              <a:rect l="0" t="0" r="r" b="b"/>
              <a:pathLst>
                <a:path w="214" h="419">
                  <a:moveTo>
                    <a:pt x="0" y="419"/>
                  </a:moveTo>
                  <a:lnTo>
                    <a:pt x="6" y="0"/>
                  </a:lnTo>
                  <a:lnTo>
                    <a:pt x="214" y="22"/>
                  </a:lnTo>
                  <a:lnTo>
                    <a:pt x="208" y="419"/>
                  </a:lnTo>
                  <a:lnTo>
                    <a:pt x="0" y="419"/>
                  </a:lnTo>
                  <a:close/>
                </a:path>
              </a:pathLst>
            </a:custGeom>
            <a:solidFill>
              <a:schemeClr val="accent3">
                <a:lumMod val="50000"/>
              </a:schemeClr>
            </a:solidFill>
            <a:ln w="9525">
              <a:noFill/>
              <a:round/>
            </a:ln>
          </p:spPr>
          <p:txBody>
            <a:bodyPr vert="horz" wrap="square" lIns="128580" tIns="64290" rIns="128580" bIns="64290"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8"/>
            <p:cNvSpPr/>
            <p:nvPr/>
          </p:nvSpPr>
          <p:spPr bwMode="auto">
            <a:xfrm>
              <a:off x="3124200" y="3633787"/>
              <a:ext cx="485775" cy="681038"/>
            </a:xfrm>
            <a:custGeom>
              <a:avLst/>
              <a:gdLst/>
              <a:ahLst/>
              <a:cxnLst>
                <a:cxn ang="0">
                  <a:pos x="98" y="3"/>
                </a:cxn>
                <a:cxn ang="0">
                  <a:pos x="306" y="0"/>
                </a:cxn>
                <a:cxn ang="0">
                  <a:pos x="303" y="291"/>
                </a:cxn>
                <a:cxn ang="0">
                  <a:pos x="0" y="429"/>
                </a:cxn>
                <a:cxn ang="0">
                  <a:pos x="95" y="138"/>
                </a:cxn>
                <a:cxn ang="0">
                  <a:pos x="98" y="3"/>
                </a:cxn>
              </a:cxnLst>
              <a:rect l="0" t="0" r="r" b="b"/>
              <a:pathLst>
                <a:path w="306" h="429">
                  <a:moveTo>
                    <a:pt x="98" y="3"/>
                  </a:moveTo>
                  <a:lnTo>
                    <a:pt x="306" y="0"/>
                  </a:lnTo>
                  <a:lnTo>
                    <a:pt x="303" y="291"/>
                  </a:lnTo>
                  <a:lnTo>
                    <a:pt x="0" y="429"/>
                  </a:lnTo>
                  <a:lnTo>
                    <a:pt x="95" y="138"/>
                  </a:lnTo>
                  <a:lnTo>
                    <a:pt x="98" y="3"/>
                  </a:lnTo>
                  <a:close/>
                </a:path>
              </a:pathLst>
            </a:custGeom>
            <a:solidFill>
              <a:schemeClr val="accent1">
                <a:lumMod val="50000"/>
              </a:schemeClr>
            </a:solidFill>
            <a:ln w="9525">
              <a:noFill/>
              <a:round/>
            </a:ln>
          </p:spPr>
          <p:txBody>
            <a:bodyPr vert="horz" wrap="square" lIns="128580" tIns="64290" rIns="128580" bIns="64290"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9"/>
            <p:cNvSpPr/>
            <p:nvPr/>
          </p:nvSpPr>
          <p:spPr bwMode="auto">
            <a:xfrm>
              <a:off x="3614738" y="2336800"/>
              <a:ext cx="207963" cy="660400"/>
            </a:xfrm>
            <a:custGeom>
              <a:avLst/>
              <a:gdLst/>
              <a:ahLst/>
              <a:cxnLst>
                <a:cxn ang="0">
                  <a:pos x="0" y="416"/>
                </a:cxn>
                <a:cxn ang="0">
                  <a:pos x="6" y="19"/>
                </a:cxn>
                <a:cxn ang="0">
                  <a:pos x="122" y="0"/>
                </a:cxn>
                <a:cxn ang="0">
                  <a:pos x="131" y="410"/>
                </a:cxn>
                <a:cxn ang="0">
                  <a:pos x="0" y="416"/>
                </a:cxn>
              </a:cxnLst>
              <a:rect l="0" t="0" r="r" b="b"/>
              <a:pathLst>
                <a:path w="131" h="416">
                  <a:moveTo>
                    <a:pt x="0" y="416"/>
                  </a:moveTo>
                  <a:lnTo>
                    <a:pt x="6" y="19"/>
                  </a:lnTo>
                  <a:lnTo>
                    <a:pt x="122" y="0"/>
                  </a:lnTo>
                  <a:lnTo>
                    <a:pt x="131" y="410"/>
                  </a:lnTo>
                  <a:lnTo>
                    <a:pt x="0" y="416"/>
                  </a:lnTo>
                  <a:close/>
                </a:path>
              </a:pathLst>
            </a:custGeom>
            <a:solidFill>
              <a:schemeClr val="accent3">
                <a:lumMod val="75000"/>
              </a:schemeClr>
            </a:solidFill>
            <a:ln w="9525">
              <a:noFill/>
              <a:round/>
            </a:ln>
          </p:spPr>
          <p:txBody>
            <a:bodyPr vert="horz" wrap="square" lIns="128580" tIns="64290" rIns="128580" bIns="64290"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10"/>
            <p:cNvSpPr/>
            <p:nvPr/>
          </p:nvSpPr>
          <p:spPr bwMode="auto">
            <a:xfrm>
              <a:off x="3605213" y="3633787"/>
              <a:ext cx="368300" cy="768350"/>
            </a:xfrm>
            <a:custGeom>
              <a:avLst/>
              <a:gdLst/>
              <a:ahLst/>
              <a:cxnLst>
                <a:cxn ang="0">
                  <a:pos x="0" y="291"/>
                </a:cxn>
                <a:cxn ang="0">
                  <a:pos x="3" y="0"/>
                </a:cxn>
                <a:cxn ang="0">
                  <a:pos x="150" y="13"/>
                </a:cxn>
                <a:cxn ang="0">
                  <a:pos x="153" y="159"/>
                </a:cxn>
                <a:cxn ang="0">
                  <a:pos x="232" y="484"/>
                </a:cxn>
                <a:cxn ang="0">
                  <a:pos x="0" y="291"/>
                </a:cxn>
              </a:cxnLst>
              <a:rect l="0" t="0" r="r" b="b"/>
              <a:pathLst>
                <a:path w="232" h="484">
                  <a:moveTo>
                    <a:pt x="0" y="291"/>
                  </a:moveTo>
                  <a:lnTo>
                    <a:pt x="3" y="0"/>
                  </a:lnTo>
                  <a:lnTo>
                    <a:pt x="150" y="13"/>
                  </a:lnTo>
                  <a:lnTo>
                    <a:pt x="153" y="159"/>
                  </a:lnTo>
                  <a:lnTo>
                    <a:pt x="232" y="484"/>
                  </a:lnTo>
                  <a:lnTo>
                    <a:pt x="0" y="291"/>
                  </a:lnTo>
                  <a:close/>
                </a:path>
              </a:pathLst>
            </a:custGeom>
            <a:solidFill>
              <a:schemeClr val="accent1">
                <a:lumMod val="75000"/>
              </a:schemeClr>
            </a:solidFill>
            <a:ln w="9525">
              <a:noFill/>
              <a:round/>
            </a:ln>
          </p:spPr>
          <p:txBody>
            <a:bodyPr vert="horz" wrap="square" lIns="128580" tIns="64290" rIns="128580" bIns="64290"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11"/>
            <p:cNvSpPr/>
            <p:nvPr/>
          </p:nvSpPr>
          <p:spPr bwMode="auto">
            <a:xfrm>
              <a:off x="3808413" y="2336800"/>
              <a:ext cx="1865313" cy="650875"/>
            </a:xfrm>
            <a:custGeom>
              <a:avLst/>
              <a:gdLst/>
              <a:ahLst/>
              <a:cxnLst>
                <a:cxn ang="0">
                  <a:pos x="1175" y="377"/>
                </a:cxn>
                <a:cxn ang="0">
                  <a:pos x="9" y="410"/>
                </a:cxn>
                <a:cxn ang="0">
                  <a:pos x="0" y="0"/>
                </a:cxn>
                <a:cxn ang="0">
                  <a:pos x="1169" y="37"/>
                </a:cxn>
                <a:cxn ang="0">
                  <a:pos x="1175" y="377"/>
                </a:cxn>
              </a:cxnLst>
              <a:rect l="0" t="0" r="r" b="b"/>
              <a:pathLst>
                <a:path w="1175" h="410">
                  <a:moveTo>
                    <a:pt x="1175" y="377"/>
                  </a:moveTo>
                  <a:lnTo>
                    <a:pt x="9" y="410"/>
                  </a:lnTo>
                  <a:lnTo>
                    <a:pt x="0" y="0"/>
                  </a:lnTo>
                  <a:lnTo>
                    <a:pt x="1169" y="37"/>
                  </a:lnTo>
                  <a:lnTo>
                    <a:pt x="1175" y="377"/>
                  </a:lnTo>
                  <a:close/>
                </a:path>
              </a:pathLst>
            </a:custGeom>
            <a:solidFill>
              <a:schemeClr val="accent3"/>
            </a:solidFill>
            <a:ln w="9525">
              <a:noFill/>
              <a:round/>
            </a:ln>
          </p:spPr>
          <p:txBody>
            <a:bodyPr vert="horz" wrap="square" lIns="128580" tIns="64290" rIns="128580" bIns="64290"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12"/>
            <p:cNvSpPr/>
            <p:nvPr/>
          </p:nvSpPr>
          <p:spPr bwMode="auto">
            <a:xfrm>
              <a:off x="3822700" y="2935287"/>
              <a:ext cx="1865313" cy="719138"/>
            </a:xfrm>
            <a:custGeom>
              <a:avLst/>
              <a:gdLst/>
              <a:ahLst/>
              <a:cxnLst>
                <a:cxn ang="0">
                  <a:pos x="1175" y="361"/>
                </a:cxn>
                <a:cxn ang="0">
                  <a:pos x="13" y="453"/>
                </a:cxn>
                <a:cxn ang="0">
                  <a:pos x="0" y="33"/>
                </a:cxn>
                <a:cxn ang="0">
                  <a:pos x="1166" y="0"/>
                </a:cxn>
                <a:cxn ang="0">
                  <a:pos x="1175" y="361"/>
                </a:cxn>
              </a:cxnLst>
              <a:rect l="0" t="0" r="r" b="b"/>
              <a:pathLst>
                <a:path w="1175" h="453">
                  <a:moveTo>
                    <a:pt x="1175" y="361"/>
                  </a:moveTo>
                  <a:lnTo>
                    <a:pt x="13" y="453"/>
                  </a:lnTo>
                  <a:lnTo>
                    <a:pt x="0" y="33"/>
                  </a:lnTo>
                  <a:lnTo>
                    <a:pt x="1166" y="0"/>
                  </a:lnTo>
                  <a:lnTo>
                    <a:pt x="1175" y="361"/>
                  </a:lnTo>
                  <a:close/>
                </a:path>
              </a:pathLst>
            </a:custGeom>
            <a:solidFill>
              <a:schemeClr val="accent2"/>
            </a:solidFill>
            <a:ln w="9525">
              <a:noFill/>
              <a:round/>
            </a:ln>
          </p:spPr>
          <p:txBody>
            <a:bodyPr vert="horz" wrap="square" lIns="128580" tIns="64290" rIns="128580" bIns="64290"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13"/>
            <p:cNvSpPr/>
            <p:nvPr/>
          </p:nvSpPr>
          <p:spPr bwMode="auto">
            <a:xfrm>
              <a:off x="3843338" y="3508375"/>
              <a:ext cx="1981200" cy="893763"/>
            </a:xfrm>
            <a:custGeom>
              <a:avLst/>
              <a:gdLst/>
              <a:ahLst/>
              <a:cxnLst>
                <a:cxn ang="0">
                  <a:pos x="0" y="92"/>
                </a:cxn>
                <a:cxn ang="0">
                  <a:pos x="1162" y="0"/>
                </a:cxn>
                <a:cxn ang="0">
                  <a:pos x="1165" y="116"/>
                </a:cxn>
                <a:cxn ang="0">
                  <a:pos x="1248" y="391"/>
                </a:cxn>
                <a:cxn ang="0">
                  <a:pos x="82" y="563"/>
                </a:cxn>
                <a:cxn ang="0">
                  <a:pos x="3" y="238"/>
                </a:cxn>
                <a:cxn ang="0">
                  <a:pos x="0" y="92"/>
                </a:cxn>
              </a:cxnLst>
              <a:rect l="0" t="0" r="r" b="b"/>
              <a:pathLst>
                <a:path w="1248" h="563">
                  <a:moveTo>
                    <a:pt x="0" y="92"/>
                  </a:moveTo>
                  <a:lnTo>
                    <a:pt x="1162" y="0"/>
                  </a:lnTo>
                  <a:lnTo>
                    <a:pt x="1165" y="116"/>
                  </a:lnTo>
                  <a:lnTo>
                    <a:pt x="1248" y="391"/>
                  </a:lnTo>
                  <a:lnTo>
                    <a:pt x="82" y="563"/>
                  </a:lnTo>
                  <a:lnTo>
                    <a:pt x="3" y="238"/>
                  </a:lnTo>
                  <a:lnTo>
                    <a:pt x="0" y="92"/>
                  </a:lnTo>
                  <a:close/>
                </a:path>
              </a:pathLst>
            </a:custGeom>
            <a:solidFill>
              <a:schemeClr val="accent1"/>
            </a:solidFill>
            <a:ln w="9525">
              <a:noFill/>
              <a:round/>
            </a:ln>
          </p:spPr>
          <p:txBody>
            <a:bodyPr vert="horz" wrap="square" lIns="128580" tIns="64290" rIns="128580" bIns="64290"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14"/>
            <p:cNvSpPr/>
            <p:nvPr/>
          </p:nvSpPr>
          <p:spPr bwMode="auto">
            <a:xfrm>
              <a:off x="3609975" y="2987675"/>
              <a:ext cx="233363" cy="666750"/>
            </a:xfrm>
            <a:custGeom>
              <a:avLst/>
              <a:gdLst/>
              <a:ahLst/>
              <a:cxnLst>
                <a:cxn ang="0">
                  <a:pos x="134" y="0"/>
                </a:cxn>
                <a:cxn ang="0">
                  <a:pos x="147" y="420"/>
                </a:cxn>
                <a:cxn ang="0">
                  <a:pos x="0" y="407"/>
                </a:cxn>
                <a:cxn ang="0">
                  <a:pos x="3" y="6"/>
                </a:cxn>
                <a:cxn ang="0">
                  <a:pos x="134" y="0"/>
                </a:cxn>
              </a:cxnLst>
              <a:rect l="0" t="0" r="r" b="b"/>
              <a:pathLst>
                <a:path w="147" h="420">
                  <a:moveTo>
                    <a:pt x="134" y="0"/>
                  </a:moveTo>
                  <a:lnTo>
                    <a:pt x="147" y="420"/>
                  </a:lnTo>
                  <a:lnTo>
                    <a:pt x="0" y="407"/>
                  </a:lnTo>
                  <a:lnTo>
                    <a:pt x="3" y="6"/>
                  </a:lnTo>
                  <a:lnTo>
                    <a:pt x="134" y="0"/>
                  </a:lnTo>
                  <a:close/>
                </a:path>
              </a:pathLst>
            </a:custGeom>
            <a:solidFill>
              <a:schemeClr val="accent2">
                <a:lumMod val="75000"/>
              </a:schemeClr>
            </a:solidFill>
            <a:ln w="9525">
              <a:noFill/>
              <a:round/>
            </a:ln>
          </p:spPr>
          <p:txBody>
            <a:bodyPr vert="horz" wrap="square" lIns="128580" tIns="64290" rIns="128580" bIns="64290"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15"/>
            <p:cNvSpPr/>
            <p:nvPr/>
          </p:nvSpPr>
          <p:spPr bwMode="auto">
            <a:xfrm>
              <a:off x="3279775" y="2997200"/>
              <a:ext cx="334963" cy="641350"/>
            </a:xfrm>
            <a:custGeom>
              <a:avLst/>
              <a:gdLst/>
              <a:ahLst/>
              <a:cxnLst>
                <a:cxn ang="0">
                  <a:pos x="208" y="401"/>
                </a:cxn>
                <a:cxn ang="0">
                  <a:pos x="0" y="404"/>
                </a:cxn>
                <a:cxn ang="0">
                  <a:pos x="3" y="0"/>
                </a:cxn>
                <a:cxn ang="0">
                  <a:pos x="211" y="0"/>
                </a:cxn>
                <a:cxn ang="0">
                  <a:pos x="208" y="401"/>
                </a:cxn>
              </a:cxnLst>
              <a:rect l="0" t="0" r="r" b="b"/>
              <a:pathLst>
                <a:path w="211" h="404">
                  <a:moveTo>
                    <a:pt x="208" y="401"/>
                  </a:moveTo>
                  <a:lnTo>
                    <a:pt x="0" y="404"/>
                  </a:lnTo>
                  <a:lnTo>
                    <a:pt x="3" y="0"/>
                  </a:lnTo>
                  <a:lnTo>
                    <a:pt x="211" y="0"/>
                  </a:lnTo>
                  <a:lnTo>
                    <a:pt x="208" y="401"/>
                  </a:lnTo>
                  <a:close/>
                </a:path>
              </a:pathLst>
            </a:custGeom>
            <a:solidFill>
              <a:schemeClr val="accent2">
                <a:lumMod val="50000"/>
              </a:schemeClr>
            </a:solidFill>
            <a:ln w="9525">
              <a:noFill/>
              <a:round/>
            </a:ln>
          </p:spPr>
          <p:txBody>
            <a:bodyPr vert="horz" wrap="square" lIns="128580" tIns="64290" rIns="128580" bIns="64290"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16"/>
            <p:cNvSpPr/>
            <p:nvPr/>
          </p:nvSpPr>
          <p:spPr bwMode="auto">
            <a:xfrm>
              <a:off x="3124200" y="4095750"/>
              <a:ext cx="849313" cy="306388"/>
            </a:xfrm>
            <a:custGeom>
              <a:avLst/>
              <a:gdLst/>
              <a:ahLst/>
              <a:cxnLst>
                <a:cxn ang="0">
                  <a:pos x="0" y="138"/>
                </a:cxn>
                <a:cxn ang="0">
                  <a:pos x="303" y="0"/>
                </a:cxn>
                <a:cxn ang="0">
                  <a:pos x="535" y="193"/>
                </a:cxn>
                <a:cxn ang="0">
                  <a:pos x="0" y="138"/>
                </a:cxn>
              </a:cxnLst>
              <a:rect l="0" t="0" r="r" b="b"/>
              <a:pathLst>
                <a:path w="535" h="193">
                  <a:moveTo>
                    <a:pt x="0" y="138"/>
                  </a:moveTo>
                  <a:lnTo>
                    <a:pt x="303" y="0"/>
                  </a:lnTo>
                  <a:lnTo>
                    <a:pt x="535" y="193"/>
                  </a:lnTo>
                  <a:lnTo>
                    <a:pt x="0" y="138"/>
                  </a:lnTo>
                  <a:close/>
                </a:path>
              </a:pathLst>
            </a:custGeom>
            <a:solidFill>
              <a:schemeClr val="accent1"/>
            </a:solidFill>
            <a:ln w="9525">
              <a:noFill/>
              <a:round/>
            </a:ln>
          </p:spPr>
          <p:txBody>
            <a:bodyPr vert="horz" wrap="square" lIns="128580" tIns="64290" rIns="128580" bIns="64290"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17"/>
            <p:cNvSpPr/>
            <p:nvPr/>
          </p:nvSpPr>
          <p:spPr bwMode="auto">
            <a:xfrm>
              <a:off x="3294063" y="1685925"/>
              <a:ext cx="334963" cy="681038"/>
            </a:xfrm>
            <a:custGeom>
              <a:avLst/>
              <a:gdLst/>
              <a:ahLst/>
              <a:cxnLst>
                <a:cxn ang="0">
                  <a:pos x="208" y="429"/>
                </a:cxn>
                <a:cxn ang="0">
                  <a:pos x="0" y="407"/>
                </a:cxn>
                <a:cxn ang="0">
                  <a:pos x="3" y="0"/>
                </a:cxn>
                <a:cxn ang="0">
                  <a:pos x="211" y="61"/>
                </a:cxn>
                <a:cxn ang="0">
                  <a:pos x="208" y="429"/>
                </a:cxn>
              </a:cxnLst>
              <a:rect l="0" t="0" r="r" b="b"/>
              <a:pathLst>
                <a:path w="211" h="429">
                  <a:moveTo>
                    <a:pt x="208" y="429"/>
                  </a:moveTo>
                  <a:lnTo>
                    <a:pt x="0" y="407"/>
                  </a:lnTo>
                  <a:lnTo>
                    <a:pt x="3" y="0"/>
                  </a:lnTo>
                  <a:lnTo>
                    <a:pt x="211" y="61"/>
                  </a:lnTo>
                  <a:lnTo>
                    <a:pt x="208" y="429"/>
                  </a:lnTo>
                  <a:close/>
                </a:path>
              </a:pathLst>
            </a:custGeom>
            <a:solidFill>
              <a:schemeClr val="accent4">
                <a:lumMod val="50000"/>
              </a:schemeClr>
            </a:solidFill>
            <a:ln w="9525">
              <a:noFill/>
              <a:round/>
            </a:ln>
          </p:spPr>
          <p:txBody>
            <a:bodyPr vert="horz" wrap="square" lIns="128580" tIns="64290" rIns="128580" bIns="64290"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4" name="Group 80"/>
            <p:cNvGrpSpPr/>
            <p:nvPr/>
          </p:nvGrpSpPr>
          <p:grpSpPr>
            <a:xfrm rot="364498">
              <a:off x="4089643" y="1872450"/>
              <a:ext cx="1244431" cy="1867007"/>
              <a:chOff x="2616022" y="2850356"/>
              <a:chExt cx="635178" cy="952952"/>
            </a:xfrm>
          </p:grpSpPr>
          <p:grpSp>
            <p:nvGrpSpPr>
              <p:cNvPr id="45" name="Group 81"/>
              <p:cNvGrpSpPr/>
              <p:nvPr/>
            </p:nvGrpSpPr>
            <p:grpSpPr>
              <a:xfrm>
                <a:off x="2616022" y="2850356"/>
                <a:ext cx="635178" cy="166118"/>
                <a:chOff x="2616022" y="2850356"/>
                <a:chExt cx="635178" cy="166118"/>
              </a:xfrm>
            </p:grpSpPr>
            <p:sp>
              <p:nvSpPr>
                <p:cNvPr id="47" name="Freeform 39"/>
                <p:cNvSpPr/>
                <p:nvPr/>
              </p:nvSpPr>
              <p:spPr bwMode="auto">
                <a:xfrm>
                  <a:off x="3171825" y="2850356"/>
                  <a:ext cx="79375" cy="114300"/>
                </a:xfrm>
                <a:custGeom>
                  <a:avLst/>
                  <a:gdLst/>
                  <a:ahLst/>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ln>
              </p:spPr>
              <p:txBody>
                <a:bodyPr vert="horz" wrap="square" lIns="128580" tIns="64290" rIns="128580" bIns="64290" numCol="1" anchor="t" anchorCtr="0" compatLnSpc="1"/>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40"/>
                <p:cNvSpPr/>
                <p:nvPr/>
              </p:nvSpPr>
              <p:spPr bwMode="auto">
                <a:xfrm>
                  <a:off x="3190875" y="2877344"/>
                  <a:ext cx="39688" cy="58738"/>
                </a:xfrm>
                <a:custGeom>
                  <a:avLst/>
                  <a:gdLst/>
                  <a:ahLst/>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ln>
              </p:spPr>
              <p:txBody>
                <a:bodyPr vert="horz" wrap="square" lIns="128580" tIns="64290" rIns="128580" bIns="64290" numCol="1" anchor="t" anchorCtr="0" compatLnSpc="1"/>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39"/>
                <p:cNvSpPr/>
                <p:nvPr/>
              </p:nvSpPr>
              <p:spPr bwMode="auto">
                <a:xfrm>
                  <a:off x="2616022" y="2902174"/>
                  <a:ext cx="79375" cy="114300"/>
                </a:xfrm>
                <a:custGeom>
                  <a:avLst/>
                  <a:gdLst/>
                  <a:ahLst/>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ln>
              </p:spPr>
              <p:txBody>
                <a:bodyPr vert="horz" wrap="square" lIns="128580" tIns="64290" rIns="128580" bIns="64290" numCol="1" anchor="t" anchorCtr="0" compatLnSpc="1"/>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40"/>
                <p:cNvSpPr/>
                <p:nvPr/>
              </p:nvSpPr>
              <p:spPr bwMode="auto">
                <a:xfrm>
                  <a:off x="2635071" y="2929161"/>
                  <a:ext cx="39688" cy="58738"/>
                </a:xfrm>
                <a:custGeom>
                  <a:avLst/>
                  <a:gdLst/>
                  <a:ahLst/>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ln>
              </p:spPr>
              <p:txBody>
                <a:bodyPr vert="horz" wrap="square" lIns="128580" tIns="64290" rIns="128580" bIns="64290" numCol="1" anchor="t" anchorCtr="0" compatLnSpc="1"/>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6" name="Freeform 41"/>
              <p:cNvSpPr/>
              <p:nvPr/>
            </p:nvSpPr>
            <p:spPr bwMode="auto">
              <a:xfrm>
                <a:off x="2641600" y="2900019"/>
                <a:ext cx="585788" cy="903289"/>
              </a:xfrm>
              <a:custGeom>
                <a:avLst/>
                <a:gdLst/>
                <a:ahLst/>
                <a:cxnLst>
                  <a:cxn ang="0">
                    <a:pos x="176" y="595"/>
                  </a:cxn>
                  <a:cxn ang="0">
                    <a:pos x="149" y="589"/>
                  </a:cxn>
                  <a:cxn ang="0">
                    <a:pos x="0" y="35"/>
                  </a:cxn>
                  <a:cxn ang="0">
                    <a:pos x="8" y="25"/>
                  </a:cxn>
                  <a:cxn ang="0">
                    <a:pos x="8" y="25"/>
                  </a:cxn>
                  <a:cxn ang="0">
                    <a:pos x="17" y="35"/>
                  </a:cxn>
                  <a:cxn ang="0">
                    <a:pos x="156" y="573"/>
                  </a:cxn>
                  <a:cxn ang="0">
                    <a:pos x="207" y="567"/>
                  </a:cxn>
                  <a:cxn ang="0">
                    <a:pos x="365" y="10"/>
                  </a:cxn>
                  <a:cxn ang="0">
                    <a:pos x="373" y="1"/>
                  </a:cxn>
                  <a:cxn ang="0">
                    <a:pos x="382" y="8"/>
                  </a:cxn>
                  <a:cxn ang="0">
                    <a:pos x="345" y="290"/>
                  </a:cxn>
                  <a:cxn ang="0">
                    <a:pos x="217" y="581"/>
                  </a:cxn>
                  <a:cxn ang="0">
                    <a:pos x="176" y="595"/>
                  </a:cxn>
                </a:cxnLst>
                <a:rect l="0" t="0" r="r" b="b"/>
                <a:pathLst>
                  <a:path w="386" h="595">
                    <a:moveTo>
                      <a:pt x="176" y="595"/>
                    </a:moveTo>
                    <a:cubicBezTo>
                      <a:pt x="167" y="595"/>
                      <a:pt x="158" y="593"/>
                      <a:pt x="149" y="589"/>
                    </a:cubicBezTo>
                    <a:cubicBezTo>
                      <a:pt x="1" y="523"/>
                      <a:pt x="0" y="55"/>
                      <a:pt x="0" y="35"/>
                    </a:cubicBezTo>
                    <a:cubicBezTo>
                      <a:pt x="0" y="30"/>
                      <a:pt x="4" y="25"/>
                      <a:pt x="8" y="25"/>
                    </a:cubicBezTo>
                    <a:cubicBezTo>
                      <a:pt x="8" y="25"/>
                      <a:pt x="8" y="25"/>
                      <a:pt x="8" y="25"/>
                    </a:cubicBezTo>
                    <a:cubicBezTo>
                      <a:pt x="13" y="25"/>
                      <a:pt x="17" y="30"/>
                      <a:pt x="17" y="35"/>
                    </a:cubicBezTo>
                    <a:cubicBezTo>
                      <a:pt x="17" y="40"/>
                      <a:pt x="18" y="511"/>
                      <a:pt x="156" y="573"/>
                    </a:cubicBezTo>
                    <a:cubicBezTo>
                      <a:pt x="173" y="581"/>
                      <a:pt x="190" y="579"/>
                      <a:pt x="207" y="567"/>
                    </a:cubicBezTo>
                    <a:cubicBezTo>
                      <a:pt x="311" y="491"/>
                      <a:pt x="373" y="83"/>
                      <a:pt x="365" y="10"/>
                    </a:cubicBezTo>
                    <a:cubicBezTo>
                      <a:pt x="365" y="5"/>
                      <a:pt x="368" y="1"/>
                      <a:pt x="373" y="1"/>
                    </a:cubicBezTo>
                    <a:cubicBezTo>
                      <a:pt x="377" y="0"/>
                      <a:pt x="382" y="4"/>
                      <a:pt x="382" y="8"/>
                    </a:cubicBezTo>
                    <a:cubicBezTo>
                      <a:pt x="386" y="46"/>
                      <a:pt x="372" y="171"/>
                      <a:pt x="345" y="290"/>
                    </a:cubicBezTo>
                    <a:cubicBezTo>
                      <a:pt x="320" y="398"/>
                      <a:pt x="278" y="536"/>
                      <a:pt x="217" y="581"/>
                    </a:cubicBezTo>
                    <a:cubicBezTo>
                      <a:pt x="204" y="590"/>
                      <a:pt x="190" y="595"/>
                      <a:pt x="176" y="595"/>
                    </a:cubicBezTo>
                    <a:close/>
                  </a:path>
                </a:pathLst>
              </a:custGeom>
              <a:solidFill>
                <a:srgbClr val="F2F2F2"/>
              </a:solidFill>
              <a:ln w="9525">
                <a:noFill/>
                <a:round/>
              </a:ln>
            </p:spPr>
            <p:txBody>
              <a:bodyPr vert="horz" wrap="square" lIns="128580" tIns="64290" rIns="128580" bIns="64290" numCol="1" anchor="t" anchorCtr="0" compatLnSpc="1"/>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Tree>
    <p:extLst>
      <p:ext uri="{BB962C8B-B14F-4D97-AF65-F5344CB8AC3E}">
        <p14:creationId xmlns:p14="http://schemas.microsoft.com/office/powerpoint/2010/main" val="1953298265"/>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500"/>
                                        <p:tgtEl>
                                          <p:spTgt spid="26"/>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right)">
                                      <p:cBhvr>
                                        <p:cTn id="26" dur="500"/>
                                        <p:tgtEl>
                                          <p:spTgt spid="8"/>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right)">
                                      <p:cBhvr>
                                        <p:cTn id="36" dur="500"/>
                                        <p:tgtEl>
                                          <p:spTgt spid="27"/>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par>
                          <p:cTn id="41" fill="hold">
                            <p:stCondLst>
                              <p:cond delay="4000"/>
                            </p:stCondLst>
                            <p:childTnLst>
                              <p:par>
                                <p:cTn id="42" presetID="53" presetClass="entr" presetSubtype="16"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childTnLst>
                          </p:cTn>
                        </p:par>
                        <p:par>
                          <p:cTn id="51" fill="hold">
                            <p:stCondLst>
                              <p:cond delay="5000"/>
                            </p:stCondLst>
                            <p:childTnLst>
                              <p:par>
                                <p:cTn id="52" presetID="22" presetClass="entr" presetSubtype="2"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right)">
                                      <p:cBhvr>
                                        <p:cTn id="54" dur="500"/>
                                        <p:tgtEl>
                                          <p:spTgt spid="20"/>
                                        </p:tgtEl>
                                      </p:cBhvr>
                                    </p:animEffect>
                                  </p:childTnLst>
                                </p:cTn>
                              </p:par>
                            </p:childTnLst>
                          </p:cTn>
                        </p:par>
                        <p:par>
                          <p:cTn id="55" fill="hold">
                            <p:stCondLst>
                              <p:cond delay="5500"/>
                            </p:stCondLst>
                            <p:childTnLst>
                              <p:par>
                                <p:cTn id="56" presetID="53" presetClass="entr" presetSubtype="16" fill="hold" nodeType="after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ppt_w</p:attrName>
                                        </p:attrNameLst>
                                      </p:cBhvr>
                                      <p:tavLst>
                                        <p:tav tm="0">
                                          <p:val>
                                            <p:fltVal val="0"/>
                                          </p:val>
                                        </p:tav>
                                        <p:tav tm="100000">
                                          <p:val>
                                            <p:strVal val="#ppt_w"/>
                                          </p:val>
                                        </p:tav>
                                      </p:tavLst>
                                    </p:anim>
                                    <p:anim calcmode="lin" valueType="num">
                                      <p:cBhvr>
                                        <p:cTn id="59" dur="500" fill="hold"/>
                                        <p:tgtEl>
                                          <p:spTgt spid="21"/>
                                        </p:tgtEl>
                                        <p:attrNameLst>
                                          <p:attrName>ppt_h</p:attrName>
                                        </p:attrNameLst>
                                      </p:cBhvr>
                                      <p:tavLst>
                                        <p:tav tm="0">
                                          <p:val>
                                            <p:fltVal val="0"/>
                                          </p:val>
                                        </p:tav>
                                        <p:tav tm="100000">
                                          <p:val>
                                            <p:strVal val="#ppt_h"/>
                                          </p:val>
                                        </p:tav>
                                      </p:tavLst>
                                    </p:anim>
                                    <p:animEffect transition="in" filter="fade">
                                      <p:cBhvr>
                                        <p:cTn id="60" dur="500"/>
                                        <p:tgtEl>
                                          <p:spTgt spid="21"/>
                                        </p:tgtEl>
                                      </p:cBhvr>
                                    </p:animEffect>
                                  </p:childTnLst>
                                </p:cTn>
                              </p:par>
                            </p:childTnLst>
                          </p:cTn>
                        </p:par>
                        <p:par>
                          <p:cTn id="61" fill="hold">
                            <p:stCondLst>
                              <p:cond delay="6000"/>
                            </p:stCondLst>
                            <p:childTnLst>
                              <p:par>
                                <p:cTn id="62" presetID="22" presetClass="entr" presetSubtype="2"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wipe(right)">
                                      <p:cBhvr>
                                        <p:cTn id="6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7"/>
          <p:cNvSpPr/>
          <p:nvPr/>
        </p:nvSpPr>
        <p:spPr>
          <a:xfrm>
            <a:off x="4682212" y="2580176"/>
            <a:ext cx="2443717" cy="2164312"/>
          </a:xfrm>
          <a:custGeom>
            <a:avLst/>
            <a:gdLst>
              <a:gd name="connsiteX0" fmla="*/ 226771 w 907085"/>
              <a:gd name="connsiteY0" fmla="*/ 0 h 768096"/>
              <a:gd name="connsiteX1" fmla="*/ 21946 w 907085"/>
              <a:gd name="connsiteY1" fmla="*/ 365760 h 768096"/>
              <a:gd name="connsiteX2" fmla="*/ 0 w 907085"/>
              <a:gd name="connsiteY2" fmla="*/ 416966 h 768096"/>
              <a:gd name="connsiteX3" fmla="*/ 219456 w 907085"/>
              <a:gd name="connsiteY3" fmla="*/ 768096 h 768096"/>
              <a:gd name="connsiteX4" fmla="*/ 680314 w 907085"/>
              <a:gd name="connsiteY4" fmla="*/ 768096 h 768096"/>
              <a:gd name="connsiteX5" fmla="*/ 907085 w 907085"/>
              <a:gd name="connsiteY5" fmla="*/ 395021 h 768096"/>
              <a:gd name="connsiteX6" fmla="*/ 702259 w 907085"/>
              <a:gd name="connsiteY6" fmla="*/ 21946 h 768096"/>
              <a:gd name="connsiteX7" fmla="*/ 226771 w 907085"/>
              <a:gd name="connsiteY7" fmla="*/ 0 h 768096"/>
              <a:gd name="connsiteX0" fmla="*/ 226771 w 907085"/>
              <a:gd name="connsiteY0" fmla="*/ 0 h 768096"/>
              <a:gd name="connsiteX1" fmla="*/ 21946 w 907085"/>
              <a:gd name="connsiteY1" fmla="*/ 365760 h 768096"/>
              <a:gd name="connsiteX2" fmla="*/ 0 w 907085"/>
              <a:gd name="connsiteY2" fmla="*/ 416966 h 768096"/>
              <a:gd name="connsiteX3" fmla="*/ 219456 w 907085"/>
              <a:gd name="connsiteY3" fmla="*/ 768096 h 768096"/>
              <a:gd name="connsiteX4" fmla="*/ 680314 w 907085"/>
              <a:gd name="connsiteY4" fmla="*/ 768096 h 768096"/>
              <a:gd name="connsiteX5" fmla="*/ 907085 w 907085"/>
              <a:gd name="connsiteY5" fmla="*/ 395021 h 768096"/>
              <a:gd name="connsiteX6" fmla="*/ 687628 w 907085"/>
              <a:gd name="connsiteY6" fmla="*/ 7316 h 768096"/>
              <a:gd name="connsiteX7" fmla="*/ 226771 w 907085"/>
              <a:gd name="connsiteY7" fmla="*/ 0 h 76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7085" h="768096">
                <a:moveTo>
                  <a:pt x="226771" y="0"/>
                </a:moveTo>
                <a:lnTo>
                  <a:pt x="21946" y="365760"/>
                </a:lnTo>
                <a:lnTo>
                  <a:pt x="0" y="416966"/>
                </a:lnTo>
                <a:lnTo>
                  <a:pt x="219456" y="768096"/>
                </a:lnTo>
                <a:lnTo>
                  <a:pt x="680314" y="768096"/>
                </a:lnTo>
                <a:lnTo>
                  <a:pt x="907085" y="395021"/>
                </a:lnTo>
                <a:lnTo>
                  <a:pt x="687628" y="7316"/>
                </a:lnTo>
                <a:lnTo>
                  <a:pt x="226771" y="0"/>
                </a:lnTo>
                <a:close/>
              </a:path>
            </a:pathLst>
          </a:custGeom>
          <a:solidFill>
            <a:srgbClr val="58BFCE"/>
          </a:solidFill>
          <a:ln w="3175" cap="flat" cmpd="thickThin" algn="ctr">
            <a:noFill/>
            <a:prstDash val="solid"/>
          </a:ln>
          <a:effectLst/>
          <a:scene3d>
            <a:camera prst="orthographicFront"/>
            <a:lightRig rig="threePt" dir="t"/>
          </a:scene3d>
          <a:sp3d/>
        </p:spPr>
        <p:txBody>
          <a:bodyPr wrap="none" anchor="ctr"/>
          <a:lstStyle/>
          <a:p>
            <a:pPr algn="ctr" eaLnBrk="1" hangingPunct="1">
              <a:lnSpc>
                <a:spcPct val="75000"/>
              </a:lnSpc>
              <a:defRPr/>
            </a:pPr>
            <a:endParaRPr lang="zh-CN" altLang="en-US" sz="1300" kern="0">
              <a:solidFill>
                <a:srgbClr val="FFFFFF"/>
              </a:solidFill>
              <a:effectLst>
                <a:outerShdw blurRad="50800" dist="38100" dir="2700000" algn="tl" rotWithShape="0">
                  <a:prstClr val="black">
                    <a:alpha val="40000"/>
                  </a:prstClr>
                </a:outerShdw>
              </a:effectLst>
              <a:latin typeface="+mn-ea"/>
            </a:endParaRPr>
          </a:p>
        </p:txBody>
      </p:sp>
      <p:sp>
        <p:nvSpPr>
          <p:cNvPr id="5" name="直角三角形 4"/>
          <p:cNvSpPr/>
          <p:nvPr/>
        </p:nvSpPr>
        <p:spPr>
          <a:xfrm rot="4528621">
            <a:off x="4433944" y="2746899"/>
            <a:ext cx="431790" cy="431791"/>
          </a:xfrm>
          <a:prstGeom prst="rtTriangle">
            <a:avLst/>
          </a:prstGeom>
          <a:solidFill>
            <a:schemeClr val="accent1">
              <a:lumMod val="60000"/>
              <a:lumOff val="40000"/>
            </a:schemeClr>
          </a:solidFill>
          <a:ln w="38100" cap="flat" cmpd="thickThin" algn="ctr">
            <a:noFill/>
            <a:prstDash val="solid"/>
          </a:ln>
          <a:effectLst/>
          <a:scene3d>
            <a:camera prst="orthographicFront"/>
            <a:lightRig rig="flat" dir="t">
              <a:rot lat="0" lon="0" rev="5400000"/>
            </a:lightRig>
          </a:scene3d>
          <a:sp3d/>
        </p:spPr>
        <p:txBody>
          <a:bodyPr anchor="ctr"/>
          <a:lstStyle/>
          <a:p>
            <a:pPr algn="ctr" eaLnBrk="1" hangingPunct="1">
              <a:lnSpc>
                <a:spcPct val="80000"/>
              </a:lnSpc>
              <a:defRPr/>
            </a:pPr>
            <a:endParaRPr lang="zh-CN" altLang="en-US" sz="1600" kern="0">
              <a:solidFill>
                <a:srgbClr val="FFFFFF"/>
              </a:solidFill>
              <a:effectLst>
                <a:outerShdw blurRad="292100" dist="38100" dir="2700000" sx="101000" sy="101000" algn="tl" rotWithShape="0">
                  <a:srgbClr val="080808"/>
                </a:outerShdw>
              </a:effectLst>
              <a:latin typeface="+mn-ea"/>
            </a:endParaRPr>
          </a:p>
        </p:txBody>
      </p:sp>
      <p:sp>
        <p:nvSpPr>
          <p:cNvPr id="6" name="直角三角形 5"/>
          <p:cNvSpPr/>
          <p:nvPr/>
        </p:nvSpPr>
        <p:spPr>
          <a:xfrm rot="8054162">
            <a:off x="5721042" y="2058984"/>
            <a:ext cx="431790" cy="431791"/>
          </a:xfrm>
          <a:prstGeom prst="rtTriangle">
            <a:avLst/>
          </a:prstGeom>
          <a:solidFill>
            <a:schemeClr val="accent1"/>
          </a:solidFill>
          <a:ln w="38100" cap="flat" cmpd="thickThin" algn="ctr">
            <a:noFill/>
            <a:prstDash val="solid"/>
          </a:ln>
          <a:effectLst/>
          <a:scene3d>
            <a:camera prst="orthographicFront"/>
            <a:lightRig rig="flat" dir="t">
              <a:rot lat="0" lon="0" rev="5400000"/>
            </a:lightRig>
          </a:scene3d>
          <a:sp3d/>
        </p:spPr>
        <p:txBody>
          <a:bodyPr anchor="ctr"/>
          <a:lstStyle/>
          <a:p>
            <a:pPr algn="ctr" eaLnBrk="1" hangingPunct="1">
              <a:defRPr/>
            </a:pPr>
            <a:endParaRPr lang="zh-CN" altLang="en-US" kern="0">
              <a:solidFill>
                <a:srgbClr val="FFFFFF"/>
              </a:solidFill>
              <a:effectLst>
                <a:outerShdw blurRad="292100" dist="38100" dir="2700000" sx="101000" sy="101000" algn="tl" rotWithShape="0">
                  <a:srgbClr val="080808"/>
                </a:outerShdw>
              </a:effectLst>
              <a:latin typeface="+mn-ea"/>
            </a:endParaRPr>
          </a:p>
        </p:txBody>
      </p:sp>
      <p:sp>
        <p:nvSpPr>
          <p:cNvPr id="7" name="直角三角形 6"/>
          <p:cNvSpPr/>
          <p:nvPr/>
        </p:nvSpPr>
        <p:spPr>
          <a:xfrm rot="11612220">
            <a:off x="6923208" y="2734258"/>
            <a:ext cx="431791" cy="431790"/>
          </a:xfrm>
          <a:prstGeom prst="rtTriangle">
            <a:avLst/>
          </a:prstGeom>
          <a:solidFill>
            <a:schemeClr val="accent1">
              <a:lumMod val="20000"/>
              <a:lumOff val="80000"/>
            </a:schemeClr>
          </a:solidFill>
          <a:ln w="38100" cap="flat" cmpd="thickThin" algn="ctr">
            <a:noFill/>
            <a:prstDash val="solid"/>
          </a:ln>
          <a:effectLst/>
          <a:scene3d>
            <a:camera prst="orthographicFront"/>
            <a:lightRig rig="flat" dir="t">
              <a:rot lat="0" lon="0" rev="5400000"/>
            </a:lightRig>
          </a:scene3d>
          <a:sp3d/>
        </p:spPr>
        <p:txBody>
          <a:bodyPr anchor="ctr"/>
          <a:lstStyle/>
          <a:p>
            <a:pPr algn="ctr" eaLnBrk="1" hangingPunct="1">
              <a:defRPr/>
            </a:pPr>
            <a:endParaRPr lang="zh-CN" altLang="en-US" kern="0">
              <a:solidFill>
                <a:srgbClr val="FFFFFF"/>
              </a:solidFill>
              <a:effectLst>
                <a:outerShdw blurRad="292100" dist="38100" dir="2700000" sx="101000" sy="101000" algn="tl" rotWithShape="0">
                  <a:srgbClr val="080808"/>
                </a:outerShdw>
              </a:effectLst>
              <a:latin typeface="+mn-ea"/>
            </a:endParaRPr>
          </a:p>
        </p:txBody>
      </p:sp>
      <p:sp>
        <p:nvSpPr>
          <p:cNvPr id="8" name="直角三角形 7"/>
          <p:cNvSpPr/>
          <p:nvPr/>
        </p:nvSpPr>
        <p:spPr>
          <a:xfrm rot="856733">
            <a:off x="4439573" y="4212133"/>
            <a:ext cx="431791" cy="431790"/>
          </a:xfrm>
          <a:prstGeom prst="rtTriangle">
            <a:avLst/>
          </a:prstGeom>
          <a:solidFill>
            <a:schemeClr val="accent1">
              <a:lumMod val="20000"/>
              <a:lumOff val="80000"/>
            </a:schemeClr>
          </a:solidFill>
          <a:ln w="38100" cap="flat" cmpd="thickThin" algn="ctr">
            <a:noFill/>
            <a:prstDash val="solid"/>
          </a:ln>
          <a:effectLst/>
          <a:scene3d>
            <a:camera prst="orthographicFront"/>
            <a:lightRig rig="flat" dir="t">
              <a:rot lat="0" lon="0" rev="5400000"/>
            </a:lightRig>
          </a:scene3d>
          <a:sp3d/>
        </p:spPr>
        <p:txBody>
          <a:bodyPr anchor="ctr"/>
          <a:lstStyle/>
          <a:p>
            <a:pPr algn="ctr" eaLnBrk="1" hangingPunct="1">
              <a:defRPr/>
            </a:pPr>
            <a:endParaRPr lang="zh-CN" altLang="en-US" kern="0">
              <a:solidFill>
                <a:srgbClr val="FFFFFF"/>
              </a:solidFill>
              <a:effectLst>
                <a:outerShdw blurRad="292100" dist="38100" dir="2700000" sx="101000" sy="101000" algn="tl" rotWithShape="0">
                  <a:srgbClr val="080808"/>
                </a:outerShdw>
              </a:effectLst>
              <a:latin typeface="+mn-ea"/>
            </a:endParaRPr>
          </a:p>
        </p:txBody>
      </p:sp>
      <p:sp>
        <p:nvSpPr>
          <p:cNvPr id="9" name="直角三角形 8"/>
          <p:cNvSpPr/>
          <p:nvPr/>
        </p:nvSpPr>
        <p:spPr>
          <a:xfrm rot="18867328">
            <a:off x="5679123" y="4833900"/>
            <a:ext cx="431790" cy="431791"/>
          </a:xfrm>
          <a:prstGeom prst="rtTriangle">
            <a:avLst/>
          </a:prstGeom>
          <a:solidFill>
            <a:schemeClr val="accent1"/>
          </a:solidFill>
          <a:ln w="38100" cap="flat" cmpd="thickThin" algn="ctr">
            <a:noFill/>
            <a:prstDash val="solid"/>
          </a:ln>
          <a:effectLst/>
          <a:scene3d>
            <a:camera prst="orthographicFront"/>
            <a:lightRig rig="flat" dir="t">
              <a:rot lat="0" lon="0" rev="5400000"/>
            </a:lightRig>
          </a:scene3d>
          <a:sp3d/>
        </p:spPr>
        <p:txBody>
          <a:bodyPr anchor="ctr"/>
          <a:lstStyle/>
          <a:p>
            <a:pPr algn="ctr" eaLnBrk="1" hangingPunct="1">
              <a:defRPr/>
            </a:pPr>
            <a:endParaRPr lang="zh-CN" altLang="en-US" kern="0">
              <a:solidFill>
                <a:srgbClr val="FFFFFF"/>
              </a:solidFill>
              <a:effectLst>
                <a:outerShdw blurRad="292100" dist="38100" dir="2700000" sx="101000" sy="101000" algn="tl" rotWithShape="0">
                  <a:srgbClr val="080808"/>
                </a:outerShdw>
              </a:effectLst>
              <a:latin typeface="+mn-ea"/>
            </a:endParaRPr>
          </a:p>
        </p:txBody>
      </p:sp>
      <p:sp>
        <p:nvSpPr>
          <p:cNvPr id="10" name="直角三角形 9"/>
          <p:cNvSpPr/>
          <p:nvPr/>
        </p:nvSpPr>
        <p:spPr>
          <a:xfrm rot="15353492">
            <a:off x="6893178" y="4179851"/>
            <a:ext cx="431790" cy="431791"/>
          </a:xfrm>
          <a:prstGeom prst="rtTriangle">
            <a:avLst/>
          </a:prstGeom>
          <a:solidFill>
            <a:schemeClr val="accent1">
              <a:lumMod val="60000"/>
              <a:lumOff val="40000"/>
            </a:schemeClr>
          </a:solidFill>
          <a:ln w="38100" cap="flat" cmpd="thickThin" algn="ctr">
            <a:noFill/>
            <a:prstDash val="solid"/>
          </a:ln>
          <a:effectLst/>
          <a:scene3d>
            <a:camera prst="orthographicFront"/>
            <a:lightRig rig="flat" dir="t">
              <a:rot lat="0" lon="0" rev="5400000"/>
            </a:lightRig>
          </a:scene3d>
          <a:sp3d/>
        </p:spPr>
        <p:txBody>
          <a:bodyPr anchor="ctr"/>
          <a:lstStyle/>
          <a:p>
            <a:pPr algn="ctr" eaLnBrk="1" hangingPunct="1">
              <a:lnSpc>
                <a:spcPct val="80000"/>
              </a:lnSpc>
              <a:defRPr/>
            </a:pPr>
            <a:endParaRPr lang="zh-CN" altLang="en-US" sz="1600" kern="0">
              <a:solidFill>
                <a:srgbClr val="FFFFFF"/>
              </a:solidFill>
              <a:effectLst>
                <a:outerShdw blurRad="292100" dist="38100" dir="2700000" sx="101000" sy="101000" algn="tl" rotWithShape="0">
                  <a:srgbClr val="080808"/>
                </a:outerShdw>
              </a:effectLst>
              <a:latin typeface="+mn-ea"/>
            </a:endParaRPr>
          </a:p>
        </p:txBody>
      </p:sp>
      <p:sp>
        <p:nvSpPr>
          <p:cNvPr id="11" name="文本框 10"/>
          <p:cNvSpPr txBox="1"/>
          <p:nvPr/>
        </p:nvSpPr>
        <p:spPr>
          <a:xfrm>
            <a:off x="4682212" y="1172731"/>
            <a:ext cx="2509449" cy="312778"/>
          </a:xfrm>
          <a:prstGeom prst="rect">
            <a:avLst/>
          </a:prstGeom>
          <a:noFill/>
        </p:spPr>
        <p:txBody>
          <a:bodyPr wrap="square">
            <a:spAutoFit/>
          </a:bodyPr>
          <a:lstStyle/>
          <a:p>
            <a:pPr>
              <a:lnSpc>
                <a:spcPct val="110000"/>
              </a:lnSpc>
              <a:defRPr/>
            </a:pPr>
            <a:r>
              <a:rPr lang="zh-CN" altLang="en-US" sz="1400" spc="100" dirty="0">
                <a:latin typeface="微软雅黑" panose="020B0503020204020204" pitchFamily="34" charset="-122"/>
                <a:ea typeface="微软雅黑" panose="020B0503020204020204" pitchFamily="34" charset="-122"/>
                <a:cs typeface="Arial" panose="020B0604020202020204" pitchFamily="34" charset="0"/>
              </a:rPr>
              <a:t>双击替换内容双击替换内容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352733" y="2357777"/>
            <a:ext cx="2509449" cy="312778"/>
          </a:xfrm>
          <a:prstGeom prst="rect">
            <a:avLst/>
          </a:prstGeom>
          <a:noFill/>
        </p:spPr>
        <p:txBody>
          <a:bodyPr wrap="square">
            <a:spAutoFit/>
          </a:bodyPr>
          <a:lstStyle/>
          <a:p>
            <a:pPr>
              <a:lnSpc>
                <a:spcPct val="110000"/>
              </a:lnSpc>
              <a:defRPr/>
            </a:pPr>
            <a:r>
              <a:rPr lang="zh-CN" altLang="en-US" sz="1400" spc="100" dirty="0">
                <a:latin typeface="微软雅黑" panose="020B0503020204020204" pitchFamily="34" charset="-122"/>
                <a:ea typeface="微软雅黑" panose="020B0503020204020204" pitchFamily="34" charset="-122"/>
                <a:cs typeface="Arial" panose="020B0604020202020204" pitchFamily="34" charset="0"/>
              </a:rPr>
              <a:t>双击替换内容双击替换内容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271798" y="4146581"/>
            <a:ext cx="2509449" cy="312778"/>
          </a:xfrm>
          <a:prstGeom prst="rect">
            <a:avLst/>
          </a:prstGeom>
          <a:noFill/>
        </p:spPr>
        <p:txBody>
          <a:bodyPr wrap="square">
            <a:spAutoFit/>
          </a:bodyPr>
          <a:lstStyle/>
          <a:p>
            <a:pPr>
              <a:lnSpc>
                <a:spcPct val="110000"/>
              </a:lnSpc>
              <a:defRPr/>
            </a:pPr>
            <a:r>
              <a:rPr lang="zh-CN" altLang="en-US" sz="1400" spc="100" dirty="0">
                <a:latin typeface="微软雅黑" panose="020B0503020204020204" pitchFamily="34" charset="-122"/>
                <a:ea typeface="微软雅黑" panose="020B0503020204020204" pitchFamily="34" charset="-122"/>
                <a:cs typeface="Arial" panose="020B0604020202020204" pitchFamily="34" charset="0"/>
              </a:rPr>
              <a:t>双击替换内容双击替换内容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682212" y="5440989"/>
            <a:ext cx="2509449" cy="312778"/>
          </a:xfrm>
          <a:prstGeom prst="rect">
            <a:avLst/>
          </a:prstGeom>
          <a:noFill/>
        </p:spPr>
        <p:txBody>
          <a:bodyPr wrap="square">
            <a:spAutoFit/>
          </a:bodyPr>
          <a:lstStyle/>
          <a:p>
            <a:pPr>
              <a:lnSpc>
                <a:spcPct val="110000"/>
              </a:lnSpc>
              <a:defRPr/>
            </a:pPr>
            <a:r>
              <a:rPr lang="zh-CN" altLang="en-US" sz="1400" spc="100" dirty="0">
                <a:latin typeface="微软雅黑" panose="020B0503020204020204" pitchFamily="34" charset="-122"/>
                <a:ea typeface="微软雅黑" panose="020B0503020204020204" pitchFamily="34" charset="-122"/>
                <a:cs typeface="Arial" panose="020B0604020202020204" pitchFamily="34" charset="0"/>
              </a:rPr>
              <a:t>双击</a:t>
            </a:r>
            <a:r>
              <a:rPr lang="zh-CN" altLang="en-US" sz="1400" spc="100">
                <a:latin typeface="微软雅黑" panose="020B0503020204020204" pitchFamily="34" charset="-122"/>
                <a:ea typeface="微软雅黑" panose="020B0503020204020204" pitchFamily="34" charset="-122"/>
                <a:cs typeface="Arial" panose="020B0604020202020204" pitchFamily="34" charset="0"/>
              </a:rPr>
              <a:t>替换内容双击替换内容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987978" y="4236926"/>
            <a:ext cx="2509449" cy="312778"/>
          </a:xfrm>
          <a:prstGeom prst="rect">
            <a:avLst/>
          </a:prstGeom>
          <a:noFill/>
        </p:spPr>
        <p:txBody>
          <a:bodyPr wrap="square">
            <a:spAutoFit/>
          </a:bodyPr>
          <a:lstStyle/>
          <a:p>
            <a:pPr>
              <a:lnSpc>
                <a:spcPct val="110000"/>
              </a:lnSpc>
              <a:defRPr/>
            </a:pPr>
            <a:r>
              <a:rPr lang="zh-CN" altLang="en-US" sz="1400" spc="100" dirty="0">
                <a:latin typeface="微软雅黑" panose="020B0503020204020204" pitchFamily="34" charset="-122"/>
                <a:ea typeface="微软雅黑" panose="020B0503020204020204" pitchFamily="34" charset="-122"/>
                <a:cs typeface="Arial" panose="020B0604020202020204" pitchFamily="34" charset="0"/>
              </a:rPr>
              <a:t>双击替换内容双击替换内容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962979" y="2365148"/>
            <a:ext cx="2509449" cy="312778"/>
          </a:xfrm>
          <a:prstGeom prst="rect">
            <a:avLst/>
          </a:prstGeom>
          <a:noFill/>
        </p:spPr>
        <p:txBody>
          <a:bodyPr wrap="square">
            <a:spAutoFit/>
          </a:bodyPr>
          <a:lstStyle/>
          <a:p>
            <a:pPr>
              <a:lnSpc>
                <a:spcPct val="110000"/>
              </a:lnSpc>
              <a:defRPr/>
            </a:pPr>
            <a:r>
              <a:rPr lang="zh-CN" altLang="en-US" sz="1400" spc="100" dirty="0">
                <a:latin typeface="微软雅黑" panose="020B0503020204020204" pitchFamily="34" charset="-122"/>
                <a:ea typeface="微软雅黑" panose="020B0503020204020204" pitchFamily="34" charset="-122"/>
                <a:cs typeface="Arial" panose="020B0604020202020204" pitchFamily="34" charset="0"/>
              </a:rPr>
              <a:t>双击替换内容双击替换内容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直角三角形 16"/>
          <p:cNvSpPr/>
          <p:nvPr/>
        </p:nvSpPr>
        <p:spPr>
          <a:xfrm rot="11612220">
            <a:off x="7075608" y="2886658"/>
            <a:ext cx="431791" cy="431790"/>
          </a:xfrm>
          <a:prstGeom prst="rtTriangle">
            <a:avLst/>
          </a:prstGeom>
          <a:solidFill>
            <a:srgbClr val="F5342E"/>
          </a:solidFill>
          <a:ln w="38100" cap="flat" cmpd="thickThin" algn="ctr">
            <a:noFill/>
            <a:prstDash val="solid"/>
          </a:ln>
          <a:effectLst/>
          <a:scene3d>
            <a:camera prst="orthographicFront"/>
            <a:lightRig rig="flat" dir="t">
              <a:rot lat="0" lon="0" rev="5400000"/>
            </a:lightRig>
          </a:scene3d>
          <a:sp3d/>
        </p:spPr>
        <p:txBody>
          <a:bodyPr anchor="ctr"/>
          <a:lstStyle/>
          <a:p>
            <a:pPr algn="ctr" eaLnBrk="1" hangingPunct="1">
              <a:defRPr/>
            </a:pPr>
            <a:endParaRPr lang="zh-CN" altLang="en-US" kern="0">
              <a:solidFill>
                <a:srgbClr val="FFFFFF"/>
              </a:solidFill>
              <a:effectLst>
                <a:outerShdw blurRad="292100" dist="38100" dir="2700000" sx="101000" sy="101000" algn="tl" rotWithShape="0">
                  <a:srgbClr val="080808"/>
                </a:outerShdw>
              </a:effectLst>
              <a:latin typeface="+mn-ea"/>
            </a:endParaRPr>
          </a:p>
        </p:txBody>
      </p:sp>
      <p:sp>
        <p:nvSpPr>
          <p:cNvPr id="18" name="直角三角形 17"/>
          <p:cNvSpPr/>
          <p:nvPr/>
        </p:nvSpPr>
        <p:spPr>
          <a:xfrm rot="856733">
            <a:off x="4591973" y="4364533"/>
            <a:ext cx="431791" cy="431790"/>
          </a:xfrm>
          <a:prstGeom prst="rtTriangle">
            <a:avLst/>
          </a:prstGeom>
          <a:solidFill>
            <a:srgbClr val="F98581"/>
          </a:solidFill>
          <a:ln w="38100" cap="flat" cmpd="thickThin" algn="ctr">
            <a:noFill/>
            <a:prstDash val="solid"/>
          </a:ln>
          <a:effectLst/>
          <a:scene3d>
            <a:camera prst="orthographicFront"/>
            <a:lightRig rig="flat" dir="t">
              <a:rot lat="0" lon="0" rev="5400000"/>
            </a:lightRig>
          </a:scene3d>
          <a:sp3d/>
        </p:spPr>
        <p:txBody>
          <a:bodyPr anchor="ctr"/>
          <a:lstStyle/>
          <a:p>
            <a:pPr algn="ctr" eaLnBrk="1" hangingPunct="1">
              <a:defRPr/>
            </a:pPr>
            <a:endParaRPr lang="zh-CN" altLang="en-US" kern="0">
              <a:solidFill>
                <a:srgbClr val="FFFFFF"/>
              </a:solidFill>
              <a:effectLst>
                <a:outerShdw blurRad="292100" dist="38100" dir="2700000" sx="101000" sy="101000" algn="tl" rotWithShape="0">
                  <a:srgbClr val="080808"/>
                </a:outerShdw>
              </a:effectLst>
              <a:latin typeface="+mn-ea"/>
            </a:endParaRPr>
          </a:p>
        </p:txBody>
      </p:sp>
    </p:spTree>
    <p:extLst>
      <p:ext uri="{BB962C8B-B14F-4D97-AF65-F5344CB8AC3E}">
        <p14:creationId xmlns:p14="http://schemas.microsoft.com/office/powerpoint/2010/main" val="993218503"/>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4">
            <a:extLst>
              <a:ext uri="{FF2B5EF4-FFF2-40B4-BE49-F238E27FC236}">
                <a16:creationId xmlns:a16="http://schemas.microsoft.com/office/drawing/2014/main" id="{A9AE4AF5-EA0A-4D2A-8268-9768D2D07DFB}"/>
              </a:ext>
            </a:extLst>
          </p:cNvPr>
          <p:cNvSpPr>
            <a:spLocks/>
          </p:cNvSpPr>
          <p:nvPr/>
        </p:nvSpPr>
        <p:spPr bwMode="auto">
          <a:xfrm rot="13500000">
            <a:off x="3656340" y="2801635"/>
            <a:ext cx="1226552" cy="2041811"/>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909090"/>
          </a:solidFill>
          <a:ln w="0">
            <a:noFill/>
            <a:prstDash val="solid"/>
            <a:round/>
            <a:headEnd/>
            <a:tailEnd/>
          </a:ln>
          <a:effectLst>
            <a:outerShdw algn="tl" rotWithShape="0">
              <a:srgbClr val="FFFFFF"/>
            </a:outerShdw>
          </a:effectLst>
        </p:spPr>
        <p:txBody>
          <a:bodyPr vert="horz" wrap="square" lIns="130911" tIns="65456" rIns="130911" bIns="65456" numCol="1" anchor="t" anchorCtr="0" compatLnSpc="1">
            <a:prstTxWarp prst="textNoShape">
              <a:avLst/>
            </a:prstTxWarp>
          </a:bodyPr>
          <a:lstStyle/>
          <a:p>
            <a:pPr algn="ctr" fontAlgn="base">
              <a:spcBef>
                <a:spcPct val="0"/>
              </a:spcBef>
              <a:spcAft>
                <a:spcPct val="0"/>
              </a:spcAft>
              <a:defRPr/>
            </a:pPr>
            <a:endParaRPr lang="en-US" sz="2963" kern="0">
              <a:solidFill>
                <a:srgbClr val="000000"/>
              </a:solidFill>
              <a:latin typeface="微软雅黑"/>
              <a:sym typeface="Gill Sans" charset="0"/>
            </a:endParaRPr>
          </a:p>
        </p:txBody>
      </p:sp>
      <p:sp>
        <p:nvSpPr>
          <p:cNvPr id="3" name="Freeform 6">
            <a:extLst>
              <a:ext uri="{FF2B5EF4-FFF2-40B4-BE49-F238E27FC236}">
                <a16:creationId xmlns:a16="http://schemas.microsoft.com/office/drawing/2014/main" id="{39B2890E-198F-405F-9BE0-189D567BBB23}"/>
              </a:ext>
            </a:extLst>
          </p:cNvPr>
          <p:cNvSpPr>
            <a:spLocks/>
          </p:cNvSpPr>
          <p:nvPr/>
        </p:nvSpPr>
        <p:spPr bwMode="auto">
          <a:xfrm>
            <a:off x="-30493" y="2571804"/>
            <a:ext cx="12526852" cy="3283428"/>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909090"/>
          </a:solidFill>
          <a:ln w="0">
            <a:noFill/>
            <a:prstDash val="solid"/>
            <a:round/>
            <a:headEnd/>
            <a:tailEnd/>
          </a:ln>
          <a:effectLst>
            <a:outerShdw algn="tl" rotWithShape="0">
              <a:srgbClr val="FFFFFF"/>
            </a:outerShdw>
          </a:effectLst>
        </p:spPr>
        <p:txBody>
          <a:bodyPr vert="horz" wrap="square" lIns="130911" tIns="65456" rIns="130911" bIns="65456" numCol="1" anchor="t" anchorCtr="0" compatLnSpc="1">
            <a:prstTxWarp prst="textNoShape">
              <a:avLst/>
            </a:prstTxWarp>
          </a:bodyPr>
          <a:lstStyle/>
          <a:p>
            <a:pPr algn="ctr" fontAlgn="base">
              <a:spcBef>
                <a:spcPct val="0"/>
              </a:spcBef>
              <a:spcAft>
                <a:spcPct val="0"/>
              </a:spcAft>
              <a:defRPr/>
            </a:pPr>
            <a:endParaRPr lang="en-US" sz="2963" kern="0">
              <a:solidFill>
                <a:srgbClr val="000000"/>
              </a:solidFill>
              <a:latin typeface="微软雅黑"/>
              <a:sym typeface="Gill Sans" charset="0"/>
            </a:endParaRPr>
          </a:p>
        </p:txBody>
      </p:sp>
      <p:sp>
        <p:nvSpPr>
          <p:cNvPr id="4" name="Freeform 13">
            <a:extLst>
              <a:ext uri="{FF2B5EF4-FFF2-40B4-BE49-F238E27FC236}">
                <a16:creationId xmlns:a16="http://schemas.microsoft.com/office/drawing/2014/main" id="{FB1F03A1-4DD1-496C-94B7-1D69D5DC1B58}"/>
              </a:ext>
            </a:extLst>
          </p:cNvPr>
          <p:cNvSpPr>
            <a:spLocks/>
          </p:cNvSpPr>
          <p:nvPr/>
        </p:nvSpPr>
        <p:spPr bwMode="auto">
          <a:xfrm>
            <a:off x="7396650" y="4017082"/>
            <a:ext cx="1814807" cy="46185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headEnd/>
            <a:tailEnd/>
          </a:ln>
          <a:effectLst>
            <a:outerShdw algn="tl" rotWithShape="0">
              <a:srgbClr val="FFFFFF"/>
            </a:outerShdw>
          </a:effectLst>
        </p:spPr>
        <p:txBody>
          <a:bodyPr vert="horz" wrap="square" lIns="130911" tIns="65456" rIns="130911" bIns="65456" numCol="1" anchor="t" anchorCtr="0" compatLnSpc="1">
            <a:prstTxWarp prst="textNoShape">
              <a:avLst/>
            </a:prstTxWarp>
          </a:bodyPr>
          <a:lstStyle/>
          <a:p>
            <a:pPr algn="ctr" fontAlgn="base">
              <a:spcBef>
                <a:spcPct val="0"/>
              </a:spcBef>
              <a:spcAft>
                <a:spcPct val="0"/>
              </a:spcAft>
              <a:defRPr/>
            </a:pPr>
            <a:endParaRPr lang="en-US" sz="2963" kern="0">
              <a:solidFill>
                <a:srgbClr val="000000"/>
              </a:solidFill>
              <a:latin typeface="微软雅黑"/>
              <a:sym typeface="Gill Sans" charset="0"/>
            </a:endParaRPr>
          </a:p>
        </p:txBody>
      </p:sp>
      <p:sp>
        <p:nvSpPr>
          <p:cNvPr id="5" name="Freeform 13">
            <a:extLst>
              <a:ext uri="{FF2B5EF4-FFF2-40B4-BE49-F238E27FC236}">
                <a16:creationId xmlns:a16="http://schemas.microsoft.com/office/drawing/2014/main" id="{55679C87-6572-4E94-9DED-2554E73A47FD}"/>
              </a:ext>
            </a:extLst>
          </p:cNvPr>
          <p:cNvSpPr>
            <a:spLocks/>
          </p:cNvSpPr>
          <p:nvPr/>
        </p:nvSpPr>
        <p:spPr bwMode="auto">
          <a:xfrm rot="5910658">
            <a:off x="8188300" y="2579756"/>
            <a:ext cx="1374331" cy="464089"/>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headEnd/>
            <a:tailEnd/>
          </a:ln>
          <a:effectLst>
            <a:outerShdw algn="tl" rotWithShape="0">
              <a:srgbClr val="FFFFFF"/>
            </a:outerShdw>
          </a:effectLst>
        </p:spPr>
        <p:txBody>
          <a:bodyPr vert="horz" wrap="square" lIns="130911" tIns="65456" rIns="130911" bIns="65456" numCol="1" anchor="t" anchorCtr="0" compatLnSpc="1">
            <a:prstTxWarp prst="textNoShape">
              <a:avLst/>
            </a:prstTxWarp>
          </a:bodyPr>
          <a:lstStyle/>
          <a:p>
            <a:pPr algn="ctr" fontAlgn="base">
              <a:spcBef>
                <a:spcPct val="0"/>
              </a:spcBef>
              <a:spcAft>
                <a:spcPct val="0"/>
              </a:spcAft>
              <a:defRPr/>
            </a:pPr>
            <a:endParaRPr lang="en-US" sz="2963" kern="0">
              <a:solidFill>
                <a:srgbClr val="000000"/>
              </a:solidFill>
              <a:latin typeface="微软雅黑"/>
              <a:sym typeface="Gill Sans" charset="0"/>
            </a:endParaRPr>
          </a:p>
        </p:txBody>
      </p:sp>
      <p:grpSp>
        <p:nvGrpSpPr>
          <p:cNvPr id="6" name="Group 15">
            <a:extLst>
              <a:ext uri="{FF2B5EF4-FFF2-40B4-BE49-F238E27FC236}">
                <a16:creationId xmlns:a16="http://schemas.microsoft.com/office/drawing/2014/main" id="{90A14092-DA09-4376-826A-406385E2663C}"/>
              </a:ext>
            </a:extLst>
          </p:cNvPr>
          <p:cNvGrpSpPr/>
          <p:nvPr/>
        </p:nvGrpSpPr>
        <p:grpSpPr>
          <a:xfrm>
            <a:off x="8896060" y="4147256"/>
            <a:ext cx="630789" cy="622969"/>
            <a:chOff x="6590322" y="2740893"/>
            <a:chExt cx="467298" cy="467298"/>
          </a:xfrm>
        </p:grpSpPr>
        <p:sp>
          <p:nvSpPr>
            <p:cNvPr id="7" name="Freeform 11">
              <a:extLst>
                <a:ext uri="{FF2B5EF4-FFF2-40B4-BE49-F238E27FC236}">
                  <a16:creationId xmlns:a16="http://schemas.microsoft.com/office/drawing/2014/main" id="{53E63461-5ABE-438A-9B79-12DD8CB8B43A}"/>
                </a:ext>
              </a:extLst>
            </p:cNvPr>
            <p:cNvSpPr>
              <a:spLocks/>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rgbClr val="F5342E"/>
            </a:solidFill>
            <a:ln w="0">
              <a:noFill/>
              <a:prstDash val="solid"/>
              <a:round/>
              <a:headEnd/>
              <a:tailEnd/>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a:ln>
                  <a:noFill/>
                </a:ln>
                <a:solidFill>
                  <a:srgbClr val="000000"/>
                </a:solidFill>
                <a:effectLst/>
                <a:uLnTx/>
                <a:uFillTx/>
                <a:latin typeface="微软雅黑"/>
                <a:sym typeface="Gill Sans" charset="0"/>
              </a:endParaRPr>
            </a:p>
          </p:txBody>
        </p:sp>
        <p:sp>
          <p:nvSpPr>
            <p:cNvPr id="8" name="Freeform 6">
              <a:extLst>
                <a:ext uri="{FF2B5EF4-FFF2-40B4-BE49-F238E27FC236}">
                  <a16:creationId xmlns:a16="http://schemas.microsoft.com/office/drawing/2014/main" id="{BC9A4D5C-A5A8-46B6-8FDB-51854B088367}"/>
                </a:ext>
              </a:extLst>
            </p:cNvPr>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a:ln>
                  <a:noFill/>
                </a:ln>
                <a:solidFill>
                  <a:srgbClr val="000000"/>
                </a:solidFill>
                <a:effectLst/>
                <a:uLnTx/>
                <a:uFillTx/>
                <a:latin typeface="微软雅黑"/>
                <a:sym typeface="Gill Sans" charset="0"/>
              </a:endParaRPr>
            </a:p>
          </p:txBody>
        </p:sp>
      </p:grpSp>
      <p:grpSp>
        <p:nvGrpSpPr>
          <p:cNvPr id="9" name="Group 1">
            <a:extLst>
              <a:ext uri="{FF2B5EF4-FFF2-40B4-BE49-F238E27FC236}">
                <a16:creationId xmlns:a16="http://schemas.microsoft.com/office/drawing/2014/main" id="{E14DA518-8C9A-4C7A-B05D-F77F54FD9127}"/>
              </a:ext>
            </a:extLst>
          </p:cNvPr>
          <p:cNvGrpSpPr/>
          <p:nvPr/>
        </p:nvGrpSpPr>
        <p:grpSpPr>
          <a:xfrm>
            <a:off x="1439073" y="2917811"/>
            <a:ext cx="627697" cy="622969"/>
            <a:chOff x="1066082" y="1818668"/>
            <a:chExt cx="465007" cy="467298"/>
          </a:xfrm>
        </p:grpSpPr>
        <p:sp>
          <p:nvSpPr>
            <p:cNvPr id="10" name="Freeform 7">
              <a:extLst>
                <a:ext uri="{FF2B5EF4-FFF2-40B4-BE49-F238E27FC236}">
                  <a16:creationId xmlns:a16="http://schemas.microsoft.com/office/drawing/2014/main" id="{8D70392C-B967-4F0F-A65C-5523114EF10F}"/>
                </a:ext>
              </a:extLst>
            </p:cNvPr>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rgbClr val="F5342E"/>
            </a:solidFill>
            <a:ln w="0">
              <a:noFill/>
              <a:prstDash val="solid"/>
              <a:round/>
              <a:headEnd/>
              <a:tailEnd/>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dirty="0">
                <a:ln>
                  <a:noFill/>
                </a:ln>
                <a:solidFill>
                  <a:srgbClr val="000000"/>
                </a:solidFill>
                <a:effectLst/>
                <a:uLnTx/>
                <a:uFillTx/>
                <a:latin typeface="微软雅黑"/>
                <a:sym typeface="Gill Sans" charset="0"/>
              </a:endParaRPr>
            </a:p>
          </p:txBody>
        </p:sp>
        <p:sp>
          <p:nvSpPr>
            <p:cNvPr id="11" name="Freeform 7">
              <a:extLst>
                <a:ext uri="{FF2B5EF4-FFF2-40B4-BE49-F238E27FC236}">
                  <a16:creationId xmlns:a16="http://schemas.microsoft.com/office/drawing/2014/main" id="{705FCC19-4787-4677-8D2B-005DF834A58E}"/>
                </a:ext>
              </a:extLst>
            </p:cNvPr>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a:ln>
                  <a:noFill/>
                </a:ln>
                <a:solidFill>
                  <a:srgbClr val="000000"/>
                </a:solidFill>
                <a:effectLst/>
                <a:uLnTx/>
                <a:uFillTx/>
                <a:latin typeface="微软雅黑"/>
                <a:sym typeface="Gill Sans" charset="0"/>
              </a:endParaRPr>
            </a:p>
          </p:txBody>
        </p:sp>
      </p:grpSp>
      <p:grpSp>
        <p:nvGrpSpPr>
          <p:cNvPr id="12" name="Group 2">
            <a:extLst>
              <a:ext uri="{FF2B5EF4-FFF2-40B4-BE49-F238E27FC236}">
                <a16:creationId xmlns:a16="http://schemas.microsoft.com/office/drawing/2014/main" id="{55328C2C-6587-4E80-B782-3676256F2F79}"/>
              </a:ext>
            </a:extLst>
          </p:cNvPr>
          <p:cNvGrpSpPr/>
          <p:nvPr/>
        </p:nvGrpSpPr>
        <p:grpSpPr>
          <a:xfrm>
            <a:off x="4907981" y="2926427"/>
            <a:ext cx="627697" cy="619913"/>
            <a:chOff x="3635896" y="1825130"/>
            <a:chExt cx="465007" cy="465007"/>
          </a:xfrm>
        </p:grpSpPr>
        <p:sp>
          <p:nvSpPr>
            <p:cNvPr id="13" name="Freeform 8">
              <a:extLst>
                <a:ext uri="{FF2B5EF4-FFF2-40B4-BE49-F238E27FC236}">
                  <a16:creationId xmlns:a16="http://schemas.microsoft.com/office/drawing/2014/main" id="{D8746159-C2A5-4ECE-A667-CE007512C900}"/>
                </a:ext>
              </a:extLst>
            </p:cNvPr>
            <p:cNvSpPr>
              <a:spLocks/>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rgbClr val="58BFCE"/>
            </a:solidFill>
            <a:ln w="0">
              <a:noFill/>
              <a:prstDash val="solid"/>
              <a:round/>
              <a:headEnd/>
              <a:tailEnd/>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a:ln>
                  <a:noFill/>
                </a:ln>
                <a:solidFill>
                  <a:srgbClr val="000000"/>
                </a:solidFill>
                <a:effectLst/>
                <a:uLnTx/>
                <a:uFillTx/>
                <a:latin typeface="微软雅黑"/>
                <a:sym typeface="Gill Sans" charset="0"/>
              </a:endParaRPr>
            </a:p>
          </p:txBody>
        </p:sp>
        <p:sp>
          <p:nvSpPr>
            <p:cNvPr id="14" name="Freeform 8">
              <a:extLst>
                <a:ext uri="{FF2B5EF4-FFF2-40B4-BE49-F238E27FC236}">
                  <a16:creationId xmlns:a16="http://schemas.microsoft.com/office/drawing/2014/main" id="{DF7655AD-9CC0-4455-B4E9-9ADCEC78B146}"/>
                </a:ext>
              </a:extLst>
            </p:cNvPr>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a:ln>
                  <a:noFill/>
                </a:ln>
                <a:solidFill>
                  <a:srgbClr val="000000"/>
                </a:solidFill>
                <a:effectLst/>
                <a:uLnTx/>
                <a:uFillTx/>
                <a:latin typeface="微软雅黑"/>
                <a:sym typeface="Gill Sans" charset="0"/>
              </a:endParaRPr>
            </a:p>
          </p:txBody>
        </p:sp>
      </p:grpSp>
      <p:grpSp>
        <p:nvGrpSpPr>
          <p:cNvPr id="15" name="Group 17">
            <a:extLst>
              <a:ext uri="{FF2B5EF4-FFF2-40B4-BE49-F238E27FC236}">
                <a16:creationId xmlns:a16="http://schemas.microsoft.com/office/drawing/2014/main" id="{B27F0E1C-1BFC-4C15-A0F7-B0284AFDA753}"/>
              </a:ext>
            </a:extLst>
          </p:cNvPr>
          <p:cNvGrpSpPr/>
          <p:nvPr/>
        </p:nvGrpSpPr>
        <p:grpSpPr>
          <a:xfrm>
            <a:off x="8592423" y="1809859"/>
            <a:ext cx="630789" cy="619913"/>
            <a:chOff x="6365383" y="987574"/>
            <a:chExt cx="467298" cy="465007"/>
          </a:xfrm>
        </p:grpSpPr>
        <p:sp>
          <p:nvSpPr>
            <p:cNvPr id="16" name="Freeform 10">
              <a:extLst>
                <a:ext uri="{FF2B5EF4-FFF2-40B4-BE49-F238E27FC236}">
                  <a16:creationId xmlns:a16="http://schemas.microsoft.com/office/drawing/2014/main" id="{4E0F32E6-8B23-4B46-8775-192DE6D26C6F}"/>
                </a:ext>
              </a:extLst>
            </p:cNvPr>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rgbClr val="58BFCE"/>
            </a:solidFill>
            <a:ln w="0">
              <a:noFill/>
              <a:prstDash val="solid"/>
              <a:round/>
              <a:headEnd/>
              <a:tailEnd/>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dirty="0">
                <a:ln>
                  <a:noFill/>
                </a:ln>
                <a:solidFill>
                  <a:srgbClr val="000000"/>
                </a:solidFill>
                <a:effectLst/>
                <a:uLnTx/>
                <a:uFillTx/>
                <a:latin typeface="微软雅黑"/>
                <a:sym typeface="Gill Sans" charset="0"/>
              </a:endParaRPr>
            </a:p>
          </p:txBody>
        </p:sp>
        <p:sp>
          <p:nvSpPr>
            <p:cNvPr id="17" name="Freeform 9">
              <a:extLst>
                <a:ext uri="{FF2B5EF4-FFF2-40B4-BE49-F238E27FC236}">
                  <a16:creationId xmlns:a16="http://schemas.microsoft.com/office/drawing/2014/main" id="{4CBE8F5F-61DF-4557-9859-6F2AB467BBDF}"/>
                </a:ext>
              </a:extLst>
            </p:cNvPr>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a:ln>
                  <a:noFill/>
                </a:ln>
                <a:solidFill>
                  <a:srgbClr val="000000"/>
                </a:solidFill>
                <a:effectLst/>
                <a:uLnTx/>
                <a:uFillTx/>
                <a:latin typeface="微软雅黑"/>
                <a:sym typeface="Gill Sans" charset="0"/>
              </a:endParaRPr>
            </a:p>
          </p:txBody>
        </p:sp>
      </p:grpSp>
      <p:grpSp>
        <p:nvGrpSpPr>
          <p:cNvPr id="18" name="Group 3">
            <a:extLst>
              <a:ext uri="{FF2B5EF4-FFF2-40B4-BE49-F238E27FC236}">
                <a16:creationId xmlns:a16="http://schemas.microsoft.com/office/drawing/2014/main" id="{F445F763-4BF8-4B98-8A66-CE559AE95C2E}"/>
              </a:ext>
            </a:extLst>
          </p:cNvPr>
          <p:cNvGrpSpPr/>
          <p:nvPr/>
        </p:nvGrpSpPr>
        <p:grpSpPr>
          <a:xfrm>
            <a:off x="6440104" y="4613889"/>
            <a:ext cx="627697" cy="626024"/>
            <a:chOff x="4770914" y="3090921"/>
            <a:chExt cx="465007" cy="469589"/>
          </a:xfrm>
        </p:grpSpPr>
        <p:sp>
          <p:nvSpPr>
            <p:cNvPr id="19" name="Freeform 9">
              <a:extLst>
                <a:ext uri="{FF2B5EF4-FFF2-40B4-BE49-F238E27FC236}">
                  <a16:creationId xmlns:a16="http://schemas.microsoft.com/office/drawing/2014/main" id="{EAC5D9F3-5DEF-40E8-AFC7-49C5F5546A38}"/>
                </a:ext>
              </a:extLst>
            </p:cNvPr>
            <p:cNvSpPr>
              <a:spLocks/>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rgbClr val="F5342E"/>
            </a:solidFill>
            <a:ln w="0">
              <a:noFill/>
              <a:prstDash val="solid"/>
              <a:round/>
              <a:headEnd/>
              <a:tailEnd/>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dirty="0">
                <a:ln>
                  <a:noFill/>
                </a:ln>
                <a:solidFill>
                  <a:srgbClr val="000000"/>
                </a:solidFill>
                <a:effectLst/>
                <a:uLnTx/>
                <a:uFillTx/>
                <a:latin typeface="微软雅黑"/>
                <a:sym typeface="Gill Sans" charset="0"/>
              </a:endParaRPr>
            </a:p>
          </p:txBody>
        </p:sp>
        <p:sp>
          <p:nvSpPr>
            <p:cNvPr id="20" name="Freeform 10">
              <a:extLst>
                <a:ext uri="{FF2B5EF4-FFF2-40B4-BE49-F238E27FC236}">
                  <a16:creationId xmlns:a16="http://schemas.microsoft.com/office/drawing/2014/main" id="{CB8CA54D-58CB-4C02-8501-E6C8C8FA7821}"/>
                </a:ext>
              </a:extLst>
            </p:cNvPr>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a:ln>
                  <a:noFill/>
                </a:ln>
                <a:solidFill>
                  <a:srgbClr val="000000"/>
                </a:solidFill>
                <a:effectLst/>
                <a:uLnTx/>
                <a:uFillTx/>
                <a:latin typeface="微软雅黑"/>
                <a:sym typeface="Gill Sans" charset="0"/>
              </a:endParaRPr>
            </a:p>
          </p:txBody>
        </p:sp>
      </p:grpSp>
      <p:grpSp>
        <p:nvGrpSpPr>
          <p:cNvPr id="21" name="Group 18">
            <a:extLst>
              <a:ext uri="{FF2B5EF4-FFF2-40B4-BE49-F238E27FC236}">
                <a16:creationId xmlns:a16="http://schemas.microsoft.com/office/drawing/2014/main" id="{5445D5A8-531B-4269-BE8F-EDCD6DBC13EA}"/>
              </a:ext>
            </a:extLst>
          </p:cNvPr>
          <p:cNvGrpSpPr/>
          <p:nvPr/>
        </p:nvGrpSpPr>
        <p:grpSpPr>
          <a:xfrm>
            <a:off x="10216508" y="2277728"/>
            <a:ext cx="630789" cy="622969"/>
            <a:chOff x="7850778" y="1338532"/>
            <a:chExt cx="467298" cy="467298"/>
          </a:xfrm>
        </p:grpSpPr>
        <p:sp>
          <p:nvSpPr>
            <p:cNvPr id="22" name="Freeform 12">
              <a:extLst>
                <a:ext uri="{FF2B5EF4-FFF2-40B4-BE49-F238E27FC236}">
                  <a16:creationId xmlns:a16="http://schemas.microsoft.com/office/drawing/2014/main" id="{44BBEF27-CAD0-49B4-BF1D-55D2C898662F}"/>
                </a:ext>
              </a:extLst>
            </p:cNvPr>
            <p:cNvSpPr>
              <a:spLocks/>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rgbClr val="58BFCE"/>
            </a:solidFill>
            <a:ln w="0">
              <a:noFill/>
              <a:prstDash val="solid"/>
              <a:round/>
              <a:headEnd/>
              <a:tailEnd/>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dirty="0">
                <a:ln>
                  <a:noFill/>
                </a:ln>
                <a:solidFill>
                  <a:srgbClr val="000000"/>
                </a:solidFill>
                <a:effectLst/>
                <a:uLnTx/>
                <a:uFillTx/>
                <a:latin typeface="微软雅黑"/>
                <a:sym typeface="Gill Sans" charset="0"/>
              </a:endParaRPr>
            </a:p>
          </p:txBody>
        </p:sp>
        <p:sp>
          <p:nvSpPr>
            <p:cNvPr id="23" name="Freeform 11">
              <a:extLst>
                <a:ext uri="{FF2B5EF4-FFF2-40B4-BE49-F238E27FC236}">
                  <a16:creationId xmlns:a16="http://schemas.microsoft.com/office/drawing/2014/main" id="{70D14766-09C9-4843-A9FA-EF35F3C896A1}"/>
                </a:ext>
              </a:extLst>
            </p:cNvPr>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963" b="0" i="0" u="none" strike="noStrike" kern="0" cap="none" spc="0" normalizeH="0" baseline="0" noProof="0">
                <a:ln>
                  <a:noFill/>
                </a:ln>
                <a:solidFill>
                  <a:srgbClr val="000000"/>
                </a:solidFill>
                <a:effectLst/>
                <a:uLnTx/>
                <a:uFillTx/>
                <a:latin typeface="微软雅黑"/>
                <a:sym typeface="Gill Sans" charset="0"/>
              </a:endParaRPr>
            </a:p>
          </p:txBody>
        </p:sp>
      </p:grpSp>
      <p:sp>
        <p:nvSpPr>
          <p:cNvPr id="24" name="PA_淘宝店chenying0907 26">
            <a:extLst>
              <a:ext uri="{FF2B5EF4-FFF2-40B4-BE49-F238E27FC236}">
                <a16:creationId xmlns:a16="http://schemas.microsoft.com/office/drawing/2014/main" id="{3B78055E-18F4-4853-B68E-24FB0B250253}"/>
              </a:ext>
            </a:extLst>
          </p:cNvPr>
          <p:cNvSpPr>
            <a:spLocks noChangeArrowheads="1"/>
          </p:cNvSpPr>
          <p:nvPr>
            <p:custDataLst>
              <p:tags r:id="rId1"/>
            </p:custDataLst>
          </p:nvPr>
        </p:nvSpPr>
        <p:spPr bwMode="auto">
          <a:xfrm>
            <a:off x="6370842" y="1745188"/>
            <a:ext cx="18245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9140"/>
            <a:r>
              <a:rPr lang="zh-CN" altLang="en-US" sz="1600" b="1" kern="0">
                <a:solidFill>
                  <a:srgbClr val="7F7F7F"/>
                </a:solidFill>
                <a:latin typeface="微软雅黑"/>
                <a:cs typeface="Arial"/>
              </a:rPr>
              <a:t>点击添加标题</a:t>
            </a:r>
          </a:p>
        </p:txBody>
      </p:sp>
      <p:sp>
        <p:nvSpPr>
          <p:cNvPr id="25" name="TextBox 96">
            <a:extLst>
              <a:ext uri="{FF2B5EF4-FFF2-40B4-BE49-F238E27FC236}">
                <a16:creationId xmlns:a16="http://schemas.microsoft.com/office/drawing/2014/main" id="{F9AA59DE-E31B-4877-8B77-52AC17654FDA}"/>
              </a:ext>
            </a:extLst>
          </p:cNvPr>
          <p:cNvSpPr txBox="1"/>
          <p:nvPr/>
        </p:nvSpPr>
        <p:spPr>
          <a:xfrm>
            <a:off x="6005262" y="1990037"/>
            <a:ext cx="2555726" cy="684536"/>
          </a:xfrm>
          <a:prstGeom prst="rect">
            <a:avLst/>
          </a:prstGeom>
          <a:noFill/>
        </p:spPr>
        <p:txBody>
          <a:bodyPr wrap="square" lIns="91431" tIns="45715" rIns="91431" bIns="45715" rtlCol="0">
            <a:spAutoFit/>
          </a:bodyPr>
          <a:lstStyle>
            <a:defPPr>
              <a:defRPr lang="zh-CN"/>
            </a:defPPr>
            <a:lvl1pPr algn="just">
              <a:lnSpc>
                <a:spcPct val="120000"/>
              </a:lnSpc>
              <a:defRPr sz="1050">
                <a:solidFill>
                  <a:srgbClr val="7F7F7F"/>
                </a:solidFill>
                <a:latin typeface="微软雅黑"/>
                <a:cs typeface="+mn-ea"/>
              </a:defRPr>
            </a:lvl1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a:ln>
                  <a:noFill/>
                </a:ln>
                <a:solidFill>
                  <a:srgbClr val="7F7F7F"/>
                </a:solidFill>
                <a:effectLst/>
                <a:uLnTx/>
                <a:uFillTx/>
                <a:latin typeface="微软雅黑"/>
              </a:rPr>
              <a:t>您的内容打在这里，或者通过复制您的文本后，在此框中选择无格式文本进行粘贴，您的内容打在这里。</a:t>
            </a:r>
            <a:endParaRPr kumimoji="0" lang="en-US" altLang="zh-CN" sz="1100" b="0" i="0" u="none" strike="noStrike" kern="0" cap="none" spc="0" normalizeH="0" baseline="0" noProof="0">
              <a:ln>
                <a:noFill/>
              </a:ln>
              <a:solidFill>
                <a:srgbClr val="7F7F7F"/>
              </a:solidFill>
              <a:effectLst/>
              <a:uLnTx/>
              <a:uFillTx/>
              <a:latin typeface="微软雅黑"/>
              <a:ea typeface="Malgun Gothic"/>
            </a:endParaRPr>
          </a:p>
        </p:txBody>
      </p:sp>
      <p:sp>
        <p:nvSpPr>
          <p:cNvPr id="26" name="PA_淘宝店chenying0907 26">
            <a:extLst>
              <a:ext uri="{FF2B5EF4-FFF2-40B4-BE49-F238E27FC236}">
                <a16:creationId xmlns:a16="http://schemas.microsoft.com/office/drawing/2014/main" id="{9B6C9608-FDB0-4979-8B95-60356525C625}"/>
              </a:ext>
            </a:extLst>
          </p:cNvPr>
          <p:cNvSpPr>
            <a:spLocks noChangeArrowheads="1"/>
          </p:cNvSpPr>
          <p:nvPr>
            <p:custDataLst>
              <p:tags r:id="rId2"/>
            </p:custDataLst>
          </p:nvPr>
        </p:nvSpPr>
        <p:spPr bwMode="auto">
          <a:xfrm>
            <a:off x="2696799" y="2560186"/>
            <a:ext cx="18245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9140"/>
            <a:r>
              <a:rPr lang="zh-CN" altLang="en-US" sz="1600" b="1" kern="0">
                <a:solidFill>
                  <a:srgbClr val="7F7F7F"/>
                </a:solidFill>
                <a:latin typeface="微软雅黑"/>
                <a:cs typeface="Arial"/>
              </a:rPr>
              <a:t>点击添加标题</a:t>
            </a:r>
          </a:p>
        </p:txBody>
      </p:sp>
      <p:sp>
        <p:nvSpPr>
          <p:cNvPr id="27" name="TextBox 96">
            <a:extLst>
              <a:ext uri="{FF2B5EF4-FFF2-40B4-BE49-F238E27FC236}">
                <a16:creationId xmlns:a16="http://schemas.microsoft.com/office/drawing/2014/main" id="{EF7E646F-5E54-4859-8715-23F400796F27}"/>
              </a:ext>
            </a:extLst>
          </p:cNvPr>
          <p:cNvSpPr txBox="1"/>
          <p:nvPr/>
        </p:nvSpPr>
        <p:spPr>
          <a:xfrm>
            <a:off x="2331219" y="2805035"/>
            <a:ext cx="2555726" cy="684536"/>
          </a:xfrm>
          <a:prstGeom prst="rect">
            <a:avLst/>
          </a:prstGeom>
          <a:noFill/>
        </p:spPr>
        <p:txBody>
          <a:bodyPr wrap="square" lIns="91431" tIns="45715" rIns="91431" bIns="45715" rtlCol="0">
            <a:spAutoFit/>
          </a:bodyPr>
          <a:lstStyle>
            <a:defPPr>
              <a:defRPr lang="zh-CN"/>
            </a:defPPr>
            <a:lvl1pPr algn="just">
              <a:lnSpc>
                <a:spcPct val="120000"/>
              </a:lnSpc>
              <a:defRPr sz="1050">
                <a:solidFill>
                  <a:srgbClr val="7F7F7F"/>
                </a:solidFill>
                <a:latin typeface="微软雅黑"/>
                <a:cs typeface="+mn-ea"/>
              </a:defRPr>
            </a:lvl1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a:ln>
                  <a:noFill/>
                </a:ln>
                <a:solidFill>
                  <a:srgbClr val="7F7F7F"/>
                </a:solidFill>
                <a:effectLst/>
                <a:uLnTx/>
                <a:uFillTx/>
                <a:latin typeface="微软雅黑"/>
              </a:rPr>
              <a:t>您的内容打在这里，或者通过复制您的文本后，在此框中选择无格式文本进行粘贴，您的内容打在这里。</a:t>
            </a:r>
            <a:endParaRPr kumimoji="0" lang="en-US" altLang="zh-CN" sz="1100" b="0" i="0" u="none" strike="noStrike" kern="0" cap="none" spc="0" normalizeH="0" baseline="0" noProof="0">
              <a:ln>
                <a:noFill/>
              </a:ln>
              <a:solidFill>
                <a:srgbClr val="7F7F7F"/>
              </a:solidFill>
              <a:effectLst/>
              <a:uLnTx/>
              <a:uFillTx/>
              <a:latin typeface="微软雅黑"/>
              <a:ea typeface="Malgun Gothic"/>
            </a:endParaRPr>
          </a:p>
        </p:txBody>
      </p:sp>
      <p:sp>
        <p:nvSpPr>
          <p:cNvPr id="28" name="PA_淘宝店chenying0907 26">
            <a:extLst>
              <a:ext uri="{FF2B5EF4-FFF2-40B4-BE49-F238E27FC236}">
                <a16:creationId xmlns:a16="http://schemas.microsoft.com/office/drawing/2014/main" id="{076937B5-B7EE-441B-BAFC-D65D2B996A17}"/>
              </a:ext>
            </a:extLst>
          </p:cNvPr>
          <p:cNvSpPr>
            <a:spLocks noChangeArrowheads="1"/>
          </p:cNvSpPr>
          <p:nvPr>
            <p:custDataLst>
              <p:tags r:id="rId3"/>
            </p:custDataLst>
          </p:nvPr>
        </p:nvSpPr>
        <p:spPr bwMode="auto">
          <a:xfrm>
            <a:off x="841116" y="3810402"/>
            <a:ext cx="18245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9140"/>
            <a:r>
              <a:rPr lang="zh-CN" altLang="en-US" sz="1600" b="1" kern="0">
                <a:solidFill>
                  <a:srgbClr val="7F7F7F"/>
                </a:solidFill>
                <a:latin typeface="微软雅黑"/>
                <a:cs typeface="Arial"/>
              </a:rPr>
              <a:t>点击添加标题</a:t>
            </a:r>
          </a:p>
        </p:txBody>
      </p:sp>
      <p:sp>
        <p:nvSpPr>
          <p:cNvPr id="29" name="TextBox 96">
            <a:extLst>
              <a:ext uri="{FF2B5EF4-FFF2-40B4-BE49-F238E27FC236}">
                <a16:creationId xmlns:a16="http://schemas.microsoft.com/office/drawing/2014/main" id="{1327BC2D-A304-4814-BD89-45E32C90DA9B}"/>
              </a:ext>
            </a:extLst>
          </p:cNvPr>
          <p:cNvSpPr txBox="1"/>
          <p:nvPr/>
        </p:nvSpPr>
        <p:spPr>
          <a:xfrm>
            <a:off x="475536" y="4055251"/>
            <a:ext cx="2555726" cy="684536"/>
          </a:xfrm>
          <a:prstGeom prst="rect">
            <a:avLst/>
          </a:prstGeom>
          <a:noFill/>
        </p:spPr>
        <p:txBody>
          <a:bodyPr wrap="square" lIns="91431" tIns="45715" rIns="91431" bIns="45715" rtlCol="0">
            <a:spAutoFit/>
          </a:bodyPr>
          <a:lstStyle>
            <a:defPPr>
              <a:defRPr lang="zh-CN"/>
            </a:defPPr>
            <a:lvl1pPr algn="just">
              <a:lnSpc>
                <a:spcPct val="120000"/>
              </a:lnSpc>
              <a:defRPr sz="1050">
                <a:solidFill>
                  <a:srgbClr val="7F7F7F"/>
                </a:solidFill>
                <a:latin typeface="微软雅黑"/>
                <a:cs typeface="+mn-ea"/>
              </a:defRPr>
            </a:lvl1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a:ln>
                  <a:noFill/>
                </a:ln>
                <a:solidFill>
                  <a:srgbClr val="7F7F7F"/>
                </a:solidFill>
                <a:effectLst/>
                <a:uLnTx/>
                <a:uFillTx/>
                <a:latin typeface="微软雅黑"/>
              </a:rPr>
              <a:t>您的内容打在这里，或者通过复制您的文本后，在此框中选择无格式文本进行粘贴，您的内容打在这里。</a:t>
            </a:r>
            <a:endParaRPr kumimoji="0" lang="en-US" altLang="zh-CN" sz="1100" b="0" i="0" u="none" strike="noStrike" kern="0" cap="none" spc="0" normalizeH="0" baseline="0" noProof="0">
              <a:ln>
                <a:noFill/>
              </a:ln>
              <a:solidFill>
                <a:srgbClr val="7F7F7F"/>
              </a:solidFill>
              <a:effectLst/>
              <a:uLnTx/>
              <a:uFillTx/>
              <a:latin typeface="微软雅黑"/>
              <a:ea typeface="Malgun Gothic"/>
            </a:endParaRPr>
          </a:p>
        </p:txBody>
      </p:sp>
      <p:sp>
        <p:nvSpPr>
          <p:cNvPr id="30" name="PA_淘宝店chenying0907 26">
            <a:extLst>
              <a:ext uri="{FF2B5EF4-FFF2-40B4-BE49-F238E27FC236}">
                <a16:creationId xmlns:a16="http://schemas.microsoft.com/office/drawing/2014/main" id="{1CE86CB4-EB04-4EEC-9B1A-E28B25095C84}"/>
              </a:ext>
            </a:extLst>
          </p:cNvPr>
          <p:cNvSpPr>
            <a:spLocks noChangeArrowheads="1"/>
          </p:cNvSpPr>
          <p:nvPr>
            <p:custDataLst>
              <p:tags r:id="rId4"/>
            </p:custDataLst>
          </p:nvPr>
        </p:nvSpPr>
        <p:spPr bwMode="auto">
          <a:xfrm>
            <a:off x="5771058" y="5479924"/>
            <a:ext cx="18245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9140"/>
            <a:r>
              <a:rPr lang="zh-CN" altLang="en-US" sz="1600" b="1" kern="0">
                <a:solidFill>
                  <a:srgbClr val="7F7F7F"/>
                </a:solidFill>
                <a:latin typeface="微软雅黑"/>
                <a:cs typeface="Arial"/>
              </a:rPr>
              <a:t>点击添加标题</a:t>
            </a:r>
          </a:p>
        </p:txBody>
      </p:sp>
      <p:sp>
        <p:nvSpPr>
          <p:cNvPr id="31" name="TextBox 96">
            <a:extLst>
              <a:ext uri="{FF2B5EF4-FFF2-40B4-BE49-F238E27FC236}">
                <a16:creationId xmlns:a16="http://schemas.microsoft.com/office/drawing/2014/main" id="{DA5BCB4A-4493-4206-ABC6-FDFA07B7A12C}"/>
              </a:ext>
            </a:extLst>
          </p:cNvPr>
          <p:cNvSpPr txBox="1"/>
          <p:nvPr/>
        </p:nvSpPr>
        <p:spPr>
          <a:xfrm>
            <a:off x="5405478" y="5724773"/>
            <a:ext cx="2555726" cy="684536"/>
          </a:xfrm>
          <a:prstGeom prst="rect">
            <a:avLst/>
          </a:prstGeom>
          <a:noFill/>
        </p:spPr>
        <p:txBody>
          <a:bodyPr wrap="square" lIns="91431" tIns="45715" rIns="91431" bIns="45715" rtlCol="0">
            <a:spAutoFit/>
          </a:bodyPr>
          <a:lstStyle>
            <a:defPPr>
              <a:defRPr lang="zh-CN"/>
            </a:defPPr>
            <a:lvl1pPr algn="just">
              <a:lnSpc>
                <a:spcPct val="120000"/>
              </a:lnSpc>
              <a:defRPr sz="1050">
                <a:solidFill>
                  <a:srgbClr val="7F7F7F"/>
                </a:solidFill>
                <a:latin typeface="微软雅黑"/>
                <a:cs typeface="+mn-ea"/>
              </a:defRPr>
            </a:lvl1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a:ln>
                  <a:noFill/>
                </a:ln>
                <a:solidFill>
                  <a:srgbClr val="7F7F7F"/>
                </a:solidFill>
                <a:effectLst/>
                <a:uLnTx/>
                <a:uFillTx/>
                <a:latin typeface="微软雅黑"/>
              </a:rPr>
              <a:t>您的内容打在这里，或者通过复制您的文本后，在此框中选择无格式文本进行粘贴，您的内容打在这里。</a:t>
            </a:r>
            <a:endParaRPr kumimoji="0" lang="en-US" altLang="zh-CN" sz="1100" b="0" i="0" u="none" strike="noStrike" kern="0" cap="none" spc="0" normalizeH="0" baseline="0" noProof="0">
              <a:ln>
                <a:noFill/>
              </a:ln>
              <a:solidFill>
                <a:srgbClr val="7F7F7F"/>
              </a:solidFill>
              <a:effectLst/>
              <a:uLnTx/>
              <a:uFillTx/>
              <a:latin typeface="微软雅黑"/>
              <a:ea typeface="Malgun Gothic"/>
            </a:endParaRPr>
          </a:p>
        </p:txBody>
      </p:sp>
      <p:sp>
        <p:nvSpPr>
          <p:cNvPr id="32" name="PA_淘宝店chenying0907 26">
            <a:extLst>
              <a:ext uri="{FF2B5EF4-FFF2-40B4-BE49-F238E27FC236}">
                <a16:creationId xmlns:a16="http://schemas.microsoft.com/office/drawing/2014/main" id="{424F3EF7-2663-44BD-8ADE-6E25B278E7D2}"/>
              </a:ext>
            </a:extLst>
          </p:cNvPr>
          <p:cNvSpPr>
            <a:spLocks noChangeArrowheads="1"/>
          </p:cNvSpPr>
          <p:nvPr>
            <p:custDataLst>
              <p:tags r:id="rId5"/>
            </p:custDataLst>
          </p:nvPr>
        </p:nvSpPr>
        <p:spPr bwMode="auto">
          <a:xfrm>
            <a:off x="8327621" y="4862829"/>
            <a:ext cx="18245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9140"/>
            <a:r>
              <a:rPr lang="zh-CN" altLang="en-US" sz="1600" b="1" kern="0">
                <a:solidFill>
                  <a:srgbClr val="7F7F7F"/>
                </a:solidFill>
                <a:latin typeface="微软雅黑"/>
                <a:cs typeface="Arial"/>
              </a:rPr>
              <a:t>点击添加标题</a:t>
            </a:r>
          </a:p>
        </p:txBody>
      </p:sp>
      <p:sp>
        <p:nvSpPr>
          <p:cNvPr id="33" name="TextBox 96">
            <a:extLst>
              <a:ext uri="{FF2B5EF4-FFF2-40B4-BE49-F238E27FC236}">
                <a16:creationId xmlns:a16="http://schemas.microsoft.com/office/drawing/2014/main" id="{482D77F8-F0D5-48FD-A0CB-A87B461EF69E}"/>
              </a:ext>
            </a:extLst>
          </p:cNvPr>
          <p:cNvSpPr txBox="1"/>
          <p:nvPr/>
        </p:nvSpPr>
        <p:spPr>
          <a:xfrm>
            <a:off x="7962041" y="5107678"/>
            <a:ext cx="2555726" cy="684536"/>
          </a:xfrm>
          <a:prstGeom prst="rect">
            <a:avLst/>
          </a:prstGeom>
          <a:noFill/>
        </p:spPr>
        <p:txBody>
          <a:bodyPr wrap="square" lIns="91431" tIns="45715" rIns="91431" bIns="45715" rtlCol="0">
            <a:spAutoFit/>
          </a:bodyPr>
          <a:lstStyle>
            <a:defPPr>
              <a:defRPr lang="zh-CN"/>
            </a:defPPr>
            <a:lvl1pPr algn="just">
              <a:lnSpc>
                <a:spcPct val="120000"/>
              </a:lnSpc>
              <a:defRPr sz="1050">
                <a:solidFill>
                  <a:srgbClr val="7F7F7F"/>
                </a:solidFill>
                <a:latin typeface="微软雅黑"/>
                <a:cs typeface="+mn-ea"/>
              </a:defRPr>
            </a:lvl1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a:ln>
                  <a:noFill/>
                </a:ln>
                <a:solidFill>
                  <a:srgbClr val="7F7F7F"/>
                </a:solidFill>
                <a:effectLst/>
                <a:uLnTx/>
                <a:uFillTx/>
                <a:latin typeface="微软雅黑"/>
              </a:rPr>
              <a:t>您的内容打在这里，或者通过复制您的文本后，在此框中选择无格式文本进行粘贴，您的内容打在这里。</a:t>
            </a:r>
            <a:endParaRPr kumimoji="0" lang="en-US" altLang="zh-CN" sz="1100" b="0" i="0" u="none" strike="noStrike" kern="0" cap="none" spc="0" normalizeH="0" baseline="0" noProof="0">
              <a:ln>
                <a:noFill/>
              </a:ln>
              <a:solidFill>
                <a:srgbClr val="7F7F7F"/>
              </a:solidFill>
              <a:effectLst/>
              <a:uLnTx/>
              <a:uFillTx/>
              <a:latin typeface="微软雅黑"/>
              <a:ea typeface="Malgun Gothic"/>
            </a:endParaRPr>
          </a:p>
        </p:txBody>
      </p:sp>
      <p:sp>
        <p:nvSpPr>
          <p:cNvPr id="34" name="PA_淘宝店chenying0907 26">
            <a:extLst>
              <a:ext uri="{FF2B5EF4-FFF2-40B4-BE49-F238E27FC236}">
                <a16:creationId xmlns:a16="http://schemas.microsoft.com/office/drawing/2014/main" id="{46B6AA93-2784-4221-853D-9797C6968A1C}"/>
              </a:ext>
            </a:extLst>
          </p:cNvPr>
          <p:cNvSpPr>
            <a:spLocks noChangeArrowheads="1"/>
          </p:cNvSpPr>
          <p:nvPr>
            <p:custDataLst>
              <p:tags r:id="rId6"/>
            </p:custDataLst>
          </p:nvPr>
        </p:nvSpPr>
        <p:spPr bwMode="auto">
          <a:xfrm>
            <a:off x="9613699" y="2995703"/>
            <a:ext cx="18245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9140"/>
            <a:r>
              <a:rPr lang="zh-CN" altLang="en-US" sz="1600" b="1" kern="0">
                <a:solidFill>
                  <a:srgbClr val="7F7F7F"/>
                </a:solidFill>
                <a:latin typeface="微软雅黑"/>
                <a:cs typeface="Arial"/>
              </a:rPr>
              <a:t>点击添加标题</a:t>
            </a:r>
          </a:p>
        </p:txBody>
      </p:sp>
      <p:sp>
        <p:nvSpPr>
          <p:cNvPr id="35" name="TextBox 96">
            <a:extLst>
              <a:ext uri="{FF2B5EF4-FFF2-40B4-BE49-F238E27FC236}">
                <a16:creationId xmlns:a16="http://schemas.microsoft.com/office/drawing/2014/main" id="{BBC3003A-C942-4ECA-9E17-8AB214BA82B6}"/>
              </a:ext>
            </a:extLst>
          </p:cNvPr>
          <p:cNvSpPr txBox="1"/>
          <p:nvPr/>
        </p:nvSpPr>
        <p:spPr>
          <a:xfrm>
            <a:off x="9248119" y="3240552"/>
            <a:ext cx="2555726" cy="684536"/>
          </a:xfrm>
          <a:prstGeom prst="rect">
            <a:avLst/>
          </a:prstGeom>
          <a:noFill/>
        </p:spPr>
        <p:txBody>
          <a:bodyPr wrap="square" lIns="91431" tIns="45715" rIns="91431" bIns="45715" rtlCol="0">
            <a:spAutoFit/>
          </a:bodyPr>
          <a:lstStyle>
            <a:defPPr>
              <a:defRPr lang="zh-CN"/>
            </a:defPPr>
            <a:lvl1pPr algn="just">
              <a:lnSpc>
                <a:spcPct val="120000"/>
              </a:lnSpc>
              <a:defRPr sz="1050">
                <a:solidFill>
                  <a:srgbClr val="7F7F7F"/>
                </a:solidFill>
                <a:latin typeface="微软雅黑"/>
                <a:cs typeface="+mn-ea"/>
              </a:defRPr>
            </a:lvl1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a:ln>
                  <a:noFill/>
                </a:ln>
                <a:solidFill>
                  <a:srgbClr val="7F7F7F"/>
                </a:solidFill>
                <a:effectLst/>
                <a:uLnTx/>
                <a:uFillTx/>
                <a:latin typeface="微软雅黑"/>
              </a:rPr>
              <a:t>您的内容打在这里，或者通过复制您的文本后，在此框中选择无格式文本进行粘贴，您的内容打在这里。</a:t>
            </a:r>
            <a:endParaRPr kumimoji="0" lang="en-US" altLang="zh-CN" sz="1100" b="0" i="0" u="none" strike="noStrike" kern="0" cap="none" spc="0" normalizeH="0" baseline="0" noProof="0">
              <a:ln>
                <a:noFill/>
              </a:ln>
              <a:solidFill>
                <a:srgbClr val="7F7F7F"/>
              </a:solidFill>
              <a:effectLst/>
              <a:uLnTx/>
              <a:uFillTx/>
              <a:latin typeface="微软雅黑"/>
              <a:ea typeface="Malgun Gothic"/>
            </a:endParaRPr>
          </a:p>
        </p:txBody>
      </p:sp>
    </p:spTree>
    <p:extLst>
      <p:ext uri="{BB962C8B-B14F-4D97-AF65-F5344CB8AC3E}">
        <p14:creationId xmlns:p14="http://schemas.microsoft.com/office/powerpoint/2010/main" val="1732806600"/>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par>
                          <p:cTn id="40" fill="hold">
                            <p:stCondLst>
                              <p:cond delay="3500"/>
                            </p:stCondLst>
                            <p:childTnLst>
                              <p:par>
                                <p:cTn id="41" presetID="22" presetClass="entr" presetSubtype="4"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500"/>
                                        <p:tgtEl>
                                          <p:spTgt spid="5"/>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ppt_w</p:attrName>
                                        </p:attrNameLst>
                                      </p:cBhvr>
                                      <p:tavLst>
                                        <p:tav tm="0">
                                          <p:val>
                                            <p:fltVal val="0"/>
                                          </p:val>
                                        </p:tav>
                                        <p:tav tm="100000">
                                          <p:val>
                                            <p:strVal val="#ppt_w"/>
                                          </p:val>
                                        </p:tav>
                                      </p:tavLst>
                                    </p:anim>
                                    <p:anim calcmode="lin" valueType="num">
                                      <p:cBhvr>
                                        <p:cTn id="54" dur="500" fill="hold"/>
                                        <p:tgtEl>
                                          <p:spTgt spid="21"/>
                                        </p:tgtEl>
                                        <p:attrNameLst>
                                          <p:attrName>ppt_h</p:attrName>
                                        </p:attrNameLst>
                                      </p:cBhvr>
                                      <p:tavLst>
                                        <p:tav tm="0">
                                          <p:val>
                                            <p:fltVal val="0"/>
                                          </p:val>
                                        </p:tav>
                                        <p:tav tm="100000">
                                          <p:val>
                                            <p:strVal val="#ppt_h"/>
                                          </p:val>
                                        </p:tav>
                                      </p:tavLst>
                                    </p:anim>
                                    <p:animEffect transition="in" filter="fade">
                                      <p:cBhvr>
                                        <p:cTn id="55" dur="500"/>
                                        <p:tgtEl>
                                          <p:spTgt spid="21"/>
                                        </p:tgtEl>
                                      </p:cBhvr>
                                    </p:animEffect>
                                  </p:childTnLst>
                                </p:cTn>
                              </p:par>
                            </p:childTnLst>
                          </p:cTn>
                        </p:par>
                        <p:par>
                          <p:cTn id="56" fill="hold">
                            <p:stCondLst>
                              <p:cond delay="5000"/>
                            </p:stCondLst>
                            <p:childTnLst>
                              <p:par>
                                <p:cTn id="57" presetID="12" presetClass="entr" presetSubtype="1"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p:tgtEl>
                                          <p:spTgt spid="24"/>
                                        </p:tgtEl>
                                        <p:attrNameLst>
                                          <p:attrName>ppt_y</p:attrName>
                                        </p:attrNameLst>
                                      </p:cBhvr>
                                      <p:tavLst>
                                        <p:tav tm="0">
                                          <p:val>
                                            <p:strVal val="#ppt_y-#ppt_h*1.125000"/>
                                          </p:val>
                                        </p:tav>
                                        <p:tav tm="100000">
                                          <p:val>
                                            <p:strVal val="#ppt_y"/>
                                          </p:val>
                                        </p:tav>
                                      </p:tavLst>
                                    </p:anim>
                                    <p:animEffect transition="in" filter="wipe(down)">
                                      <p:cBhvr>
                                        <p:cTn id="60" dur="500"/>
                                        <p:tgtEl>
                                          <p:spTgt spid="24"/>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p:tgtEl>
                                          <p:spTgt spid="25"/>
                                        </p:tgtEl>
                                        <p:attrNameLst>
                                          <p:attrName>ppt_y</p:attrName>
                                        </p:attrNameLst>
                                      </p:cBhvr>
                                      <p:tavLst>
                                        <p:tav tm="0">
                                          <p:val>
                                            <p:strVal val="#ppt_y+#ppt_h*1.125000"/>
                                          </p:val>
                                        </p:tav>
                                        <p:tav tm="100000">
                                          <p:val>
                                            <p:strVal val="#ppt_y"/>
                                          </p:val>
                                        </p:tav>
                                      </p:tavLst>
                                    </p:anim>
                                    <p:animEffect transition="in" filter="wipe(up)">
                                      <p:cBhvr>
                                        <p:cTn id="64" dur="500"/>
                                        <p:tgtEl>
                                          <p:spTgt spid="25"/>
                                        </p:tgtEl>
                                      </p:cBhvr>
                                    </p:animEffect>
                                  </p:childTnLst>
                                </p:cTn>
                              </p:par>
                            </p:childTnLst>
                          </p:cTn>
                        </p:par>
                        <p:par>
                          <p:cTn id="65" fill="hold">
                            <p:stCondLst>
                              <p:cond delay="5500"/>
                            </p:stCondLst>
                            <p:childTnLst>
                              <p:par>
                                <p:cTn id="66" presetID="12" presetClass="entr" presetSubtype="1"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500"/>
                                        <p:tgtEl>
                                          <p:spTgt spid="26"/>
                                        </p:tgtEl>
                                        <p:attrNameLst>
                                          <p:attrName>ppt_y</p:attrName>
                                        </p:attrNameLst>
                                      </p:cBhvr>
                                      <p:tavLst>
                                        <p:tav tm="0">
                                          <p:val>
                                            <p:strVal val="#ppt_y-#ppt_h*1.125000"/>
                                          </p:val>
                                        </p:tav>
                                        <p:tav tm="100000">
                                          <p:val>
                                            <p:strVal val="#ppt_y"/>
                                          </p:val>
                                        </p:tav>
                                      </p:tavLst>
                                    </p:anim>
                                    <p:animEffect transition="in" filter="wipe(down)">
                                      <p:cBhvr>
                                        <p:cTn id="69" dur="500"/>
                                        <p:tgtEl>
                                          <p:spTgt spid="26"/>
                                        </p:tgtEl>
                                      </p:cBhvr>
                                    </p:animEffect>
                                  </p:childTnLst>
                                </p:cTn>
                              </p:par>
                              <p:par>
                                <p:cTn id="70" presetID="12" presetClass="entr" presetSubtype="4"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p:tgtEl>
                                          <p:spTgt spid="27"/>
                                        </p:tgtEl>
                                        <p:attrNameLst>
                                          <p:attrName>ppt_y</p:attrName>
                                        </p:attrNameLst>
                                      </p:cBhvr>
                                      <p:tavLst>
                                        <p:tav tm="0">
                                          <p:val>
                                            <p:strVal val="#ppt_y+#ppt_h*1.125000"/>
                                          </p:val>
                                        </p:tav>
                                        <p:tav tm="100000">
                                          <p:val>
                                            <p:strVal val="#ppt_y"/>
                                          </p:val>
                                        </p:tav>
                                      </p:tavLst>
                                    </p:anim>
                                    <p:animEffect transition="in" filter="wipe(up)">
                                      <p:cBhvr>
                                        <p:cTn id="73" dur="500"/>
                                        <p:tgtEl>
                                          <p:spTgt spid="27"/>
                                        </p:tgtEl>
                                      </p:cBhvr>
                                    </p:animEffect>
                                  </p:childTnLst>
                                </p:cTn>
                              </p:par>
                            </p:childTnLst>
                          </p:cTn>
                        </p:par>
                        <p:par>
                          <p:cTn id="74" fill="hold">
                            <p:stCondLst>
                              <p:cond delay="6000"/>
                            </p:stCondLst>
                            <p:childTnLst>
                              <p:par>
                                <p:cTn id="75" presetID="12" presetClass="entr" presetSubtype="1"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additive="base">
                                        <p:cTn id="77" dur="500"/>
                                        <p:tgtEl>
                                          <p:spTgt spid="28"/>
                                        </p:tgtEl>
                                        <p:attrNameLst>
                                          <p:attrName>ppt_y</p:attrName>
                                        </p:attrNameLst>
                                      </p:cBhvr>
                                      <p:tavLst>
                                        <p:tav tm="0">
                                          <p:val>
                                            <p:strVal val="#ppt_y-#ppt_h*1.125000"/>
                                          </p:val>
                                        </p:tav>
                                        <p:tav tm="100000">
                                          <p:val>
                                            <p:strVal val="#ppt_y"/>
                                          </p:val>
                                        </p:tav>
                                      </p:tavLst>
                                    </p:anim>
                                    <p:animEffect transition="in" filter="wipe(down)">
                                      <p:cBhvr>
                                        <p:cTn id="78" dur="500"/>
                                        <p:tgtEl>
                                          <p:spTgt spid="28"/>
                                        </p:tgtEl>
                                      </p:cBhvr>
                                    </p:animEffect>
                                  </p:childTnLst>
                                </p:cTn>
                              </p:par>
                              <p:par>
                                <p:cTn id="79" presetID="12" presetClass="entr" presetSubtype="4"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p:tgtEl>
                                          <p:spTgt spid="29"/>
                                        </p:tgtEl>
                                        <p:attrNameLst>
                                          <p:attrName>ppt_y</p:attrName>
                                        </p:attrNameLst>
                                      </p:cBhvr>
                                      <p:tavLst>
                                        <p:tav tm="0">
                                          <p:val>
                                            <p:strVal val="#ppt_y+#ppt_h*1.125000"/>
                                          </p:val>
                                        </p:tav>
                                        <p:tav tm="100000">
                                          <p:val>
                                            <p:strVal val="#ppt_y"/>
                                          </p:val>
                                        </p:tav>
                                      </p:tavLst>
                                    </p:anim>
                                    <p:animEffect transition="in" filter="wipe(up)">
                                      <p:cBhvr>
                                        <p:cTn id="82" dur="500"/>
                                        <p:tgtEl>
                                          <p:spTgt spid="29"/>
                                        </p:tgtEl>
                                      </p:cBhvr>
                                    </p:animEffect>
                                  </p:childTnLst>
                                </p:cTn>
                              </p:par>
                            </p:childTnLst>
                          </p:cTn>
                        </p:par>
                        <p:par>
                          <p:cTn id="83" fill="hold">
                            <p:stCondLst>
                              <p:cond delay="6500"/>
                            </p:stCondLst>
                            <p:childTnLst>
                              <p:par>
                                <p:cTn id="84" presetID="12" presetClass="entr" presetSubtype="1"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 calcmode="lin" valueType="num">
                                      <p:cBhvr additive="base">
                                        <p:cTn id="86" dur="500"/>
                                        <p:tgtEl>
                                          <p:spTgt spid="30"/>
                                        </p:tgtEl>
                                        <p:attrNameLst>
                                          <p:attrName>ppt_y</p:attrName>
                                        </p:attrNameLst>
                                      </p:cBhvr>
                                      <p:tavLst>
                                        <p:tav tm="0">
                                          <p:val>
                                            <p:strVal val="#ppt_y-#ppt_h*1.125000"/>
                                          </p:val>
                                        </p:tav>
                                        <p:tav tm="100000">
                                          <p:val>
                                            <p:strVal val="#ppt_y"/>
                                          </p:val>
                                        </p:tav>
                                      </p:tavLst>
                                    </p:anim>
                                    <p:animEffect transition="in" filter="wipe(down)">
                                      <p:cBhvr>
                                        <p:cTn id="87" dur="500"/>
                                        <p:tgtEl>
                                          <p:spTgt spid="30"/>
                                        </p:tgtEl>
                                      </p:cBhvr>
                                    </p:animEffect>
                                  </p:childTnLst>
                                </p:cTn>
                              </p:par>
                              <p:par>
                                <p:cTn id="88" presetID="12" presetClass="entr" presetSubtype="4" fill="hold" grpId="0" nodeType="with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additive="base">
                                        <p:cTn id="90" dur="500"/>
                                        <p:tgtEl>
                                          <p:spTgt spid="31"/>
                                        </p:tgtEl>
                                        <p:attrNameLst>
                                          <p:attrName>ppt_y</p:attrName>
                                        </p:attrNameLst>
                                      </p:cBhvr>
                                      <p:tavLst>
                                        <p:tav tm="0">
                                          <p:val>
                                            <p:strVal val="#ppt_y+#ppt_h*1.125000"/>
                                          </p:val>
                                        </p:tav>
                                        <p:tav tm="100000">
                                          <p:val>
                                            <p:strVal val="#ppt_y"/>
                                          </p:val>
                                        </p:tav>
                                      </p:tavLst>
                                    </p:anim>
                                    <p:animEffect transition="in" filter="wipe(up)">
                                      <p:cBhvr>
                                        <p:cTn id="91" dur="500"/>
                                        <p:tgtEl>
                                          <p:spTgt spid="31"/>
                                        </p:tgtEl>
                                      </p:cBhvr>
                                    </p:animEffect>
                                  </p:childTnLst>
                                </p:cTn>
                              </p:par>
                            </p:childTnLst>
                          </p:cTn>
                        </p:par>
                        <p:par>
                          <p:cTn id="92" fill="hold">
                            <p:stCondLst>
                              <p:cond delay="7000"/>
                            </p:stCondLst>
                            <p:childTnLst>
                              <p:par>
                                <p:cTn id="93" presetID="12" presetClass="entr" presetSubtype="1" fill="hold" grpId="0" nodeType="afterEffect">
                                  <p:stCondLst>
                                    <p:cond delay="0"/>
                                  </p:stCondLst>
                                  <p:childTnLst>
                                    <p:set>
                                      <p:cBhvr>
                                        <p:cTn id="94" dur="1" fill="hold">
                                          <p:stCondLst>
                                            <p:cond delay="0"/>
                                          </p:stCondLst>
                                        </p:cTn>
                                        <p:tgtEl>
                                          <p:spTgt spid="32"/>
                                        </p:tgtEl>
                                        <p:attrNameLst>
                                          <p:attrName>style.visibility</p:attrName>
                                        </p:attrNameLst>
                                      </p:cBhvr>
                                      <p:to>
                                        <p:strVal val="visible"/>
                                      </p:to>
                                    </p:set>
                                    <p:anim calcmode="lin" valueType="num">
                                      <p:cBhvr additive="base">
                                        <p:cTn id="95" dur="500"/>
                                        <p:tgtEl>
                                          <p:spTgt spid="32"/>
                                        </p:tgtEl>
                                        <p:attrNameLst>
                                          <p:attrName>ppt_y</p:attrName>
                                        </p:attrNameLst>
                                      </p:cBhvr>
                                      <p:tavLst>
                                        <p:tav tm="0">
                                          <p:val>
                                            <p:strVal val="#ppt_y-#ppt_h*1.125000"/>
                                          </p:val>
                                        </p:tav>
                                        <p:tav tm="100000">
                                          <p:val>
                                            <p:strVal val="#ppt_y"/>
                                          </p:val>
                                        </p:tav>
                                      </p:tavLst>
                                    </p:anim>
                                    <p:animEffect transition="in" filter="wipe(down)">
                                      <p:cBhvr>
                                        <p:cTn id="96" dur="500"/>
                                        <p:tgtEl>
                                          <p:spTgt spid="32"/>
                                        </p:tgtEl>
                                      </p:cBhvr>
                                    </p:animEffect>
                                  </p:childTnLst>
                                </p:cTn>
                              </p:par>
                              <p:par>
                                <p:cTn id="97" presetID="12" presetClass="entr" presetSubtype="4" fill="hold" grpId="0" nodeType="withEffect">
                                  <p:stCondLst>
                                    <p:cond delay="0"/>
                                  </p:stCondLst>
                                  <p:childTnLst>
                                    <p:set>
                                      <p:cBhvr>
                                        <p:cTn id="98" dur="1" fill="hold">
                                          <p:stCondLst>
                                            <p:cond delay="0"/>
                                          </p:stCondLst>
                                        </p:cTn>
                                        <p:tgtEl>
                                          <p:spTgt spid="33"/>
                                        </p:tgtEl>
                                        <p:attrNameLst>
                                          <p:attrName>style.visibility</p:attrName>
                                        </p:attrNameLst>
                                      </p:cBhvr>
                                      <p:to>
                                        <p:strVal val="visible"/>
                                      </p:to>
                                    </p:set>
                                    <p:anim calcmode="lin" valueType="num">
                                      <p:cBhvr additive="base">
                                        <p:cTn id="99" dur="500"/>
                                        <p:tgtEl>
                                          <p:spTgt spid="33"/>
                                        </p:tgtEl>
                                        <p:attrNameLst>
                                          <p:attrName>ppt_y</p:attrName>
                                        </p:attrNameLst>
                                      </p:cBhvr>
                                      <p:tavLst>
                                        <p:tav tm="0">
                                          <p:val>
                                            <p:strVal val="#ppt_y+#ppt_h*1.125000"/>
                                          </p:val>
                                        </p:tav>
                                        <p:tav tm="100000">
                                          <p:val>
                                            <p:strVal val="#ppt_y"/>
                                          </p:val>
                                        </p:tav>
                                      </p:tavLst>
                                    </p:anim>
                                    <p:animEffect transition="in" filter="wipe(up)">
                                      <p:cBhvr>
                                        <p:cTn id="100" dur="500"/>
                                        <p:tgtEl>
                                          <p:spTgt spid="33"/>
                                        </p:tgtEl>
                                      </p:cBhvr>
                                    </p:animEffect>
                                  </p:childTnLst>
                                </p:cTn>
                              </p:par>
                            </p:childTnLst>
                          </p:cTn>
                        </p:par>
                        <p:par>
                          <p:cTn id="101" fill="hold">
                            <p:stCondLst>
                              <p:cond delay="7500"/>
                            </p:stCondLst>
                            <p:childTnLst>
                              <p:par>
                                <p:cTn id="102" presetID="12" presetClass="entr" presetSubtype="1" fill="hold" grpId="0" nodeType="afterEffect">
                                  <p:stCondLst>
                                    <p:cond delay="0"/>
                                  </p:stCondLst>
                                  <p:childTnLst>
                                    <p:set>
                                      <p:cBhvr>
                                        <p:cTn id="103" dur="1" fill="hold">
                                          <p:stCondLst>
                                            <p:cond delay="0"/>
                                          </p:stCondLst>
                                        </p:cTn>
                                        <p:tgtEl>
                                          <p:spTgt spid="34"/>
                                        </p:tgtEl>
                                        <p:attrNameLst>
                                          <p:attrName>style.visibility</p:attrName>
                                        </p:attrNameLst>
                                      </p:cBhvr>
                                      <p:to>
                                        <p:strVal val="visible"/>
                                      </p:to>
                                    </p:set>
                                    <p:anim calcmode="lin" valueType="num">
                                      <p:cBhvr additive="base">
                                        <p:cTn id="104" dur="500"/>
                                        <p:tgtEl>
                                          <p:spTgt spid="34"/>
                                        </p:tgtEl>
                                        <p:attrNameLst>
                                          <p:attrName>ppt_y</p:attrName>
                                        </p:attrNameLst>
                                      </p:cBhvr>
                                      <p:tavLst>
                                        <p:tav tm="0">
                                          <p:val>
                                            <p:strVal val="#ppt_y-#ppt_h*1.125000"/>
                                          </p:val>
                                        </p:tav>
                                        <p:tav tm="100000">
                                          <p:val>
                                            <p:strVal val="#ppt_y"/>
                                          </p:val>
                                        </p:tav>
                                      </p:tavLst>
                                    </p:anim>
                                    <p:animEffect transition="in" filter="wipe(down)">
                                      <p:cBhvr>
                                        <p:cTn id="105" dur="500"/>
                                        <p:tgtEl>
                                          <p:spTgt spid="34"/>
                                        </p:tgtEl>
                                      </p:cBhvr>
                                    </p:animEffect>
                                  </p:childTnLst>
                                </p:cTn>
                              </p:par>
                              <p:par>
                                <p:cTn id="106" presetID="12" presetClass="entr" presetSubtype="4" fill="hold" grpId="0" nodeType="withEffect">
                                  <p:stCondLst>
                                    <p:cond delay="0"/>
                                  </p:stCondLst>
                                  <p:childTnLst>
                                    <p:set>
                                      <p:cBhvr>
                                        <p:cTn id="107" dur="1" fill="hold">
                                          <p:stCondLst>
                                            <p:cond delay="0"/>
                                          </p:stCondLst>
                                        </p:cTn>
                                        <p:tgtEl>
                                          <p:spTgt spid="35"/>
                                        </p:tgtEl>
                                        <p:attrNameLst>
                                          <p:attrName>style.visibility</p:attrName>
                                        </p:attrNameLst>
                                      </p:cBhvr>
                                      <p:to>
                                        <p:strVal val="visible"/>
                                      </p:to>
                                    </p:set>
                                    <p:anim calcmode="lin" valueType="num">
                                      <p:cBhvr additive="base">
                                        <p:cTn id="108" dur="500"/>
                                        <p:tgtEl>
                                          <p:spTgt spid="35"/>
                                        </p:tgtEl>
                                        <p:attrNameLst>
                                          <p:attrName>ppt_y</p:attrName>
                                        </p:attrNameLst>
                                      </p:cBhvr>
                                      <p:tavLst>
                                        <p:tav tm="0">
                                          <p:val>
                                            <p:strVal val="#ppt_y+#ppt_h*1.125000"/>
                                          </p:val>
                                        </p:tav>
                                        <p:tav tm="100000">
                                          <p:val>
                                            <p:strVal val="#ppt_y"/>
                                          </p:val>
                                        </p:tav>
                                      </p:tavLst>
                                    </p:anim>
                                    <p:animEffect transition="in" filter="wipe(up)">
                                      <p:cBhvr>
                                        <p:cTn id="10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4" grpId="0"/>
      <p:bldP spid="25" grpId="0"/>
      <p:bldP spid="26" grpId="0"/>
      <p:bldP spid="27" grpId="0"/>
      <p:bldP spid="28" grpId="0"/>
      <p:bldP spid="29" grpId="0"/>
      <p:bldP spid="30" grpId="0"/>
      <p:bldP spid="31" grpId="0"/>
      <p:bldP spid="32" grpId="0"/>
      <p:bldP spid="33" grpId="0"/>
      <p:bldP spid="34" grpId="0"/>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C722A1CA-5D41-40A7-88FF-69D4B0CD503B}"/>
              </a:ext>
            </a:extLst>
          </p:cNvPr>
          <p:cNvSpPr/>
          <p:nvPr/>
        </p:nvSpPr>
        <p:spPr bwMode="auto">
          <a:xfrm>
            <a:off x="1766927" y="2534083"/>
            <a:ext cx="2911989" cy="2911988"/>
          </a:xfrm>
          <a:prstGeom prst="ellipse">
            <a:avLst/>
          </a:prstGeom>
          <a:solidFill>
            <a:schemeClr val="tx1">
              <a:lumMod val="85000"/>
              <a:lumOff val="15000"/>
            </a:schemeClr>
          </a:solidFill>
          <a:ln w="9525" cap="flat" cmpd="sng" algn="ctr">
            <a:noFill/>
            <a:prstDash val="solid"/>
            <a:round/>
            <a:headEnd type="none" w="med" len="med"/>
            <a:tailEnd type="none" w="med" len="med"/>
          </a:ln>
          <a:effectLst/>
        </p:spPr>
        <p:txBody>
          <a:bodyPr vert="horz" wrap="square" lIns="91461" tIns="45731" rIns="91461" bIns="45731" numCol="1" rtlCol="0" anchor="t" anchorCtr="0" compatLnSpc="1">
            <a:prstTxWarp prst="textNoShape">
              <a:avLst/>
            </a:prstTxWarp>
          </a:bodyPr>
          <a:lstStyle/>
          <a:p>
            <a:pPr defTabSz="914583" fontAlgn="base">
              <a:spcBef>
                <a:spcPct val="0"/>
              </a:spcBef>
              <a:spcAft>
                <a:spcPct val="0"/>
              </a:spcAft>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 name="TextBox 33">
            <a:extLst>
              <a:ext uri="{FF2B5EF4-FFF2-40B4-BE49-F238E27FC236}">
                <a16:creationId xmlns:a16="http://schemas.microsoft.com/office/drawing/2014/main" id="{8287D73E-51C4-4120-A931-84879D484576}"/>
              </a:ext>
            </a:extLst>
          </p:cNvPr>
          <p:cNvSpPr txBox="1"/>
          <p:nvPr/>
        </p:nvSpPr>
        <p:spPr>
          <a:xfrm>
            <a:off x="2344035" y="3488488"/>
            <a:ext cx="1816808" cy="954328"/>
          </a:xfrm>
          <a:prstGeom prst="rect">
            <a:avLst/>
          </a:prstGeom>
          <a:noFill/>
        </p:spPr>
        <p:txBody>
          <a:bodyPr wrap="square" rtlCol="0">
            <a:spAutoFit/>
          </a:bodyPr>
          <a:lstStyle/>
          <a:p>
            <a:pPr algn="ctr"/>
            <a:r>
              <a:rPr lang="zh-CN" altLang="en-US" sz="2801" b="1" dirty="0">
                <a:solidFill>
                  <a:schemeClr val="bg1"/>
                </a:solidFill>
                <a:latin typeface="微软雅黑" panose="020B0503020204020204" pitchFamily="34" charset="-122"/>
                <a:ea typeface="微软雅黑" panose="020B0503020204020204" pitchFamily="34" charset="-122"/>
              </a:rPr>
              <a:t>点击加入你的标题</a:t>
            </a:r>
          </a:p>
        </p:txBody>
      </p:sp>
      <p:grpSp>
        <p:nvGrpSpPr>
          <p:cNvPr id="4" name="组合 3">
            <a:extLst>
              <a:ext uri="{FF2B5EF4-FFF2-40B4-BE49-F238E27FC236}">
                <a16:creationId xmlns:a16="http://schemas.microsoft.com/office/drawing/2014/main" id="{1A446639-E4EE-417A-A1F9-A7BC43FC828C}"/>
              </a:ext>
            </a:extLst>
          </p:cNvPr>
          <p:cNvGrpSpPr/>
          <p:nvPr/>
        </p:nvGrpSpPr>
        <p:grpSpPr>
          <a:xfrm>
            <a:off x="4095977" y="1862096"/>
            <a:ext cx="852289" cy="852289"/>
            <a:chOff x="2505666" y="1765071"/>
            <a:chExt cx="864096" cy="864096"/>
          </a:xfrm>
          <a:gradFill>
            <a:gsLst>
              <a:gs pos="0">
                <a:schemeClr val="accent5">
                  <a:lumMod val="60000"/>
                  <a:lumOff val="40000"/>
                </a:schemeClr>
              </a:gs>
              <a:gs pos="38000">
                <a:srgbClr val="00B0F0"/>
              </a:gs>
            </a:gsLst>
            <a:lin ang="3600000" scaled="0"/>
          </a:gradFill>
        </p:grpSpPr>
        <p:sp>
          <p:nvSpPr>
            <p:cNvPr id="5" name="椭圆 4">
              <a:extLst>
                <a:ext uri="{FF2B5EF4-FFF2-40B4-BE49-F238E27FC236}">
                  <a16:creationId xmlns:a16="http://schemas.microsoft.com/office/drawing/2014/main" id="{385F3C22-5046-4317-BF07-32120A73E3BC}"/>
                </a:ext>
              </a:extLst>
            </p:cNvPr>
            <p:cNvSpPr/>
            <p:nvPr/>
          </p:nvSpPr>
          <p:spPr bwMode="auto">
            <a:xfrm>
              <a:off x="2505666" y="1765071"/>
              <a:ext cx="864096" cy="864096"/>
            </a:xfrm>
            <a:prstGeom prst="ellipse">
              <a:avLst/>
            </a:prstGeom>
            <a:solidFill>
              <a:srgbClr val="F5342E"/>
            </a:solidFill>
            <a:ln w="9525" cap="flat" cmpd="sng" algn="ctr">
              <a:noFill/>
              <a:prstDash val="solid"/>
              <a:round/>
              <a:headEnd type="none" w="med" len="med"/>
              <a:tailEnd type="none" w="med" len="med"/>
            </a:ln>
            <a:effectLst/>
          </p:spPr>
          <p:txBody>
            <a:bodyPr vert="horz" wrap="square" lIns="91461" tIns="45731" rIns="91461" bIns="45731" numCol="1" rtlCol="0" anchor="t" anchorCtr="0" compatLnSpc="1">
              <a:prstTxWarp prst="textNoShape">
                <a:avLst/>
              </a:prstTxWarp>
            </a:bodyPr>
            <a:lstStyle/>
            <a:p>
              <a:pPr defTabSz="914583" fontAlgn="base">
                <a:spcBef>
                  <a:spcPct val="0"/>
                </a:spcBef>
                <a:spcAft>
                  <a:spcPct val="0"/>
                </a:spcAft>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TextBox 36">
              <a:extLst>
                <a:ext uri="{FF2B5EF4-FFF2-40B4-BE49-F238E27FC236}">
                  <a16:creationId xmlns:a16="http://schemas.microsoft.com/office/drawing/2014/main" id="{1FAF9D50-DCC9-4ED4-ACA9-9084A97281B8}"/>
                </a:ext>
              </a:extLst>
            </p:cNvPr>
            <p:cNvSpPr txBox="1"/>
            <p:nvPr/>
          </p:nvSpPr>
          <p:spPr>
            <a:xfrm>
              <a:off x="2633673" y="1883675"/>
              <a:ext cx="674943" cy="593013"/>
            </a:xfrm>
            <a:prstGeom prst="rect">
              <a:avLst/>
            </a:prstGeom>
            <a:noFill/>
          </p:spPr>
          <p:txBody>
            <a:bodyPr wrap="none" rtlCol="0">
              <a:spAutoFit/>
            </a:bodyPr>
            <a:lstStyle/>
            <a:p>
              <a:r>
                <a:rPr lang="en-US" altLang="zh-CN" sz="3201" dirty="0">
                  <a:solidFill>
                    <a:schemeClr val="bg1"/>
                  </a:solidFill>
                  <a:latin typeface="微软雅黑" panose="020B0503020204020204" pitchFamily="34" charset="-122"/>
                  <a:ea typeface="微软雅黑" panose="020B0503020204020204" pitchFamily="34" charset="-122"/>
                </a:rPr>
                <a:t>01</a:t>
              </a:r>
              <a:endParaRPr lang="zh-CN" altLang="en-US" sz="3201" dirty="0">
                <a:solidFill>
                  <a:schemeClr val="bg1"/>
                </a:solidFill>
                <a:latin typeface="微软雅黑" panose="020B0503020204020204" pitchFamily="34" charset="-122"/>
                <a:ea typeface="微软雅黑" panose="020B0503020204020204" pitchFamily="34" charset="-122"/>
              </a:endParaRPr>
            </a:p>
          </p:txBody>
        </p:sp>
      </p:grpSp>
      <p:grpSp>
        <p:nvGrpSpPr>
          <p:cNvPr id="7" name="组合 6">
            <a:extLst>
              <a:ext uri="{FF2B5EF4-FFF2-40B4-BE49-F238E27FC236}">
                <a16:creationId xmlns:a16="http://schemas.microsoft.com/office/drawing/2014/main" id="{FB91CD7C-6DCE-48DF-8B25-F26FFCB0A3D8}"/>
              </a:ext>
            </a:extLst>
          </p:cNvPr>
          <p:cNvGrpSpPr/>
          <p:nvPr/>
        </p:nvGrpSpPr>
        <p:grpSpPr>
          <a:xfrm>
            <a:off x="4983779" y="2685787"/>
            <a:ext cx="852289" cy="852289"/>
            <a:chOff x="3405766" y="2600174"/>
            <a:chExt cx="864096" cy="864096"/>
          </a:xfrm>
          <a:gradFill>
            <a:gsLst>
              <a:gs pos="0">
                <a:schemeClr val="accent5">
                  <a:lumMod val="60000"/>
                  <a:lumOff val="40000"/>
                </a:schemeClr>
              </a:gs>
              <a:gs pos="38000">
                <a:srgbClr val="00B0F0"/>
              </a:gs>
            </a:gsLst>
            <a:lin ang="3600000" scaled="0"/>
          </a:gradFill>
        </p:grpSpPr>
        <p:sp>
          <p:nvSpPr>
            <p:cNvPr id="8" name="椭圆 7">
              <a:extLst>
                <a:ext uri="{FF2B5EF4-FFF2-40B4-BE49-F238E27FC236}">
                  <a16:creationId xmlns:a16="http://schemas.microsoft.com/office/drawing/2014/main" id="{F2A807D2-1B7E-444E-9C04-41D97572BA6B}"/>
                </a:ext>
              </a:extLst>
            </p:cNvPr>
            <p:cNvSpPr/>
            <p:nvPr/>
          </p:nvSpPr>
          <p:spPr bwMode="auto">
            <a:xfrm>
              <a:off x="3405766" y="2600174"/>
              <a:ext cx="864096" cy="864096"/>
            </a:xfrm>
            <a:prstGeom prst="ellipse">
              <a:avLst/>
            </a:prstGeom>
            <a:solidFill>
              <a:srgbClr val="F5342E"/>
            </a:solidFill>
            <a:ln w="9525" cap="flat" cmpd="sng" algn="ctr">
              <a:noFill/>
              <a:prstDash val="solid"/>
              <a:round/>
              <a:headEnd type="none" w="med" len="med"/>
              <a:tailEnd type="none" w="med" len="med"/>
            </a:ln>
            <a:effectLst/>
          </p:spPr>
          <p:txBody>
            <a:bodyPr vert="horz" wrap="square" lIns="91461" tIns="45731" rIns="91461" bIns="45731" numCol="1" rtlCol="0" anchor="t" anchorCtr="0" compatLnSpc="1">
              <a:prstTxWarp prst="textNoShape">
                <a:avLst/>
              </a:prstTxWarp>
            </a:bodyPr>
            <a:lstStyle/>
            <a:p>
              <a:pPr defTabSz="914583" fontAlgn="base">
                <a:spcBef>
                  <a:spcPct val="0"/>
                </a:spcBef>
                <a:spcAft>
                  <a:spcPct val="0"/>
                </a:spcAft>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TextBox 39">
              <a:extLst>
                <a:ext uri="{FF2B5EF4-FFF2-40B4-BE49-F238E27FC236}">
                  <a16:creationId xmlns:a16="http://schemas.microsoft.com/office/drawing/2014/main" id="{D8BE0D82-0771-4264-AFFA-DB7AE5D3DBC3}"/>
                </a:ext>
              </a:extLst>
            </p:cNvPr>
            <p:cNvSpPr txBox="1"/>
            <p:nvPr/>
          </p:nvSpPr>
          <p:spPr>
            <a:xfrm>
              <a:off x="3522673" y="2759742"/>
              <a:ext cx="674943" cy="593013"/>
            </a:xfrm>
            <a:prstGeom prst="rect">
              <a:avLst/>
            </a:prstGeom>
            <a:noFill/>
          </p:spPr>
          <p:txBody>
            <a:bodyPr wrap="none" rtlCol="0">
              <a:spAutoFit/>
            </a:bodyPr>
            <a:lstStyle/>
            <a:p>
              <a:r>
                <a:rPr lang="en-US" altLang="zh-CN" sz="3201" dirty="0">
                  <a:solidFill>
                    <a:schemeClr val="bg1"/>
                  </a:solidFill>
                  <a:latin typeface="微软雅黑" panose="020B0503020204020204" pitchFamily="34" charset="-122"/>
                  <a:ea typeface="微软雅黑" panose="020B0503020204020204" pitchFamily="34" charset="-122"/>
                </a:rPr>
                <a:t>02</a:t>
              </a:r>
              <a:endParaRPr lang="zh-CN" altLang="en-US" sz="320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a:extLst>
              <a:ext uri="{FF2B5EF4-FFF2-40B4-BE49-F238E27FC236}">
                <a16:creationId xmlns:a16="http://schemas.microsoft.com/office/drawing/2014/main" id="{F664B7FD-18B3-4A57-9001-D8D5FB248598}"/>
              </a:ext>
            </a:extLst>
          </p:cNvPr>
          <p:cNvGrpSpPr/>
          <p:nvPr/>
        </p:nvGrpSpPr>
        <p:grpSpPr>
          <a:xfrm>
            <a:off x="5168919" y="3924277"/>
            <a:ext cx="852289" cy="852289"/>
            <a:chOff x="3593471" y="3855820"/>
            <a:chExt cx="864096" cy="864096"/>
          </a:xfrm>
          <a:gradFill>
            <a:gsLst>
              <a:gs pos="0">
                <a:schemeClr val="accent5">
                  <a:lumMod val="60000"/>
                  <a:lumOff val="40000"/>
                </a:schemeClr>
              </a:gs>
              <a:gs pos="38000">
                <a:srgbClr val="00B0F0"/>
              </a:gs>
            </a:gsLst>
            <a:lin ang="3600000" scaled="0"/>
          </a:gradFill>
        </p:grpSpPr>
        <p:sp>
          <p:nvSpPr>
            <p:cNvPr id="11" name="椭圆 10">
              <a:extLst>
                <a:ext uri="{FF2B5EF4-FFF2-40B4-BE49-F238E27FC236}">
                  <a16:creationId xmlns:a16="http://schemas.microsoft.com/office/drawing/2014/main" id="{43BE5D9D-F78F-4059-BCED-750FB09D577F}"/>
                </a:ext>
              </a:extLst>
            </p:cNvPr>
            <p:cNvSpPr/>
            <p:nvPr/>
          </p:nvSpPr>
          <p:spPr bwMode="auto">
            <a:xfrm>
              <a:off x="3593471" y="3855820"/>
              <a:ext cx="864096" cy="864096"/>
            </a:xfrm>
            <a:prstGeom prst="ellipse">
              <a:avLst/>
            </a:prstGeom>
            <a:solidFill>
              <a:srgbClr val="F5342E"/>
            </a:solidFill>
            <a:ln w="9525" cap="flat" cmpd="sng" algn="ctr">
              <a:noFill/>
              <a:prstDash val="solid"/>
              <a:round/>
              <a:headEnd type="none" w="med" len="med"/>
              <a:tailEnd type="none" w="med" len="med"/>
            </a:ln>
            <a:effectLst/>
          </p:spPr>
          <p:txBody>
            <a:bodyPr vert="horz" wrap="square" lIns="91461" tIns="45731" rIns="91461" bIns="45731" numCol="1" rtlCol="0" anchor="t" anchorCtr="0" compatLnSpc="1">
              <a:prstTxWarp prst="textNoShape">
                <a:avLst/>
              </a:prstTxWarp>
            </a:bodyPr>
            <a:lstStyle/>
            <a:p>
              <a:pPr defTabSz="914583" fontAlgn="base">
                <a:spcBef>
                  <a:spcPct val="0"/>
                </a:spcBef>
                <a:spcAft>
                  <a:spcPct val="0"/>
                </a:spcAft>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TextBox 42">
              <a:extLst>
                <a:ext uri="{FF2B5EF4-FFF2-40B4-BE49-F238E27FC236}">
                  <a16:creationId xmlns:a16="http://schemas.microsoft.com/office/drawing/2014/main" id="{A9E83209-AAA0-4519-8167-D6253D88A5F4}"/>
                </a:ext>
              </a:extLst>
            </p:cNvPr>
            <p:cNvSpPr txBox="1"/>
            <p:nvPr/>
          </p:nvSpPr>
          <p:spPr>
            <a:xfrm>
              <a:off x="3697737" y="4000835"/>
              <a:ext cx="674943" cy="593013"/>
            </a:xfrm>
            <a:prstGeom prst="rect">
              <a:avLst/>
            </a:prstGeom>
            <a:noFill/>
          </p:spPr>
          <p:txBody>
            <a:bodyPr wrap="none" rtlCol="0">
              <a:spAutoFit/>
            </a:bodyPr>
            <a:lstStyle/>
            <a:p>
              <a:r>
                <a:rPr lang="en-US" altLang="zh-CN" sz="3201" dirty="0">
                  <a:solidFill>
                    <a:schemeClr val="bg1"/>
                  </a:solidFill>
                  <a:latin typeface="微软雅黑" panose="020B0503020204020204" pitchFamily="34" charset="-122"/>
                  <a:ea typeface="微软雅黑" panose="020B0503020204020204" pitchFamily="34" charset="-122"/>
                </a:rPr>
                <a:t>03</a:t>
              </a:r>
              <a:endParaRPr lang="zh-CN" altLang="en-US" sz="320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a:extLst>
              <a:ext uri="{FF2B5EF4-FFF2-40B4-BE49-F238E27FC236}">
                <a16:creationId xmlns:a16="http://schemas.microsoft.com/office/drawing/2014/main" id="{EBEE11D3-BEBE-4DE9-B994-75FB7E89C38B}"/>
              </a:ext>
            </a:extLst>
          </p:cNvPr>
          <p:cNvGrpSpPr/>
          <p:nvPr/>
        </p:nvGrpSpPr>
        <p:grpSpPr>
          <a:xfrm>
            <a:off x="4522122" y="4864639"/>
            <a:ext cx="852289" cy="852289"/>
            <a:chOff x="2937714" y="4911120"/>
            <a:chExt cx="864096" cy="864096"/>
          </a:xfrm>
          <a:gradFill>
            <a:gsLst>
              <a:gs pos="0">
                <a:schemeClr val="accent5">
                  <a:lumMod val="60000"/>
                  <a:lumOff val="40000"/>
                </a:schemeClr>
              </a:gs>
              <a:gs pos="38000">
                <a:srgbClr val="00B0F0"/>
              </a:gs>
            </a:gsLst>
            <a:lin ang="3600000" scaled="0"/>
          </a:gradFill>
        </p:grpSpPr>
        <p:sp>
          <p:nvSpPr>
            <p:cNvPr id="14" name="椭圆 13">
              <a:extLst>
                <a:ext uri="{FF2B5EF4-FFF2-40B4-BE49-F238E27FC236}">
                  <a16:creationId xmlns:a16="http://schemas.microsoft.com/office/drawing/2014/main" id="{60490535-4EA5-40AB-A123-066D9621C4DD}"/>
                </a:ext>
              </a:extLst>
            </p:cNvPr>
            <p:cNvSpPr/>
            <p:nvPr/>
          </p:nvSpPr>
          <p:spPr bwMode="auto">
            <a:xfrm>
              <a:off x="2937714" y="4911120"/>
              <a:ext cx="864096" cy="864096"/>
            </a:xfrm>
            <a:prstGeom prst="ellipse">
              <a:avLst/>
            </a:prstGeom>
            <a:solidFill>
              <a:srgbClr val="F5342E"/>
            </a:solidFill>
            <a:ln w="9525" cap="flat" cmpd="sng" algn="ctr">
              <a:noFill/>
              <a:prstDash val="solid"/>
              <a:round/>
              <a:headEnd type="none" w="med" len="med"/>
              <a:tailEnd type="none" w="med" len="med"/>
            </a:ln>
            <a:effectLst/>
          </p:spPr>
          <p:txBody>
            <a:bodyPr vert="horz" wrap="square" lIns="91461" tIns="45731" rIns="91461" bIns="45731" numCol="1" rtlCol="0" anchor="t" anchorCtr="0" compatLnSpc="1">
              <a:prstTxWarp prst="textNoShape">
                <a:avLst/>
              </a:prstTxWarp>
            </a:bodyPr>
            <a:lstStyle/>
            <a:p>
              <a:pPr defTabSz="914583" fontAlgn="base">
                <a:spcBef>
                  <a:spcPct val="0"/>
                </a:spcBef>
                <a:spcAft>
                  <a:spcPct val="0"/>
                </a:spcAft>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TextBox 45">
              <a:extLst>
                <a:ext uri="{FF2B5EF4-FFF2-40B4-BE49-F238E27FC236}">
                  <a16:creationId xmlns:a16="http://schemas.microsoft.com/office/drawing/2014/main" id="{F24D3BD3-E541-45FA-81D2-C1E77149B3C7}"/>
                </a:ext>
              </a:extLst>
            </p:cNvPr>
            <p:cNvSpPr txBox="1"/>
            <p:nvPr/>
          </p:nvSpPr>
          <p:spPr>
            <a:xfrm>
              <a:off x="3024637" y="5051819"/>
              <a:ext cx="674943" cy="593013"/>
            </a:xfrm>
            <a:prstGeom prst="rect">
              <a:avLst/>
            </a:prstGeom>
            <a:noFill/>
          </p:spPr>
          <p:txBody>
            <a:bodyPr wrap="none" rtlCol="0">
              <a:spAutoFit/>
            </a:bodyPr>
            <a:lstStyle/>
            <a:p>
              <a:r>
                <a:rPr lang="en-US" altLang="zh-CN" sz="3201" dirty="0">
                  <a:solidFill>
                    <a:schemeClr val="bg1"/>
                  </a:solidFill>
                  <a:latin typeface="微软雅黑" panose="020B0503020204020204" pitchFamily="34" charset="-122"/>
                  <a:ea typeface="微软雅黑" panose="020B0503020204020204" pitchFamily="34" charset="-122"/>
                </a:rPr>
                <a:t>04</a:t>
              </a:r>
              <a:endParaRPr lang="zh-CN" altLang="en-US" sz="3201" dirty="0">
                <a:solidFill>
                  <a:schemeClr val="bg1"/>
                </a:solidFill>
                <a:latin typeface="微软雅黑" panose="020B0503020204020204" pitchFamily="34" charset="-122"/>
                <a:ea typeface="微软雅黑" panose="020B0503020204020204" pitchFamily="34" charset="-122"/>
              </a:endParaRPr>
            </a:p>
          </p:txBody>
        </p:sp>
      </p:grpSp>
      <p:cxnSp>
        <p:nvCxnSpPr>
          <p:cNvPr id="16" name="直接连接符 15">
            <a:extLst>
              <a:ext uri="{FF2B5EF4-FFF2-40B4-BE49-F238E27FC236}">
                <a16:creationId xmlns:a16="http://schemas.microsoft.com/office/drawing/2014/main" id="{62F1F377-7754-496F-AEB9-58AB13199A1D}"/>
              </a:ext>
            </a:extLst>
          </p:cNvPr>
          <p:cNvCxnSpPr/>
          <p:nvPr/>
        </p:nvCxnSpPr>
        <p:spPr>
          <a:xfrm>
            <a:off x="4943892" y="2057288"/>
            <a:ext cx="99327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7" name="标题 11">
            <a:extLst>
              <a:ext uri="{FF2B5EF4-FFF2-40B4-BE49-F238E27FC236}">
                <a16:creationId xmlns:a16="http://schemas.microsoft.com/office/drawing/2014/main" id="{9B0423B8-CD47-42F9-BA3A-CA9C5BAFC483}"/>
              </a:ext>
            </a:extLst>
          </p:cNvPr>
          <p:cNvSpPr txBox="1">
            <a:spLocks/>
          </p:cNvSpPr>
          <p:nvPr/>
        </p:nvSpPr>
        <p:spPr>
          <a:xfrm>
            <a:off x="5959366" y="1839714"/>
            <a:ext cx="3813108" cy="785767"/>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8" name="直接连接符 17">
            <a:extLst>
              <a:ext uri="{FF2B5EF4-FFF2-40B4-BE49-F238E27FC236}">
                <a16:creationId xmlns:a16="http://schemas.microsoft.com/office/drawing/2014/main" id="{D55B8BBA-8476-4DCE-A2FD-17C5BCB4180A}"/>
              </a:ext>
            </a:extLst>
          </p:cNvPr>
          <p:cNvCxnSpPr/>
          <p:nvPr/>
        </p:nvCxnSpPr>
        <p:spPr>
          <a:xfrm>
            <a:off x="5875102" y="3019666"/>
            <a:ext cx="99327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9" name="标题 11">
            <a:extLst>
              <a:ext uri="{FF2B5EF4-FFF2-40B4-BE49-F238E27FC236}">
                <a16:creationId xmlns:a16="http://schemas.microsoft.com/office/drawing/2014/main" id="{F64FF8C5-9D55-47AB-88F0-F1671397015A}"/>
              </a:ext>
            </a:extLst>
          </p:cNvPr>
          <p:cNvSpPr txBox="1">
            <a:spLocks/>
          </p:cNvSpPr>
          <p:nvPr/>
        </p:nvSpPr>
        <p:spPr>
          <a:xfrm>
            <a:off x="6890575" y="2802093"/>
            <a:ext cx="3813108" cy="785767"/>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20" name="直接连接符 19">
            <a:extLst>
              <a:ext uri="{FF2B5EF4-FFF2-40B4-BE49-F238E27FC236}">
                <a16:creationId xmlns:a16="http://schemas.microsoft.com/office/drawing/2014/main" id="{A8202F3D-A315-40B1-8DEE-5423AEB9CD61}"/>
              </a:ext>
            </a:extLst>
          </p:cNvPr>
          <p:cNvCxnSpPr/>
          <p:nvPr/>
        </p:nvCxnSpPr>
        <p:spPr>
          <a:xfrm>
            <a:off x="6081601" y="4348536"/>
            <a:ext cx="99327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1" name="标题 11">
            <a:extLst>
              <a:ext uri="{FF2B5EF4-FFF2-40B4-BE49-F238E27FC236}">
                <a16:creationId xmlns:a16="http://schemas.microsoft.com/office/drawing/2014/main" id="{49A06B04-7AC9-4B60-A8A5-4815CC4235A9}"/>
              </a:ext>
            </a:extLst>
          </p:cNvPr>
          <p:cNvSpPr txBox="1">
            <a:spLocks/>
          </p:cNvSpPr>
          <p:nvPr/>
        </p:nvSpPr>
        <p:spPr>
          <a:xfrm>
            <a:off x="7097074" y="4130963"/>
            <a:ext cx="3813108" cy="785767"/>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22" name="直接连接符 21">
            <a:extLst>
              <a:ext uri="{FF2B5EF4-FFF2-40B4-BE49-F238E27FC236}">
                <a16:creationId xmlns:a16="http://schemas.microsoft.com/office/drawing/2014/main" id="{90C429F3-244D-4766-807F-C727F2CD6F9A}"/>
              </a:ext>
            </a:extLst>
          </p:cNvPr>
          <p:cNvCxnSpPr/>
          <p:nvPr/>
        </p:nvCxnSpPr>
        <p:spPr>
          <a:xfrm>
            <a:off x="5380119" y="5378919"/>
            <a:ext cx="99327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3" name="标题 11">
            <a:extLst>
              <a:ext uri="{FF2B5EF4-FFF2-40B4-BE49-F238E27FC236}">
                <a16:creationId xmlns:a16="http://schemas.microsoft.com/office/drawing/2014/main" id="{BCC969F6-1032-49B9-8FB3-78141ABABD09}"/>
              </a:ext>
            </a:extLst>
          </p:cNvPr>
          <p:cNvSpPr txBox="1">
            <a:spLocks/>
          </p:cNvSpPr>
          <p:nvPr/>
        </p:nvSpPr>
        <p:spPr>
          <a:xfrm>
            <a:off x="6395593" y="5161346"/>
            <a:ext cx="3813108" cy="785767"/>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54789233"/>
      </p:ext>
    </p:extLst>
  </p:cSld>
  <p:clrMapOvr>
    <a:masterClrMapping/>
  </p:clrMapOvr>
  <mc:AlternateContent xmlns:mc="http://schemas.openxmlformats.org/markup-compatibility/2006" xmlns:p14="http://schemas.microsoft.com/office/powerpoint/2010/main">
    <mc:Choice Requires="p14">
      <p:transition spd="slow" p14:dur="3000" advTm="2000">
        <p14:shred/>
      </p:transition>
    </mc:Choice>
    <mc:Fallback xmlns="">
      <p:transition spd="slow" advTm="2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2" presetClass="entr" presetSubtype="4" fill="hold" nodeType="afterEffect" p14:presetBounceEnd="34000">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14:bounceEnd="34000">
                                          <p:cBhvr additive="base">
                                            <p:cTn id="16" dur="500" fill="hold"/>
                                            <p:tgtEl>
                                              <p:spTgt spid="4"/>
                                            </p:tgtEl>
                                            <p:attrNameLst>
                                              <p:attrName>ppt_x</p:attrName>
                                            </p:attrNameLst>
                                          </p:cBhvr>
                                          <p:tavLst>
                                            <p:tav tm="0">
                                              <p:val>
                                                <p:strVal val="#ppt_x"/>
                                              </p:val>
                                            </p:tav>
                                            <p:tav tm="100000">
                                              <p:val>
                                                <p:strVal val="#ppt_x"/>
                                              </p:val>
                                            </p:tav>
                                          </p:tavLst>
                                        </p:anim>
                                        <p:anim calcmode="lin" valueType="num" p14:bounceEnd="34000">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14:presetBounceEnd="34000">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14:bounceEnd="34000">
                                          <p:cBhvr additive="base">
                                            <p:cTn id="21" dur="500" fill="hold"/>
                                            <p:tgtEl>
                                              <p:spTgt spid="7"/>
                                            </p:tgtEl>
                                            <p:attrNameLst>
                                              <p:attrName>ppt_x</p:attrName>
                                            </p:attrNameLst>
                                          </p:cBhvr>
                                          <p:tavLst>
                                            <p:tav tm="0">
                                              <p:val>
                                                <p:strVal val="#ppt_x"/>
                                              </p:val>
                                            </p:tav>
                                            <p:tav tm="100000">
                                              <p:val>
                                                <p:strVal val="#ppt_x"/>
                                              </p:val>
                                            </p:tav>
                                          </p:tavLst>
                                        </p:anim>
                                        <p:anim calcmode="lin" valueType="num" p14:bounceEnd="34000">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14:presetBounceEnd="34000">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14:bounceEnd="34000">
                                          <p:cBhvr additive="base">
                                            <p:cTn id="26" dur="500" fill="hold"/>
                                            <p:tgtEl>
                                              <p:spTgt spid="10"/>
                                            </p:tgtEl>
                                            <p:attrNameLst>
                                              <p:attrName>ppt_x</p:attrName>
                                            </p:attrNameLst>
                                          </p:cBhvr>
                                          <p:tavLst>
                                            <p:tav tm="0">
                                              <p:val>
                                                <p:strVal val="#ppt_x"/>
                                              </p:val>
                                            </p:tav>
                                            <p:tav tm="100000">
                                              <p:val>
                                                <p:strVal val="#ppt_x"/>
                                              </p:val>
                                            </p:tav>
                                          </p:tavLst>
                                        </p:anim>
                                        <p:anim calcmode="lin" valueType="num" p14:bounceEnd="34000">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nodeType="afterEffect" p14:presetBounceEnd="34000">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14:bounceEnd="34000">
                                          <p:cBhvr additive="base">
                                            <p:cTn id="31" dur="500" fill="hold"/>
                                            <p:tgtEl>
                                              <p:spTgt spid="13"/>
                                            </p:tgtEl>
                                            <p:attrNameLst>
                                              <p:attrName>ppt_x</p:attrName>
                                            </p:attrNameLst>
                                          </p:cBhvr>
                                          <p:tavLst>
                                            <p:tav tm="0">
                                              <p:val>
                                                <p:strVal val="#ppt_x"/>
                                              </p:val>
                                            </p:tav>
                                            <p:tav tm="100000">
                                              <p:val>
                                                <p:strVal val="#ppt_x"/>
                                              </p:val>
                                            </p:tav>
                                          </p:tavLst>
                                        </p:anim>
                                        <p:anim calcmode="lin" valueType="num" p14:bounceEnd="34000">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par>
                              <p:cTn id="53" fill="hold">
                                <p:stCondLst>
                                  <p:cond delay="5500"/>
                                </p:stCondLst>
                                <p:childTnLst>
                                  <p:par>
                                    <p:cTn id="54" presetID="22" presetClass="entr" presetSubtype="8"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left)">
                                          <p:cBhvr>
                                            <p:cTn id="56" dur="500"/>
                                            <p:tgtEl>
                                              <p:spTgt spid="21"/>
                                            </p:tgtEl>
                                          </p:cBhvr>
                                        </p:animEffect>
                                      </p:childTnLst>
                                    </p:cTn>
                                  </p:par>
                                </p:childTnLst>
                              </p:cTn>
                            </p:par>
                            <p:par>
                              <p:cTn id="57" fill="hold">
                                <p:stCondLst>
                                  <p:cond delay="6000"/>
                                </p:stCondLst>
                                <p:childTnLst>
                                  <p:par>
                                    <p:cTn id="58" presetID="22" presetClass="entr" presetSubtype="8" fill="hold"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left)">
                                          <p:cBhvr>
                                            <p:cTn id="60" dur="500"/>
                                            <p:tgtEl>
                                              <p:spTgt spid="22"/>
                                            </p:tgtEl>
                                          </p:cBhvr>
                                        </p:animEffect>
                                      </p:childTnLst>
                                    </p:cTn>
                                  </p:par>
                                </p:childTnLst>
                              </p:cTn>
                            </p:par>
                            <p:par>
                              <p:cTn id="61" fill="hold">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7" grpId="0"/>
          <p:bldP spid="19" grpId="0"/>
          <p:bldP spid="21"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par>
                              <p:cTn id="53" fill="hold">
                                <p:stCondLst>
                                  <p:cond delay="5500"/>
                                </p:stCondLst>
                                <p:childTnLst>
                                  <p:par>
                                    <p:cTn id="54" presetID="22" presetClass="entr" presetSubtype="8"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left)">
                                          <p:cBhvr>
                                            <p:cTn id="56" dur="500"/>
                                            <p:tgtEl>
                                              <p:spTgt spid="21"/>
                                            </p:tgtEl>
                                          </p:cBhvr>
                                        </p:animEffect>
                                      </p:childTnLst>
                                    </p:cTn>
                                  </p:par>
                                </p:childTnLst>
                              </p:cTn>
                            </p:par>
                            <p:par>
                              <p:cTn id="57" fill="hold">
                                <p:stCondLst>
                                  <p:cond delay="6000"/>
                                </p:stCondLst>
                                <p:childTnLst>
                                  <p:par>
                                    <p:cTn id="58" presetID="22" presetClass="entr" presetSubtype="8" fill="hold"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left)">
                                          <p:cBhvr>
                                            <p:cTn id="60" dur="500"/>
                                            <p:tgtEl>
                                              <p:spTgt spid="22"/>
                                            </p:tgtEl>
                                          </p:cBhvr>
                                        </p:animEffect>
                                      </p:childTnLst>
                                    </p:cTn>
                                  </p:par>
                                </p:childTnLst>
                              </p:cTn>
                            </p:par>
                            <p:par>
                              <p:cTn id="61" fill="hold">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7" grpId="0"/>
          <p:bldP spid="19" grpId="0"/>
          <p:bldP spid="21" grpId="0"/>
          <p:bldP spid="23"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31">
      <a:dk1>
        <a:srgbClr val="000000"/>
      </a:dk1>
      <a:lt1>
        <a:srgbClr val="FFFFFF"/>
      </a:lt1>
      <a:dk2>
        <a:srgbClr val="44546A"/>
      </a:dk2>
      <a:lt2>
        <a:srgbClr val="E7E6E6"/>
      </a:lt2>
      <a:accent1>
        <a:srgbClr val="F4342D"/>
      </a:accent1>
      <a:accent2>
        <a:srgbClr val="57BFCE"/>
      </a:accent2>
      <a:accent3>
        <a:srgbClr val="A5A5A5"/>
      </a:accent3>
      <a:accent4>
        <a:srgbClr val="0C0D0C"/>
      </a:accent4>
      <a:accent5>
        <a:srgbClr val="57BFCE"/>
      </a:accent5>
      <a:accent6>
        <a:srgbClr val="F4342D"/>
      </a:accent6>
      <a:hlink>
        <a:srgbClr val="A4A5A4"/>
      </a:hlink>
      <a:folHlink>
        <a:srgbClr val="1C1719"/>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DDDDD"/>
        </a:solidFill>
        <a:ln w="3175" cap="flat" cmpd="thickThin" algn="ctr">
          <a:noFill/>
          <a:prstDash val="solid"/>
        </a:ln>
        <a:effectLst/>
        <a:scene3d>
          <a:camera prst="orthographicFront"/>
          <a:lightRig rig="threePt" dir="t"/>
        </a:scene3d>
        <a:sp3d/>
      </a:spPr>
      <a:bodyPr wrap="none" anchor="ctr"/>
      <a:lstStyle>
        <a:defPPr algn="ctr" eaLnBrk="1" hangingPunct="1">
          <a:lnSpc>
            <a:spcPct val="75000"/>
          </a:lnSpc>
          <a:defRPr sz="1300" kern="0">
            <a:solidFill>
              <a:srgbClr val="FFFFFF"/>
            </a:solidFill>
            <a:effectLst>
              <a:outerShdw blurRad="50800" dist="38100" dir="2700000" algn="tl" rotWithShape="0">
                <a:prstClr val="black">
                  <a:alpha val="40000"/>
                </a:prstClr>
              </a:outerShdw>
            </a:effectLst>
            <a:latin typeface="+mn-ea"/>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TotalTime>
  <Words>830</Words>
  <Application>Microsoft Office PowerPoint</Application>
  <PresentationFormat>宽屏</PresentationFormat>
  <Paragraphs>82</Paragraphs>
  <Slides>12</Slides>
  <Notes>3</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12</vt:i4>
      </vt:variant>
    </vt:vector>
  </HeadingPairs>
  <TitlesOfParts>
    <vt:vector size="21" baseType="lpstr">
      <vt:lpstr>等线 Light</vt:lpstr>
      <vt:lpstr>Bauhaus 93</vt:lpstr>
      <vt:lpstr>微软雅黑</vt:lpstr>
      <vt:lpstr>华文琥珀</vt:lpstr>
      <vt:lpstr>等线</vt:lpstr>
      <vt:lpstr>Calibri</vt:lpstr>
      <vt:lpstr>Arial</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原味PPT</dc:creator>
  <cp:keywords>www.51pptmoban.com</cp:keywords>
  <dc:description>51PPT模板网，幻灯片演示模板及素材免费下载！_x000d_
51PPT模板网 唯一访问网址：www.51pptmoban.com</dc:description>
  <cp:lastModifiedBy>user Power</cp:lastModifiedBy>
  <cp:revision>39</cp:revision>
  <dcterms:created xsi:type="dcterms:W3CDTF">2017-09-20T19:51:39Z</dcterms:created>
  <dcterms:modified xsi:type="dcterms:W3CDTF">2023-10-30T02:44:54Z</dcterms:modified>
</cp:coreProperties>
</file>