
<file path=[Content_Types].xml><?xml version="1.0" encoding="utf-8"?>
<Types xmlns="http://schemas.openxmlformats.org/package/2006/content-types">
  <Default Extension="gif" ContentType="image/gif"/>
  <Default Extension="jpeg" ContentType="image/jpeg"/>
  <Default Extension="mp3" ContentType="audio/m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5" r:id="rId1"/>
  </p:sldMasterIdLst>
  <p:notesMasterIdLst>
    <p:notesMasterId r:id="rId24"/>
  </p:notesMasterIdLst>
  <p:handoutMasterIdLst>
    <p:handoutMasterId r:id="rId25"/>
  </p:handoutMasterIdLst>
  <p:sldIdLst>
    <p:sldId id="301" r:id="rId2"/>
    <p:sldId id="288" r:id="rId3"/>
    <p:sldId id="268" r:id="rId4"/>
    <p:sldId id="261" r:id="rId5"/>
    <p:sldId id="260" r:id="rId6"/>
    <p:sldId id="271" r:id="rId7"/>
    <p:sldId id="291" r:id="rId8"/>
    <p:sldId id="296" r:id="rId9"/>
    <p:sldId id="290" r:id="rId10"/>
    <p:sldId id="267" r:id="rId11"/>
    <p:sldId id="293" r:id="rId12"/>
    <p:sldId id="273" r:id="rId13"/>
    <p:sldId id="263" r:id="rId14"/>
    <p:sldId id="265" r:id="rId15"/>
    <p:sldId id="289" r:id="rId16"/>
    <p:sldId id="264" r:id="rId17"/>
    <p:sldId id="294" r:id="rId18"/>
    <p:sldId id="298" r:id="rId19"/>
    <p:sldId id="297" r:id="rId20"/>
    <p:sldId id="295" r:id="rId21"/>
    <p:sldId id="300" r:id="rId22"/>
    <p:sldId id="302" r:id="rId23"/>
  </p:sldIdLst>
  <p:sldSz cx="9144000" cy="5143500" type="screen16x9"/>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362834" algn="l" rtl="0" fontAlgn="base">
      <a:spcBef>
        <a:spcPct val="0"/>
      </a:spcBef>
      <a:spcAft>
        <a:spcPct val="0"/>
      </a:spcAft>
      <a:defRPr kern="1200">
        <a:solidFill>
          <a:schemeClr val="tx1"/>
        </a:solidFill>
        <a:latin typeface="Arial" charset="0"/>
        <a:ea typeface="宋体" charset="-122"/>
        <a:cs typeface="+mn-cs"/>
      </a:defRPr>
    </a:lvl2pPr>
    <a:lvl3pPr marL="725668" algn="l" rtl="0" fontAlgn="base">
      <a:spcBef>
        <a:spcPct val="0"/>
      </a:spcBef>
      <a:spcAft>
        <a:spcPct val="0"/>
      </a:spcAft>
      <a:defRPr kern="1200">
        <a:solidFill>
          <a:schemeClr val="tx1"/>
        </a:solidFill>
        <a:latin typeface="Arial" charset="0"/>
        <a:ea typeface="宋体" charset="-122"/>
        <a:cs typeface="+mn-cs"/>
      </a:defRPr>
    </a:lvl3pPr>
    <a:lvl4pPr marL="1088502" algn="l" rtl="0" fontAlgn="base">
      <a:spcBef>
        <a:spcPct val="0"/>
      </a:spcBef>
      <a:spcAft>
        <a:spcPct val="0"/>
      </a:spcAft>
      <a:defRPr kern="1200">
        <a:solidFill>
          <a:schemeClr val="tx1"/>
        </a:solidFill>
        <a:latin typeface="Arial" charset="0"/>
        <a:ea typeface="宋体" charset="-122"/>
        <a:cs typeface="+mn-cs"/>
      </a:defRPr>
    </a:lvl4pPr>
    <a:lvl5pPr marL="1451336" algn="l" rtl="0" fontAlgn="base">
      <a:spcBef>
        <a:spcPct val="0"/>
      </a:spcBef>
      <a:spcAft>
        <a:spcPct val="0"/>
      </a:spcAft>
      <a:defRPr kern="1200">
        <a:solidFill>
          <a:schemeClr val="tx1"/>
        </a:solidFill>
        <a:latin typeface="Arial" charset="0"/>
        <a:ea typeface="宋体" charset="-122"/>
        <a:cs typeface="+mn-cs"/>
      </a:defRPr>
    </a:lvl5pPr>
    <a:lvl6pPr marL="1814170" algn="l" defTabSz="725668" rtl="0" eaLnBrk="1" latinLnBrk="0" hangingPunct="1">
      <a:defRPr kern="1200">
        <a:solidFill>
          <a:schemeClr val="tx1"/>
        </a:solidFill>
        <a:latin typeface="Arial" charset="0"/>
        <a:ea typeface="宋体" charset="-122"/>
        <a:cs typeface="+mn-cs"/>
      </a:defRPr>
    </a:lvl6pPr>
    <a:lvl7pPr marL="2177004" algn="l" defTabSz="725668" rtl="0" eaLnBrk="1" latinLnBrk="0" hangingPunct="1">
      <a:defRPr kern="1200">
        <a:solidFill>
          <a:schemeClr val="tx1"/>
        </a:solidFill>
        <a:latin typeface="Arial" charset="0"/>
        <a:ea typeface="宋体" charset="-122"/>
        <a:cs typeface="+mn-cs"/>
      </a:defRPr>
    </a:lvl7pPr>
    <a:lvl8pPr marL="2539837" algn="l" defTabSz="725668" rtl="0" eaLnBrk="1" latinLnBrk="0" hangingPunct="1">
      <a:defRPr kern="1200">
        <a:solidFill>
          <a:schemeClr val="tx1"/>
        </a:solidFill>
        <a:latin typeface="Arial" charset="0"/>
        <a:ea typeface="宋体" charset="-122"/>
        <a:cs typeface="+mn-cs"/>
      </a:defRPr>
    </a:lvl8pPr>
    <a:lvl9pPr marL="2902671" algn="l" defTabSz="725668"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p15:guide id="1" orient="horz" pos="1621">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FFFFCC"/>
    <a:srgbClr val="0099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173" autoAdjust="0"/>
    <p:restoredTop sz="92279" autoAdjust="0"/>
  </p:normalViewPr>
  <p:slideViewPr>
    <p:cSldViewPr>
      <p:cViewPr>
        <p:scale>
          <a:sx n="75" d="100"/>
          <a:sy n="75" d="100"/>
        </p:scale>
        <p:origin x="1716" y="1026"/>
      </p:cViewPr>
      <p:guideLst>
        <p:guide orient="horz" pos="1621"/>
        <p:guide pos="2880"/>
      </p:guideLst>
    </p:cSldViewPr>
  </p:slideViewPr>
  <p:notesTextViewPr>
    <p:cViewPr>
      <p:scale>
        <a:sx n="100" d="100"/>
        <a:sy n="100" d="100"/>
      </p:scale>
      <p:origin x="0" y="0"/>
    </p:cViewPr>
  </p:notesTextViewPr>
  <p:sorterViewPr>
    <p:cViewPr>
      <p:scale>
        <a:sx n="100" d="100"/>
        <a:sy n="100" d="100"/>
      </p:scale>
      <p:origin x="0" y="0"/>
    </p:cViewPr>
  </p:sorterViewPr>
  <p:notesViewPr>
    <p:cSldViewPr>
      <p:cViewPr varScale="1">
        <p:scale>
          <a:sx n="86" d="100"/>
          <a:sy n="86" d="100"/>
        </p:scale>
        <p:origin x="-3846"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pitchFamily="34" charset="0"/>
                <a:ea typeface="宋体" pitchFamily="2" charset="-122"/>
              </a:defRPr>
            </a:lvl1pPr>
          </a:lstStyle>
          <a:p>
            <a:pPr>
              <a:defRPr/>
            </a:pPr>
            <a:endParaRPr lang="en-US" altLang="zh-CN"/>
          </a:p>
        </p:txBody>
      </p:sp>
      <p:sp>
        <p:nvSpPr>
          <p:cNvPr id="4099"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pitchFamily="34" charset="0"/>
                <a:ea typeface="宋体" pitchFamily="2" charset="-122"/>
              </a:defRPr>
            </a:lvl1pPr>
          </a:lstStyle>
          <a:p>
            <a:pPr>
              <a:defRPr/>
            </a:pPr>
            <a:endParaRPr lang="en-US" altLang="zh-CN"/>
          </a:p>
        </p:txBody>
      </p:sp>
      <p:sp>
        <p:nvSpPr>
          <p:cNvPr id="4100"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pitchFamily="34" charset="0"/>
                <a:ea typeface="宋体" pitchFamily="2" charset="-122"/>
              </a:defRPr>
            </a:lvl1pPr>
          </a:lstStyle>
          <a:p>
            <a:pPr>
              <a:defRPr/>
            </a:pPr>
            <a:endParaRPr lang="en-US" altLang="zh-CN"/>
          </a:p>
        </p:txBody>
      </p:sp>
      <p:sp>
        <p:nvSpPr>
          <p:cNvPr id="4101"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pitchFamily="34" charset="0"/>
                <a:ea typeface="宋体" pitchFamily="2" charset="-122"/>
              </a:defRPr>
            </a:lvl1pPr>
          </a:lstStyle>
          <a:p>
            <a:pPr>
              <a:defRPr/>
            </a:pPr>
            <a:fld id="{536FEB2A-B06E-4BBA-B4D9-30368F46B164}" type="slidenum">
              <a:rPr lang="en-US" altLang="zh-CN"/>
              <a:pPr>
                <a:defRPr/>
              </a:pPr>
              <a:t>‹#›</a:t>
            </a:fld>
            <a:endParaRPr lang="en-US" altLang="zh-CN"/>
          </a:p>
        </p:txBody>
      </p:sp>
    </p:spTree>
    <p:extLst>
      <p:ext uri="{BB962C8B-B14F-4D97-AF65-F5344CB8AC3E}">
        <p14:creationId xmlns:p14="http://schemas.microsoft.com/office/powerpoint/2010/main" val="66225503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963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pitchFamily="34" charset="0"/>
                <a:ea typeface="宋体" pitchFamily="2" charset="-122"/>
              </a:defRPr>
            </a:lvl1pPr>
          </a:lstStyle>
          <a:p>
            <a:pPr>
              <a:defRPr/>
            </a:pPr>
            <a:endParaRPr lang="en-US" altLang="zh-CN"/>
          </a:p>
        </p:txBody>
      </p:sp>
      <p:sp>
        <p:nvSpPr>
          <p:cNvPr id="69635"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pitchFamily="34" charset="0"/>
                <a:ea typeface="宋体" pitchFamily="2" charset="-122"/>
              </a:defRPr>
            </a:lvl1pPr>
          </a:lstStyle>
          <a:p>
            <a:pPr>
              <a:defRPr/>
            </a:pPr>
            <a:endParaRPr lang="en-US" altLang="zh-CN"/>
          </a:p>
        </p:txBody>
      </p:sp>
      <p:sp>
        <p:nvSpPr>
          <p:cNvPr id="24580"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p:spPr>
      </p:sp>
      <p:sp>
        <p:nvSpPr>
          <p:cNvPr id="6963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9638"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pitchFamily="34" charset="0"/>
                <a:ea typeface="宋体" pitchFamily="2" charset="-122"/>
              </a:defRPr>
            </a:lvl1pPr>
          </a:lstStyle>
          <a:p>
            <a:pPr>
              <a:defRPr/>
            </a:pPr>
            <a:endParaRPr lang="en-US" altLang="zh-CN"/>
          </a:p>
        </p:txBody>
      </p:sp>
      <p:sp>
        <p:nvSpPr>
          <p:cNvPr id="69639"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pitchFamily="34" charset="0"/>
                <a:ea typeface="宋体" pitchFamily="2" charset="-122"/>
              </a:defRPr>
            </a:lvl1pPr>
          </a:lstStyle>
          <a:p>
            <a:pPr>
              <a:defRPr/>
            </a:pPr>
            <a:fld id="{1AB843A5-71BE-4CA3-851C-2DCFF06256F9}" type="slidenum">
              <a:rPr lang="en-US" altLang="zh-CN"/>
              <a:pPr>
                <a:defRPr/>
              </a:pPr>
              <a:t>‹#›</a:t>
            </a:fld>
            <a:endParaRPr lang="en-US" altLang="zh-CN"/>
          </a:p>
        </p:txBody>
      </p:sp>
    </p:spTree>
    <p:extLst>
      <p:ext uri="{BB962C8B-B14F-4D97-AF65-F5344CB8AC3E}">
        <p14:creationId xmlns:p14="http://schemas.microsoft.com/office/powerpoint/2010/main" val="2683349916"/>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000" kern="1200">
        <a:solidFill>
          <a:schemeClr val="tx1"/>
        </a:solidFill>
        <a:latin typeface="Arial" pitchFamily="34" charset="0"/>
        <a:ea typeface="宋体" pitchFamily="2" charset="-122"/>
        <a:cs typeface="+mn-cs"/>
      </a:defRPr>
    </a:lvl1pPr>
    <a:lvl2pPr marL="362834" algn="l" rtl="0" fontAlgn="base">
      <a:spcBef>
        <a:spcPct val="30000"/>
      </a:spcBef>
      <a:spcAft>
        <a:spcPct val="0"/>
      </a:spcAft>
      <a:defRPr sz="1000" kern="1200">
        <a:solidFill>
          <a:schemeClr val="tx1"/>
        </a:solidFill>
        <a:latin typeface="Arial" pitchFamily="34" charset="0"/>
        <a:ea typeface="宋体" pitchFamily="2" charset="-122"/>
        <a:cs typeface="+mn-cs"/>
      </a:defRPr>
    </a:lvl2pPr>
    <a:lvl3pPr marL="725668" algn="l" rtl="0" fontAlgn="base">
      <a:spcBef>
        <a:spcPct val="30000"/>
      </a:spcBef>
      <a:spcAft>
        <a:spcPct val="0"/>
      </a:spcAft>
      <a:defRPr sz="1000" kern="1200">
        <a:solidFill>
          <a:schemeClr val="tx1"/>
        </a:solidFill>
        <a:latin typeface="Arial" pitchFamily="34" charset="0"/>
        <a:ea typeface="宋体" pitchFamily="2" charset="-122"/>
        <a:cs typeface="+mn-cs"/>
      </a:defRPr>
    </a:lvl3pPr>
    <a:lvl4pPr marL="1088502" algn="l" rtl="0" fontAlgn="base">
      <a:spcBef>
        <a:spcPct val="30000"/>
      </a:spcBef>
      <a:spcAft>
        <a:spcPct val="0"/>
      </a:spcAft>
      <a:defRPr sz="1000" kern="1200">
        <a:solidFill>
          <a:schemeClr val="tx1"/>
        </a:solidFill>
        <a:latin typeface="Arial" pitchFamily="34" charset="0"/>
        <a:ea typeface="宋体" pitchFamily="2" charset="-122"/>
        <a:cs typeface="+mn-cs"/>
      </a:defRPr>
    </a:lvl4pPr>
    <a:lvl5pPr marL="1451336" algn="l" rtl="0" fontAlgn="base">
      <a:spcBef>
        <a:spcPct val="30000"/>
      </a:spcBef>
      <a:spcAft>
        <a:spcPct val="0"/>
      </a:spcAft>
      <a:defRPr sz="1000" kern="1200">
        <a:solidFill>
          <a:schemeClr val="tx1"/>
        </a:solidFill>
        <a:latin typeface="Arial" pitchFamily="34" charset="0"/>
        <a:ea typeface="宋体" pitchFamily="2" charset="-122"/>
        <a:cs typeface="+mn-cs"/>
      </a:defRPr>
    </a:lvl5pPr>
    <a:lvl6pPr marL="1814170" algn="l" defTabSz="725668" rtl="0" eaLnBrk="1" latinLnBrk="0" hangingPunct="1">
      <a:defRPr sz="1000" kern="1200">
        <a:solidFill>
          <a:schemeClr val="tx1"/>
        </a:solidFill>
        <a:latin typeface="+mn-lt"/>
        <a:ea typeface="+mn-ea"/>
        <a:cs typeface="+mn-cs"/>
      </a:defRPr>
    </a:lvl6pPr>
    <a:lvl7pPr marL="2177004" algn="l" defTabSz="725668" rtl="0" eaLnBrk="1" latinLnBrk="0" hangingPunct="1">
      <a:defRPr sz="1000" kern="1200">
        <a:solidFill>
          <a:schemeClr val="tx1"/>
        </a:solidFill>
        <a:latin typeface="+mn-lt"/>
        <a:ea typeface="+mn-ea"/>
        <a:cs typeface="+mn-cs"/>
      </a:defRPr>
    </a:lvl7pPr>
    <a:lvl8pPr marL="2539837" algn="l" defTabSz="725668" rtl="0" eaLnBrk="1" latinLnBrk="0" hangingPunct="1">
      <a:defRPr sz="1000" kern="1200">
        <a:solidFill>
          <a:schemeClr val="tx1"/>
        </a:solidFill>
        <a:latin typeface="+mn-lt"/>
        <a:ea typeface="+mn-ea"/>
        <a:cs typeface="+mn-cs"/>
      </a:defRPr>
    </a:lvl8pPr>
    <a:lvl9pPr marL="2902671" algn="l" defTabSz="725668" rtl="0" eaLnBrk="1" latinLnBrk="0" hangingPunct="1">
      <a:defRPr sz="10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1AB843A5-71BE-4CA3-851C-2DCFF06256F9}" type="slidenum">
              <a:rPr lang="en-US" altLang="zh-CN" smtClean="0"/>
              <a:pPr>
                <a:defRPr/>
              </a:pPr>
              <a:t>1</a:t>
            </a:fld>
            <a:endParaRPr lang="en-US" altLang="zh-CN"/>
          </a:p>
        </p:txBody>
      </p:sp>
    </p:spTree>
    <p:extLst>
      <p:ext uri="{BB962C8B-B14F-4D97-AF65-F5344CB8AC3E}">
        <p14:creationId xmlns:p14="http://schemas.microsoft.com/office/powerpoint/2010/main" val="27308709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1AB843A5-71BE-4CA3-851C-2DCFF06256F9}" type="slidenum">
              <a:rPr lang="en-US" altLang="zh-CN" smtClean="0"/>
              <a:pPr>
                <a:defRPr/>
              </a:pPr>
              <a:t>10</a:t>
            </a:fld>
            <a:endParaRPr lang="en-US" altLang="zh-CN"/>
          </a:p>
        </p:txBody>
      </p:sp>
    </p:spTree>
    <p:extLst>
      <p:ext uri="{BB962C8B-B14F-4D97-AF65-F5344CB8AC3E}">
        <p14:creationId xmlns:p14="http://schemas.microsoft.com/office/powerpoint/2010/main" val="717567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1AB843A5-71BE-4CA3-851C-2DCFF06256F9}" type="slidenum">
              <a:rPr lang="en-US" altLang="zh-CN" smtClean="0"/>
              <a:pPr>
                <a:defRPr/>
              </a:pPr>
              <a:t>11</a:t>
            </a:fld>
            <a:endParaRPr lang="en-US" altLang="zh-CN"/>
          </a:p>
        </p:txBody>
      </p:sp>
    </p:spTree>
    <p:extLst>
      <p:ext uri="{BB962C8B-B14F-4D97-AF65-F5344CB8AC3E}">
        <p14:creationId xmlns:p14="http://schemas.microsoft.com/office/powerpoint/2010/main" val="177078845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1AB843A5-71BE-4CA3-851C-2DCFF06256F9}" type="slidenum">
              <a:rPr lang="en-US" altLang="zh-CN" smtClean="0"/>
              <a:pPr>
                <a:defRPr/>
              </a:pPr>
              <a:t>12</a:t>
            </a:fld>
            <a:endParaRPr lang="en-US" altLang="zh-CN"/>
          </a:p>
        </p:txBody>
      </p:sp>
    </p:spTree>
    <p:extLst>
      <p:ext uri="{BB962C8B-B14F-4D97-AF65-F5344CB8AC3E}">
        <p14:creationId xmlns:p14="http://schemas.microsoft.com/office/powerpoint/2010/main" val="10158575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1AB843A5-71BE-4CA3-851C-2DCFF06256F9}" type="slidenum">
              <a:rPr lang="en-US" altLang="zh-CN" smtClean="0"/>
              <a:pPr>
                <a:defRPr/>
              </a:pPr>
              <a:t>13</a:t>
            </a:fld>
            <a:endParaRPr lang="en-US" altLang="zh-CN"/>
          </a:p>
        </p:txBody>
      </p:sp>
    </p:spTree>
    <p:extLst>
      <p:ext uri="{BB962C8B-B14F-4D97-AF65-F5344CB8AC3E}">
        <p14:creationId xmlns:p14="http://schemas.microsoft.com/office/powerpoint/2010/main" val="28847617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1AB843A5-71BE-4CA3-851C-2DCFF06256F9}" type="slidenum">
              <a:rPr lang="en-US" altLang="zh-CN" smtClean="0"/>
              <a:pPr>
                <a:defRPr/>
              </a:pPr>
              <a:t>14</a:t>
            </a:fld>
            <a:endParaRPr lang="en-US" altLang="zh-CN"/>
          </a:p>
        </p:txBody>
      </p:sp>
    </p:spTree>
    <p:extLst>
      <p:ext uri="{BB962C8B-B14F-4D97-AF65-F5344CB8AC3E}">
        <p14:creationId xmlns:p14="http://schemas.microsoft.com/office/powerpoint/2010/main" val="11733224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1AB843A5-71BE-4CA3-851C-2DCFF06256F9}" type="slidenum">
              <a:rPr lang="en-US" altLang="zh-CN" smtClean="0"/>
              <a:pPr>
                <a:defRPr/>
              </a:pPr>
              <a:t>15</a:t>
            </a:fld>
            <a:endParaRPr lang="en-US" altLang="zh-CN"/>
          </a:p>
        </p:txBody>
      </p:sp>
    </p:spTree>
    <p:extLst>
      <p:ext uri="{BB962C8B-B14F-4D97-AF65-F5344CB8AC3E}">
        <p14:creationId xmlns:p14="http://schemas.microsoft.com/office/powerpoint/2010/main" val="240356155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1AB843A5-71BE-4CA3-851C-2DCFF06256F9}" type="slidenum">
              <a:rPr lang="en-US" altLang="zh-CN" smtClean="0"/>
              <a:pPr>
                <a:defRPr/>
              </a:pPr>
              <a:t>16</a:t>
            </a:fld>
            <a:endParaRPr lang="en-US" altLang="zh-CN"/>
          </a:p>
        </p:txBody>
      </p:sp>
    </p:spTree>
    <p:extLst>
      <p:ext uri="{BB962C8B-B14F-4D97-AF65-F5344CB8AC3E}">
        <p14:creationId xmlns:p14="http://schemas.microsoft.com/office/powerpoint/2010/main" val="101097011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1AB843A5-71BE-4CA3-851C-2DCFF06256F9}" type="slidenum">
              <a:rPr lang="en-US" altLang="zh-CN" smtClean="0"/>
              <a:pPr>
                <a:defRPr/>
              </a:pPr>
              <a:t>17</a:t>
            </a:fld>
            <a:endParaRPr lang="en-US" altLang="zh-CN"/>
          </a:p>
        </p:txBody>
      </p:sp>
    </p:spTree>
    <p:extLst>
      <p:ext uri="{BB962C8B-B14F-4D97-AF65-F5344CB8AC3E}">
        <p14:creationId xmlns:p14="http://schemas.microsoft.com/office/powerpoint/2010/main" val="401905548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1AB843A5-71BE-4CA3-851C-2DCFF06256F9}" type="slidenum">
              <a:rPr lang="en-US" altLang="zh-CN" smtClean="0"/>
              <a:pPr>
                <a:defRPr/>
              </a:pPr>
              <a:t>18</a:t>
            </a:fld>
            <a:endParaRPr lang="en-US" altLang="zh-CN"/>
          </a:p>
        </p:txBody>
      </p:sp>
    </p:spTree>
    <p:extLst>
      <p:ext uri="{BB962C8B-B14F-4D97-AF65-F5344CB8AC3E}">
        <p14:creationId xmlns:p14="http://schemas.microsoft.com/office/powerpoint/2010/main" val="42751799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1AB843A5-71BE-4CA3-851C-2DCFF06256F9}" type="slidenum">
              <a:rPr lang="en-US" altLang="zh-CN" smtClean="0"/>
              <a:pPr>
                <a:defRPr/>
              </a:pPr>
              <a:t>19</a:t>
            </a:fld>
            <a:endParaRPr lang="en-US" altLang="zh-CN"/>
          </a:p>
        </p:txBody>
      </p:sp>
    </p:spTree>
    <p:extLst>
      <p:ext uri="{BB962C8B-B14F-4D97-AF65-F5344CB8AC3E}">
        <p14:creationId xmlns:p14="http://schemas.microsoft.com/office/powerpoint/2010/main" val="31733191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1AB843A5-71BE-4CA3-851C-2DCFF06256F9}" type="slidenum">
              <a:rPr lang="en-US" altLang="zh-CN" smtClean="0"/>
              <a:pPr>
                <a:defRPr/>
              </a:pPr>
              <a:t>2</a:t>
            </a:fld>
            <a:endParaRPr lang="en-US" altLang="zh-CN"/>
          </a:p>
        </p:txBody>
      </p:sp>
    </p:spTree>
    <p:extLst>
      <p:ext uri="{BB962C8B-B14F-4D97-AF65-F5344CB8AC3E}">
        <p14:creationId xmlns:p14="http://schemas.microsoft.com/office/powerpoint/2010/main" val="52180940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1AB843A5-71BE-4CA3-851C-2DCFF06256F9}" type="slidenum">
              <a:rPr lang="en-US" altLang="zh-CN" smtClean="0"/>
              <a:pPr>
                <a:defRPr/>
              </a:pPr>
              <a:t>20</a:t>
            </a:fld>
            <a:endParaRPr lang="en-US" altLang="zh-CN"/>
          </a:p>
        </p:txBody>
      </p:sp>
    </p:spTree>
    <p:extLst>
      <p:ext uri="{BB962C8B-B14F-4D97-AF65-F5344CB8AC3E}">
        <p14:creationId xmlns:p14="http://schemas.microsoft.com/office/powerpoint/2010/main" val="35589245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1AB843A5-71BE-4CA3-851C-2DCFF06256F9}" type="slidenum">
              <a:rPr lang="en-US" altLang="zh-CN" smtClean="0"/>
              <a:pPr>
                <a:defRPr/>
              </a:pPr>
              <a:t>21</a:t>
            </a:fld>
            <a:endParaRPr lang="en-US" altLang="zh-CN"/>
          </a:p>
        </p:txBody>
      </p:sp>
    </p:spTree>
    <p:extLst>
      <p:ext uri="{BB962C8B-B14F-4D97-AF65-F5344CB8AC3E}">
        <p14:creationId xmlns:p14="http://schemas.microsoft.com/office/powerpoint/2010/main" val="29186512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1AB843A5-71BE-4CA3-851C-2DCFF06256F9}" type="slidenum">
              <a:rPr lang="en-US" altLang="zh-CN" smtClean="0"/>
              <a:pPr>
                <a:defRPr/>
              </a:pPr>
              <a:t>3</a:t>
            </a:fld>
            <a:endParaRPr lang="en-US" altLang="zh-CN"/>
          </a:p>
        </p:txBody>
      </p:sp>
    </p:spTree>
    <p:extLst>
      <p:ext uri="{BB962C8B-B14F-4D97-AF65-F5344CB8AC3E}">
        <p14:creationId xmlns:p14="http://schemas.microsoft.com/office/powerpoint/2010/main" val="39947305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1AB843A5-71BE-4CA3-851C-2DCFF06256F9}" type="slidenum">
              <a:rPr lang="en-US" altLang="zh-CN" smtClean="0"/>
              <a:pPr>
                <a:defRPr/>
              </a:pPr>
              <a:t>4</a:t>
            </a:fld>
            <a:endParaRPr lang="en-US" altLang="zh-CN"/>
          </a:p>
        </p:txBody>
      </p:sp>
    </p:spTree>
    <p:extLst>
      <p:ext uri="{BB962C8B-B14F-4D97-AF65-F5344CB8AC3E}">
        <p14:creationId xmlns:p14="http://schemas.microsoft.com/office/powerpoint/2010/main" val="33998513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1AB843A5-71BE-4CA3-851C-2DCFF06256F9}" type="slidenum">
              <a:rPr lang="en-US" altLang="zh-CN" smtClean="0"/>
              <a:pPr>
                <a:defRPr/>
              </a:pPr>
              <a:t>5</a:t>
            </a:fld>
            <a:endParaRPr lang="en-US" altLang="zh-CN"/>
          </a:p>
        </p:txBody>
      </p:sp>
    </p:spTree>
    <p:extLst>
      <p:ext uri="{BB962C8B-B14F-4D97-AF65-F5344CB8AC3E}">
        <p14:creationId xmlns:p14="http://schemas.microsoft.com/office/powerpoint/2010/main" val="38269738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1AB843A5-71BE-4CA3-851C-2DCFF06256F9}" type="slidenum">
              <a:rPr lang="en-US" altLang="zh-CN" smtClean="0"/>
              <a:pPr>
                <a:defRPr/>
              </a:pPr>
              <a:t>6</a:t>
            </a:fld>
            <a:endParaRPr lang="en-US" altLang="zh-CN"/>
          </a:p>
        </p:txBody>
      </p:sp>
    </p:spTree>
    <p:extLst>
      <p:ext uri="{BB962C8B-B14F-4D97-AF65-F5344CB8AC3E}">
        <p14:creationId xmlns:p14="http://schemas.microsoft.com/office/powerpoint/2010/main" val="13219627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1AB843A5-71BE-4CA3-851C-2DCFF06256F9}" type="slidenum">
              <a:rPr lang="en-US" altLang="zh-CN" smtClean="0"/>
              <a:pPr>
                <a:defRPr/>
              </a:pPr>
              <a:t>7</a:t>
            </a:fld>
            <a:endParaRPr lang="en-US" altLang="zh-CN"/>
          </a:p>
        </p:txBody>
      </p:sp>
    </p:spTree>
    <p:extLst>
      <p:ext uri="{BB962C8B-B14F-4D97-AF65-F5344CB8AC3E}">
        <p14:creationId xmlns:p14="http://schemas.microsoft.com/office/powerpoint/2010/main" val="1824874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1AB843A5-71BE-4CA3-851C-2DCFF06256F9}" type="slidenum">
              <a:rPr lang="en-US" altLang="zh-CN" smtClean="0"/>
              <a:pPr>
                <a:defRPr/>
              </a:pPr>
              <a:t>8</a:t>
            </a:fld>
            <a:endParaRPr lang="en-US" altLang="zh-CN"/>
          </a:p>
        </p:txBody>
      </p:sp>
    </p:spTree>
    <p:extLst>
      <p:ext uri="{BB962C8B-B14F-4D97-AF65-F5344CB8AC3E}">
        <p14:creationId xmlns:p14="http://schemas.microsoft.com/office/powerpoint/2010/main" val="22310971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1AB843A5-71BE-4CA3-851C-2DCFF06256F9}" type="slidenum">
              <a:rPr lang="en-US" altLang="zh-CN" smtClean="0"/>
              <a:pPr>
                <a:defRPr/>
              </a:pPr>
              <a:t>9</a:t>
            </a:fld>
            <a:endParaRPr lang="en-US" altLang="zh-CN"/>
          </a:p>
        </p:txBody>
      </p:sp>
    </p:spTree>
    <p:extLst>
      <p:ext uri="{BB962C8B-B14F-4D97-AF65-F5344CB8AC3E}">
        <p14:creationId xmlns:p14="http://schemas.microsoft.com/office/powerpoint/2010/main" val="69925726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Picture 9" descr="C:\Users\Administrator\Desktop\中国风 红色马年副本.jpg"/>
          <p:cNvPicPr>
            <a:picLocks noChangeAspect="1" noChangeArrowheads="1"/>
          </p:cNvPicPr>
          <p:nvPr userDrawn="1"/>
        </p:nvPicPr>
        <p:blipFill>
          <a:blip r:embed="rId2"/>
          <a:srcRect/>
          <a:stretch>
            <a:fillRect/>
          </a:stretch>
        </p:blipFill>
        <p:spPr bwMode="auto">
          <a:xfrm>
            <a:off x="0" y="0"/>
            <a:ext cx="9144000" cy="5143501"/>
          </a:xfrm>
          <a:prstGeom prst="rect">
            <a:avLst/>
          </a:prstGeom>
          <a:noFill/>
        </p:spPr>
      </p:pic>
      <p:sp>
        <p:nvSpPr>
          <p:cNvPr id="8" name="圆角矩形 7"/>
          <p:cNvSpPr/>
          <p:nvPr userDrawn="1"/>
        </p:nvSpPr>
        <p:spPr>
          <a:xfrm>
            <a:off x="141412" y="123478"/>
            <a:ext cx="8856984" cy="4896544"/>
          </a:xfrm>
          <a:prstGeom prst="roundRect">
            <a:avLst>
              <a:gd name="adj" fmla="val 3634"/>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54731006"/>
      </p:ext>
    </p:extLst>
  </p:cSld>
  <p:clrMapOvr>
    <a:masterClrMapping/>
  </p:clrMapOvr>
  <mc:AlternateContent xmlns:mc="http://schemas.openxmlformats.org/markup-compatibility/2006" xmlns:p14="http://schemas.microsoft.com/office/powerpoint/2010/main">
    <mc:Choice Requires="p14">
      <p:transition spd="slow" p14:dur="1500" advTm="0">
        <p:push/>
      </p:transition>
    </mc:Choice>
    <mc:Fallback xmlns="">
      <p:transition spd="slow" advTm="0">
        <p:push/>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a:xfrm>
            <a:off x="457200" y="4767263"/>
            <a:ext cx="2133600" cy="274637"/>
          </a:xfrm>
          <a:prstGeom prst="rect">
            <a:avLst/>
          </a:prstGeom>
        </p:spPr>
        <p:txBody>
          <a:bodyPr/>
          <a:lstStyle/>
          <a:p>
            <a:fld id="{A6FD423F-9CB9-416C-B00B-1180858E787D}" type="datetimeFigureOut">
              <a:rPr lang="zh-CN" altLang="en-US" smtClean="0"/>
              <a:t>2023/10/30</a:t>
            </a:fld>
            <a:endParaRPr lang="zh-CN" altLang="en-US"/>
          </a:p>
        </p:txBody>
      </p:sp>
      <p:sp>
        <p:nvSpPr>
          <p:cNvPr id="4" name="页脚占位符 3"/>
          <p:cNvSpPr>
            <a:spLocks noGrp="1"/>
          </p:cNvSpPr>
          <p:nvPr>
            <p:ph type="ftr" sz="quarter" idx="11"/>
          </p:nvPr>
        </p:nvSpPr>
        <p:spPr>
          <a:xfrm>
            <a:off x="3124200" y="4767263"/>
            <a:ext cx="2895600" cy="274637"/>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6553200" y="4767263"/>
            <a:ext cx="2133600" cy="274637"/>
          </a:xfrm>
          <a:prstGeom prst="rect">
            <a:avLst/>
          </a:prstGeom>
        </p:spPr>
        <p:txBody>
          <a:bodyPr/>
          <a:lstStyle/>
          <a:p>
            <a:fld id="{DBF1821A-210B-44C3-B172-65B8C237597E}" type="slidenum">
              <a:rPr lang="zh-CN" altLang="en-US" smtClean="0"/>
              <a:t>‹#›</a:t>
            </a:fld>
            <a:endParaRPr lang="zh-CN" altLang="en-US"/>
          </a:p>
        </p:txBody>
      </p:sp>
    </p:spTree>
    <p:extLst>
      <p:ext uri="{BB962C8B-B14F-4D97-AF65-F5344CB8AC3E}">
        <p14:creationId xmlns:p14="http://schemas.microsoft.com/office/powerpoint/2010/main" val="979574562"/>
      </p:ext>
    </p:extLst>
  </p:cSld>
  <p:clrMapOvr>
    <a:masterClrMapping/>
  </p:clrMapOvr>
  <mc:AlternateContent xmlns:mc="http://schemas.openxmlformats.org/markup-compatibility/2006" xmlns:p14="http://schemas.microsoft.com/office/powerpoint/2010/main">
    <mc:Choice Requires="p14">
      <p:transition spd="slow" p14:dur="1500" advTm="0">
        <p:push/>
      </p:transition>
    </mc:Choice>
    <mc:Fallback xmlns="">
      <p:transition spd="slow" advTm="0">
        <p:push/>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4767263"/>
            <a:ext cx="2133600" cy="274637"/>
          </a:xfrm>
          <a:prstGeom prst="rect">
            <a:avLst/>
          </a:prstGeom>
        </p:spPr>
        <p:txBody>
          <a:bodyPr/>
          <a:lstStyle/>
          <a:p>
            <a:fld id="{A6FD423F-9CB9-416C-B00B-1180858E787D}" type="datetimeFigureOut">
              <a:rPr lang="zh-CN" altLang="en-US" smtClean="0"/>
              <a:t>2023/10/30</a:t>
            </a:fld>
            <a:endParaRPr lang="zh-CN" altLang="en-US"/>
          </a:p>
        </p:txBody>
      </p:sp>
      <p:sp>
        <p:nvSpPr>
          <p:cNvPr id="3" name="页脚占位符 2"/>
          <p:cNvSpPr>
            <a:spLocks noGrp="1"/>
          </p:cNvSpPr>
          <p:nvPr>
            <p:ph type="ftr" sz="quarter" idx="11"/>
          </p:nvPr>
        </p:nvSpPr>
        <p:spPr>
          <a:xfrm>
            <a:off x="3124200" y="4767263"/>
            <a:ext cx="2895600" cy="274637"/>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6553200" y="4767263"/>
            <a:ext cx="2133600" cy="274637"/>
          </a:xfrm>
          <a:prstGeom prst="rect">
            <a:avLst/>
          </a:prstGeom>
        </p:spPr>
        <p:txBody>
          <a:bodyPr/>
          <a:lstStyle/>
          <a:p>
            <a:fld id="{DBF1821A-210B-44C3-B172-65B8C237597E}" type="slidenum">
              <a:rPr lang="zh-CN" altLang="en-US" smtClean="0"/>
              <a:t>‹#›</a:t>
            </a:fld>
            <a:endParaRPr lang="zh-CN" altLang="en-US"/>
          </a:p>
        </p:txBody>
      </p:sp>
    </p:spTree>
    <p:extLst>
      <p:ext uri="{BB962C8B-B14F-4D97-AF65-F5344CB8AC3E}">
        <p14:creationId xmlns:p14="http://schemas.microsoft.com/office/powerpoint/2010/main" val="983018859"/>
      </p:ext>
    </p:extLst>
  </p:cSld>
  <p:clrMapOvr>
    <a:masterClrMapping/>
  </p:clrMapOvr>
  <mc:AlternateContent xmlns:mc="http://schemas.openxmlformats.org/markup-compatibility/2006" xmlns:p14="http://schemas.microsoft.com/office/powerpoint/2010/main">
    <mc:Choice Requires="p14">
      <p:transition spd="slow" p14:dur="1500" advTm="0">
        <p:push/>
      </p:transition>
    </mc:Choice>
    <mc:Fallback xmlns="">
      <p:transition spd="slow" advTm="0">
        <p:push/>
      </p:transition>
    </mc:Fallback>
  </mc:AlternateContent>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26041862"/>
      </p:ext>
    </p:extLst>
  </p:cSld>
  <p:clrMap bg1="lt1" tx1="dk1" bg2="lt2" tx2="dk2" accent1="accent1" accent2="accent2" accent3="accent3" accent4="accent4" accent5="accent5" accent6="accent6" hlink="hlink" folHlink="folHlink"/>
  <p:sldLayoutIdLst>
    <p:sldLayoutId id="2147483666" r:id="rId1"/>
    <p:sldLayoutId id="2147483671" r:id="rId2"/>
    <p:sldLayoutId id="2147483672" r:id="rId3"/>
  </p:sldLayoutIdLst>
  <mc:AlternateContent xmlns:mc="http://schemas.openxmlformats.org/markup-compatibility/2006" xmlns:p14="http://schemas.microsoft.com/office/powerpoint/2010/main">
    <mc:Choice Requires="p14">
      <p:transition spd="slow" p14:dur="1500" advTm="0">
        <p:push/>
      </p:transition>
    </mc:Choice>
    <mc:Fallback xmlns="">
      <p:transition spd="slow" advTm="0">
        <p:push/>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4.gif"/><Relationship Id="rId13" Type="http://schemas.openxmlformats.org/officeDocument/2006/relationships/image" Target="../media/image7.png"/><Relationship Id="rId3" Type="http://schemas.openxmlformats.org/officeDocument/2006/relationships/slideLayout" Target="../slideLayouts/slideLayout3.xml"/><Relationship Id="rId7" Type="http://schemas.openxmlformats.org/officeDocument/2006/relationships/image" Target="../media/image3.gif"/><Relationship Id="rId12" Type="http://schemas.microsoft.com/office/2007/relationships/hdphoto" Target="../media/hdphoto2.wdp"/><Relationship Id="rId2" Type="http://schemas.openxmlformats.org/officeDocument/2006/relationships/audio" Target="../media/media1.mp3"/><Relationship Id="rId16" Type="http://schemas.openxmlformats.org/officeDocument/2006/relationships/image" Target="../media/image10.png"/><Relationship Id="rId1" Type="http://schemas.microsoft.com/office/2007/relationships/media" Target="../media/media1.mp3"/><Relationship Id="rId6" Type="http://schemas.openxmlformats.org/officeDocument/2006/relationships/image" Target="../media/image2.png"/><Relationship Id="rId11" Type="http://schemas.openxmlformats.org/officeDocument/2006/relationships/image" Target="../media/image6.png"/><Relationship Id="rId5" Type="http://schemas.openxmlformats.org/officeDocument/2006/relationships/image" Target="../media/image1.jpeg"/><Relationship Id="rId15" Type="http://schemas.openxmlformats.org/officeDocument/2006/relationships/image" Target="../media/image9.png"/><Relationship Id="rId10" Type="http://schemas.microsoft.com/office/2007/relationships/hdphoto" Target="../media/hdphoto1.wdp"/><Relationship Id="rId4" Type="http://schemas.openxmlformats.org/officeDocument/2006/relationships/notesSlide" Target="../notesSlides/notesSlide1.xml"/><Relationship Id="rId9" Type="http://schemas.openxmlformats.org/officeDocument/2006/relationships/image" Target="../media/image5.png"/><Relationship Id="rId14"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31.pn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2.png"/><Relationship Id="rId4" Type="http://schemas.microsoft.com/office/2007/relationships/hdphoto" Target="../media/hdphoto1.wdp"/></Relationships>
</file>

<file path=ppt/slides/_rels/slide1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33.png"/><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36.png"/></Relationships>
</file>

<file path=ppt/slides/_rels/slide1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29.png"/><Relationship Id="rId4" Type="http://schemas.openxmlformats.org/officeDocument/2006/relationships/image" Target="../media/image35.png"/></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microsoft.com/office/2007/relationships/hdphoto" Target="../media/hdphoto7.wdp"/><Relationship Id="rId4" Type="http://schemas.openxmlformats.org/officeDocument/2006/relationships/image" Target="../media/image37.png"/></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30.png"/><Relationship Id="rId7" Type="http://schemas.openxmlformats.org/officeDocument/2006/relationships/image" Target="../media/image11.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38.png"/></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12.png"/></Relationships>
</file>

<file path=ppt/slides/_rels/slide2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21.xml.rels><?xml version="1.0" encoding="UTF-8" standalone="yes"?>
<Relationships xmlns="http://schemas.openxmlformats.org/package/2006/relationships"><Relationship Id="rId8" Type="http://schemas.microsoft.com/office/2007/relationships/hdphoto" Target="../media/hdphoto1.wdp"/><Relationship Id="rId13" Type="http://schemas.openxmlformats.org/officeDocument/2006/relationships/image" Target="../media/image9.png"/><Relationship Id="rId3" Type="http://schemas.openxmlformats.org/officeDocument/2006/relationships/image" Target="../media/image1.jpeg"/><Relationship Id="rId7" Type="http://schemas.openxmlformats.org/officeDocument/2006/relationships/image" Target="../media/image5.png"/><Relationship Id="rId12" Type="http://schemas.openxmlformats.org/officeDocument/2006/relationships/image" Target="../media/image8.png"/><Relationship Id="rId2" Type="http://schemas.openxmlformats.org/officeDocument/2006/relationships/notesSlide" Target="../notesSlides/notesSlide21.xml"/><Relationship Id="rId1" Type="http://schemas.openxmlformats.org/officeDocument/2006/relationships/slideLayout" Target="../slideLayouts/slideLayout3.xml"/><Relationship Id="rId6" Type="http://schemas.openxmlformats.org/officeDocument/2006/relationships/image" Target="../media/image4.gif"/><Relationship Id="rId11" Type="http://schemas.openxmlformats.org/officeDocument/2006/relationships/image" Target="../media/image7.png"/><Relationship Id="rId5" Type="http://schemas.openxmlformats.org/officeDocument/2006/relationships/image" Target="../media/image3.gif"/><Relationship Id="rId10" Type="http://schemas.microsoft.com/office/2007/relationships/hdphoto" Target="../media/hdphoto2.wdp"/><Relationship Id="rId4" Type="http://schemas.openxmlformats.org/officeDocument/2006/relationships/image" Target="../media/image2.png"/><Relationship Id="rId9" Type="http://schemas.openxmlformats.org/officeDocument/2006/relationships/image" Target="../media/image6.png"/></Relationships>
</file>

<file path=ppt/slides/_rels/slide22.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21.png"/><Relationship Id="rId4" Type="http://schemas.openxmlformats.org/officeDocument/2006/relationships/image" Target="../media/image20.png"/></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18.pn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25.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24.png"/><Relationship Id="rId5" Type="http://schemas.microsoft.com/office/2007/relationships/hdphoto" Target="../media/hdphoto3.wdp"/><Relationship Id="rId4" Type="http://schemas.openxmlformats.org/officeDocument/2006/relationships/image" Target="../media/image23.png"/></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microsoft.com/office/2007/relationships/hdphoto" Target="../media/hdphoto4.wdp"/><Relationship Id="rId4" Type="http://schemas.openxmlformats.org/officeDocument/2006/relationships/image" Target="../media/image26.png"/></Relationships>
</file>

<file path=ppt/slides/_rels/slide9.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7.png"/><Relationship Id="rId7" Type="http://schemas.openxmlformats.org/officeDocument/2006/relationships/image" Target="../media/image24.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microsoft.com/office/2007/relationships/hdphoto" Target="../media/hdphoto6.wdp"/><Relationship Id="rId5" Type="http://schemas.openxmlformats.org/officeDocument/2006/relationships/image" Target="../media/image28.png"/><Relationship Id="rId4" Type="http://schemas.microsoft.com/office/2007/relationships/hdphoto" Target="../media/hdphoto5.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9" descr="C:\Users\Administrator\Desktop\中国风 红色马年副本.jpg"/>
          <p:cNvPicPr>
            <a:picLocks noChangeAspect="1" noChangeArrowheads="1"/>
          </p:cNvPicPr>
          <p:nvPr/>
        </p:nvPicPr>
        <p:blipFill>
          <a:blip r:embed="rId5"/>
          <a:srcRect/>
          <a:stretch>
            <a:fillRect/>
          </a:stretch>
        </p:blipFill>
        <p:spPr bwMode="auto">
          <a:xfrm>
            <a:off x="0" y="0"/>
            <a:ext cx="9144000" cy="5143501"/>
          </a:xfrm>
          <a:prstGeom prst="rect">
            <a:avLst/>
          </a:prstGeom>
          <a:noFill/>
        </p:spPr>
      </p:pic>
      <p:pic>
        <p:nvPicPr>
          <p:cNvPr id="1028" name="Picture 4" descr="C:\Users\Administrator\Desktop\2.png"/>
          <p:cNvPicPr>
            <a:picLocks noChangeAspect="1" noChangeArrowheads="1"/>
          </p:cNvPicPr>
          <p:nvPr/>
        </p:nvPicPr>
        <p:blipFill rotWithShape="1">
          <a:blip r:embed="rId6">
            <a:extLst>
              <a:ext uri="{28A0092B-C50C-407E-A947-70E740481C1C}">
                <a14:useLocalDpi xmlns:a14="http://schemas.microsoft.com/office/drawing/2010/main" val="0"/>
              </a:ext>
            </a:extLst>
          </a:blip>
          <a:srcRect b="2479"/>
          <a:stretch/>
        </p:blipFill>
        <p:spPr bwMode="auto">
          <a:xfrm>
            <a:off x="0" y="1683569"/>
            <a:ext cx="4355975" cy="3091631"/>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C:\Users\Administrator\Desktop\u=1373947030,2701985475&amp;fm=21&amp;gp=0.jpg"/>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649683" y="3147814"/>
            <a:ext cx="1243009" cy="1243009"/>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3" descr="C:\Users\Administrator\Desktop\u=535383370,1695222321&amp;fm=21&amp;gp=0.jpg"/>
          <p:cNvPicPr>
            <a:picLocks noChangeAspect="1" noChangeArrowheads="1" noCrop="1"/>
          </p:cNvPicPr>
          <p:nvPr/>
        </p:nvPicPr>
        <p:blipFill>
          <a:blip r:embed="rId8">
            <a:extLst>
              <a:ext uri="{28A0092B-C50C-407E-A947-70E740481C1C}">
                <a14:useLocalDpi xmlns:a14="http://schemas.microsoft.com/office/drawing/2010/main" val="0"/>
              </a:ext>
            </a:extLst>
          </a:blip>
          <a:srcRect/>
          <a:stretch>
            <a:fillRect/>
          </a:stretch>
        </p:blipFill>
        <p:spPr bwMode="auto">
          <a:xfrm>
            <a:off x="539552" y="2031329"/>
            <a:ext cx="609600" cy="47625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Administrator\Desktop\44.png"/>
          <p:cNvPicPr>
            <a:picLocks noChangeAspect="1" noChangeArrowheads="1"/>
          </p:cNvPicPr>
          <p:nvPr/>
        </p:nvPicPr>
        <p:blipFill>
          <a:blip r:embed="rId9">
            <a:extLst>
              <a:ext uri="{BEBA8EAE-BF5A-486C-A8C5-ECC9F3942E4B}">
                <a14:imgProps xmlns:a14="http://schemas.microsoft.com/office/drawing/2010/main">
                  <a14:imgLayer r:embed="rId10">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0" y="4765675"/>
            <a:ext cx="9144000" cy="377825"/>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2"/>
          <p:cNvPicPr>
            <a:picLocks noChangeAspect="1" noChangeArrowheads="1"/>
          </p:cNvPicPr>
          <p:nvPr/>
        </p:nvPicPr>
        <p:blipFill>
          <a:blip r:embed="rId11">
            <a:extLst>
              <a:ext uri="{BEBA8EAE-BF5A-486C-A8C5-ECC9F3942E4B}">
                <a14:imgProps xmlns:a14="http://schemas.microsoft.com/office/drawing/2010/main">
                  <a14:imgLayer r:embed="rId12">
                    <a14:imgEffect>
                      <a14:colorTemperature colorTemp="8800"/>
                    </a14:imgEffect>
                  </a14:imgLayer>
                </a14:imgProps>
              </a:ext>
              <a:ext uri="{28A0092B-C50C-407E-A947-70E740481C1C}">
                <a14:useLocalDpi xmlns:a14="http://schemas.microsoft.com/office/drawing/2010/main" val="0"/>
              </a:ext>
            </a:extLst>
          </a:blip>
          <a:stretch>
            <a:fillRect/>
          </a:stretch>
        </p:blipFill>
        <p:spPr bwMode="auto">
          <a:xfrm>
            <a:off x="4240396" y="2864175"/>
            <a:ext cx="4561867" cy="2348843"/>
          </a:xfrm>
          <a:prstGeom prst="rect">
            <a:avLst/>
          </a:prstGeom>
          <a:noFill/>
          <a:effectLst/>
          <a:extLst>
            <a:ext uri="{909E8E84-426E-40DD-AFC4-6F175D3DCCD1}">
              <a14:hiddenFill xmlns:a14="http://schemas.microsoft.com/office/drawing/2010/main">
                <a:solidFill>
                  <a:srgbClr val="FFFFFF"/>
                </a:solidFill>
              </a14:hiddenFill>
            </a:ext>
          </a:extLst>
        </p:spPr>
      </p:pic>
      <p:sp>
        <p:nvSpPr>
          <p:cNvPr id="17" name="Text Box 11"/>
          <p:cNvSpPr txBox="1">
            <a:spLocks noChangeArrowheads="1"/>
          </p:cNvSpPr>
          <p:nvPr/>
        </p:nvSpPr>
        <p:spPr bwMode="auto">
          <a:xfrm>
            <a:off x="2905366" y="1921176"/>
            <a:ext cx="3797178" cy="362542"/>
          </a:xfrm>
          <a:prstGeom prst="rect">
            <a:avLst/>
          </a:prstGeom>
          <a:noFill/>
          <a:ln w="9525">
            <a:noFill/>
            <a:miter lim="800000"/>
            <a:headEnd/>
            <a:tailEnd/>
          </a:ln>
          <a:effectLst/>
        </p:spPr>
        <p:txBody>
          <a:bodyPr wrap="square" lIns="115196" tIns="57598" rIns="115196" bIns="57598">
            <a:spAutoFit/>
          </a:bodyPr>
          <a:lstStyle/>
          <a:p>
            <a:pPr algn="ctr" defTabSz="1152525"/>
            <a:r>
              <a:rPr lang="zh-CN" altLang="en-US" sz="1600" b="0" dirty="0">
                <a:latin typeface="微软雅黑" pitchFamily="34" charset="-122"/>
                <a:ea typeface="微软雅黑" pitchFamily="34" charset="-122"/>
              </a:rPr>
              <a:t>［适合中国风</a:t>
            </a:r>
            <a:r>
              <a:rPr lang="en-US" altLang="zh-CN" sz="1600" b="0" dirty="0">
                <a:latin typeface="微软雅黑" pitchFamily="34" charset="-122"/>
                <a:ea typeface="微软雅黑" pitchFamily="34" charset="-122"/>
              </a:rPr>
              <a:t>/</a:t>
            </a:r>
            <a:r>
              <a:rPr lang="zh-CN" altLang="en-US" sz="1600" b="0" dirty="0">
                <a:latin typeface="微软雅黑" pitchFamily="34" charset="-122"/>
                <a:ea typeface="微软雅黑" pitchFamily="34" charset="-122"/>
              </a:rPr>
              <a:t>茶艺术</a:t>
            </a:r>
            <a:r>
              <a:rPr lang="en-US" altLang="zh-CN" sz="1600" b="0" dirty="0">
                <a:latin typeface="微软雅黑" pitchFamily="34" charset="-122"/>
                <a:ea typeface="微软雅黑" pitchFamily="34" charset="-122"/>
              </a:rPr>
              <a:t>PP</a:t>
            </a:r>
            <a:r>
              <a:rPr lang="zh-CN" altLang="en-US" sz="1600" b="0" dirty="0">
                <a:latin typeface="微软雅黑" pitchFamily="34" charset="-122"/>
                <a:ea typeface="微软雅黑" pitchFamily="34" charset="-122"/>
              </a:rPr>
              <a:t>］</a:t>
            </a:r>
          </a:p>
        </p:txBody>
      </p:sp>
      <p:sp>
        <p:nvSpPr>
          <p:cNvPr id="18" name="Text Box 11"/>
          <p:cNvSpPr txBox="1">
            <a:spLocks noChangeArrowheads="1"/>
          </p:cNvSpPr>
          <p:nvPr/>
        </p:nvSpPr>
        <p:spPr bwMode="auto">
          <a:xfrm>
            <a:off x="2411760" y="1212148"/>
            <a:ext cx="4711546" cy="731874"/>
          </a:xfrm>
          <a:prstGeom prst="rect">
            <a:avLst/>
          </a:prstGeom>
          <a:noFill/>
          <a:ln w="9525">
            <a:noFill/>
            <a:miter lim="800000"/>
            <a:headEnd/>
            <a:tailEnd/>
          </a:ln>
          <a:effectLst/>
        </p:spPr>
        <p:txBody>
          <a:bodyPr wrap="square" lIns="115196" tIns="57598" rIns="115196" bIns="57598">
            <a:spAutoFit/>
          </a:bodyPr>
          <a:lstStyle/>
          <a:p>
            <a:pPr algn="ctr" defTabSz="1152525"/>
            <a:r>
              <a:rPr lang="zh-CN" altLang="en-US" sz="4000" b="0" spc="-150" dirty="0">
                <a:latin typeface="叶根友毛笔行书" pitchFamily="2" charset="-122"/>
                <a:ea typeface="叶根友毛笔行书" pitchFamily="2" charset="-122"/>
              </a:rPr>
              <a:t>中国茶文化艺术</a:t>
            </a:r>
            <a:r>
              <a:rPr lang="en-US" altLang="zh-CN" sz="4000" b="0" spc="-150" dirty="0">
                <a:latin typeface="叶根友毛笔行书" pitchFamily="2" charset="-122"/>
                <a:ea typeface="叶根友毛笔行书" pitchFamily="2" charset="-122"/>
              </a:rPr>
              <a:t>PPT</a:t>
            </a:r>
            <a:endParaRPr lang="zh-CN" altLang="en-US" sz="4000" b="0" spc="-150" dirty="0">
              <a:latin typeface="叶根友毛笔行书" pitchFamily="2" charset="-122"/>
              <a:ea typeface="叶根友毛笔行书" pitchFamily="2" charset="-122"/>
            </a:endParaRPr>
          </a:p>
        </p:txBody>
      </p:sp>
      <p:pic>
        <p:nvPicPr>
          <p:cNvPr id="19" name="Picture 2" descr="C:\Users\Administrator\Desktop\未标题-1.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6774932" y="1954476"/>
            <a:ext cx="356892" cy="329242"/>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4" descr="C:\Users\Administrator\Desktop\0.png"/>
          <p:cNvPicPr>
            <a:picLocks noChangeAspect="1" noChangeArrowheads="1"/>
          </p:cNvPicPr>
          <p:nvPr/>
        </p:nvPicPr>
        <p:blipFill>
          <a:blip r:embed="rId14" cstate="print">
            <a:duotone>
              <a:prstClr val="black"/>
              <a:schemeClr val="accent6">
                <a:tint val="45000"/>
                <a:satMod val="400000"/>
              </a:schemeClr>
            </a:duotone>
          </a:blip>
          <a:srcRect/>
          <a:stretch>
            <a:fillRect/>
          </a:stretch>
        </p:blipFill>
        <p:spPr bwMode="auto">
          <a:xfrm rot="3462564">
            <a:off x="3400393" y="-519680"/>
            <a:ext cx="91044" cy="344805"/>
          </a:xfrm>
          <a:prstGeom prst="rect">
            <a:avLst/>
          </a:prstGeom>
          <a:noFill/>
        </p:spPr>
      </p:pic>
      <p:pic>
        <p:nvPicPr>
          <p:cNvPr id="21" name="Picture 4" descr="C:\Users\Administrator\Desktop\0.png"/>
          <p:cNvPicPr>
            <a:picLocks noChangeAspect="1" noChangeArrowheads="1"/>
          </p:cNvPicPr>
          <p:nvPr/>
        </p:nvPicPr>
        <p:blipFill>
          <a:blip r:embed="rId15" cstate="print">
            <a:duotone>
              <a:prstClr val="black"/>
              <a:schemeClr val="accent6">
                <a:tint val="45000"/>
                <a:satMod val="400000"/>
              </a:schemeClr>
            </a:duotone>
          </a:blip>
          <a:srcRect/>
          <a:stretch>
            <a:fillRect/>
          </a:stretch>
        </p:blipFill>
        <p:spPr bwMode="auto">
          <a:xfrm rot="20484437">
            <a:off x="4628940" y="-470811"/>
            <a:ext cx="116331" cy="440573"/>
          </a:xfrm>
          <a:prstGeom prst="rect">
            <a:avLst/>
          </a:prstGeom>
          <a:noFill/>
        </p:spPr>
      </p:pic>
      <p:pic>
        <p:nvPicPr>
          <p:cNvPr id="22" name="Picture 4" descr="C:\Users\Administrator\Desktop\0.png"/>
          <p:cNvPicPr>
            <a:picLocks noChangeAspect="1" noChangeArrowheads="1"/>
          </p:cNvPicPr>
          <p:nvPr/>
        </p:nvPicPr>
        <p:blipFill>
          <a:blip r:embed="rId14" cstate="print">
            <a:duotone>
              <a:prstClr val="black"/>
              <a:schemeClr val="accent6">
                <a:tint val="45000"/>
                <a:satMod val="400000"/>
              </a:schemeClr>
            </a:duotone>
          </a:blip>
          <a:srcRect/>
          <a:stretch>
            <a:fillRect/>
          </a:stretch>
        </p:blipFill>
        <p:spPr bwMode="auto">
          <a:xfrm rot="2740748">
            <a:off x="5528622" y="-568678"/>
            <a:ext cx="91044" cy="344805"/>
          </a:xfrm>
          <a:prstGeom prst="rect">
            <a:avLst/>
          </a:prstGeom>
          <a:noFill/>
        </p:spPr>
      </p:pic>
      <p:pic>
        <p:nvPicPr>
          <p:cNvPr id="23" name="Picture 4" descr="C:\Users\Administrator\Desktop\0.png"/>
          <p:cNvPicPr>
            <a:picLocks noChangeAspect="1" noChangeArrowheads="1"/>
          </p:cNvPicPr>
          <p:nvPr/>
        </p:nvPicPr>
        <p:blipFill>
          <a:blip r:embed="rId15" cstate="print">
            <a:duotone>
              <a:prstClr val="black"/>
              <a:schemeClr val="accent6">
                <a:tint val="45000"/>
                <a:satMod val="400000"/>
              </a:schemeClr>
            </a:duotone>
          </a:blip>
          <a:srcRect/>
          <a:stretch>
            <a:fillRect/>
          </a:stretch>
        </p:blipFill>
        <p:spPr bwMode="auto">
          <a:xfrm rot="7968469">
            <a:off x="6276347" y="-648656"/>
            <a:ext cx="116331" cy="440573"/>
          </a:xfrm>
          <a:prstGeom prst="rect">
            <a:avLst/>
          </a:prstGeom>
          <a:noFill/>
        </p:spPr>
      </p:pic>
      <p:pic>
        <p:nvPicPr>
          <p:cNvPr id="24" name="钢琴曲 - 青花瓷.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6"/>
          <a:stretch>
            <a:fillRect/>
          </a:stretch>
        </p:blipFill>
        <p:spPr>
          <a:xfrm>
            <a:off x="-828600" y="2559375"/>
            <a:ext cx="609600" cy="609600"/>
          </a:xfrm>
          <a:prstGeom prst="rect">
            <a:avLst/>
          </a:prstGeom>
        </p:spPr>
      </p:pic>
    </p:spTree>
    <p:extLst>
      <p:ext uri="{BB962C8B-B14F-4D97-AF65-F5344CB8AC3E}">
        <p14:creationId xmlns:p14="http://schemas.microsoft.com/office/powerpoint/2010/main" val="1001451604"/>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4"/>
                                        </p:tgtEl>
                                      </p:cBhvr>
                                    </p:cmd>
                                  </p:childTnLst>
                                </p:cTn>
                              </p:par>
                            </p:childTnLst>
                          </p:cTn>
                        </p:par>
                        <p:par>
                          <p:cTn id="7" fill="hold">
                            <p:stCondLst>
                              <p:cond delay="0"/>
                            </p:stCondLst>
                            <p:childTnLst>
                              <p:par>
                                <p:cTn id="8" presetID="42" presetClass="entr" presetSubtype="0" fill="hold" nodeType="afterEffect">
                                  <p:stCondLst>
                                    <p:cond delay="0"/>
                                  </p:stCondLst>
                                  <p:childTnLst>
                                    <p:set>
                                      <p:cBhvr>
                                        <p:cTn id="9" dur="1" fill="hold">
                                          <p:stCondLst>
                                            <p:cond delay="0"/>
                                          </p:stCondLst>
                                        </p:cTn>
                                        <p:tgtEl>
                                          <p:spTgt spid="1027"/>
                                        </p:tgtEl>
                                        <p:attrNameLst>
                                          <p:attrName>style.visibility</p:attrName>
                                        </p:attrNameLst>
                                      </p:cBhvr>
                                      <p:to>
                                        <p:strVal val="visible"/>
                                      </p:to>
                                    </p:set>
                                    <p:animEffect transition="in" filter="fade">
                                      <p:cBhvr>
                                        <p:cTn id="10" dur="1000"/>
                                        <p:tgtEl>
                                          <p:spTgt spid="1027"/>
                                        </p:tgtEl>
                                      </p:cBhvr>
                                    </p:animEffect>
                                    <p:anim calcmode="lin" valueType="num">
                                      <p:cBhvr>
                                        <p:cTn id="11" dur="1000" fill="hold"/>
                                        <p:tgtEl>
                                          <p:spTgt spid="1027"/>
                                        </p:tgtEl>
                                        <p:attrNameLst>
                                          <p:attrName>ppt_x</p:attrName>
                                        </p:attrNameLst>
                                      </p:cBhvr>
                                      <p:tavLst>
                                        <p:tav tm="0">
                                          <p:val>
                                            <p:strVal val="#ppt_x"/>
                                          </p:val>
                                        </p:tav>
                                        <p:tav tm="100000">
                                          <p:val>
                                            <p:strVal val="#ppt_x"/>
                                          </p:val>
                                        </p:tav>
                                      </p:tavLst>
                                    </p:anim>
                                    <p:anim calcmode="lin" valueType="num">
                                      <p:cBhvr>
                                        <p:cTn id="12" dur="1000" fill="hold"/>
                                        <p:tgtEl>
                                          <p:spTgt spid="1027"/>
                                        </p:tgtEl>
                                        <p:attrNameLst>
                                          <p:attrName>ppt_y</p:attrName>
                                        </p:attrNameLst>
                                      </p:cBhvr>
                                      <p:tavLst>
                                        <p:tav tm="0">
                                          <p:val>
                                            <p:strVal val="#ppt_y+.1"/>
                                          </p:val>
                                        </p:tav>
                                        <p:tav tm="100000">
                                          <p:val>
                                            <p:strVal val="#ppt_y"/>
                                          </p:val>
                                        </p:tav>
                                      </p:tavLst>
                                    </p:anim>
                                  </p:childTnLst>
                                </p:cTn>
                              </p:par>
                              <p:par>
                                <p:cTn id="13" presetID="42" presetClass="entr" presetSubtype="0" fill="hold" nodeType="withEffect">
                                  <p:stCondLst>
                                    <p:cond delay="0"/>
                                  </p:stCondLst>
                                  <p:childTnLst>
                                    <p:set>
                                      <p:cBhvr>
                                        <p:cTn id="14" dur="1" fill="hold">
                                          <p:stCondLst>
                                            <p:cond delay="0"/>
                                          </p:stCondLst>
                                        </p:cTn>
                                        <p:tgtEl>
                                          <p:spTgt spid="1028"/>
                                        </p:tgtEl>
                                        <p:attrNameLst>
                                          <p:attrName>style.visibility</p:attrName>
                                        </p:attrNameLst>
                                      </p:cBhvr>
                                      <p:to>
                                        <p:strVal val="visible"/>
                                      </p:to>
                                    </p:set>
                                    <p:animEffect transition="in" filter="fade">
                                      <p:cBhvr>
                                        <p:cTn id="15" dur="3000"/>
                                        <p:tgtEl>
                                          <p:spTgt spid="1028"/>
                                        </p:tgtEl>
                                      </p:cBhvr>
                                    </p:animEffect>
                                    <p:anim calcmode="lin" valueType="num">
                                      <p:cBhvr>
                                        <p:cTn id="16" dur="3000" fill="hold"/>
                                        <p:tgtEl>
                                          <p:spTgt spid="1028"/>
                                        </p:tgtEl>
                                        <p:attrNameLst>
                                          <p:attrName>ppt_x</p:attrName>
                                        </p:attrNameLst>
                                      </p:cBhvr>
                                      <p:tavLst>
                                        <p:tav tm="0">
                                          <p:val>
                                            <p:strVal val="#ppt_x"/>
                                          </p:val>
                                        </p:tav>
                                        <p:tav tm="100000">
                                          <p:val>
                                            <p:strVal val="#ppt_x"/>
                                          </p:val>
                                        </p:tav>
                                      </p:tavLst>
                                    </p:anim>
                                    <p:anim calcmode="lin" valueType="num">
                                      <p:cBhvr>
                                        <p:cTn id="17" dur="3000" fill="hold"/>
                                        <p:tgtEl>
                                          <p:spTgt spid="1028"/>
                                        </p:tgtEl>
                                        <p:attrNameLst>
                                          <p:attrName>ppt_y</p:attrName>
                                        </p:attrNameLst>
                                      </p:cBhvr>
                                      <p:tavLst>
                                        <p:tav tm="0">
                                          <p:val>
                                            <p:strVal val="#ppt_y+.1"/>
                                          </p:val>
                                        </p:tav>
                                        <p:tav tm="100000">
                                          <p:val>
                                            <p:strVal val="#ppt_y"/>
                                          </p:val>
                                        </p:tav>
                                      </p:tavLst>
                                    </p:anim>
                                  </p:childTnLst>
                                </p:cTn>
                              </p:par>
                              <p:par>
                                <p:cTn id="18" presetID="10" presetClass="entr" presetSubtype="0" fill="hold" nodeType="withEffect">
                                  <p:stCondLst>
                                    <p:cond delay="250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500"/>
                                        <p:tgtEl>
                                          <p:spTgt spid="13"/>
                                        </p:tgtEl>
                                      </p:cBhvr>
                                    </p:animEffect>
                                  </p:childTnLst>
                                </p:cTn>
                              </p:par>
                              <p:par>
                                <p:cTn id="21" presetID="10" presetClass="entr" presetSubtype="0" fill="hold" nodeType="withEffect">
                                  <p:stCondLst>
                                    <p:cond delay="250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500"/>
                                        <p:tgtEl>
                                          <p:spTgt spid="14"/>
                                        </p:tgtEl>
                                      </p:cBhvr>
                                    </p:animEffect>
                                  </p:childTnLst>
                                </p:cTn>
                              </p:par>
                            </p:childTnLst>
                          </p:cTn>
                        </p:par>
                        <p:par>
                          <p:cTn id="24" fill="hold">
                            <p:stCondLst>
                              <p:cond delay="3000"/>
                            </p:stCondLst>
                            <p:childTnLst>
                              <p:par>
                                <p:cTn id="25" presetID="42" presetClass="entr" presetSubtype="0" fill="hold"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1000"/>
                                        <p:tgtEl>
                                          <p:spTgt spid="16"/>
                                        </p:tgtEl>
                                      </p:cBhvr>
                                    </p:animEffect>
                                    <p:anim calcmode="lin" valueType="num">
                                      <p:cBhvr>
                                        <p:cTn id="28" dur="1000" fill="hold"/>
                                        <p:tgtEl>
                                          <p:spTgt spid="16"/>
                                        </p:tgtEl>
                                        <p:attrNameLst>
                                          <p:attrName>ppt_x</p:attrName>
                                        </p:attrNameLst>
                                      </p:cBhvr>
                                      <p:tavLst>
                                        <p:tav tm="0">
                                          <p:val>
                                            <p:strVal val="#ppt_x"/>
                                          </p:val>
                                        </p:tav>
                                        <p:tav tm="100000">
                                          <p:val>
                                            <p:strVal val="#ppt_x"/>
                                          </p:val>
                                        </p:tav>
                                      </p:tavLst>
                                    </p:anim>
                                    <p:anim calcmode="lin" valueType="num">
                                      <p:cBhvr>
                                        <p:cTn id="29" dur="1000" fill="hold"/>
                                        <p:tgtEl>
                                          <p:spTgt spid="16"/>
                                        </p:tgtEl>
                                        <p:attrNameLst>
                                          <p:attrName>ppt_y</p:attrName>
                                        </p:attrNameLst>
                                      </p:cBhvr>
                                      <p:tavLst>
                                        <p:tav tm="0">
                                          <p:val>
                                            <p:strVal val="#ppt_y+.1"/>
                                          </p:val>
                                        </p:tav>
                                        <p:tav tm="100000">
                                          <p:val>
                                            <p:strVal val="#ppt_y"/>
                                          </p:val>
                                        </p:tav>
                                      </p:tavLst>
                                    </p:anim>
                                  </p:childTnLst>
                                </p:cTn>
                              </p:par>
                              <p:par>
                                <p:cTn id="30" presetID="0" presetClass="path" presetSubtype="0" accel="50000" decel="50000" fill="hold" nodeType="withEffect">
                                  <p:stCondLst>
                                    <p:cond delay="0"/>
                                  </p:stCondLst>
                                  <p:childTnLst>
                                    <p:animMotion origin="layout" path="M 0 0 C -0.03108 0.04083 -0.06198 0.08166 -0.06667 0.14666 C -0.07136 0.21166 -0.03559 0.30916 -0.02813 0.39 C -0.02066 0.47055 -0.01268 0.56083 -0.02188 0.63166 C -0.03108 0.7025 -0.08473 0.7525 -0.08334 0.81472 C -0.08195 0.8775 -0.01563 0.94833 -0.01354 1.00666 C -0.01146 1.06472 -0.04115 1.11472 -0.07084 1.165 " pathEditMode="relative" ptsTypes="aaaaaaA">
                                      <p:cBhvr>
                                        <p:cTn id="31" dur="2500" fill="hold"/>
                                        <p:tgtEl>
                                          <p:spTgt spid="20"/>
                                        </p:tgtEl>
                                        <p:attrNameLst>
                                          <p:attrName>ppt_x</p:attrName>
                                          <p:attrName>ppt_y</p:attrName>
                                        </p:attrNameLst>
                                      </p:cBhvr>
                                    </p:animMotion>
                                  </p:childTnLst>
                                </p:cTn>
                              </p:par>
                              <p:par>
                                <p:cTn id="32" presetID="0" presetClass="path" presetSubtype="0" accel="50000" decel="50000" fill="hold" nodeType="withEffect">
                                  <p:stCondLst>
                                    <p:cond delay="0"/>
                                  </p:stCondLst>
                                  <p:childTnLst>
                                    <p:animMotion origin="layout" path="M -0.05694 0.00389 C -0.0658 0.06556 -0.07465 0.1275 -0.06319 0.20389 C -0.05173 0.28028 0.00469 0.37583 0.01181 0.46222 C 0.01892 0.54833 -0.01423 0.65111 -0.02048 0.72222 C -0.02673 0.79333 -0.00885 0.82278 -0.02569 0.88889 C -0.04253 0.955 -0.10555 1.08028 -0.12153 1.11889 " pathEditMode="relative" ptsTypes="aaaaaA">
                                      <p:cBhvr>
                                        <p:cTn id="33" dur="2500" fill="hold"/>
                                        <p:tgtEl>
                                          <p:spTgt spid="21"/>
                                        </p:tgtEl>
                                        <p:attrNameLst>
                                          <p:attrName>ppt_x</p:attrName>
                                          <p:attrName>ppt_y</p:attrName>
                                        </p:attrNameLst>
                                      </p:cBhvr>
                                    </p:animMotion>
                                  </p:childTnLst>
                                </p:cTn>
                              </p:par>
                              <p:par>
                                <p:cTn id="34" presetID="0" presetClass="path" presetSubtype="0" accel="50000" decel="50000" fill="hold" nodeType="withEffect">
                                  <p:stCondLst>
                                    <p:cond delay="0"/>
                                  </p:stCondLst>
                                  <p:childTnLst>
                                    <p:animMotion origin="layout" path="M -0.02882 0.01917 C 0.00607 0.0775 0.04114 0.13639 0.04618 0.21917 C 0.05121 0.30139 0.02048 0.43695 0.00139 0.51417 C -0.01771 0.59111 -0.08039 0.61473 -0.06841 0.68056 C -0.05643 0.74695 0.06579 0.82528 0.07326 0.91084 C 0.08073 0.99639 0.02847 1.09528 -0.02361 1.19417 " pathEditMode="relative" ptsTypes="aaaaaA">
                                      <p:cBhvr>
                                        <p:cTn id="35" dur="2500" fill="hold"/>
                                        <p:tgtEl>
                                          <p:spTgt spid="22"/>
                                        </p:tgtEl>
                                        <p:attrNameLst>
                                          <p:attrName>ppt_x</p:attrName>
                                          <p:attrName>ppt_y</p:attrName>
                                        </p:attrNameLst>
                                      </p:cBhvr>
                                    </p:animMotion>
                                  </p:childTnLst>
                                </p:cTn>
                              </p:par>
                              <p:par>
                                <p:cTn id="36" presetID="0" presetClass="path" presetSubtype="0" accel="50000" decel="50000" fill="hold" nodeType="withEffect">
                                  <p:stCondLst>
                                    <p:cond delay="0"/>
                                  </p:stCondLst>
                                  <p:childTnLst>
                                    <p:animMotion origin="layout" path="M 0 0 C -0.03108 0.04083 -0.06198 0.08166 -0.06667 0.14666 C -0.07136 0.21166 -0.03559 0.30916 -0.02813 0.39 C -0.02066 0.47055 -0.01268 0.56083 -0.02188 0.63166 C -0.03108 0.7025 -0.08473 0.7525 -0.08334 0.81472 C -0.08195 0.8775 -0.01563 0.94833 -0.01354 1.00666 C -0.01146 1.06472 -0.04115 1.11472 -0.07084 1.165 " pathEditMode="relative" ptsTypes="aaaaaaA">
                                      <p:cBhvr>
                                        <p:cTn id="37" dur="2500" fill="hold"/>
                                        <p:tgtEl>
                                          <p:spTgt spid="23"/>
                                        </p:tgtEl>
                                        <p:attrNameLst>
                                          <p:attrName>ppt_x</p:attrName>
                                          <p:attrName>ppt_y</p:attrName>
                                        </p:attrNameLst>
                                      </p:cBhvr>
                                    </p:animMotion>
                                  </p:childTnLst>
                                </p:cTn>
                              </p:par>
                              <p:par>
                                <p:cTn id="38" presetID="8" presetClass="emph" presetSubtype="0" fill="hold" nodeType="withEffect">
                                  <p:stCondLst>
                                    <p:cond delay="0"/>
                                  </p:stCondLst>
                                  <p:childTnLst>
                                    <p:animRot by="21600000">
                                      <p:cBhvr>
                                        <p:cTn id="39" dur="2500" fill="hold"/>
                                        <p:tgtEl>
                                          <p:spTgt spid="20"/>
                                        </p:tgtEl>
                                        <p:attrNameLst>
                                          <p:attrName>r</p:attrName>
                                        </p:attrNameLst>
                                      </p:cBhvr>
                                    </p:animRot>
                                  </p:childTnLst>
                                </p:cTn>
                              </p:par>
                              <p:par>
                                <p:cTn id="40" presetID="8" presetClass="emph" presetSubtype="0" fill="hold" nodeType="withEffect">
                                  <p:stCondLst>
                                    <p:cond delay="0"/>
                                  </p:stCondLst>
                                  <p:childTnLst>
                                    <p:animRot by="21600000">
                                      <p:cBhvr>
                                        <p:cTn id="41" dur="2500" fill="hold"/>
                                        <p:tgtEl>
                                          <p:spTgt spid="21"/>
                                        </p:tgtEl>
                                        <p:attrNameLst>
                                          <p:attrName>r</p:attrName>
                                        </p:attrNameLst>
                                      </p:cBhvr>
                                    </p:animRot>
                                  </p:childTnLst>
                                </p:cTn>
                              </p:par>
                              <p:par>
                                <p:cTn id="42" presetID="8" presetClass="emph" presetSubtype="0" fill="hold" nodeType="withEffect">
                                  <p:stCondLst>
                                    <p:cond delay="0"/>
                                  </p:stCondLst>
                                  <p:childTnLst>
                                    <p:animRot by="21600000">
                                      <p:cBhvr>
                                        <p:cTn id="43" dur="2500" fill="hold"/>
                                        <p:tgtEl>
                                          <p:spTgt spid="22"/>
                                        </p:tgtEl>
                                        <p:attrNameLst>
                                          <p:attrName>r</p:attrName>
                                        </p:attrNameLst>
                                      </p:cBhvr>
                                    </p:animRot>
                                  </p:childTnLst>
                                </p:cTn>
                              </p:par>
                              <p:par>
                                <p:cTn id="44" presetID="8" presetClass="emph" presetSubtype="0" fill="hold" nodeType="withEffect">
                                  <p:stCondLst>
                                    <p:cond delay="0"/>
                                  </p:stCondLst>
                                  <p:childTnLst>
                                    <p:animRot by="21600000">
                                      <p:cBhvr>
                                        <p:cTn id="45" dur="2500" fill="hold"/>
                                        <p:tgtEl>
                                          <p:spTgt spid="23"/>
                                        </p:tgtEl>
                                        <p:attrNameLst>
                                          <p:attrName>r</p:attrName>
                                        </p:attrNameLst>
                                      </p:cBhvr>
                                    </p:animRot>
                                  </p:childTnLst>
                                </p:cTn>
                              </p:par>
                              <p:par>
                                <p:cTn id="46" presetID="23" presetClass="entr" presetSubtype="32" fill="hold" grpId="0" nodeType="withEffect">
                                  <p:stCondLst>
                                    <p:cond delay="2300"/>
                                  </p:stCondLst>
                                  <p:iterate type="lt">
                                    <p:tmPct val="10000"/>
                                  </p:iterate>
                                  <p:childTnLst>
                                    <p:set>
                                      <p:cBhvr>
                                        <p:cTn id="47" dur="1" fill="hold">
                                          <p:stCondLst>
                                            <p:cond delay="0"/>
                                          </p:stCondLst>
                                        </p:cTn>
                                        <p:tgtEl>
                                          <p:spTgt spid="18"/>
                                        </p:tgtEl>
                                        <p:attrNameLst>
                                          <p:attrName>style.visibility</p:attrName>
                                        </p:attrNameLst>
                                      </p:cBhvr>
                                      <p:to>
                                        <p:strVal val="visible"/>
                                      </p:to>
                                    </p:set>
                                    <p:anim calcmode="lin" valueType="num">
                                      <p:cBhvr>
                                        <p:cTn id="48" dur="1000" fill="hold"/>
                                        <p:tgtEl>
                                          <p:spTgt spid="18"/>
                                        </p:tgtEl>
                                        <p:attrNameLst>
                                          <p:attrName>ppt_w</p:attrName>
                                        </p:attrNameLst>
                                      </p:cBhvr>
                                      <p:tavLst>
                                        <p:tav tm="0">
                                          <p:val>
                                            <p:strVal val="4*#ppt_w"/>
                                          </p:val>
                                        </p:tav>
                                        <p:tav tm="100000">
                                          <p:val>
                                            <p:strVal val="#ppt_w"/>
                                          </p:val>
                                        </p:tav>
                                      </p:tavLst>
                                    </p:anim>
                                    <p:anim calcmode="lin" valueType="num">
                                      <p:cBhvr>
                                        <p:cTn id="49" dur="1000" fill="hold"/>
                                        <p:tgtEl>
                                          <p:spTgt spid="18"/>
                                        </p:tgtEl>
                                        <p:attrNameLst>
                                          <p:attrName>ppt_h</p:attrName>
                                        </p:attrNameLst>
                                      </p:cBhvr>
                                      <p:tavLst>
                                        <p:tav tm="0">
                                          <p:val>
                                            <p:strVal val="4*#ppt_h"/>
                                          </p:val>
                                        </p:tav>
                                        <p:tav tm="100000">
                                          <p:val>
                                            <p:strVal val="#ppt_h"/>
                                          </p:val>
                                        </p:tav>
                                      </p:tavLst>
                                    </p:anim>
                                  </p:childTnLst>
                                </p:cTn>
                              </p:par>
                              <p:par>
                                <p:cTn id="50" presetID="42" presetClass="entr" presetSubtype="0" fill="hold" grpId="0" nodeType="withEffect">
                                  <p:stCondLst>
                                    <p:cond delay="4300"/>
                                  </p:stCondLst>
                                  <p:childTnLst>
                                    <p:set>
                                      <p:cBhvr>
                                        <p:cTn id="51" dur="1" fill="hold">
                                          <p:stCondLst>
                                            <p:cond delay="0"/>
                                          </p:stCondLst>
                                        </p:cTn>
                                        <p:tgtEl>
                                          <p:spTgt spid="17"/>
                                        </p:tgtEl>
                                        <p:attrNameLst>
                                          <p:attrName>style.visibility</p:attrName>
                                        </p:attrNameLst>
                                      </p:cBhvr>
                                      <p:to>
                                        <p:strVal val="visible"/>
                                      </p:to>
                                    </p:set>
                                    <p:animEffect transition="in" filter="fade">
                                      <p:cBhvr>
                                        <p:cTn id="52" dur="1500"/>
                                        <p:tgtEl>
                                          <p:spTgt spid="17"/>
                                        </p:tgtEl>
                                      </p:cBhvr>
                                    </p:animEffect>
                                    <p:anim calcmode="lin" valueType="num">
                                      <p:cBhvr>
                                        <p:cTn id="53" dur="1500" fill="hold"/>
                                        <p:tgtEl>
                                          <p:spTgt spid="17"/>
                                        </p:tgtEl>
                                        <p:attrNameLst>
                                          <p:attrName>ppt_x</p:attrName>
                                        </p:attrNameLst>
                                      </p:cBhvr>
                                      <p:tavLst>
                                        <p:tav tm="0">
                                          <p:val>
                                            <p:strVal val="#ppt_x"/>
                                          </p:val>
                                        </p:tav>
                                        <p:tav tm="100000">
                                          <p:val>
                                            <p:strVal val="#ppt_x"/>
                                          </p:val>
                                        </p:tav>
                                      </p:tavLst>
                                    </p:anim>
                                    <p:anim calcmode="lin" valueType="num">
                                      <p:cBhvr>
                                        <p:cTn id="54" dur="1500" fill="hold"/>
                                        <p:tgtEl>
                                          <p:spTgt spid="17"/>
                                        </p:tgtEl>
                                        <p:attrNameLst>
                                          <p:attrName>ppt_y</p:attrName>
                                        </p:attrNameLst>
                                      </p:cBhvr>
                                      <p:tavLst>
                                        <p:tav tm="0">
                                          <p:val>
                                            <p:strVal val="#ppt_y+.1"/>
                                          </p:val>
                                        </p:tav>
                                        <p:tav tm="100000">
                                          <p:val>
                                            <p:strVal val="#ppt_y"/>
                                          </p:val>
                                        </p:tav>
                                      </p:tavLst>
                                    </p:anim>
                                  </p:childTnLst>
                                </p:cTn>
                              </p:par>
                              <p:par>
                                <p:cTn id="55" presetID="23" presetClass="entr" presetSubtype="32" fill="hold" nodeType="withEffect">
                                  <p:stCondLst>
                                    <p:cond delay="5800"/>
                                  </p:stCondLst>
                                  <p:childTnLst>
                                    <p:set>
                                      <p:cBhvr>
                                        <p:cTn id="56" dur="1" fill="hold">
                                          <p:stCondLst>
                                            <p:cond delay="0"/>
                                          </p:stCondLst>
                                        </p:cTn>
                                        <p:tgtEl>
                                          <p:spTgt spid="19"/>
                                        </p:tgtEl>
                                        <p:attrNameLst>
                                          <p:attrName>style.visibility</p:attrName>
                                        </p:attrNameLst>
                                      </p:cBhvr>
                                      <p:to>
                                        <p:strVal val="visible"/>
                                      </p:to>
                                    </p:set>
                                    <p:anim calcmode="lin" valueType="num">
                                      <p:cBhvr>
                                        <p:cTn id="57" dur="500" fill="hold"/>
                                        <p:tgtEl>
                                          <p:spTgt spid="19"/>
                                        </p:tgtEl>
                                        <p:attrNameLst>
                                          <p:attrName>ppt_w</p:attrName>
                                        </p:attrNameLst>
                                      </p:cBhvr>
                                      <p:tavLst>
                                        <p:tav tm="0">
                                          <p:val>
                                            <p:strVal val="4*#ppt_w"/>
                                          </p:val>
                                        </p:tav>
                                        <p:tav tm="100000">
                                          <p:val>
                                            <p:strVal val="#ppt_w"/>
                                          </p:val>
                                        </p:tav>
                                      </p:tavLst>
                                    </p:anim>
                                    <p:anim calcmode="lin" valueType="num">
                                      <p:cBhvr>
                                        <p:cTn id="58" dur="500" fill="hold"/>
                                        <p:tgtEl>
                                          <p:spTgt spid="19"/>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59" fill="hold" display="0">
                  <p:stCondLst>
                    <p:cond delay="indefinite"/>
                  </p:stCondLst>
                  <p:endCondLst>
                    <p:cond evt="onStopAudio" delay="0">
                      <p:tgtEl>
                        <p:sldTgt/>
                      </p:tgtEl>
                    </p:cond>
                  </p:endCondLst>
                </p:cTn>
                <p:tgtEl>
                  <p:spTgt spid="24"/>
                </p:tgtEl>
              </p:cMediaNode>
            </p:audio>
          </p:childTnLst>
        </p:cTn>
      </p:par>
    </p:tnLst>
    <p:bldLst>
      <p:bldP spid="17" grpId="0"/>
      <p:bldP spid="1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a:spLocks noChangeArrowheads="1"/>
          </p:cNvSpPr>
          <p:nvPr/>
        </p:nvSpPr>
        <p:spPr bwMode="auto">
          <a:xfrm>
            <a:off x="428596" y="264611"/>
            <a:ext cx="2778682" cy="411829"/>
          </a:xfrm>
          <a:prstGeom prst="rect">
            <a:avLst/>
          </a:prstGeom>
          <a:noFill/>
          <a:ln w="9525">
            <a:noFill/>
            <a:miter lim="800000"/>
            <a:headEnd/>
            <a:tailEnd/>
          </a:ln>
        </p:spPr>
        <p:txBody>
          <a:bodyPr wrap="none" lIns="72567" tIns="36283" rIns="72567" bIns="36283">
            <a:spAutoFit/>
          </a:bodyPr>
          <a:lstStyle/>
          <a:p>
            <a:r>
              <a:rPr lang="en-US" altLang="zh-CN" sz="2200" dirty="0">
                <a:latin typeface="方正大标宋简体" pitchFamily="2" charset="-122"/>
                <a:ea typeface="方正大标宋简体" pitchFamily="2" charset="-122"/>
              </a:rPr>
              <a:t>&gt;&gt;</a:t>
            </a:r>
            <a:r>
              <a:rPr lang="zh-CN" altLang="en-US" sz="2200" dirty="0">
                <a:latin typeface="方正大标宋简体" pitchFamily="2" charset="-122"/>
                <a:ea typeface="方正大标宋简体" pitchFamily="2" charset="-122"/>
              </a:rPr>
              <a:t>单击此处添加标题</a:t>
            </a:r>
          </a:p>
        </p:txBody>
      </p:sp>
      <p:pic>
        <p:nvPicPr>
          <p:cNvPr id="12" name="Picture 4" descr="C:\Users\Administrator\Desktop\3.png"/>
          <p:cNvPicPr>
            <a:picLocks noChangeAspect="1" noChangeArrowheads="1"/>
          </p:cNvPicPr>
          <p:nvPr/>
        </p:nvPicPr>
        <p:blipFill>
          <a:blip r:embed="rId3"/>
          <a:srcRect/>
          <a:stretch>
            <a:fillRect/>
          </a:stretch>
        </p:blipFill>
        <p:spPr bwMode="auto">
          <a:xfrm>
            <a:off x="6228184" y="0"/>
            <a:ext cx="2915816" cy="5143500"/>
          </a:xfrm>
          <a:prstGeom prst="rect">
            <a:avLst/>
          </a:prstGeom>
          <a:noFill/>
        </p:spPr>
      </p:pic>
      <p:sp>
        <p:nvSpPr>
          <p:cNvPr id="21510" name="Rectangle 12"/>
          <p:cNvSpPr>
            <a:spLocks noChangeArrowheads="1"/>
          </p:cNvSpPr>
          <p:nvPr/>
        </p:nvSpPr>
        <p:spPr bwMode="auto">
          <a:xfrm>
            <a:off x="2930416" y="4381175"/>
            <a:ext cx="3514985" cy="273329"/>
          </a:xfrm>
          <a:prstGeom prst="rect">
            <a:avLst/>
          </a:prstGeom>
          <a:noFill/>
          <a:ln w="9525" algn="ctr">
            <a:noFill/>
            <a:miter lim="800000"/>
            <a:headEnd/>
            <a:tailEnd/>
          </a:ln>
        </p:spPr>
        <p:txBody>
          <a:bodyPr lIns="72567" tIns="36283" rIns="72567" bIns="36283">
            <a:spAutoFit/>
          </a:bodyPr>
          <a:lstStyle/>
          <a:p>
            <a:pPr algn="ctr" eaLnBrk="0" hangingPunct="0"/>
            <a:r>
              <a:rPr lang="zh-CN" altLang="en-US" sz="1300" b="1" dirty="0">
                <a:solidFill>
                  <a:srgbClr val="000000"/>
                </a:solidFill>
                <a:latin typeface="微软雅黑" pitchFamily="34" charset="-122"/>
                <a:ea typeface="微软雅黑" pitchFamily="34" charset="-122"/>
              </a:rPr>
              <a:t>单击此处添加文字说明单击此处添加文字说明</a:t>
            </a:r>
          </a:p>
        </p:txBody>
      </p:sp>
      <p:grpSp>
        <p:nvGrpSpPr>
          <p:cNvPr id="21517" name="Group 13"/>
          <p:cNvGrpSpPr>
            <a:grpSpLocks/>
          </p:cNvGrpSpPr>
          <p:nvPr/>
        </p:nvGrpSpPr>
        <p:grpSpPr bwMode="auto">
          <a:xfrm>
            <a:off x="1779103" y="410526"/>
            <a:ext cx="5906989" cy="4041211"/>
            <a:chOff x="900" y="855"/>
            <a:chExt cx="3915" cy="2678"/>
          </a:xfrm>
        </p:grpSpPr>
        <p:pic>
          <p:nvPicPr>
            <p:cNvPr id="105477" name="Picture 2" descr="C:\Users\Administrator\Desktop\55.png"/>
            <p:cNvPicPr>
              <a:picLocks noChangeAspect="1" noChangeArrowheads="1"/>
            </p:cNvPicPr>
            <p:nvPr/>
          </p:nvPicPr>
          <p:blipFill>
            <a:blip r:embed="rId4"/>
            <a:srcRect/>
            <a:stretch>
              <a:fillRect/>
            </a:stretch>
          </p:blipFill>
          <p:spPr bwMode="auto">
            <a:xfrm>
              <a:off x="900" y="855"/>
              <a:ext cx="3915" cy="2678"/>
            </a:xfrm>
            <a:prstGeom prst="rect">
              <a:avLst/>
            </a:prstGeom>
            <a:noFill/>
            <a:ln w="9525">
              <a:noFill/>
              <a:miter lim="800000"/>
              <a:headEnd/>
              <a:tailEnd/>
            </a:ln>
          </p:spPr>
        </p:pic>
        <p:sp>
          <p:nvSpPr>
            <p:cNvPr id="105478" name="TextBox 13"/>
            <p:cNvSpPr txBox="1">
              <a:spLocks noChangeArrowheads="1"/>
            </p:cNvSpPr>
            <p:nvPr/>
          </p:nvSpPr>
          <p:spPr bwMode="auto">
            <a:xfrm>
              <a:off x="1659" y="3204"/>
              <a:ext cx="536" cy="224"/>
            </a:xfrm>
            <a:prstGeom prst="rect">
              <a:avLst/>
            </a:prstGeom>
            <a:noFill/>
            <a:ln w="9525">
              <a:noFill/>
              <a:miter lim="800000"/>
              <a:headEnd/>
              <a:tailEnd/>
            </a:ln>
          </p:spPr>
          <p:txBody>
            <a:bodyPr wrap="none">
              <a:spAutoFit/>
            </a:bodyPr>
            <a:lstStyle/>
            <a:p>
              <a:r>
                <a:rPr lang="en-US" altLang="zh-CN" sz="1600" b="1" dirty="0">
                  <a:solidFill>
                    <a:schemeClr val="bg1"/>
                  </a:solidFill>
                  <a:latin typeface="宋体" charset="-122"/>
                </a:rPr>
                <a:t>2015</a:t>
              </a:r>
              <a:r>
                <a:rPr lang="zh-CN" altLang="en-US" sz="1600" b="1" dirty="0">
                  <a:solidFill>
                    <a:schemeClr val="bg1"/>
                  </a:solidFill>
                  <a:latin typeface="宋体" charset="-122"/>
                </a:rPr>
                <a:t>年</a:t>
              </a:r>
            </a:p>
          </p:txBody>
        </p:sp>
        <p:sp>
          <p:nvSpPr>
            <p:cNvPr id="105479" name="TextBox 17"/>
            <p:cNvSpPr txBox="1">
              <a:spLocks noChangeArrowheads="1"/>
            </p:cNvSpPr>
            <p:nvPr/>
          </p:nvSpPr>
          <p:spPr bwMode="auto">
            <a:xfrm>
              <a:off x="2295" y="3204"/>
              <a:ext cx="536" cy="224"/>
            </a:xfrm>
            <a:prstGeom prst="rect">
              <a:avLst/>
            </a:prstGeom>
            <a:noFill/>
            <a:ln w="9525">
              <a:noFill/>
              <a:miter lim="800000"/>
              <a:headEnd/>
              <a:tailEnd/>
            </a:ln>
          </p:spPr>
          <p:txBody>
            <a:bodyPr wrap="none">
              <a:spAutoFit/>
            </a:bodyPr>
            <a:lstStyle/>
            <a:p>
              <a:r>
                <a:rPr lang="en-US" altLang="zh-CN" sz="1600" b="1" dirty="0">
                  <a:solidFill>
                    <a:schemeClr val="bg1"/>
                  </a:solidFill>
                  <a:latin typeface="宋体" charset="-122"/>
                </a:rPr>
                <a:t>2015</a:t>
              </a:r>
              <a:r>
                <a:rPr lang="zh-CN" altLang="en-US" sz="1600" b="1" dirty="0">
                  <a:solidFill>
                    <a:schemeClr val="bg1"/>
                  </a:solidFill>
                  <a:latin typeface="宋体" charset="-122"/>
                </a:rPr>
                <a:t>年</a:t>
              </a:r>
            </a:p>
          </p:txBody>
        </p:sp>
        <p:sp>
          <p:nvSpPr>
            <p:cNvPr id="105480" name="TextBox 18"/>
            <p:cNvSpPr txBox="1">
              <a:spLocks noChangeArrowheads="1"/>
            </p:cNvSpPr>
            <p:nvPr/>
          </p:nvSpPr>
          <p:spPr bwMode="auto">
            <a:xfrm>
              <a:off x="2925" y="3204"/>
              <a:ext cx="536" cy="224"/>
            </a:xfrm>
            <a:prstGeom prst="rect">
              <a:avLst/>
            </a:prstGeom>
            <a:noFill/>
            <a:ln w="9525">
              <a:noFill/>
              <a:miter lim="800000"/>
              <a:headEnd/>
              <a:tailEnd/>
            </a:ln>
          </p:spPr>
          <p:txBody>
            <a:bodyPr wrap="none">
              <a:spAutoFit/>
            </a:bodyPr>
            <a:lstStyle/>
            <a:p>
              <a:r>
                <a:rPr lang="en-US" altLang="zh-CN" sz="1600" b="1" dirty="0">
                  <a:solidFill>
                    <a:schemeClr val="bg1"/>
                  </a:solidFill>
                  <a:latin typeface="宋体" charset="-122"/>
                </a:rPr>
                <a:t>2015</a:t>
              </a:r>
              <a:r>
                <a:rPr lang="zh-CN" altLang="en-US" sz="1600" b="1" dirty="0">
                  <a:solidFill>
                    <a:schemeClr val="bg1"/>
                  </a:solidFill>
                  <a:latin typeface="宋体" charset="-122"/>
                </a:rPr>
                <a:t>年</a:t>
              </a:r>
            </a:p>
          </p:txBody>
        </p:sp>
        <p:sp>
          <p:nvSpPr>
            <p:cNvPr id="105481" name="TextBox 20"/>
            <p:cNvSpPr txBox="1">
              <a:spLocks noChangeArrowheads="1"/>
            </p:cNvSpPr>
            <p:nvPr/>
          </p:nvSpPr>
          <p:spPr bwMode="auto">
            <a:xfrm>
              <a:off x="3555" y="3204"/>
              <a:ext cx="536" cy="224"/>
            </a:xfrm>
            <a:prstGeom prst="rect">
              <a:avLst/>
            </a:prstGeom>
            <a:noFill/>
            <a:ln w="9525">
              <a:noFill/>
              <a:miter lim="800000"/>
              <a:headEnd/>
              <a:tailEnd/>
            </a:ln>
          </p:spPr>
          <p:txBody>
            <a:bodyPr wrap="none">
              <a:spAutoFit/>
            </a:bodyPr>
            <a:lstStyle/>
            <a:p>
              <a:r>
                <a:rPr lang="en-US" altLang="zh-CN" sz="1600" b="1" dirty="0">
                  <a:solidFill>
                    <a:schemeClr val="bg1"/>
                  </a:solidFill>
                  <a:latin typeface="宋体" charset="-122"/>
                </a:rPr>
                <a:t>2015</a:t>
              </a:r>
              <a:r>
                <a:rPr lang="zh-CN" altLang="en-US" sz="1600" b="1" dirty="0">
                  <a:solidFill>
                    <a:schemeClr val="bg1"/>
                  </a:solidFill>
                  <a:latin typeface="宋体" charset="-122"/>
                </a:rPr>
                <a:t>年</a:t>
              </a:r>
            </a:p>
          </p:txBody>
        </p:sp>
      </p:grpSp>
      <p:sp>
        <p:nvSpPr>
          <p:cNvPr id="21516" name="Rectangle 12"/>
          <p:cNvSpPr>
            <a:spLocks noChangeArrowheads="1"/>
          </p:cNvSpPr>
          <p:nvPr/>
        </p:nvSpPr>
        <p:spPr bwMode="auto">
          <a:xfrm>
            <a:off x="1403648" y="987574"/>
            <a:ext cx="2727579" cy="768465"/>
          </a:xfrm>
          <a:prstGeom prst="rect">
            <a:avLst/>
          </a:prstGeom>
          <a:noFill/>
          <a:ln w="9525" algn="ctr">
            <a:noFill/>
            <a:miter lim="800000"/>
            <a:headEnd/>
            <a:tailEnd/>
          </a:ln>
        </p:spPr>
        <p:txBody>
          <a:bodyPr wrap="square" lIns="72567" tIns="36283" rIns="72567" bIns="36283">
            <a:spAutoFit/>
          </a:bodyPr>
          <a:lstStyle/>
          <a:p>
            <a:pPr eaLnBrk="0" hangingPunct="0">
              <a:lnSpc>
                <a:spcPct val="150000"/>
              </a:lnSpc>
            </a:pPr>
            <a:r>
              <a:rPr lang="en-US" altLang="zh-CN" sz="1600" u="sng" dirty="0">
                <a:solidFill>
                  <a:srgbClr val="000000"/>
                </a:solidFill>
                <a:latin typeface="微软雅黑" pitchFamily="34" charset="-122"/>
                <a:ea typeface="微软雅黑" pitchFamily="34" charset="-122"/>
              </a:rPr>
              <a:t>·</a:t>
            </a:r>
            <a:r>
              <a:rPr lang="zh-CN" altLang="en-US" sz="1600" u="sng" dirty="0">
                <a:solidFill>
                  <a:srgbClr val="000000"/>
                </a:solidFill>
                <a:latin typeface="微软雅黑" pitchFamily="34" charset="-122"/>
                <a:ea typeface="微软雅黑" pitchFamily="34" charset="-122"/>
              </a:rPr>
              <a:t>单击此处添加文字说明</a:t>
            </a:r>
          </a:p>
          <a:p>
            <a:pPr eaLnBrk="0" hangingPunct="0">
              <a:lnSpc>
                <a:spcPct val="150000"/>
              </a:lnSpc>
            </a:pPr>
            <a:r>
              <a:rPr lang="en-US" altLang="zh-CN" sz="1600" u="sng" dirty="0">
                <a:solidFill>
                  <a:srgbClr val="000000"/>
                </a:solidFill>
                <a:latin typeface="微软雅黑" pitchFamily="34" charset="-122"/>
                <a:ea typeface="微软雅黑" pitchFamily="34" charset="-122"/>
              </a:rPr>
              <a:t>·</a:t>
            </a:r>
            <a:r>
              <a:rPr lang="zh-CN" altLang="en-US" sz="1600" u="sng" dirty="0">
                <a:solidFill>
                  <a:srgbClr val="000000"/>
                </a:solidFill>
                <a:latin typeface="微软雅黑" pitchFamily="34" charset="-122"/>
                <a:ea typeface="微软雅黑" pitchFamily="34" charset="-122"/>
              </a:rPr>
              <a:t>单击此处添加文字说明</a:t>
            </a:r>
          </a:p>
        </p:txBody>
      </p:sp>
    </p:spTree>
  </p:cSld>
  <p:clrMapOvr>
    <a:masterClrMapping/>
  </p:clrMapOvr>
  <mc:AlternateContent xmlns:mc="http://schemas.openxmlformats.org/markup-compatibility/2006" xmlns:p14="http://schemas.microsoft.com/office/powerpoint/2010/main">
    <mc:Choice Requires="p14">
      <p:transition spd="slow" p14:dur="1500" advTm="0">
        <p:push/>
      </p:transition>
    </mc:Choice>
    <mc:Fallback xmlns="">
      <p:transition spd="slow" advTm="0">
        <p:push/>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
                                        </p:tgtEl>
                                        <p:attrNameLst>
                                          <p:attrName>ppt_y</p:attrName>
                                        </p:attrNameLst>
                                      </p:cBhvr>
                                      <p:tavLst>
                                        <p:tav tm="0">
                                          <p:val>
                                            <p:strVal val="#ppt_y"/>
                                          </p:val>
                                        </p:tav>
                                        <p:tav tm="100000">
                                          <p:val>
                                            <p:strVal val="#ppt_y"/>
                                          </p:val>
                                        </p:tav>
                                      </p:tavLst>
                                    </p:anim>
                                    <p:anim calcmode="lin" valueType="num">
                                      <p:cBhvr>
                                        <p:cTn id="9"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1"/>
                                        </p:tgtEl>
                                      </p:cBhvr>
                                    </p:animEffect>
                                  </p:childTnLst>
                                </p:cTn>
                              </p:par>
                            </p:childTnLst>
                          </p:cTn>
                        </p:par>
                        <p:par>
                          <p:cTn id="12" fill="hold">
                            <p:stCondLst>
                              <p:cond delay="950"/>
                            </p:stCondLst>
                            <p:childTnLst>
                              <p:par>
                                <p:cTn id="13" presetID="6" presetClass="emph" presetSubtype="0" fill="hold" nodeType="afterEffect">
                                  <p:stCondLst>
                                    <p:cond delay="0"/>
                                  </p:stCondLst>
                                  <p:childTnLst>
                                    <p:animScale>
                                      <p:cBhvr>
                                        <p:cTn id="14" dur="6000" fill="hold"/>
                                        <p:tgtEl>
                                          <p:spTgt spid="12"/>
                                        </p:tgtEl>
                                      </p:cBhvr>
                                      <p:by x="110000" y="110000"/>
                                    </p:animScale>
                                  </p:childTnLst>
                                </p:cTn>
                              </p:par>
                              <p:par>
                                <p:cTn id="15" presetID="10" presetClass="exit" presetSubtype="0" fill="hold" nodeType="withEffect">
                                  <p:stCondLst>
                                    <p:cond delay="0"/>
                                  </p:stCondLst>
                                  <p:childTnLst>
                                    <p:animEffect transition="out" filter="fade">
                                      <p:cBhvr>
                                        <p:cTn id="16" dur="6000"/>
                                        <p:tgtEl>
                                          <p:spTgt spid="12"/>
                                        </p:tgtEl>
                                      </p:cBhvr>
                                    </p:animEffect>
                                    <p:set>
                                      <p:cBhvr>
                                        <p:cTn id="17" dur="1" fill="hold">
                                          <p:stCondLst>
                                            <p:cond delay="5999"/>
                                          </p:stCondLst>
                                        </p:cTn>
                                        <p:tgtEl>
                                          <p:spTgt spid="12"/>
                                        </p:tgtEl>
                                        <p:attrNameLst>
                                          <p:attrName>style.visibility</p:attrName>
                                        </p:attrNameLst>
                                      </p:cBhvr>
                                      <p:to>
                                        <p:strVal val="hidden"/>
                                      </p:to>
                                    </p:set>
                                  </p:childTnLst>
                                </p:cTn>
                              </p:par>
                              <p:par>
                                <p:cTn id="18" presetID="22" presetClass="entr" presetSubtype="8" fill="hold" nodeType="withEffect">
                                  <p:stCondLst>
                                    <p:cond delay="0"/>
                                  </p:stCondLst>
                                  <p:childTnLst>
                                    <p:set>
                                      <p:cBhvr>
                                        <p:cTn id="19" dur="1" fill="hold">
                                          <p:stCondLst>
                                            <p:cond delay="0"/>
                                          </p:stCondLst>
                                        </p:cTn>
                                        <p:tgtEl>
                                          <p:spTgt spid="21517"/>
                                        </p:tgtEl>
                                        <p:attrNameLst>
                                          <p:attrName>style.visibility</p:attrName>
                                        </p:attrNameLst>
                                      </p:cBhvr>
                                      <p:to>
                                        <p:strVal val="visible"/>
                                      </p:to>
                                    </p:set>
                                    <p:animEffect transition="in" filter="wipe(left)">
                                      <p:cBhvr>
                                        <p:cTn id="20" dur="2000"/>
                                        <p:tgtEl>
                                          <p:spTgt spid="21517"/>
                                        </p:tgtEl>
                                      </p:cBhvr>
                                    </p:animEffect>
                                  </p:childTnLst>
                                </p:cTn>
                              </p:par>
                              <p:par>
                                <p:cTn id="21" presetID="42" presetClass="entr" presetSubtype="0" fill="hold" grpId="0" nodeType="withEffect">
                                  <p:stCondLst>
                                    <p:cond delay="2050"/>
                                  </p:stCondLst>
                                  <p:childTnLst>
                                    <p:set>
                                      <p:cBhvr>
                                        <p:cTn id="22" dur="1" fill="hold">
                                          <p:stCondLst>
                                            <p:cond delay="0"/>
                                          </p:stCondLst>
                                        </p:cTn>
                                        <p:tgtEl>
                                          <p:spTgt spid="21510"/>
                                        </p:tgtEl>
                                        <p:attrNameLst>
                                          <p:attrName>style.visibility</p:attrName>
                                        </p:attrNameLst>
                                      </p:cBhvr>
                                      <p:to>
                                        <p:strVal val="visible"/>
                                      </p:to>
                                    </p:set>
                                    <p:animEffect transition="in" filter="fade">
                                      <p:cBhvr>
                                        <p:cTn id="23" dur="1000"/>
                                        <p:tgtEl>
                                          <p:spTgt spid="21510"/>
                                        </p:tgtEl>
                                      </p:cBhvr>
                                    </p:animEffect>
                                    <p:anim calcmode="lin" valueType="num">
                                      <p:cBhvr>
                                        <p:cTn id="24" dur="1000" fill="hold"/>
                                        <p:tgtEl>
                                          <p:spTgt spid="21510"/>
                                        </p:tgtEl>
                                        <p:attrNameLst>
                                          <p:attrName>ppt_x</p:attrName>
                                        </p:attrNameLst>
                                      </p:cBhvr>
                                      <p:tavLst>
                                        <p:tav tm="0">
                                          <p:val>
                                            <p:strVal val="#ppt_x"/>
                                          </p:val>
                                        </p:tav>
                                        <p:tav tm="100000">
                                          <p:val>
                                            <p:strVal val="#ppt_x"/>
                                          </p:val>
                                        </p:tav>
                                      </p:tavLst>
                                    </p:anim>
                                    <p:anim calcmode="lin" valueType="num">
                                      <p:cBhvr>
                                        <p:cTn id="25" dur="1000" fill="hold"/>
                                        <p:tgtEl>
                                          <p:spTgt spid="21510"/>
                                        </p:tgtEl>
                                        <p:attrNameLst>
                                          <p:attrName>ppt_y</p:attrName>
                                        </p:attrNameLst>
                                      </p:cBhvr>
                                      <p:tavLst>
                                        <p:tav tm="0">
                                          <p:val>
                                            <p:strVal val="#ppt_y+.1"/>
                                          </p:val>
                                        </p:tav>
                                        <p:tav tm="100000">
                                          <p:val>
                                            <p:strVal val="#ppt_y"/>
                                          </p:val>
                                        </p:tav>
                                      </p:tavLst>
                                    </p:anim>
                                  </p:childTnLst>
                                </p:cTn>
                              </p:par>
                              <p:par>
                                <p:cTn id="26" presetID="22" presetClass="entr" presetSubtype="4" fill="hold" grpId="0" nodeType="withEffect">
                                  <p:stCondLst>
                                    <p:cond delay="3050"/>
                                  </p:stCondLst>
                                  <p:childTnLst>
                                    <p:set>
                                      <p:cBhvr>
                                        <p:cTn id="27" dur="1" fill="hold">
                                          <p:stCondLst>
                                            <p:cond delay="0"/>
                                          </p:stCondLst>
                                        </p:cTn>
                                        <p:tgtEl>
                                          <p:spTgt spid="21516"/>
                                        </p:tgtEl>
                                        <p:attrNameLst>
                                          <p:attrName>style.visibility</p:attrName>
                                        </p:attrNameLst>
                                      </p:cBhvr>
                                      <p:to>
                                        <p:strVal val="visible"/>
                                      </p:to>
                                    </p:set>
                                    <p:animEffect transition="in" filter="wipe(down)">
                                      <p:cBhvr>
                                        <p:cTn id="28" dur="1000"/>
                                        <p:tgtEl>
                                          <p:spTgt spid="215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1510" grpId="0"/>
      <p:bldP spid="2151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a:spLocks noChangeArrowheads="1"/>
          </p:cNvSpPr>
          <p:nvPr/>
        </p:nvSpPr>
        <p:spPr bwMode="auto">
          <a:xfrm>
            <a:off x="428596" y="264611"/>
            <a:ext cx="2778682" cy="411829"/>
          </a:xfrm>
          <a:prstGeom prst="rect">
            <a:avLst/>
          </a:prstGeom>
          <a:noFill/>
          <a:ln w="9525">
            <a:noFill/>
            <a:miter lim="800000"/>
            <a:headEnd/>
            <a:tailEnd/>
          </a:ln>
        </p:spPr>
        <p:txBody>
          <a:bodyPr wrap="none" lIns="72567" tIns="36283" rIns="72567" bIns="36283">
            <a:spAutoFit/>
          </a:bodyPr>
          <a:lstStyle/>
          <a:p>
            <a:r>
              <a:rPr lang="en-US" altLang="zh-CN" sz="2200" dirty="0">
                <a:latin typeface="方正大标宋简体" pitchFamily="2" charset="-122"/>
                <a:ea typeface="方正大标宋简体" pitchFamily="2" charset="-122"/>
              </a:rPr>
              <a:t>&gt;&gt;</a:t>
            </a:r>
            <a:r>
              <a:rPr lang="zh-CN" altLang="en-US" sz="2200" dirty="0">
                <a:latin typeface="方正大标宋简体" pitchFamily="2" charset="-122"/>
                <a:ea typeface="方正大标宋简体" pitchFamily="2" charset="-122"/>
              </a:rPr>
              <a:t>单击此处添加标题</a:t>
            </a:r>
          </a:p>
        </p:txBody>
      </p:sp>
      <p:pic>
        <p:nvPicPr>
          <p:cNvPr id="1027" name="Picture 3" descr="C:\Users\Administrator\Desktop\44.png"/>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0" y="4765675"/>
            <a:ext cx="9144000" cy="37782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Administrator\Desktop\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1604194"/>
            <a:ext cx="5126037" cy="3170237"/>
          </a:xfrm>
          <a:prstGeom prst="rect">
            <a:avLst/>
          </a:prstGeom>
          <a:noFill/>
          <a:extLst>
            <a:ext uri="{909E8E84-426E-40DD-AFC4-6F175D3DCCD1}">
              <a14:hiddenFill xmlns:a14="http://schemas.microsoft.com/office/drawing/2010/main">
                <a:solidFill>
                  <a:srgbClr val="FFFFFF"/>
                </a:solidFill>
              </a14:hiddenFill>
            </a:ext>
          </a:extLst>
        </p:spPr>
      </p:pic>
      <p:grpSp>
        <p:nvGrpSpPr>
          <p:cNvPr id="2" name="组合 1"/>
          <p:cNvGrpSpPr/>
          <p:nvPr/>
        </p:nvGrpSpPr>
        <p:grpSpPr>
          <a:xfrm>
            <a:off x="3513592" y="1539245"/>
            <a:ext cx="4400393" cy="2400657"/>
            <a:chOff x="3513592" y="1539245"/>
            <a:chExt cx="4400393" cy="2400657"/>
          </a:xfrm>
        </p:grpSpPr>
        <p:sp>
          <p:nvSpPr>
            <p:cNvPr id="7" name="TextBox 6"/>
            <p:cNvSpPr txBox="1"/>
            <p:nvPr/>
          </p:nvSpPr>
          <p:spPr>
            <a:xfrm>
              <a:off x="6918647" y="1539245"/>
              <a:ext cx="461665" cy="2400657"/>
            </a:xfrm>
            <a:prstGeom prst="rect">
              <a:avLst/>
            </a:prstGeom>
            <a:noFill/>
          </p:spPr>
          <p:txBody>
            <a:bodyPr vert="eaVert" wrap="none" rtlCol="0">
              <a:spAutoFit/>
            </a:bodyPr>
            <a:lstStyle/>
            <a:p>
              <a:r>
                <a:rPr lang="zh-CN" altLang="en-US" dirty="0"/>
                <a:t>点击此处添加文字标题</a:t>
              </a:r>
            </a:p>
          </p:txBody>
        </p:sp>
        <p:sp>
          <p:nvSpPr>
            <p:cNvPr id="8" name="TextBox 7"/>
            <p:cNvSpPr txBox="1"/>
            <p:nvPr/>
          </p:nvSpPr>
          <p:spPr>
            <a:xfrm>
              <a:off x="6318448" y="1539245"/>
              <a:ext cx="461665" cy="2400657"/>
            </a:xfrm>
            <a:prstGeom prst="rect">
              <a:avLst/>
            </a:prstGeom>
            <a:noFill/>
          </p:spPr>
          <p:txBody>
            <a:bodyPr vert="eaVert" wrap="none" rtlCol="0">
              <a:spAutoFit/>
            </a:bodyPr>
            <a:lstStyle/>
            <a:p>
              <a:r>
                <a:rPr lang="zh-CN" altLang="en-US" dirty="0"/>
                <a:t>点击此处添加文字标题</a:t>
              </a:r>
            </a:p>
          </p:txBody>
        </p:sp>
        <p:sp>
          <p:nvSpPr>
            <p:cNvPr id="9" name="TextBox 8"/>
            <p:cNvSpPr txBox="1"/>
            <p:nvPr/>
          </p:nvSpPr>
          <p:spPr>
            <a:xfrm>
              <a:off x="5733446" y="1539245"/>
              <a:ext cx="461665" cy="2400657"/>
            </a:xfrm>
            <a:prstGeom prst="rect">
              <a:avLst/>
            </a:prstGeom>
            <a:noFill/>
          </p:spPr>
          <p:txBody>
            <a:bodyPr vert="eaVert" wrap="none" rtlCol="0">
              <a:spAutoFit/>
            </a:bodyPr>
            <a:lstStyle/>
            <a:p>
              <a:r>
                <a:rPr lang="zh-CN" altLang="en-US" dirty="0"/>
                <a:t>点击此处添加文字标题</a:t>
              </a:r>
            </a:p>
          </p:txBody>
        </p:sp>
        <p:sp>
          <p:nvSpPr>
            <p:cNvPr id="10" name="TextBox 9"/>
            <p:cNvSpPr txBox="1"/>
            <p:nvPr/>
          </p:nvSpPr>
          <p:spPr>
            <a:xfrm>
              <a:off x="5208711" y="1539245"/>
              <a:ext cx="461665" cy="2400657"/>
            </a:xfrm>
            <a:prstGeom prst="rect">
              <a:avLst/>
            </a:prstGeom>
            <a:noFill/>
          </p:spPr>
          <p:txBody>
            <a:bodyPr vert="eaVert" wrap="none" rtlCol="0">
              <a:spAutoFit/>
            </a:bodyPr>
            <a:lstStyle/>
            <a:p>
              <a:r>
                <a:rPr lang="zh-CN" altLang="en-US" dirty="0"/>
                <a:t>点击此处添加文字标题</a:t>
              </a:r>
            </a:p>
          </p:txBody>
        </p:sp>
        <p:sp>
          <p:nvSpPr>
            <p:cNvPr id="11" name="TextBox 10"/>
            <p:cNvSpPr txBox="1"/>
            <p:nvPr/>
          </p:nvSpPr>
          <p:spPr>
            <a:xfrm>
              <a:off x="4708111" y="1539245"/>
              <a:ext cx="461665" cy="2400657"/>
            </a:xfrm>
            <a:prstGeom prst="rect">
              <a:avLst/>
            </a:prstGeom>
            <a:noFill/>
          </p:spPr>
          <p:txBody>
            <a:bodyPr vert="eaVert" wrap="none" rtlCol="0">
              <a:spAutoFit/>
            </a:bodyPr>
            <a:lstStyle/>
            <a:p>
              <a:r>
                <a:rPr lang="zh-CN" altLang="en-US" dirty="0"/>
                <a:t>点击此处添加文字标题</a:t>
              </a:r>
            </a:p>
          </p:txBody>
        </p:sp>
        <p:sp>
          <p:nvSpPr>
            <p:cNvPr id="12" name="TextBox 11"/>
            <p:cNvSpPr txBox="1"/>
            <p:nvPr/>
          </p:nvSpPr>
          <p:spPr>
            <a:xfrm>
              <a:off x="4107912" y="1539245"/>
              <a:ext cx="461665" cy="2400657"/>
            </a:xfrm>
            <a:prstGeom prst="rect">
              <a:avLst/>
            </a:prstGeom>
            <a:noFill/>
          </p:spPr>
          <p:txBody>
            <a:bodyPr vert="eaVert" wrap="none" rtlCol="0">
              <a:spAutoFit/>
            </a:bodyPr>
            <a:lstStyle/>
            <a:p>
              <a:r>
                <a:rPr lang="zh-CN" altLang="en-US" dirty="0"/>
                <a:t>点击此处添加文字标题</a:t>
              </a:r>
            </a:p>
          </p:txBody>
        </p:sp>
        <p:cxnSp>
          <p:nvCxnSpPr>
            <p:cNvPr id="13" name="直接连接符 12"/>
            <p:cNvCxnSpPr/>
            <p:nvPr/>
          </p:nvCxnSpPr>
          <p:spPr>
            <a:xfrm>
              <a:off x="4650903" y="1539245"/>
              <a:ext cx="0" cy="2400657"/>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5169776" y="1539245"/>
              <a:ext cx="0" cy="2400657"/>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5726162" y="1539245"/>
              <a:ext cx="0" cy="2400657"/>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6244026" y="1539245"/>
              <a:ext cx="0" cy="2400657"/>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6904401" y="1539245"/>
              <a:ext cx="0" cy="2400657"/>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4086580" y="1539245"/>
              <a:ext cx="0" cy="2400657"/>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7380312" y="1539245"/>
              <a:ext cx="0" cy="2400657"/>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3552527" y="1539245"/>
              <a:ext cx="461665" cy="2400657"/>
            </a:xfrm>
            <a:prstGeom prst="rect">
              <a:avLst/>
            </a:prstGeom>
            <a:noFill/>
          </p:spPr>
          <p:txBody>
            <a:bodyPr vert="eaVert" wrap="none" rtlCol="0">
              <a:spAutoFit/>
            </a:bodyPr>
            <a:lstStyle/>
            <a:p>
              <a:r>
                <a:rPr lang="zh-CN" altLang="en-US" dirty="0"/>
                <a:t>点击此处添加文字标题</a:t>
              </a:r>
            </a:p>
          </p:txBody>
        </p:sp>
        <p:cxnSp>
          <p:nvCxnSpPr>
            <p:cNvPr id="23" name="直接连接符 22"/>
            <p:cNvCxnSpPr/>
            <p:nvPr/>
          </p:nvCxnSpPr>
          <p:spPr>
            <a:xfrm>
              <a:off x="3513592" y="1539245"/>
              <a:ext cx="0" cy="2400657"/>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7452320" y="1539245"/>
              <a:ext cx="461665" cy="2400657"/>
            </a:xfrm>
            <a:prstGeom prst="rect">
              <a:avLst/>
            </a:prstGeom>
            <a:noFill/>
          </p:spPr>
          <p:txBody>
            <a:bodyPr vert="eaVert" wrap="none" rtlCol="0">
              <a:spAutoFit/>
            </a:bodyPr>
            <a:lstStyle/>
            <a:p>
              <a:r>
                <a:rPr lang="zh-CN" altLang="en-US" dirty="0"/>
                <a:t>点击此处添加文字标题</a:t>
              </a:r>
            </a:p>
          </p:txBody>
        </p:sp>
        <p:cxnSp>
          <p:nvCxnSpPr>
            <p:cNvPr id="25" name="直接连接符 24"/>
            <p:cNvCxnSpPr/>
            <p:nvPr/>
          </p:nvCxnSpPr>
          <p:spPr>
            <a:xfrm>
              <a:off x="7913985" y="1539245"/>
              <a:ext cx="0" cy="2400657"/>
            </a:xfrm>
            <a:prstGeom prst="line">
              <a:avLst/>
            </a:prstGeom>
            <a:ln w="19050"/>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216259788"/>
      </p:ext>
    </p:extLst>
  </p:cSld>
  <p:clrMapOvr>
    <a:masterClrMapping/>
  </p:clrMapOvr>
  <mc:AlternateContent xmlns:mc="http://schemas.openxmlformats.org/markup-compatibility/2006" xmlns:p14="http://schemas.microsoft.com/office/powerpoint/2010/main">
    <mc:Choice Requires="p14">
      <p:transition spd="slow" p14:dur="1500" advTm="0">
        <p:push/>
      </p:transition>
    </mc:Choice>
    <mc:Fallback xmlns="">
      <p:transition spd="slow" advTm="0">
        <p:push/>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950"/>
                            </p:stCondLst>
                            <p:childTnLst>
                              <p:par>
                                <p:cTn id="13" presetID="22" presetClass="entr" presetSubtype="4" fill="hold" nodeType="afterEffect">
                                  <p:stCondLst>
                                    <p:cond delay="0"/>
                                  </p:stCondLst>
                                  <p:childTnLst>
                                    <p:set>
                                      <p:cBhvr>
                                        <p:cTn id="14" dur="1" fill="hold">
                                          <p:stCondLst>
                                            <p:cond delay="0"/>
                                          </p:stCondLst>
                                        </p:cTn>
                                        <p:tgtEl>
                                          <p:spTgt spid="1027"/>
                                        </p:tgtEl>
                                        <p:attrNameLst>
                                          <p:attrName>style.visibility</p:attrName>
                                        </p:attrNameLst>
                                      </p:cBhvr>
                                      <p:to>
                                        <p:strVal val="visible"/>
                                      </p:to>
                                    </p:set>
                                    <p:animEffect transition="in" filter="wipe(down)">
                                      <p:cBhvr>
                                        <p:cTn id="15" dur="750"/>
                                        <p:tgtEl>
                                          <p:spTgt spid="1027"/>
                                        </p:tgtEl>
                                      </p:cBhvr>
                                    </p:animEffect>
                                  </p:childTnLst>
                                </p:cTn>
                              </p:par>
                            </p:childTnLst>
                          </p:cTn>
                        </p:par>
                        <p:par>
                          <p:cTn id="16" fill="hold">
                            <p:stCondLst>
                              <p:cond delay="1700"/>
                            </p:stCondLst>
                            <p:childTnLst>
                              <p:par>
                                <p:cTn id="17" presetID="42" presetClass="entr" presetSubtype="0" fill="hold" nodeType="afterEffect">
                                  <p:stCondLst>
                                    <p:cond delay="0"/>
                                  </p:stCondLst>
                                  <p:childTnLst>
                                    <p:set>
                                      <p:cBhvr>
                                        <p:cTn id="18" dur="1" fill="hold">
                                          <p:stCondLst>
                                            <p:cond delay="0"/>
                                          </p:stCondLst>
                                        </p:cTn>
                                        <p:tgtEl>
                                          <p:spTgt spid="1028"/>
                                        </p:tgtEl>
                                        <p:attrNameLst>
                                          <p:attrName>style.visibility</p:attrName>
                                        </p:attrNameLst>
                                      </p:cBhvr>
                                      <p:to>
                                        <p:strVal val="visible"/>
                                      </p:to>
                                    </p:set>
                                    <p:animEffect transition="in" filter="fade">
                                      <p:cBhvr>
                                        <p:cTn id="19" dur="2000"/>
                                        <p:tgtEl>
                                          <p:spTgt spid="1028"/>
                                        </p:tgtEl>
                                      </p:cBhvr>
                                    </p:animEffect>
                                    <p:anim calcmode="lin" valueType="num">
                                      <p:cBhvr>
                                        <p:cTn id="20" dur="2000" fill="hold"/>
                                        <p:tgtEl>
                                          <p:spTgt spid="1028"/>
                                        </p:tgtEl>
                                        <p:attrNameLst>
                                          <p:attrName>ppt_x</p:attrName>
                                        </p:attrNameLst>
                                      </p:cBhvr>
                                      <p:tavLst>
                                        <p:tav tm="0">
                                          <p:val>
                                            <p:strVal val="#ppt_x"/>
                                          </p:val>
                                        </p:tav>
                                        <p:tav tm="100000">
                                          <p:val>
                                            <p:strVal val="#ppt_x"/>
                                          </p:val>
                                        </p:tav>
                                      </p:tavLst>
                                    </p:anim>
                                    <p:anim calcmode="lin" valueType="num">
                                      <p:cBhvr>
                                        <p:cTn id="21" dur="2000" fill="hold"/>
                                        <p:tgtEl>
                                          <p:spTgt spid="1028"/>
                                        </p:tgtEl>
                                        <p:attrNameLst>
                                          <p:attrName>ppt_y</p:attrName>
                                        </p:attrNameLst>
                                      </p:cBhvr>
                                      <p:tavLst>
                                        <p:tav tm="0">
                                          <p:val>
                                            <p:strVal val="#ppt_y+.1"/>
                                          </p:val>
                                        </p:tav>
                                        <p:tav tm="100000">
                                          <p:val>
                                            <p:strVal val="#ppt_y"/>
                                          </p:val>
                                        </p:tav>
                                      </p:tavLst>
                                    </p:anim>
                                  </p:childTnLst>
                                </p:cTn>
                              </p:par>
                            </p:childTnLst>
                          </p:cTn>
                        </p:par>
                        <p:par>
                          <p:cTn id="22" fill="hold">
                            <p:stCondLst>
                              <p:cond delay="3700"/>
                            </p:stCondLst>
                            <p:childTnLst>
                              <p:par>
                                <p:cTn id="23" presetID="22" presetClass="entr" presetSubtype="8"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ipe(left)">
                                      <p:cBhvr>
                                        <p:cTn id="25" dur="3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istrator\Desktop\1.png"/>
          <p:cNvPicPr>
            <a:picLocks noChangeAspect="1" noChangeArrowheads="1"/>
          </p:cNvPicPr>
          <p:nvPr/>
        </p:nvPicPr>
        <p:blipFill>
          <a:blip r:embed="rId3"/>
          <a:srcRect/>
          <a:stretch>
            <a:fillRect/>
          </a:stretch>
        </p:blipFill>
        <p:spPr bwMode="auto">
          <a:xfrm>
            <a:off x="1007176" y="870691"/>
            <a:ext cx="7344174" cy="3937637"/>
          </a:xfrm>
          <a:prstGeom prst="rect">
            <a:avLst/>
          </a:prstGeom>
          <a:noFill/>
          <a:ln w="9525">
            <a:noFill/>
            <a:miter lim="800000"/>
            <a:headEnd/>
            <a:tailEnd/>
          </a:ln>
        </p:spPr>
      </p:pic>
      <p:grpSp>
        <p:nvGrpSpPr>
          <p:cNvPr id="23559" name="Group 7"/>
          <p:cNvGrpSpPr>
            <a:grpSpLocks/>
          </p:cNvGrpSpPr>
          <p:nvPr/>
        </p:nvGrpSpPr>
        <p:grpSpPr bwMode="auto">
          <a:xfrm>
            <a:off x="1813076" y="2056392"/>
            <a:ext cx="1874295" cy="1534734"/>
            <a:chOff x="918" y="1706"/>
            <a:chExt cx="1372" cy="1218"/>
          </a:xfrm>
        </p:grpSpPr>
        <p:pic>
          <p:nvPicPr>
            <p:cNvPr id="112645" name="Picture 3" descr="C:\Users\Administrator\Desktop\9.png"/>
            <p:cNvPicPr>
              <a:picLocks noChangeAspect="1" noChangeArrowheads="1"/>
            </p:cNvPicPr>
            <p:nvPr/>
          </p:nvPicPr>
          <p:blipFill>
            <a:blip r:embed="rId4"/>
            <a:srcRect/>
            <a:stretch>
              <a:fillRect/>
            </a:stretch>
          </p:blipFill>
          <p:spPr bwMode="auto">
            <a:xfrm>
              <a:off x="918" y="1706"/>
              <a:ext cx="1372" cy="1218"/>
            </a:xfrm>
            <a:prstGeom prst="rect">
              <a:avLst/>
            </a:prstGeom>
            <a:noFill/>
            <a:ln w="9525">
              <a:noFill/>
              <a:miter lim="800000"/>
              <a:headEnd/>
              <a:tailEnd/>
            </a:ln>
          </p:spPr>
        </p:pic>
        <p:sp>
          <p:nvSpPr>
            <p:cNvPr id="17" name="TextBox 16"/>
            <p:cNvSpPr txBox="1"/>
            <p:nvPr/>
          </p:nvSpPr>
          <p:spPr>
            <a:xfrm>
              <a:off x="1281" y="2108"/>
              <a:ext cx="811" cy="513"/>
            </a:xfrm>
            <a:prstGeom prst="rect">
              <a:avLst/>
            </a:prstGeom>
            <a:noFill/>
          </p:spPr>
          <p:txBody>
            <a:bodyPr wrap="none">
              <a:spAutoFit/>
            </a:bodyPr>
            <a:lstStyle/>
            <a:p>
              <a:pPr>
                <a:defRPr/>
              </a:pPr>
              <a:r>
                <a:rPr lang="zh-CN" altLang="en-US" dirty="0">
                  <a:solidFill>
                    <a:schemeClr val="bg1"/>
                  </a:solidFill>
                  <a:latin typeface="+mn-ea"/>
                  <a:ea typeface="+mn-ea"/>
                </a:rPr>
                <a:t>单击此处</a:t>
              </a:r>
              <a:endParaRPr lang="en-US" altLang="zh-CN" dirty="0">
                <a:solidFill>
                  <a:schemeClr val="bg1"/>
                </a:solidFill>
                <a:latin typeface="+mn-ea"/>
                <a:ea typeface="+mn-ea"/>
              </a:endParaRPr>
            </a:p>
            <a:p>
              <a:pPr>
                <a:defRPr/>
              </a:pPr>
              <a:r>
                <a:rPr lang="zh-CN" altLang="en-US" dirty="0">
                  <a:solidFill>
                    <a:schemeClr val="bg1"/>
                  </a:solidFill>
                  <a:latin typeface="+mn-ea"/>
                  <a:ea typeface="+mn-ea"/>
                </a:rPr>
                <a:t>添加标题</a:t>
              </a:r>
            </a:p>
          </p:txBody>
        </p:sp>
      </p:grpSp>
      <p:grpSp>
        <p:nvGrpSpPr>
          <p:cNvPr id="23562" name="Group 10"/>
          <p:cNvGrpSpPr>
            <a:grpSpLocks/>
          </p:cNvGrpSpPr>
          <p:nvPr/>
        </p:nvGrpSpPr>
        <p:grpSpPr bwMode="auto">
          <a:xfrm>
            <a:off x="3792303" y="2210116"/>
            <a:ext cx="3144772" cy="1237362"/>
            <a:chOff x="2290" y="1818"/>
            <a:chExt cx="2302" cy="982"/>
          </a:xfrm>
        </p:grpSpPr>
        <p:sp>
          <p:nvSpPr>
            <p:cNvPr id="112648" name="Text Box 15"/>
            <p:cNvSpPr txBox="1">
              <a:spLocks noChangeArrowheads="1"/>
            </p:cNvSpPr>
            <p:nvPr/>
          </p:nvSpPr>
          <p:spPr bwMode="auto">
            <a:xfrm>
              <a:off x="2290" y="1818"/>
              <a:ext cx="2302" cy="232"/>
            </a:xfrm>
            <a:prstGeom prst="rect">
              <a:avLst/>
            </a:prstGeom>
            <a:noFill/>
            <a:ln w="9525" algn="ctr">
              <a:noFill/>
              <a:miter lim="800000"/>
              <a:headEnd/>
              <a:tailEnd/>
            </a:ln>
          </p:spPr>
          <p:txBody>
            <a:bodyPr wrap="none">
              <a:spAutoFit/>
            </a:bodyPr>
            <a:lstStyle/>
            <a:p>
              <a:pPr latinLnBrk="1"/>
              <a:r>
                <a:rPr kumimoji="1" lang="en-US" altLang="zh-CN" sz="1300" dirty="0"/>
                <a:t>&gt;&gt;&gt;</a:t>
              </a:r>
              <a:r>
                <a:rPr kumimoji="1" lang="zh-CN" altLang="en-US" sz="1300" dirty="0"/>
                <a:t>添加解释说明文字添加解释说明文字</a:t>
              </a:r>
            </a:p>
          </p:txBody>
        </p:sp>
        <p:sp>
          <p:nvSpPr>
            <p:cNvPr id="112649" name="Text Box 15"/>
            <p:cNvSpPr txBox="1">
              <a:spLocks noChangeArrowheads="1"/>
            </p:cNvSpPr>
            <p:nvPr/>
          </p:nvSpPr>
          <p:spPr bwMode="auto">
            <a:xfrm>
              <a:off x="2290" y="2175"/>
              <a:ext cx="2302" cy="232"/>
            </a:xfrm>
            <a:prstGeom prst="rect">
              <a:avLst/>
            </a:prstGeom>
            <a:noFill/>
            <a:ln w="9525" algn="ctr">
              <a:noFill/>
              <a:miter lim="800000"/>
              <a:headEnd/>
              <a:tailEnd/>
            </a:ln>
          </p:spPr>
          <p:txBody>
            <a:bodyPr wrap="none">
              <a:spAutoFit/>
            </a:bodyPr>
            <a:lstStyle/>
            <a:p>
              <a:pPr latinLnBrk="1"/>
              <a:r>
                <a:rPr kumimoji="1" lang="en-US" altLang="zh-CN" sz="1300" dirty="0"/>
                <a:t>&gt;&gt;&gt;</a:t>
              </a:r>
              <a:r>
                <a:rPr kumimoji="1" lang="zh-CN" altLang="en-US" sz="1300" dirty="0"/>
                <a:t>添加解释说明文字添加解释说明文字</a:t>
              </a:r>
            </a:p>
          </p:txBody>
        </p:sp>
        <p:sp>
          <p:nvSpPr>
            <p:cNvPr id="112650" name="Text Box 15"/>
            <p:cNvSpPr txBox="1">
              <a:spLocks noChangeArrowheads="1"/>
            </p:cNvSpPr>
            <p:nvPr/>
          </p:nvSpPr>
          <p:spPr bwMode="auto">
            <a:xfrm>
              <a:off x="2290" y="2568"/>
              <a:ext cx="2302" cy="232"/>
            </a:xfrm>
            <a:prstGeom prst="rect">
              <a:avLst/>
            </a:prstGeom>
            <a:noFill/>
            <a:ln w="9525" algn="ctr">
              <a:noFill/>
              <a:miter lim="800000"/>
              <a:headEnd/>
              <a:tailEnd/>
            </a:ln>
          </p:spPr>
          <p:txBody>
            <a:bodyPr wrap="none">
              <a:spAutoFit/>
            </a:bodyPr>
            <a:lstStyle/>
            <a:p>
              <a:pPr latinLnBrk="1"/>
              <a:r>
                <a:rPr kumimoji="1" lang="en-US" altLang="zh-CN" sz="1300" dirty="0"/>
                <a:t>&gt;&gt;&gt;</a:t>
              </a:r>
              <a:r>
                <a:rPr kumimoji="1" lang="zh-CN" altLang="en-US" sz="1300" dirty="0"/>
                <a:t>添加解释说明文字添加解释说明文字</a:t>
              </a:r>
            </a:p>
          </p:txBody>
        </p:sp>
      </p:grpSp>
      <p:pic>
        <p:nvPicPr>
          <p:cNvPr id="1027" name="Picture 3" descr="C:\Users\Administrator\Desktop\2.png"/>
          <p:cNvPicPr>
            <a:picLocks noChangeAspect="1" noChangeArrowheads="1"/>
          </p:cNvPicPr>
          <p:nvPr/>
        </p:nvPicPr>
        <p:blipFill>
          <a:blip r:embed="rId5"/>
          <a:srcRect/>
          <a:stretch>
            <a:fillRect/>
          </a:stretch>
        </p:blipFill>
        <p:spPr bwMode="auto">
          <a:xfrm>
            <a:off x="928662" y="893373"/>
            <a:ext cx="405732" cy="3888496"/>
          </a:xfrm>
          <a:prstGeom prst="rect">
            <a:avLst/>
          </a:prstGeom>
          <a:noFill/>
          <a:ln w="9525">
            <a:noFill/>
            <a:miter lim="800000"/>
            <a:headEnd/>
            <a:tailEnd/>
          </a:ln>
        </p:spPr>
      </p:pic>
      <p:pic>
        <p:nvPicPr>
          <p:cNvPr id="12" name="Picture 3" descr="C:\Users\Administrator\Desktop\模板 3.png"/>
          <p:cNvPicPr>
            <a:picLocks noChangeAspect="1" noChangeArrowheads="1"/>
          </p:cNvPicPr>
          <p:nvPr/>
        </p:nvPicPr>
        <p:blipFill>
          <a:blip r:embed="rId6"/>
          <a:srcRect/>
          <a:stretch>
            <a:fillRect/>
          </a:stretch>
        </p:blipFill>
        <p:spPr bwMode="auto">
          <a:xfrm>
            <a:off x="1642996" y="3252175"/>
            <a:ext cx="2989035" cy="1213422"/>
          </a:xfrm>
          <a:prstGeom prst="rect">
            <a:avLst/>
          </a:prstGeom>
          <a:noFill/>
          <a:ln w="9525">
            <a:noFill/>
            <a:miter lim="800000"/>
            <a:headEnd/>
            <a:tailEnd/>
          </a:ln>
        </p:spPr>
      </p:pic>
      <p:sp>
        <p:nvSpPr>
          <p:cNvPr id="13" name="TextBox 12"/>
          <p:cNvSpPr txBox="1">
            <a:spLocks noChangeArrowheads="1"/>
          </p:cNvSpPr>
          <p:nvPr/>
        </p:nvSpPr>
        <p:spPr bwMode="auto">
          <a:xfrm>
            <a:off x="428596" y="264611"/>
            <a:ext cx="2778682" cy="411829"/>
          </a:xfrm>
          <a:prstGeom prst="rect">
            <a:avLst/>
          </a:prstGeom>
          <a:noFill/>
          <a:ln w="9525">
            <a:noFill/>
            <a:miter lim="800000"/>
            <a:headEnd/>
            <a:tailEnd/>
          </a:ln>
        </p:spPr>
        <p:txBody>
          <a:bodyPr wrap="none" lIns="72567" tIns="36283" rIns="72567" bIns="36283">
            <a:spAutoFit/>
          </a:bodyPr>
          <a:lstStyle/>
          <a:p>
            <a:r>
              <a:rPr lang="en-US" altLang="zh-CN" sz="2200" dirty="0">
                <a:latin typeface="方正大标宋简体" pitchFamily="2" charset="-122"/>
                <a:ea typeface="方正大标宋简体" pitchFamily="2" charset="-122"/>
              </a:rPr>
              <a:t>&gt;&gt;</a:t>
            </a:r>
            <a:r>
              <a:rPr lang="zh-CN" altLang="en-US" sz="2200" dirty="0">
                <a:latin typeface="方正大标宋简体" pitchFamily="2" charset="-122"/>
                <a:ea typeface="方正大标宋简体" pitchFamily="2" charset="-122"/>
              </a:rPr>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Tm="0">
        <p:push/>
      </p:transition>
    </mc:Choice>
    <mc:Fallback xmlns="">
      <p:transition spd="slow" advTm="0">
        <p:push/>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3"/>
                                        </p:tgtEl>
                                        <p:attrNameLst>
                                          <p:attrName>ppt_y</p:attrName>
                                        </p:attrNameLst>
                                      </p:cBhvr>
                                      <p:tavLst>
                                        <p:tav tm="0">
                                          <p:val>
                                            <p:strVal val="#ppt_y"/>
                                          </p:val>
                                        </p:tav>
                                        <p:tav tm="100000">
                                          <p:val>
                                            <p:strVal val="#ppt_y"/>
                                          </p:val>
                                        </p:tav>
                                      </p:tavLst>
                                    </p:anim>
                                    <p:anim calcmode="lin" valueType="num">
                                      <p:cBhvr>
                                        <p:cTn id="9"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3"/>
                                        </p:tgtEl>
                                      </p:cBhvr>
                                    </p:animEffect>
                                  </p:childTnLst>
                                </p:cTn>
                              </p:par>
                              <p:par>
                                <p:cTn id="12" presetID="47" presetClass="entr" presetSubtype="0" fill="hold" nodeType="withEffect">
                                  <p:stCondLst>
                                    <p:cond delay="1000"/>
                                  </p:stCondLst>
                                  <p:childTnLst>
                                    <p:set>
                                      <p:cBhvr>
                                        <p:cTn id="13" dur="1" fill="hold">
                                          <p:stCondLst>
                                            <p:cond delay="0"/>
                                          </p:stCondLst>
                                        </p:cTn>
                                        <p:tgtEl>
                                          <p:spTgt spid="1027"/>
                                        </p:tgtEl>
                                        <p:attrNameLst>
                                          <p:attrName>style.visibility</p:attrName>
                                        </p:attrNameLst>
                                      </p:cBhvr>
                                      <p:to>
                                        <p:strVal val="visible"/>
                                      </p:to>
                                    </p:set>
                                    <p:animEffect transition="in" filter="fade">
                                      <p:cBhvr>
                                        <p:cTn id="14" dur="1000"/>
                                        <p:tgtEl>
                                          <p:spTgt spid="1027"/>
                                        </p:tgtEl>
                                      </p:cBhvr>
                                    </p:animEffect>
                                    <p:anim calcmode="lin" valueType="num">
                                      <p:cBhvr>
                                        <p:cTn id="15" dur="1000" fill="hold"/>
                                        <p:tgtEl>
                                          <p:spTgt spid="1027"/>
                                        </p:tgtEl>
                                        <p:attrNameLst>
                                          <p:attrName>ppt_x</p:attrName>
                                        </p:attrNameLst>
                                      </p:cBhvr>
                                      <p:tavLst>
                                        <p:tav tm="0">
                                          <p:val>
                                            <p:strVal val="#ppt_x"/>
                                          </p:val>
                                        </p:tav>
                                        <p:tav tm="100000">
                                          <p:val>
                                            <p:strVal val="#ppt_x"/>
                                          </p:val>
                                        </p:tav>
                                      </p:tavLst>
                                    </p:anim>
                                    <p:anim calcmode="lin" valueType="num">
                                      <p:cBhvr>
                                        <p:cTn id="16" dur="1000" fill="hold"/>
                                        <p:tgtEl>
                                          <p:spTgt spid="1027"/>
                                        </p:tgtEl>
                                        <p:attrNameLst>
                                          <p:attrName>ppt_y</p:attrName>
                                        </p:attrNameLst>
                                      </p:cBhvr>
                                      <p:tavLst>
                                        <p:tav tm="0">
                                          <p:val>
                                            <p:strVal val="#ppt_y-.1"/>
                                          </p:val>
                                        </p:tav>
                                        <p:tav tm="100000">
                                          <p:val>
                                            <p:strVal val="#ppt_y"/>
                                          </p:val>
                                        </p:tav>
                                      </p:tavLst>
                                    </p:anim>
                                  </p:childTnLst>
                                </p:cTn>
                              </p:par>
                              <p:par>
                                <p:cTn id="17" presetID="12" presetClass="entr" presetSubtype="8" fill="hold" nodeType="withEffect">
                                  <p:stCondLst>
                                    <p:cond delay="2000"/>
                                  </p:stCondLst>
                                  <p:childTnLst>
                                    <p:set>
                                      <p:cBhvr>
                                        <p:cTn id="18" dur="1" fill="hold">
                                          <p:stCondLst>
                                            <p:cond delay="0"/>
                                          </p:stCondLst>
                                        </p:cTn>
                                        <p:tgtEl>
                                          <p:spTgt spid="1026"/>
                                        </p:tgtEl>
                                        <p:attrNameLst>
                                          <p:attrName>style.visibility</p:attrName>
                                        </p:attrNameLst>
                                      </p:cBhvr>
                                      <p:to>
                                        <p:strVal val="visible"/>
                                      </p:to>
                                    </p:set>
                                    <p:animEffect transition="in" filter="slide(fromLeft)">
                                      <p:cBhvr>
                                        <p:cTn id="19" dur="2000"/>
                                        <p:tgtEl>
                                          <p:spTgt spid="1026"/>
                                        </p:tgtEl>
                                      </p:cBhvr>
                                    </p:animEffect>
                                  </p:childTnLst>
                                </p:cTn>
                              </p:par>
                            </p:childTnLst>
                          </p:cTn>
                        </p:par>
                        <p:par>
                          <p:cTn id="20" fill="hold">
                            <p:stCondLst>
                              <p:cond delay="4000"/>
                            </p:stCondLst>
                            <p:childTnLst>
                              <p:par>
                                <p:cTn id="21" presetID="10" presetClass="entr" presetSubtype="0" fill="hold" nodeType="afterEffect">
                                  <p:stCondLst>
                                    <p:cond delay="0"/>
                                  </p:stCondLst>
                                  <p:childTnLst>
                                    <p:set>
                                      <p:cBhvr>
                                        <p:cTn id="22" dur="1" fill="hold">
                                          <p:stCondLst>
                                            <p:cond delay="0"/>
                                          </p:stCondLst>
                                        </p:cTn>
                                        <p:tgtEl>
                                          <p:spTgt spid="23559"/>
                                        </p:tgtEl>
                                        <p:attrNameLst>
                                          <p:attrName>style.visibility</p:attrName>
                                        </p:attrNameLst>
                                      </p:cBhvr>
                                      <p:to>
                                        <p:strVal val="visible"/>
                                      </p:to>
                                    </p:set>
                                    <p:animEffect transition="in" filter="fade">
                                      <p:cBhvr>
                                        <p:cTn id="23" dur="2000"/>
                                        <p:tgtEl>
                                          <p:spTgt spid="23559"/>
                                        </p:tgtEl>
                                      </p:cBhvr>
                                    </p:animEffect>
                                  </p:childTnLst>
                                </p:cTn>
                              </p:par>
                            </p:childTnLst>
                          </p:cTn>
                        </p:par>
                        <p:par>
                          <p:cTn id="24" fill="hold">
                            <p:stCondLst>
                              <p:cond delay="6000"/>
                            </p:stCondLst>
                            <p:childTnLst>
                              <p:par>
                                <p:cTn id="25" presetID="12" presetClass="entr" presetSubtype="4" fill="hold" nodeType="afterEffect">
                                  <p:stCondLst>
                                    <p:cond delay="0"/>
                                  </p:stCondLst>
                                  <p:childTnLst>
                                    <p:set>
                                      <p:cBhvr>
                                        <p:cTn id="26" dur="1" fill="hold">
                                          <p:stCondLst>
                                            <p:cond delay="0"/>
                                          </p:stCondLst>
                                        </p:cTn>
                                        <p:tgtEl>
                                          <p:spTgt spid="23562"/>
                                        </p:tgtEl>
                                        <p:attrNameLst>
                                          <p:attrName>style.visibility</p:attrName>
                                        </p:attrNameLst>
                                      </p:cBhvr>
                                      <p:to>
                                        <p:strVal val="visible"/>
                                      </p:to>
                                    </p:set>
                                    <p:animEffect transition="in" filter="slide(fromBottom)">
                                      <p:cBhvr>
                                        <p:cTn id="27" dur="500"/>
                                        <p:tgtEl>
                                          <p:spTgt spid="23562"/>
                                        </p:tgtEl>
                                      </p:cBhvr>
                                    </p:animEffect>
                                  </p:childTnLst>
                                </p:cTn>
                              </p:par>
                            </p:childTnLst>
                          </p:cTn>
                        </p:par>
                        <p:par>
                          <p:cTn id="28" fill="hold">
                            <p:stCondLst>
                              <p:cond delay="6500"/>
                            </p:stCondLst>
                            <p:childTnLst>
                              <p:par>
                                <p:cTn id="29" presetID="22" presetClass="entr" presetSubtype="4"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down)">
                                      <p:cBhvr>
                                        <p:cTn id="31" dur="3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7" name="Rectangle 9"/>
          <p:cNvSpPr>
            <a:spLocks noChangeArrowheads="1"/>
          </p:cNvSpPr>
          <p:nvPr/>
        </p:nvSpPr>
        <p:spPr bwMode="auto">
          <a:xfrm>
            <a:off x="436633" y="2789479"/>
            <a:ext cx="1630394" cy="457995"/>
          </a:xfrm>
          <a:prstGeom prst="rect">
            <a:avLst/>
          </a:prstGeom>
          <a:noFill/>
          <a:ln w="9525" algn="ctr">
            <a:noFill/>
            <a:miter lim="800000"/>
            <a:headEnd/>
            <a:tailEnd/>
          </a:ln>
        </p:spPr>
        <p:txBody>
          <a:bodyPr wrap="square" lIns="72567" tIns="36283" rIns="72567" bIns="36283">
            <a:spAutoFit/>
          </a:bodyPr>
          <a:lstStyle/>
          <a:p>
            <a:pPr algn="r" eaLnBrk="0" hangingPunct="0"/>
            <a:r>
              <a:rPr lang="zh-CN" altLang="en-US" sz="1400" b="1" dirty="0"/>
              <a:t>标题</a:t>
            </a:r>
            <a:r>
              <a:rPr lang="en-US" altLang="zh-CN" sz="1400" b="1" dirty="0"/>
              <a:t>3</a:t>
            </a:r>
          </a:p>
          <a:p>
            <a:pPr algn="r"/>
            <a:r>
              <a:rPr lang="zh-CN" altLang="en-US" sz="1100" dirty="0"/>
              <a:t>文字说明文字说明</a:t>
            </a:r>
            <a:endParaRPr lang="en-US" altLang="zh-CN" sz="1100" dirty="0"/>
          </a:p>
        </p:txBody>
      </p:sp>
      <p:sp>
        <p:nvSpPr>
          <p:cNvPr id="19468" name="Rectangle 16"/>
          <p:cNvSpPr>
            <a:spLocks noChangeArrowheads="1"/>
          </p:cNvSpPr>
          <p:nvPr/>
        </p:nvSpPr>
        <p:spPr bwMode="auto">
          <a:xfrm>
            <a:off x="2037611" y="1237456"/>
            <a:ext cx="1630394" cy="457995"/>
          </a:xfrm>
          <a:prstGeom prst="rect">
            <a:avLst/>
          </a:prstGeom>
          <a:noFill/>
          <a:ln w="9525" algn="ctr">
            <a:noFill/>
            <a:miter lim="800000"/>
            <a:headEnd/>
            <a:tailEnd/>
          </a:ln>
        </p:spPr>
        <p:txBody>
          <a:bodyPr wrap="square" lIns="72567" tIns="36283" rIns="72567" bIns="36283">
            <a:spAutoFit/>
          </a:bodyPr>
          <a:lstStyle/>
          <a:p>
            <a:pPr algn="r" eaLnBrk="0" hangingPunct="0"/>
            <a:r>
              <a:rPr lang="zh-CN" altLang="en-US" sz="1400" b="1" dirty="0"/>
              <a:t>标题</a:t>
            </a:r>
            <a:r>
              <a:rPr lang="en-US" altLang="zh-CN" sz="1400" b="1" dirty="0"/>
              <a:t>1</a:t>
            </a:r>
          </a:p>
          <a:p>
            <a:pPr algn="r" eaLnBrk="0" hangingPunct="0"/>
            <a:r>
              <a:rPr lang="zh-CN" altLang="en-US" sz="1100" dirty="0"/>
              <a:t>文字说明文字说明</a:t>
            </a:r>
          </a:p>
        </p:txBody>
      </p:sp>
      <p:sp>
        <p:nvSpPr>
          <p:cNvPr id="19469" name="Rectangle 33"/>
          <p:cNvSpPr>
            <a:spLocks noChangeArrowheads="1"/>
          </p:cNvSpPr>
          <p:nvPr/>
        </p:nvSpPr>
        <p:spPr bwMode="auto">
          <a:xfrm>
            <a:off x="6660232" y="2619533"/>
            <a:ext cx="1630394" cy="457995"/>
          </a:xfrm>
          <a:prstGeom prst="rect">
            <a:avLst/>
          </a:prstGeom>
          <a:noFill/>
          <a:ln w="9525" algn="ctr">
            <a:noFill/>
            <a:miter lim="800000"/>
            <a:headEnd/>
            <a:tailEnd/>
          </a:ln>
        </p:spPr>
        <p:txBody>
          <a:bodyPr wrap="square" lIns="72567" tIns="36283" rIns="72567" bIns="36283">
            <a:spAutoFit/>
          </a:bodyPr>
          <a:lstStyle/>
          <a:p>
            <a:pPr eaLnBrk="0" hangingPunct="0"/>
            <a:r>
              <a:rPr lang="zh-CN" altLang="en-US" sz="1400" b="1" dirty="0"/>
              <a:t>标题</a:t>
            </a:r>
            <a:r>
              <a:rPr lang="en-US" altLang="zh-CN" sz="1400" b="1" dirty="0"/>
              <a:t>2</a:t>
            </a:r>
          </a:p>
          <a:p>
            <a:r>
              <a:rPr lang="zh-CN" altLang="en-US" sz="1100" dirty="0"/>
              <a:t>文字说明文字说明</a:t>
            </a:r>
          </a:p>
        </p:txBody>
      </p:sp>
      <p:sp>
        <p:nvSpPr>
          <p:cNvPr id="19470" name="Rectangle 35"/>
          <p:cNvSpPr>
            <a:spLocks noChangeArrowheads="1"/>
          </p:cNvSpPr>
          <p:nvPr/>
        </p:nvSpPr>
        <p:spPr bwMode="auto">
          <a:xfrm>
            <a:off x="5508104" y="4232921"/>
            <a:ext cx="1630394" cy="504162"/>
          </a:xfrm>
          <a:prstGeom prst="rect">
            <a:avLst/>
          </a:prstGeom>
          <a:noFill/>
          <a:ln w="9525" algn="ctr">
            <a:noFill/>
            <a:miter lim="800000"/>
            <a:headEnd/>
            <a:tailEnd/>
          </a:ln>
        </p:spPr>
        <p:txBody>
          <a:bodyPr wrap="square" lIns="72567" tIns="36283" rIns="72567" bIns="36283">
            <a:spAutoFit/>
          </a:bodyPr>
          <a:lstStyle/>
          <a:p>
            <a:pPr eaLnBrk="0" hangingPunct="0"/>
            <a:r>
              <a:rPr lang="zh-CN" altLang="en-US" sz="1600" b="1" dirty="0"/>
              <a:t>标题</a:t>
            </a:r>
            <a:r>
              <a:rPr lang="en-US" altLang="zh-CN" sz="1600" b="1" dirty="0"/>
              <a:t> 4</a:t>
            </a:r>
          </a:p>
          <a:p>
            <a:r>
              <a:rPr lang="zh-CN" altLang="en-US" sz="1200" dirty="0"/>
              <a:t>文字说明文字说明</a:t>
            </a:r>
          </a:p>
        </p:txBody>
      </p:sp>
      <p:grpSp>
        <p:nvGrpSpPr>
          <p:cNvPr id="19473" name="Group 17"/>
          <p:cNvGrpSpPr>
            <a:grpSpLocks/>
          </p:cNvGrpSpPr>
          <p:nvPr/>
        </p:nvGrpSpPr>
        <p:grpSpPr bwMode="auto">
          <a:xfrm>
            <a:off x="2245067" y="866024"/>
            <a:ext cx="4267483" cy="3937974"/>
            <a:chOff x="1175" y="797"/>
            <a:chExt cx="3209" cy="3097"/>
          </a:xfrm>
        </p:grpSpPr>
        <p:sp>
          <p:nvSpPr>
            <p:cNvPr id="10" name="AutoShape 17"/>
            <p:cNvSpPr>
              <a:spLocks noChangeArrowheads="1"/>
            </p:cNvSpPr>
            <p:nvPr/>
          </p:nvSpPr>
          <p:spPr bwMode="gray">
            <a:xfrm>
              <a:off x="1632" y="1059"/>
              <a:ext cx="2463" cy="2547"/>
            </a:xfrm>
            <a:custGeom>
              <a:avLst/>
              <a:gdLst>
                <a:gd name="T0" fmla="*/ 353893610 w 21600"/>
                <a:gd name="T1" fmla="*/ 0 h 21600"/>
                <a:gd name="T2" fmla="*/ 103644858 w 21600"/>
                <a:gd name="T3" fmla="*/ 110834924 h 21600"/>
                <a:gd name="T4" fmla="*/ 0 w 21600"/>
                <a:gd name="T5" fmla="*/ 378443852 h 21600"/>
                <a:gd name="T6" fmla="*/ 103644858 w 21600"/>
                <a:gd name="T7" fmla="*/ 646052827 h 21600"/>
                <a:gd name="T8" fmla="*/ 353893610 w 21600"/>
                <a:gd name="T9" fmla="*/ 756887703 h 21600"/>
                <a:gd name="T10" fmla="*/ 604142226 w 21600"/>
                <a:gd name="T11" fmla="*/ 646052827 h 21600"/>
                <a:gd name="T12" fmla="*/ 707786858 w 21600"/>
                <a:gd name="T13" fmla="*/ 378443852 h 21600"/>
                <a:gd name="T14" fmla="*/ 604142226 w 21600"/>
                <a:gd name="T15" fmla="*/ 110834924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608" y="10800"/>
                  </a:moveTo>
                  <a:cubicBezTo>
                    <a:pt x="608" y="16429"/>
                    <a:pt x="5171" y="20992"/>
                    <a:pt x="10800" y="20992"/>
                  </a:cubicBezTo>
                  <a:cubicBezTo>
                    <a:pt x="16429" y="20992"/>
                    <a:pt x="20992" y="16429"/>
                    <a:pt x="20992" y="10800"/>
                  </a:cubicBezTo>
                  <a:cubicBezTo>
                    <a:pt x="20992" y="5171"/>
                    <a:pt x="16429" y="608"/>
                    <a:pt x="10800" y="608"/>
                  </a:cubicBezTo>
                  <a:cubicBezTo>
                    <a:pt x="5171" y="608"/>
                    <a:pt x="608" y="5171"/>
                    <a:pt x="608" y="10800"/>
                  </a:cubicBezTo>
                  <a:close/>
                </a:path>
              </a:pathLst>
            </a:custGeom>
            <a:solidFill>
              <a:schemeClr val="tx1">
                <a:lumMod val="95000"/>
                <a:lumOff val="5000"/>
                <a:alpha val="20000"/>
              </a:schemeClr>
            </a:solidFill>
            <a:ln w="9525">
              <a:noFill/>
              <a:round/>
              <a:headEnd/>
              <a:tailEnd/>
            </a:ln>
          </p:spPr>
          <p:txBody>
            <a:bodyPr wrap="none" anchor="ctr"/>
            <a:lstStyle/>
            <a:p>
              <a:pPr>
                <a:defRPr/>
              </a:pPr>
              <a:endParaRPr lang="zh-CN" altLang="en-US"/>
            </a:p>
          </p:txBody>
        </p:sp>
        <p:grpSp>
          <p:nvGrpSpPr>
            <p:cNvPr id="14" name="Group 18"/>
            <p:cNvGrpSpPr>
              <a:grpSpLocks/>
            </p:cNvGrpSpPr>
            <p:nvPr/>
          </p:nvGrpSpPr>
          <p:grpSpPr bwMode="auto">
            <a:xfrm>
              <a:off x="1848" y="1271"/>
              <a:ext cx="2034" cy="2111"/>
              <a:chOff x="1632" y="1333"/>
              <a:chExt cx="2501" cy="2555"/>
            </a:xfrm>
            <a:solidFill>
              <a:schemeClr val="bg2">
                <a:lumMod val="40000"/>
                <a:lumOff val="60000"/>
              </a:schemeClr>
            </a:solidFill>
          </p:grpSpPr>
          <p:sp>
            <p:nvSpPr>
              <p:cNvPr id="16" name="AutoShape 19"/>
              <p:cNvSpPr>
                <a:spLocks noChangeArrowheads="1"/>
              </p:cNvSpPr>
              <p:nvPr/>
            </p:nvSpPr>
            <p:spPr bwMode="gray">
              <a:xfrm flipV="1">
                <a:off x="1632" y="1392"/>
                <a:ext cx="2496" cy="2496"/>
              </a:xfrm>
              <a:custGeom>
                <a:avLst/>
                <a:gdLst>
                  <a:gd name="T0" fmla="*/ 144 w 21600"/>
                  <a:gd name="T1" fmla="*/ 0 h 21600"/>
                  <a:gd name="T2" fmla="*/ 36 w 21600"/>
                  <a:gd name="T3" fmla="*/ 144 h 21600"/>
                  <a:gd name="T4" fmla="*/ 144 w 21600"/>
                  <a:gd name="T5" fmla="*/ 72 h 21600"/>
                  <a:gd name="T6" fmla="*/ 252 w 21600"/>
                  <a:gd name="T7" fmla="*/ 144 h 21600"/>
                  <a:gd name="T8" fmla="*/ 0 60000 65536"/>
                  <a:gd name="T9" fmla="*/ 0 60000 65536"/>
                  <a:gd name="T10" fmla="*/ 0 60000 65536"/>
                  <a:gd name="T11" fmla="*/ 0 60000 65536"/>
                  <a:gd name="T12" fmla="*/ 0 w 21600"/>
                  <a:gd name="T13" fmla="*/ 0 h 21600"/>
                  <a:gd name="T14" fmla="*/ 21600 w 21600"/>
                  <a:gd name="T15" fmla="*/ 7711 h 21600"/>
                </a:gdLst>
                <a:ahLst/>
                <a:cxnLst>
                  <a:cxn ang="T8">
                    <a:pos x="T0" y="T1"/>
                  </a:cxn>
                  <a:cxn ang="T9">
                    <a:pos x="T2" y="T3"/>
                  </a:cxn>
                  <a:cxn ang="T10">
                    <a:pos x="T4" y="T5"/>
                  </a:cxn>
                  <a:cxn ang="T11">
                    <a:pos x="T6" y="T7"/>
                  </a:cxn>
                </a:cxnLst>
                <a:rect l="T12" t="T13" r="T14" b="T15"/>
                <a:pathLst>
                  <a:path w="21600" h="21600">
                    <a:moveTo>
                      <a:pt x="5400" y="10800"/>
                    </a:moveTo>
                    <a:cubicBezTo>
                      <a:pt x="5400" y="7817"/>
                      <a:pt x="7817" y="5400"/>
                      <a:pt x="10800" y="5400"/>
                    </a:cubicBezTo>
                    <a:cubicBezTo>
                      <a:pt x="13782" y="5399"/>
                      <a:pt x="16199" y="7817"/>
                      <a:pt x="16200" y="10799"/>
                    </a:cubicBezTo>
                    <a:lnTo>
                      <a:pt x="21600" y="10800"/>
                    </a:lnTo>
                    <a:cubicBezTo>
                      <a:pt x="21600" y="4835"/>
                      <a:pt x="16764" y="0"/>
                      <a:pt x="10800" y="0"/>
                    </a:cubicBezTo>
                    <a:cubicBezTo>
                      <a:pt x="4835" y="0"/>
                      <a:pt x="0" y="4835"/>
                      <a:pt x="0" y="10800"/>
                    </a:cubicBezTo>
                    <a:close/>
                  </a:path>
                </a:pathLst>
              </a:custGeom>
              <a:grpFill/>
              <a:ln w="9525">
                <a:noFill/>
                <a:miter lim="800000"/>
                <a:headEnd/>
                <a:tailEnd/>
              </a:ln>
            </p:spPr>
            <p:txBody>
              <a:bodyPr wrap="none" anchor="ctr"/>
              <a:lstStyle/>
              <a:p>
                <a:pPr>
                  <a:defRPr/>
                </a:pPr>
                <a:endParaRPr lang="zh-CN" altLang="en-US"/>
              </a:p>
            </p:txBody>
          </p:sp>
          <p:sp>
            <p:nvSpPr>
              <p:cNvPr id="17" name="AutoShape 20"/>
              <p:cNvSpPr>
                <a:spLocks noChangeArrowheads="1"/>
              </p:cNvSpPr>
              <p:nvPr/>
            </p:nvSpPr>
            <p:spPr bwMode="gray">
              <a:xfrm>
                <a:off x="1637" y="1333"/>
                <a:ext cx="2496" cy="2496"/>
              </a:xfrm>
              <a:custGeom>
                <a:avLst/>
                <a:gdLst>
                  <a:gd name="T0" fmla="*/ 144 w 21600"/>
                  <a:gd name="T1" fmla="*/ 0 h 21600"/>
                  <a:gd name="T2" fmla="*/ 36 w 21600"/>
                  <a:gd name="T3" fmla="*/ 144 h 21600"/>
                  <a:gd name="T4" fmla="*/ 144 w 21600"/>
                  <a:gd name="T5" fmla="*/ 72 h 21600"/>
                  <a:gd name="T6" fmla="*/ 252 w 21600"/>
                  <a:gd name="T7" fmla="*/ 144 h 21600"/>
                  <a:gd name="T8" fmla="*/ 0 60000 65536"/>
                  <a:gd name="T9" fmla="*/ 0 60000 65536"/>
                  <a:gd name="T10" fmla="*/ 0 60000 65536"/>
                  <a:gd name="T11" fmla="*/ 0 60000 65536"/>
                  <a:gd name="T12" fmla="*/ 0 w 21600"/>
                  <a:gd name="T13" fmla="*/ 0 h 21600"/>
                  <a:gd name="T14" fmla="*/ 21600 w 21600"/>
                  <a:gd name="T15" fmla="*/ 7711 h 21600"/>
                </a:gdLst>
                <a:ahLst/>
                <a:cxnLst>
                  <a:cxn ang="T8">
                    <a:pos x="T0" y="T1"/>
                  </a:cxn>
                  <a:cxn ang="T9">
                    <a:pos x="T2" y="T3"/>
                  </a:cxn>
                  <a:cxn ang="T10">
                    <a:pos x="T4" y="T5"/>
                  </a:cxn>
                  <a:cxn ang="T11">
                    <a:pos x="T6" y="T7"/>
                  </a:cxn>
                </a:cxnLst>
                <a:rect l="T12" t="T13" r="T14" b="T15"/>
                <a:pathLst>
                  <a:path w="21600" h="21600">
                    <a:moveTo>
                      <a:pt x="5400" y="10800"/>
                    </a:moveTo>
                    <a:cubicBezTo>
                      <a:pt x="5400" y="7817"/>
                      <a:pt x="7817" y="5400"/>
                      <a:pt x="10800" y="5400"/>
                    </a:cubicBezTo>
                    <a:cubicBezTo>
                      <a:pt x="13782" y="5399"/>
                      <a:pt x="16199" y="7817"/>
                      <a:pt x="16200" y="10799"/>
                    </a:cubicBezTo>
                    <a:lnTo>
                      <a:pt x="21600" y="10800"/>
                    </a:lnTo>
                    <a:cubicBezTo>
                      <a:pt x="21600" y="4835"/>
                      <a:pt x="16764" y="0"/>
                      <a:pt x="10800" y="0"/>
                    </a:cubicBezTo>
                    <a:cubicBezTo>
                      <a:pt x="4835" y="0"/>
                      <a:pt x="0" y="4835"/>
                      <a:pt x="0" y="10800"/>
                    </a:cubicBezTo>
                    <a:close/>
                  </a:path>
                </a:pathLst>
              </a:custGeom>
              <a:grpFill/>
              <a:ln w="9525">
                <a:noFill/>
                <a:miter lim="800000"/>
                <a:headEnd/>
                <a:tailEnd/>
              </a:ln>
            </p:spPr>
            <p:txBody>
              <a:bodyPr wrap="none" anchor="ctr"/>
              <a:lstStyle/>
              <a:p>
                <a:pPr>
                  <a:defRPr/>
                </a:pPr>
                <a:endParaRPr lang="zh-CN" altLang="en-US"/>
              </a:p>
            </p:txBody>
          </p:sp>
        </p:grpSp>
        <p:pic>
          <p:nvPicPr>
            <p:cNvPr id="101388" name="Picture 3" descr="C:\Users\Administrator\Desktop\9.png"/>
            <p:cNvPicPr>
              <a:picLocks noChangeAspect="1" noChangeArrowheads="1"/>
            </p:cNvPicPr>
            <p:nvPr/>
          </p:nvPicPr>
          <p:blipFill>
            <a:blip r:embed="rId3"/>
            <a:srcRect/>
            <a:stretch>
              <a:fillRect/>
            </a:stretch>
          </p:blipFill>
          <p:spPr bwMode="auto">
            <a:xfrm>
              <a:off x="1175" y="1992"/>
              <a:ext cx="1118" cy="947"/>
            </a:xfrm>
            <a:prstGeom prst="rect">
              <a:avLst/>
            </a:prstGeom>
            <a:noFill/>
            <a:ln w="9525">
              <a:noFill/>
              <a:miter lim="800000"/>
              <a:headEnd/>
              <a:tailEnd/>
            </a:ln>
          </p:spPr>
        </p:pic>
        <p:pic>
          <p:nvPicPr>
            <p:cNvPr id="101389" name="Picture 3" descr="C:\Users\Administrator\Desktop\9.png"/>
            <p:cNvPicPr>
              <a:picLocks noChangeAspect="1" noChangeArrowheads="1"/>
            </p:cNvPicPr>
            <p:nvPr/>
          </p:nvPicPr>
          <p:blipFill>
            <a:blip r:embed="rId3"/>
            <a:srcRect/>
            <a:stretch>
              <a:fillRect/>
            </a:stretch>
          </p:blipFill>
          <p:spPr bwMode="auto">
            <a:xfrm>
              <a:off x="2275" y="797"/>
              <a:ext cx="1058" cy="896"/>
            </a:xfrm>
            <a:prstGeom prst="rect">
              <a:avLst/>
            </a:prstGeom>
            <a:noFill/>
            <a:ln w="9525">
              <a:noFill/>
              <a:miter lim="800000"/>
              <a:headEnd/>
              <a:tailEnd/>
            </a:ln>
          </p:spPr>
        </p:pic>
        <p:pic>
          <p:nvPicPr>
            <p:cNvPr id="101390" name="Picture 3" descr="C:\Users\Administrator\Desktop\9.png"/>
            <p:cNvPicPr>
              <a:picLocks noChangeAspect="1" noChangeArrowheads="1"/>
            </p:cNvPicPr>
            <p:nvPr/>
          </p:nvPicPr>
          <p:blipFill>
            <a:blip r:embed="rId3"/>
            <a:srcRect/>
            <a:stretch>
              <a:fillRect/>
            </a:stretch>
          </p:blipFill>
          <p:spPr bwMode="auto">
            <a:xfrm>
              <a:off x="3461" y="1853"/>
              <a:ext cx="923" cy="946"/>
            </a:xfrm>
            <a:prstGeom prst="rect">
              <a:avLst/>
            </a:prstGeom>
            <a:noFill/>
            <a:ln w="9525">
              <a:noFill/>
              <a:miter lim="800000"/>
              <a:headEnd/>
              <a:tailEnd/>
            </a:ln>
          </p:spPr>
        </p:pic>
        <p:pic>
          <p:nvPicPr>
            <p:cNvPr id="101391" name="Picture 3" descr="C:\Users\Administrator\Desktop\9.png"/>
            <p:cNvPicPr>
              <a:picLocks noChangeAspect="1" noChangeArrowheads="1"/>
            </p:cNvPicPr>
            <p:nvPr/>
          </p:nvPicPr>
          <p:blipFill>
            <a:blip r:embed="rId3"/>
            <a:srcRect/>
            <a:stretch>
              <a:fillRect/>
            </a:stretch>
          </p:blipFill>
          <p:spPr bwMode="auto">
            <a:xfrm>
              <a:off x="2364" y="3007"/>
              <a:ext cx="1048" cy="887"/>
            </a:xfrm>
            <a:prstGeom prst="rect">
              <a:avLst/>
            </a:prstGeom>
            <a:noFill/>
            <a:ln w="9525">
              <a:noFill/>
              <a:miter lim="800000"/>
              <a:headEnd/>
              <a:tailEnd/>
            </a:ln>
          </p:spPr>
        </p:pic>
        <p:sp>
          <p:nvSpPr>
            <p:cNvPr id="48" name="TextBox 47"/>
            <p:cNvSpPr txBox="1"/>
            <p:nvPr/>
          </p:nvSpPr>
          <p:spPr>
            <a:xfrm>
              <a:off x="2416" y="2039"/>
              <a:ext cx="838" cy="545"/>
            </a:xfrm>
            <a:prstGeom prst="rect">
              <a:avLst/>
            </a:prstGeom>
            <a:noFill/>
          </p:spPr>
          <p:txBody>
            <a:bodyPr wrap="none">
              <a:spAutoFit/>
            </a:bodyPr>
            <a:lstStyle/>
            <a:p>
              <a:pPr>
                <a:defRPr/>
              </a:pPr>
              <a:r>
                <a:rPr lang="zh-CN" altLang="en-US" b="1" dirty="0">
                  <a:latin typeface="+mn-ea"/>
                  <a:ea typeface="+mn-ea"/>
                </a:rPr>
                <a:t>单击此处</a:t>
              </a:r>
              <a:endParaRPr lang="en-US" altLang="zh-CN" b="1" dirty="0">
                <a:latin typeface="+mn-ea"/>
                <a:ea typeface="+mn-ea"/>
              </a:endParaRPr>
            </a:p>
            <a:p>
              <a:pPr>
                <a:defRPr/>
              </a:pPr>
              <a:r>
                <a:rPr lang="zh-CN" altLang="en-US" b="1" dirty="0">
                  <a:latin typeface="+mn-ea"/>
                  <a:ea typeface="+mn-ea"/>
                </a:rPr>
                <a:t>添加标题</a:t>
              </a:r>
            </a:p>
          </p:txBody>
        </p:sp>
      </p:grpSp>
      <p:sp>
        <p:nvSpPr>
          <p:cNvPr id="18" name="TextBox 17"/>
          <p:cNvSpPr txBox="1">
            <a:spLocks noChangeArrowheads="1"/>
          </p:cNvSpPr>
          <p:nvPr/>
        </p:nvSpPr>
        <p:spPr bwMode="auto">
          <a:xfrm>
            <a:off x="428596" y="264611"/>
            <a:ext cx="2778682" cy="411829"/>
          </a:xfrm>
          <a:prstGeom prst="rect">
            <a:avLst/>
          </a:prstGeom>
          <a:noFill/>
          <a:ln w="9525">
            <a:noFill/>
            <a:miter lim="800000"/>
            <a:headEnd/>
            <a:tailEnd/>
          </a:ln>
        </p:spPr>
        <p:txBody>
          <a:bodyPr wrap="none" lIns="72567" tIns="36283" rIns="72567" bIns="36283">
            <a:spAutoFit/>
          </a:bodyPr>
          <a:lstStyle/>
          <a:p>
            <a:r>
              <a:rPr lang="en-US" altLang="zh-CN" sz="2200" dirty="0">
                <a:latin typeface="方正大标宋简体" pitchFamily="2" charset="-122"/>
                <a:ea typeface="方正大标宋简体" pitchFamily="2" charset="-122"/>
              </a:rPr>
              <a:t>&gt;&gt;</a:t>
            </a:r>
            <a:r>
              <a:rPr lang="zh-CN" altLang="en-US" sz="2200" dirty="0">
                <a:latin typeface="方正大标宋简体" pitchFamily="2" charset="-122"/>
                <a:ea typeface="方正大标宋简体" pitchFamily="2" charset="-122"/>
              </a:rPr>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Tm="0">
        <p:push/>
      </p:transition>
    </mc:Choice>
    <mc:Fallback xmlns="">
      <p:transition spd="slow" advTm="0">
        <p:push/>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par>
                          <p:cTn id="12" fill="hold">
                            <p:stCondLst>
                              <p:cond delay="950"/>
                            </p:stCondLst>
                            <p:childTnLst>
                              <p:par>
                                <p:cTn id="13" presetID="10" presetClass="entr" presetSubtype="0" fill="hold" nodeType="afterEffect">
                                  <p:stCondLst>
                                    <p:cond delay="0"/>
                                  </p:stCondLst>
                                  <p:childTnLst>
                                    <p:set>
                                      <p:cBhvr>
                                        <p:cTn id="14" dur="1" fill="hold">
                                          <p:stCondLst>
                                            <p:cond delay="0"/>
                                          </p:stCondLst>
                                        </p:cTn>
                                        <p:tgtEl>
                                          <p:spTgt spid="19473"/>
                                        </p:tgtEl>
                                        <p:attrNameLst>
                                          <p:attrName>style.visibility</p:attrName>
                                        </p:attrNameLst>
                                      </p:cBhvr>
                                      <p:to>
                                        <p:strVal val="visible"/>
                                      </p:to>
                                    </p:set>
                                    <p:animEffect transition="in" filter="fade">
                                      <p:cBhvr>
                                        <p:cTn id="15" dur="2000"/>
                                        <p:tgtEl>
                                          <p:spTgt spid="19473"/>
                                        </p:tgtEl>
                                      </p:cBhvr>
                                    </p:animEffect>
                                  </p:childTnLst>
                                </p:cTn>
                              </p:par>
                            </p:childTnLst>
                          </p:cTn>
                        </p:par>
                        <p:par>
                          <p:cTn id="16" fill="hold">
                            <p:stCondLst>
                              <p:cond delay="2950"/>
                            </p:stCondLst>
                            <p:childTnLst>
                              <p:par>
                                <p:cTn id="17" presetID="12" presetClass="entr" presetSubtype="8" fill="hold" grpId="0" nodeType="afterEffect">
                                  <p:stCondLst>
                                    <p:cond delay="0"/>
                                  </p:stCondLst>
                                  <p:childTnLst>
                                    <p:set>
                                      <p:cBhvr>
                                        <p:cTn id="18" dur="1" fill="hold">
                                          <p:stCondLst>
                                            <p:cond delay="0"/>
                                          </p:stCondLst>
                                        </p:cTn>
                                        <p:tgtEl>
                                          <p:spTgt spid="19468"/>
                                        </p:tgtEl>
                                        <p:attrNameLst>
                                          <p:attrName>style.visibility</p:attrName>
                                        </p:attrNameLst>
                                      </p:cBhvr>
                                      <p:to>
                                        <p:strVal val="visible"/>
                                      </p:to>
                                    </p:set>
                                    <p:animEffect transition="in" filter="slide(fromLeft)">
                                      <p:cBhvr>
                                        <p:cTn id="19" dur="500"/>
                                        <p:tgtEl>
                                          <p:spTgt spid="19468"/>
                                        </p:tgtEl>
                                      </p:cBhvr>
                                    </p:animEffect>
                                  </p:childTnLst>
                                </p:cTn>
                              </p:par>
                            </p:childTnLst>
                          </p:cTn>
                        </p:par>
                        <p:par>
                          <p:cTn id="20" fill="hold">
                            <p:stCondLst>
                              <p:cond delay="3450"/>
                            </p:stCondLst>
                            <p:childTnLst>
                              <p:par>
                                <p:cTn id="21" presetID="12" presetClass="entr" presetSubtype="2" fill="hold" grpId="0" nodeType="afterEffect">
                                  <p:stCondLst>
                                    <p:cond delay="0"/>
                                  </p:stCondLst>
                                  <p:childTnLst>
                                    <p:set>
                                      <p:cBhvr>
                                        <p:cTn id="22" dur="1" fill="hold">
                                          <p:stCondLst>
                                            <p:cond delay="0"/>
                                          </p:stCondLst>
                                        </p:cTn>
                                        <p:tgtEl>
                                          <p:spTgt spid="19469"/>
                                        </p:tgtEl>
                                        <p:attrNameLst>
                                          <p:attrName>style.visibility</p:attrName>
                                        </p:attrNameLst>
                                      </p:cBhvr>
                                      <p:to>
                                        <p:strVal val="visible"/>
                                      </p:to>
                                    </p:set>
                                    <p:animEffect transition="in" filter="slide(fromRight)">
                                      <p:cBhvr>
                                        <p:cTn id="23" dur="500"/>
                                        <p:tgtEl>
                                          <p:spTgt spid="19469"/>
                                        </p:tgtEl>
                                      </p:cBhvr>
                                    </p:animEffect>
                                  </p:childTnLst>
                                </p:cTn>
                              </p:par>
                            </p:childTnLst>
                          </p:cTn>
                        </p:par>
                        <p:par>
                          <p:cTn id="24" fill="hold">
                            <p:stCondLst>
                              <p:cond delay="3950"/>
                            </p:stCondLst>
                            <p:childTnLst>
                              <p:par>
                                <p:cTn id="25" presetID="12" presetClass="entr" presetSubtype="2" fill="hold" grpId="0" nodeType="afterEffect">
                                  <p:stCondLst>
                                    <p:cond delay="0"/>
                                  </p:stCondLst>
                                  <p:childTnLst>
                                    <p:set>
                                      <p:cBhvr>
                                        <p:cTn id="26" dur="1" fill="hold">
                                          <p:stCondLst>
                                            <p:cond delay="0"/>
                                          </p:stCondLst>
                                        </p:cTn>
                                        <p:tgtEl>
                                          <p:spTgt spid="19470"/>
                                        </p:tgtEl>
                                        <p:attrNameLst>
                                          <p:attrName>style.visibility</p:attrName>
                                        </p:attrNameLst>
                                      </p:cBhvr>
                                      <p:to>
                                        <p:strVal val="visible"/>
                                      </p:to>
                                    </p:set>
                                    <p:animEffect transition="in" filter="slide(fromRight)">
                                      <p:cBhvr>
                                        <p:cTn id="27" dur="500"/>
                                        <p:tgtEl>
                                          <p:spTgt spid="19470"/>
                                        </p:tgtEl>
                                      </p:cBhvr>
                                    </p:animEffect>
                                  </p:childTnLst>
                                </p:cTn>
                              </p:par>
                            </p:childTnLst>
                          </p:cTn>
                        </p:par>
                        <p:par>
                          <p:cTn id="28" fill="hold">
                            <p:stCondLst>
                              <p:cond delay="4450"/>
                            </p:stCondLst>
                            <p:childTnLst>
                              <p:par>
                                <p:cTn id="29" presetID="12" presetClass="entr" presetSubtype="8" fill="hold" grpId="0" nodeType="afterEffect">
                                  <p:stCondLst>
                                    <p:cond delay="0"/>
                                  </p:stCondLst>
                                  <p:childTnLst>
                                    <p:set>
                                      <p:cBhvr>
                                        <p:cTn id="30" dur="1" fill="hold">
                                          <p:stCondLst>
                                            <p:cond delay="0"/>
                                          </p:stCondLst>
                                        </p:cTn>
                                        <p:tgtEl>
                                          <p:spTgt spid="19467"/>
                                        </p:tgtEl>
                                        <p:attrNameLst>
                                          <p:attrName>style.visibility</p:attrName>
                                        </p:attrNameLst>
                                      </p:cBhvr>
                                      <p:to>
                                        <p:strVal val="visible"/>
                                      </p:to>
                                    </p:set>
                                    <p:animEffect transition="in" filter="slide(fromLeft)">
                                      <p:cBhvr>
                                        <p:cTn id="31" dur="500"/>
                                        <p:tgtEl>
                                          <p:spTgt spid="194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7" grpId="0"/>
      <p:bldP spid="19468" grpId="0"/>
      <p:bldP spid="19469" grpId="0"/>
      <p:bldP spid="19470" grpId="0"/>
      <p:bldP spid="1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801588" y="928677"/>
            <a:ext cx="1545837" cy="2429365"/>
            <a:chOff x="1801588" y="928677"/>
            <a:chExt cx="1545837" cy="2429365"/>
          </a:xfrm>
        </p:grpSpPr>
        <p:pic>
          <p:nvPicPr>
            <p:cNvPr id="103428" name="Picture 2" descr="C:\Users\Administrator\Desktop\90.png"/>
            <p:cNvPicPr>
              <a:picLocks noChangeAspect="1" noChangeArrowheads="1"/>
            </p:cNvPicPr>
            <p:nvPr/>
          </p:nvPicPr>
          <p:blipFill>
            <a:blip r:embed="rId3"/>
            <a:srcRect/>
            <a:stretch>
              <a:fillRect/>
            </a:stretch>
          </p:blipFill>
          <p:spPr bwMode="auto">
            <a:xfrm>
              <a:off x="1801588" y="928677"/>
              <a:ext cx="1545837" cy="2429365"/>
            </a:xfrm>
            <a:prstGeom prst="rect">
              <a:avLst/>
            </a:prstGeom>
            <a:noFill/>
            <a:ln w="9525">
              <a:noFill/>
              <a:miter lim="800000"/>
              <a:headEnd/>
              <a:tailEnd/>
            </a:ln>
          </p:spPr>
        </p:pic>
        <p:sp>
          <p:nvSpPr>
            <p:cNvPr id="39" name="TextBox 38"/>
            <p:cNvSpPr txBox="1"/>
            <p:nvPr/>
          </p:nvSpPr>
          <p:spPr bwMode="auto">
            <a:xfrm>
              <a:off x="2112771" y="1665803"/>
              <a:ext cx="1107409" cy="646403"/>
            </a:xfrm>
            <a:prstGeom prst="rect">
              <a:avLst/>
            </a:prstGeom>
            <a:noFill/>
          </p:spPr>
          <p:txBody>
            <a:bodyPr wrap="none">
              <a:spAutoFit/>
            </a:bodyPr>
            <a:lstStyle/>
            <a:p>
              <a:pPr>
                <a:defRPr/>
              </a:pPr>
              <a:r>
                <a:rPr lang="zh-CN" altLang="en-US" dirty="0">
                  <a:solidFill>
                    <a:schemeClr val="bg1"/>
                  </a:solidFill>
                  <a:latin typeface="+mn-ea"/>
                  <a:ea typeface="+mn-ea"/>
                </a:rPr>
                <a:t>单击此处</a:t>
              </a:r>
              <a:endParaRPr lang="en-US" altLang="zh-CN" dirty="0">
                <a:solidFill>
                  <a:schemeClr val="bg1"/>
                </a:solidFill>
                <a:latin typeface="+mn-ea"/>
                <a:ea typeface="+mn-ea"/>
              </a:endParaRPr>
            </a:p>
            <a:p>
              <a:pPr>
                <a:defRPr/>
              </a:pPr>
              <a:r>
                <a:rPr lang="zh-CN" altLang="en-US" dirty="0">
                  <a:solidFill>
                    <a:schemeClr val="bg1"/>
                  </a:solidFill>
                  <a:latin typeface="+mn-ea"/>
                  <a:ea typeface="+mn-ea"/>
                </a:rPr>
                <a:t>添加标题</a:t>
              </a:r>
            </a:p>
          </p:txBody>
        </p:sp>
      </p:grpSp>
      <p:grpSp>
        <p:nvGrpSpPr>
          <p:cNvPr id="3" name="组合 2"/>
          <p:cNvGrpSpPr/>
          <p:nvPr/>
        </p:nvGrpSpPr>
        <p:grpSpPr>
          <a:xfrm>
            <a:off x="3774515" y="928677"/>
            <a:ext cx="1545837" cy="2429365"/>
            <a:chOff x="3774515" y="928677"/>
            <a:chExt cx="1545837" cy="2429365"/>
          </a:xfrm>
        </p:grpSpPr>
        <p:pic>
          <p:nvPicPr>
            <p:cNvPr id="103430" name="Picture 2" descr="C:\Users\Administrator\Desktop\90.png"/>
            <p:cNvPicPr>
              <a:picLocks noChangeAspect="1" noChangeArrowheads="1"/>
            </p:cNvPicPr>
            <p:nvPr/>
          </p:nvPicPr>
          <p:blipFill>
            <a:blip r:embed="rId3"/>
            <a:srcRect/>
            <a:stretch>
              <a:fillRect/>
            </a:stretch>
          </p:blipFill>
          <p:spPr bwMode="auto">
            <a:xfrm>
              <a:off x="3774515" y="928677"/>
              <a:ext cx="1545837" cy="2429365"/>
            </a:xfrm>
            <a:prstGeom prst="rect">
              <a:avLst/>
            </a:prstGeom>
            <a:noFill/>
            <a:ln w="9525">
              <a:noFill/>
              <a:miter lim="800000"/>
              <a:headEnd/>
              <a:tailEnd/>
            </a:ln>
          </p:spPr>
        </p:pic>
        <p:sp>
          <p:nvSpPr>
            <p:cNvPr id="45" name="TextBox 44"/>
            <p:cNvSpPr txBox="1"/>
            <p:nvPr/>
          </p:nvSpPr>
          <p:spPr bwMode="auto">
            <a:xfrm>
              <a:off x="4085698" y="1665803"/>
              <a:ext cx="1107409" cy="646403"/>
            </a:xfrm>
            <a:prstGeom prst="rect">
              <a:avLst/>
            </a:prstGeom>
            <a:noFill/>
          </p:spPr>
          <p:txBody>
            <a:bodyPr wrap="none">
              <a:spAutoFit/>
            </a:bodyPr>
            <a:lstStyle/>
            <a:p>
              <a:pPr>
                <a:defRPr/>
              </a:pPr>
              <a:r>
                <a:rPr lang="zh-CN" altLang="en-US" dirty="0">
                  <a:solidFill>
                    <a:schemeClr val="bg1"/>
                  </a:solidFill>
                  <a:latin typeface="+mn-ea"/>
                  <a:ea typeface="+mn-ea"/>
                </a:rPr>
                <a:t>单击此处</a:t>
              </a:r>
              <a:endParaRPr lang="en-US" altLang="zh-CN" dirty="0">
                <a:solidFill>
                  <a:schemeClr val="bg1"/>
                </a:solidFill>
                <a:latin typeface="+mn-ea"/>
                <a:ea typeface="+mn-ea"/>
              </a:endParaRPr>
            </a:p>
            <a:p>
              <a:pPr>
                <a:defRPr/>
              </a:pPr>
              <a:r>
                <a:rPr lang="zh-CN" altLang="en-US" dirty="0">
                  <a:solidFill>
                    <a:schemeClr val="bg1"/>
                  </a:solidFill>
                  <a:latin typeface="+mn-ea"/>
                  <a:ea typeface="+mn-ea"/>
                </a:rPr>
                <a:t>添加标题</a:t>
              </a:r>
            </a:p>
          </p:txBody>
        </p:sp>
      </p:grpSp>
      <p:grpSp>
        <p:nvGrpSpPr>
          <p:cNvPr id="4" name="组合 3"/>
          <p:cNvGrpSpPr/>
          <p:nvPr/>
        </p:nvGrpSpPr>
        <p:grpSpPr>
          <a:xfrm>
            <a:off x="5826813" y="928677"/>
            <a:ext cx="1545837" cy="2429365"/>
            <a:chOff x="5826813" y="928677"/>
            <a:chExt cx="1545837" cy="2429365"/>
          </a:xfrm>
        </p:grpSpPr>
        <p:pic>
          <p:nvPicPr>
            <p:cNvPr id="103432" name="Picture 2" descr="C:\Users\Administrator\Desktop\90.png"/>
            <p:cNvPicPr>
              <a:picLocks noChangeAspect="1" noChangeArrowheads="1"/>
            </p:cNvPicPr>
            <p:nvPr/>
          </p:nvPicPr>
          <p:blipFill>
            <a:blip r:embed="rId3"/>
            <a:srcRect/>
            <a:stretch>
              <a:fillRect/>
            </a:stretch>
          </p:blipFill>
          <p:spPr bwMode="auto">
            <a:xfrm>
              <a:off x="5826813" y="928677"/>
              <a:ext cx="1545837" cy="2429365"/>
            </a:xfrm>
            <a:prstGeom prst="rect">
              <a:avLst/>
            </a:prstGeom>
            <a:noFill/>
            <a:ln w="9525">
              <a:noFill/>
              <a:miter lim="800000"/>
              <a:headEnd/>
              <a:tailEnd/>
            </a:ln>
          </p:spPr>
        </p:pic>
        <p:sp>
          <p:nvSpPr>
            <p:cNvPr id="47" name="TextBox 46"/>
            <p:cNvSpPr txBox="1"/>
            <p:nvPr/>
          </p:nvSpPr>
          <p:spPr bwMode="auto">
            <a:xfrm>
              <a:off x="6137996" y="1665803"/>
              <a:ext cx="1107409" cy="646403"/>
            </a:xfrm>
            <a:prstGeom prst="rect">
              <a:avLst/>
            </a:prstGeom>
            <a:noFill/>
          </p:spPr>
          <p:txBody>
            <a:bodyPr wrap="none">
              <a:spAutoFit/>
            </a:bodyPr>
            <a:lstStyle/>
            <a:p>
              <a:pPr>
                <a:defRPr/>
              </a:pPr>
              <a:r>
                <a:rPr lang="zh-CN" altLang="en-US" dirty="0">
                  <a:solidFill>
                    <a:schemeClr val="bg1"/>
                  </a:solidFill>
                  <a:latin typeface="+mn-ea"/>
                  <a:ea typeface="+mn-ea"/>
                </a:rPr>
                <a:t>单击此处</a:t>
              </a:r>
              <a:endParaRPr lang="en-US" altLang="zh-CN" dirty="0">
                <a:solidFill>
                  <a:schemeClr val="bg1"/>
                </a:solidFill>
                <a:latin typeface="+mn-ea"/>
                <a:ea typeface="+mn-ea"/>
              </a:endParaRPr>
            </a:p>
            <a:p>
              <a:pPr>
                <a:defRPr/>
              </a:pPr>
              <a:r>
                <a:rPr lang="zh-CN" altLang="en-US" dirty="0">
                  <a:solidFill>
                    <a:schemeClr val="bg1"/>
                  </a:solidFill>
                  <a:latin typeface="+mn-ea"/>
                  <a:ea typeface="+mn-ea"/>
                </a:rPr>
                <a:t>添加标题</a:t>
              </a:r>
            </a:p>
          </p:txBody>
        </p:sp>
      </p:grpSp>
      <p:grpSp>
        <p:nvGrpSpPr>
          <p:cNvPr id="27660" name="组合 26"/>
          <p:cNvGrpSpPr>
            <a:grpSpLocks/>
          </p:cNvGrpSpPr>
          <p:nvPr/>
        </p:nvGrpSpPr>
        <p:grpSpPr bwMode="auto">
          <a:xfrm>
            <a:off x="2795611" y="2946006"/>
            <a:ext cx="3348684" cy="1239883"/>
            <a:chOff x="2538413" y="2733675"/>
            <a:chExt cx="4219576" cy="1562100"/>
          </a:xfrm>
        </p:grpSpPr>
        <p:sp>
          <p:nvSpPr>
            <p:cNvPr id="103435" name="Freeform 3"/>
            <p:cNvSpPr>
              <a:spLocks/>
            </p:cNvSpPr>
            <p:nvPr/>
          </p:nvSpPr>
          <p:spPr bwMode="gray">
            <a:xfrm>
              <a:off x="2538413" y="2798763"/>
              <a:ext cx="1900238" cy="1376363"/>
            </a:xfrm>
            <a:custGeom>
              <a:avLst/>
              <a:gdLst>
                <a:gd name="T0" fmla="*/ 0 w 735"/>
                <a:gd name="T1" fmla="*/ 0 h 532"/>
                <a:gd name="T2" fmla="*/ 2147483647 w 735"/>
                <a:gd name="T3" fmla="*/ 2147483647 h 532"/>
                <a:gd name="T4" fmla="*/ 2147483647 w 735"/>
                <a:gd name="T5" fmla="*/ 2147483647 h 532"/>
                <a:gd name="T6" fmla="*/ 2147483647 w 735"/>
                <a:gd name="T7" fmla="*/ 2147483647 h 532"/>
                <a:gd name="T8" fmla="*/ 2147483647 w 735"/>
                <a:gd name="T9" fmla="*/ 2147483647 h 532"/>
                <a:gd name="T10" fmla="*/ 2147483647 w 735"/>
                <a:gd name="T11" fmla="*/ 2147483647 h 532"/>
                <a:gd name="T12" fmla="*/ 2147483647 w 735"/>
                <a:gd name="T13" fmla="*/ 2147483647 h 532"/>
                <a:gd name="T14" fmla="*/ 2147483647 w 735"/>
                <a:gd name="T15" fmla="*/ 2147483647 h 532"/>
                <a:gd name="T16" fmla="*/ 2147483647 w 735"/>
                <a:gd name="T17" fmla="*/ 2147483647 h 532"/>
                <a:gd name="T18" fmla="*/ 2147483647 w 735"/>
                <a:gd name="T19" fmla="*/ 2147483647 h 532"/>
                <a:gd name="T20" fmla="*/ 2147483647 w 735"/>
                <a:gd name="T21" fmla="*/ 2147483647 h 532"/>
                <a:gd name="T22" fmla="*/ 2147483647 w 735"/>
                <a:gd name="T23" fmla="*/ 2147483647 h 532"/>
                <a:gd name="T24" fmla="*/ 2147483647 w 735"/>
                <a:gd name="T25" fmla="*/ 0 h 532"/>
                <a:gd name="T26" fmla="*/ 0 w 735"/>
                <a:gd name="T27" fmla="*/ 0 h 53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35"/>
                <a:gd name="T43" fmla="*/ 0 h 532"/>
                <a:gd name="T44" fmla="*/ 735 w 735"/>
                <a:gd name="T45" fmla="*/ 532 h 53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gradFill rotWithShape="1">
              <a:gsLst>
                <a:gs pos="0">
                  <a:schemeClr val="bg1">
                    <a:alpha val="0"/>
                  </a:schemeClr>
                </a:gs>
                <a:gs pos="100000">
                  <a:srgbClr val="808080"/>
                </a:gs>
              </a:gsLst>
              <a:lin ang="5400000" scaled="1"/>
            </a:gradFill>
            <a:ln w="9525">
              <a:noFill/>
              <a:round/>
              <a:headEnd/>
              <a:tailEnd/>
            </a:ln>
          </p:spPr>
          <p:txBody>
            <a:bodyPr wrap="none" anchor="ctr"/>
            <a:lstStyle/>
            <a:p>
              <a:endParaRPr lang="zh-CN" altLang="en-US"/>
            </a:p>
          </p:txBody>
        </p:sp>
        <p:sp>
          <p:nvSpPr>
            <p:cNvPr id="103436" name="Freeform 4"/>
            <p:cNvSpPr>
              <a:spLocks/>
            </p:cNvSpPr>
            <p:nvPr/>
          </p:nvSpPr>
          <p:spPr bwMode="gray">
            <a:xfrm>
              <a:off x="4457701" y="2733675"/>
              <a:ext cx="366713" cy="1562100"/>
            </a:xfrm>
            <a:custGeom>
              <a:avLst/>
              <a:gdLst>
                <a:gd name="T0" fmla="*/ 2147483647 w 142"/>
                <a:gd name="T1" fmla="*/ 2147483647 h 604"/>
                <a:gd name="T2" fmla="*/ 2147483647 w 142"/>
                <a:gd name="T3" fmla="*/ 2147483647 h 604"/>
                <a:gd name="T4" fmla="*/ 0 w 142"/>
                <a:gd name="T5" fmla="*/ 2147483647 h 604"/>
                <a:gd name="T6" fmla="*/ 2147483647 w 142"/>
                <a:gd name="T7" fmla="*/ 2147483647 h 604"/>
                <a:gd name="T8" fmla="*/ 2147483647 w 142"/>
                <a:gd name="T9" fmla="*/ 2147483647 h 604"/>
                <a:gd name="T10" fmla="*/ 2147483647 w 142"/>
                <a:gd name="T11" fmla="*/ 2147483647 h 604"/>
                <a:gd name="T12" fmla="*/ 2147483647 w 142"/>
                <a:gd name="T13" fmla="*/ 0 h 604"/>
                <a:gd name="T14" fmla="*/ 2147483647 w 142"/>
                <a:gd name="T15" fmla="*/ 2147483647 h 604"/>
                <a:gd name="T16" fmla="*/ 0 60000 65536"/>
                <a:gd name="T17" fmla="*/ 0 60000 65536"/>
                <a:gd name="T18" fmla="*/ 0 60000 65536"/>
                <a:gd name="T19" fmla="*/ 0 60000 65536"/>
                <a:gd name="T20" fmla="*/ 0 60000 65536"/>
                <a:gd name="T21" fmla="*/ 0 60000 65536"/>
                <a:gd name="T22" fmla="*/ 0 60000 65536"/>
                <a:gd name="T23" fmla="*/ 0 60000 65536"/>
                <a:gd name="T24" fmla="*/ 0 w 142"/>
                <a:gd name="T25" fmla="*/ 0 h 604"/>
                <a:gd name="T26" fmla="*/ 142 w 142"/>
                <a:gd name="T27" fmla="*/ 604 h 60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2" h="604">
                  <a:moveTo>
                    <a:pt x="37" y="1"/>
                  </a:moveTo>
                  <a:lnTo>
                    <a:pt x="45" y="472"/>
                  </a:lnTo>
                  <a:lnTo>
                    <a:pt x="0" y="474"/>
                  </a:lnTo>
                  <a:lnTo>
                    <a:pt x="72" y="604"/>
                  </a:lnTo>
                  <a:lnTo>
                    <a:pt x="142" y="474"/>
                  </a:lnTo>
                  <a:lnTo>
                    <a:pt x="100" y="474"/>
                  </a:lnTo>
                  <a:lnTo>
                    <a:pt x="99" y="0"/>
                  </a:lnTo>
                  <a:lnTo>
                    <a:pt x="37" y="1"/>
                  </a:lnTo>
                  <a:close/>
                </a:path>
              </a:pathLst>
            </a:custGeom>
            <a:gradFill rotWithShape="1">
              <a:gsLst>
                <a:gs pos="0">
                  <a:schemeClr val="bg1">
                    <a:alpha val="0"/>
                  </a:schemeClr>
                </a:gs>
                <a:gs pos="100000">
                  <a:srgbClr val="808080"/>
                </a:gs>
              </a:gsLst>
              <a:lin ang="5400000" scaled="1"/>
            </a:gradFill>
            <a:ln w="9525">
              <a:noFill/>
              <a:round/>
              <a:headEnd/>
              <a:tailEnd/>
            </a:ln>
          </p:spPr>
          <p:txBody>
            <a:bodyPr wrap="none" anchor="ctr"/>
            <a:lstStyle/>
            <a:p>
              <a:endParaRPr lang="zh-CN" altLang="en-US"/>
            </a:p>
          </p:txBody>
        </p:sp>
        <p:sp>
          <p:nvSpPr>
            <p:cNvPr id="103437" name="Freeform 5"/>
            <p:cNvSpPr>
              <a:spLocks/>
            </p:cNvSpPr>
            <p:nvPr/>
          </p:nvSpPr>
          <p:spPr bwMode="gray">
            <a:xfrm flipH="1">
              <a:off x="4857751" y="2798763"/>
              <a:ext cx="1900238" cy="1376363"/>
            </a:xfrm>
            <a:custGeom>
              <a:avLst/>
              <a:gdLst>
                <a:gd name="T0" fmla="*/ 0 w 735"/>
                <a:gd name="T1" fmla="*/ 0 h 532"/>
                <a:gd name="T2" fmla="*/ 2147483647 w 735"/>
                <a:gd name="T3" fmla="*/ 2147483647 h 532"/>
                <a:gd name="T4" fmla="*/ 2147483647 w 735"/>
                <a:gd name="T5" fmla="*/ 2147483647 h 532"/>
                <a:gd name="T6" fmla="*/ 2147483647 w 735"/>
                <a:gd name="T7" fmla="*/ 2147483647 h 532"/>
                <a:gd name="T8" fmla="*/ 2147483647 w 735"/>
                <a:gd name="T9" fmla="*/ 2147483647 h 532"/>
                <a:gd name="T10" fmla="*/ 2147483647 w 735"/>
                <a:gd name="T11" fmla="*/ 2147483647 h 532"/>
                <a:gd name="T12" fmla="*/ 2147483647 w 735"/>
                <a:gd name="T13" fmla="*/ 2147483647 h 532"/>
                <a:gd name="T14" fmla="*/ 2147483647 w 735"/>
                <a:gd name="T15" fmla="*/ 2147483647 h 532"/>
                <a:gd name="T16" fmla="*/ 2147483647 w 735"/>
                <a:gd name="T17" fmla="*/ 2147483647 h 532"/>
                <a:gd name="T18" fmla="*/ 2147483647 w 735"/>
                <a:gd name="T19" fmla="*/ 2147483647 h 532"/>
                <a:gd name="T20" fmla="*/ 2147483647 w 735"/>
                <a:gd name="T21" fmla="*/ 2147483647 h 532"/>
                <a:gd name="T22" fmla="*/ 2147483647 w 735"/>
                <a:gd name="T23" fmla="*/ 2147483647 h 532"/>
                <a:gd name="T24" fmla="*/ 2147483647 w 735"/>
                <a:gd name="T25" fmla="*/ 0 h 532"/>
                <a:gd name="T26" fmla="*/ 0 w 735"/>
                <a:gd name="T27" fmla="*/ 0 h 53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35"/>
                <a:gd name="T43" fmla="*/ 0 h 532"/>
                <a:gd name="T44" fmla="*/ 735 w 735"/>
                <a:gd name="T45" fmla="*/ 532 h 53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gradFill rotWithShape="1">
              <a:gsLst>
                <a:gs pos="0">
                  <a:schemeClr val="bg1">
                    <a:alpha val="0"/>
                  </a:schemeClr>
                </a:gs>
                <a:gs pos="100000">
                  <a:srgbClr val="808080"/>
                </a:gs>
              </a:gsLst>
              <a:lin ang="5400000" scaled="1"/>
            </a:gradFill>
            <a:ln w="9525">
              <a:noFill/>
              <a:round/>
              <a:headEnd/>
              <a:tailEnd/>
            </a:ln>
          </p:spPr>
          <p:txBody>
            <a:bodyPr wrap="none" anchor="ctr"/>
            <a:lstStyle/>
            <a:p>
              <a:endParaRPr lang="zh-CN" altLang="en-US"/>
            </a:p>
          </p:txBody>
        </p:sp>
      </p:grpSp>
      <p:sp>
        <p:nvSpPr>
          <p:cNvPr id="27664" name="Rectangle 12"/>
          <p:cNvSpPr>
            <a:spLocks noChangeArrowheads="1"/>
          </p:cNvSpPr>
          <p:nvPr/>
        </p:nvSpPr>
        <p:spPr bwMode="auto">
          <a:xfrm>
            <a:off x="1785918" y="4185889"/>
            <a:ext cx="5652662" cy="627272"/>
          </a:xfrm>
          <a:prstGeom prst="rect">
            <a:avLst/>
          </a:prstGeom>
          <a:noFill/>
          <a:ln w="9525" algn="ctr">
            <a:noFill/>
            <a:miter lim="800000"/>
            <a:headEnd/>
            <a:tailEnd/>
          </a:ln>
        </p:spPr>
        <p:txBody>
          <a:bodyPr wrap="square" lIns="72567" tIns="36283" rIns="72567" bIns="36283">
            <a:spAutoFit/>
          </a:bodyPr>
          <a:lstStyle/>
          <a:p>
            <a:pPr algn="ctr" eaLnBrk="0" hangingPunct="0"/>
            <a:r>
              <a:rPr lang="zh-CN" altLang="en-US" dirty="0">
                <a:solidFill>
                  <a:srgbClr val="000000"/>
                </a:solidFill>
                <a:latin typeface="宋体" charset="-122"/>
              </a:rPr>
              <a:t>单击此处添加文字说明单击此处添加文字说明单击此处添加文字说明单击此处添加文字说明单击此处添加</a:t>
            </a:r>
          </a:p>
        </p:txBody>
      </p:sp>
      <p:sp>
        <p:nvSpPr>
          <p:cNvPr id="15" name="TextBox 14"/>
          <p:cNvSpPr txBox="1">
            <a:spLocks noChangeArrowheads="1"/>
          </p:cNvSpPr>
          <p:nvPr/>
        </p:nvSpPr>
        <p:spPr bwMode="auto">
          <a:xfrm>
            <a:off x="428596" y="264611"/>
            <a:ext cx="2778682" cy="411829"/>
          </a:xfrm>
          <a:prstGeom prst="rect">
            <a:avLst/>
          </a:prstGeom>
          <a:noFill/>
          <a:ln w="9525">
            <a:noFill/>
            <a:miter lim="800000"/>
            <a:headEnd/>
            <a:tailEnd/>
          </a:ln>
        </p:spPr>
        <p:txBody>
          <a:bodyPr wrap="none" lIns="72567" tIns="36283" rIns="72567" bIns="36283">
            <a:spAutoFit/>
          </a:bodyPr>
          <a:lstStyle/>
          <a:p>
            <a:r>
              <a:rPr lang="en-US" altLang="zh-CN" sz="2200" dirty="0">
                <a:latin typeface="方正大标宋简体" pitchFamily="2" charset="-122"/>
                <a:ea typeface="方正大标宋简体" pitchFamily="2" charset="-122"/>
              </a:rPr>
              <a:t>&gt;&gt;</a:t>
            </a:r>
            <a:r>
              <a:rPr lang="zh-CN" altLang="en-US" sz="2200" dirty="0">
                <a:latin typeface="方正大标宋简体" pitchFamily="2" charset="-122"/>
                <a:ea typeface="方正大标宋简体" pitchFamily="2" charset="-122"/>
              </a:rPr>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Tm="0">
        <p:push/>
      </p:transition>
    </mc:Choice>
    <mc:Fallback xmlns="">
      <p:transition spd="slow" advTm="0">
        <p:push/>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5"/>
                                        </p:tgtEl>
                                        <p:attrNameLst>
                                          <p:attrName>ppt_y</p:attrName>
                                        </p:attrNameLst>
                                      </p:cBhvr>
                                      <p:tavLst>
                                        <p:tav tm="0">
                                          <p:val>
                                            <p:strVal val="#ppt_y"/>
                                          </p:val>
                                        </p:tav>
                                        <p:tav tm="100000">
                                          <p:val>
                                            <p:strVal val="#ppt_y"/>
                                          </p:val>
                                        </p:tav>
                                      </p:tavLst>
                                    </p:anim>
                                    <p:anim calcmode="lin" valueType="num">
                                      <p:cBhvr>
                                        <p:cTn id="9"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5"/>
                                        </p:tgtEl>
                                      </p:cBhvr>
                                    </p:animEffect>
                                  </p:childTnLst>
                                </p:cTn>
                              </p:par>
                            </p:childTnLst>
                          </p:cTn>
                        </p:par>
                        <p:par>
                          <p:cTn id="12" fill="hold">
                            <p:stCondLst>
                              <p:cond delay="950"/>
                            </p:stCondLst>
                            <p:childTnLst>
                              <p:par>
                                <p:cTn id="13" presetID="53" presetClass="entr" presetSubtype="528"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750" fill="hold"/>
                                        <p:tgtEl>
                                          <p:spTgt spid="3"/>
                                        </p:tgtEl>
                                        <p:attrNameLst>
                                          <p:attrName>ppt_w</p:attrName>
                                        </p:attrNameLst>
                                      </p:cBhvr>
                                      <p:tavLst>
                                        <p:tav tm="0">
                                          <p:val>
                                            <p:fltVal val="0"/>
                                          </p:val>
                                        </p:tav>
                                        <p:tav tm="100000">
                                          <p:val>
                                            <p:strVal val="#ppt_w"/>
                                          </p:val>
                                        </p:tav>
                                      </p:tavLst>
                                    </p:anim>
                                    <p:anim calcmode="lin" valueType="num">
                                      <p:cBhvr>
                                        <p:cTn id="16" dur="750" fill="hold"/>
                                        <p:tgtEl>
                                          <p:spTgt spid="3"/>
                                        </p:tgtEl>
                                        <p:attrNameLst>
                                          <p:attrName>ppt_h</p:attrName>
                                        </p:attrNameLst>
                                      </p:cBhvr>
                                      <p:tavLst>
                                        <p:tav tm="0">
                                          <p:val>
                                            <p:fltVal val="0"/>
                                          </p:val>
                                        </p:tav>
                                        <p:tav tm="100000">
                                          <p:val>
                                            <p:strVal val="#ppt_h"/>
                                          </p:val>
                                        </p:tav>
                                      </p:tavLst>
                                    </p:anim>
                                    <p:animEffect transition="in" filter="fade">
                                      <p:cBhvr>
                                        <p:cTn id="17" dur="750"/>
                                        <p:tgtEl>
                                          <p:spTgt spid="3"/>
                                        </p:tgtEl>
                                      </p:cBhvr>
                                    </p:animEffect>
                                    <p:anim calcmode="lin" valueType="num">
                                      <p:cBhvr>
                                        <p:cTn id="18" dur="750" fill="hold"/>
                                        <p:tgtEl>
                                          <p:spTgt spid="3"/>
                                        </p:tgtEl>
                                        <p:attrNameLst>
                                          <p:attrName>ppt_x</p:attrName>
                                        </p:attrNameLst>
                                      </p:cBhvr>
                                      <p:tavLst>
                                        <p:tav tm="0">
                                          <p:val>
                                            <p:fltVal val="0.5"/>
                                          </p:val>
                                        </p:tav>
                                        <p:tav tm="100000">
                                          <p:val>
                                            <p:strVal val="#ppt_x"/>
                                          </p:val>
                                        </p:tav>
                                      </p:tavLst>
                                    </p:anim>
                                    <p:anim calcmode="lin" valueType="num">
                                      <p:cBhvr>
                                        <p:cTn id="19" dur="750" fill="hold"/>
                                        <p:tgtEl>
                                          <p:spTgt spid="3"/>
                                        </p:tgtEl>
                                        <p:attrNameLst>
                                          <p:attrName>ppt_y</p:attrName>
                                        </p:attrNameLst>
                                      </p:cBhvr>
                                      <p:tavLst>
                                        <p:tav tm="0">
                                          <p:val>
                                            <p:fltVal val="0.5"/>
                                          </p:val>
                                        </p:tav>
                                        <p:tav tm="100000">
                                          <p:val>
                                            <p:strVal val="#ppt_y"/>
                                          </p:val>
                                        </p:tav>
                                      </p:tavLst>
                                    </p:anim>
                                  </p:childTnLst>
                                </p:cTn>
                              </p:par>
                              <p:par>
                                <p:cTn id="20" presetID="53" presetClass="entr" presetSubtype="528" fill="hold" nodeType="withEffect">
                                  <p:stCondLst>
                                    <p:cond delay="500"/>
                                  </p:stCondLst>
                                  <p:childTnLst>
                                    <p:set>
                                      <p:cBhvr>
                                        <p:cTn id="21" dur="1" fill="hold">
                                          <p:stCondLst>
                                            <p:cond delay="0"/>
                                          </p:stCondLst>
                                        </p:cTn>
                                        <p:tgtEl>
                                          <p:spTgt spid="2"/>
                                        </p:tgtEl>
                                        <p:attrNameLst>
                                          <p:attrName>style.visibility</p:attrName>
                                        </p:attrNameLst>
                                      </p:cBhvr>
                                      <p:to>
                                        <p:strVal val="visible"/>
                                      </p:to>
                                    </p:set>
                                    <p:anim calcmode="lin" valueType="num">
                                      <p:cBhvr>
                                        <p:cTn id="22" dur="750" fill="hold"/>
                                        <p:tgtEl>
                                          <p:spTgt spid="2"/>
                                        </p:tgtEl>
                                        <p:attrNameLst>
                                          <p:attrName>ppt_w</p:attrName>
                                        </p:attrNameLst>
                                      </p:cBhvr>
                                      <p:tavLst>
                                        <p:tav tm="0">
                                          <p:val>
                                            <p:fltVal val="0"/>
                                          </p:val>
                                        </p:tav>
                                        <p:tav tm="100000">
                                          <p:val>
                                            <p:strVal val="#ppt_w"/>
                                          </p:val>
                                        </p:tav>
                                      </p:tavLst>
                                    </p:anim>
                                    <p:anim calcmode="lin" valueType="num">
                                      <p:cBhvr>
                                        <p:cTn id="23" dur="750" fill="hold"/>
                                        <p:tgtEl>
                                          <p:spTgt spid="2"/>
                                        </p:tgtEl>
                                        <p:attrNameLst>
                                          <p:attrName>ppt_h</p:attrName>
                                        </p:attrNameLst>
                                      </p:cBhvr>
                                      <p:tavLst>
                                        <p:tav tm="0">
                                          <p:val>
                                            <p:fltVal val="0"/>
                                          </p:val>
                                        </p:tav>
                                        <p:tav tm="100000">
                                          <p:val>
                                            <p:strVal val="#ppt_h"/>
                                          </p:val>
                                        </p:tav>
                                      </p:tavLst>
                                    </p:anim>
                                    <p:animEffect transition="in" filter="fade">
                                      <p:cBhvr>
                                        <p:cTn id="24" dur="750"/>
                                        <p:tgtEl>
                                          <p:spTgt spid="2"/>
                                        </p:tgtEl>
                                      </p:cBhvr>
                                    </p:animEffect>
                                    <p:anim calcmode="lin" valueType="num">
                                      <p:cBhvr>
                                        <p:cTn id="25" dur="750" fill="hold"/>
                                        <p:tgtEl>
                                          <p:spTgt spid="2"/>
                                        </p:tgtEl>
                                        <p:attrNameLst>
                                          <p:attrName>ppt_x</p:attrName>
                                        </p:attrNameLst>
                                      </p:cBhvr>
                                      <p:tavLst>
                                        <p:tav tm="0">
                                          <p:val>
                                            <p:fltVal val="0.5"/>
                                          </p:val>
                                        </p:tav>
                                        <p:tav tm="100000">
                                          <p:val>
                                            <p:strVal val="#ppt_x"/>
                                          </p:val>
                                        </p:tav>
                                      </p:tavLst>
                                    </p:anim>
                                    <p:anim calcmode="lin" valueType="num">
                                      <p:cBhvr>
                                        <p:cTn id="26" dur="750" fill="hold"/>
                                        <p:tgtEl>
                                          <p:spTgt spid="2"/>
                                        </p:tgtEl>
                                        <p:attrNameLst>
                                          <p:attrName>ppt_y</p:attrName>
                                        </p:attrNameLst>
                                      </p:cBhvr>
                                      <p:tavLst>
                                        <p:tav tm="0">
                                          <p:val>
                                            <p:fltVal val="0.5"/>
                                          </p:val>
                                        </p:tav>
                                        <p:tav tm="100000">
                                          <p:val>
                                            <p:strVal val="#ppt_y"/>
                                          </p:val>
                                        </p:tav>
                                      </p:tavLst>
                                    </p:anim>
                                  </p:childTnLst>
                                </p:cTn>
                              </p:par>
                              <p:par>
                                <p:cTn id="27" presetID="53" presetClass="entr" presetSubtype="528" fill="hold" nodeType="withEffect">
                                  <p:stCondLst>
                                    <p:cond delay="500"/>
                                  </p:stCondLst>
                                  <p:childTnLst>
                                    <p:set>
                                      <p:cBhvr>
                                        <p:cTn id="28" dur="1" fill="hold">
                                          <p:stCondLst>
                                            <p:cond delay="0"/>
                                          </p:stCondLst>
                                        </p:cTn>
                                        <p:tgtEl>
                                          <p:spTgt spid="4"/>
                                        </p:tgtEl>
                                        <p:attrNameLst>
                                          <p:attrName>style.visibility</p:attrName>
                                        </p:attrNameLst>
                                      </p:cBhvr>
                                      <p:to>
                                        <p:strVal val="visible"/>
                                      </p:to>
                                    </p:set>
                                    <p:anim calcmode="lin" valueType="num">
                                      <p:cBhvr>
                                        <p:cTn id="29" dur="750" fill="hold"/>
                                        <p:tgtEl>
                                          <p:spTgt spid="4"/>
                                        </p:tgtEl>
                                        <p:attrNameLst>
                                          <p:attrName>ppt_w</p:attrName>
                                        </p:attrNameLst>
                                      </p:cBhvr>
                                      <p:tavLst>
                                        <p:tav tm="0">
                                          <p:val>
                                            <p:fltVal val="0"/>
                                          </p:val>
                                        </p:tav>
                                        <p:tav tm="100000">
                                          <p:val>
                                            <p:strVal val="#ppt_w"/>
                                          </p:val>
                                        </p:tav>
                                      </p:tavLst>
                                    </p:anim>
                                    <p:anim calcmode="lin" valueType="num">
                                      <p:cBhvr>
                                        <p:cTn id="30" dur="750" fill="hold"/>
                                        <p:tgtEl>
                                          <p:spTgt spid="4"/>
                                        </p:tgtEl>
                                        <p:attrNameLst>
                                          <p:attrName>ppt_h</p:attrName>
                                        </p:attrNameLst>
                                      </p:cBhvr>
                                      <p:tavLst>
                                        <p:tav tm="0">
                                          <p:val>
                                            <p:fltVal val="0"/>
                                          </p:val>
                                        </p:tav>
                                        <p:tav tm="100000">
                                          <p:val>
                                            <p:strVal val="#ppt_h"/>
                                          </p:val>
                                        </p:tav>
                                      </p:tavLst>
                                    </p:anim>
                                    <p:animEffect transition="in" filter="fade">
                                      <p:cBhvr>
                                        <p:cTn id="31" dur="750"/>
                                        <p:tgtEl>
                                          <p:spTgt spid="4"/>
                                        </p:tgtEl>
                                      </p:cBhvr>
                                    </p:animEffect>
                                    <p:anim calcmode="lin" valueType="num">
                                      <p:cBhvr>
                                        <p:cTn id="32" dur="750" fill="hold"/>
                                        <p:tgtEl>
                                          <p:spTgt spid="4"/>
                                        </p:tgtEl>
                                        <p:attrNameLst>
                                          <p:attrName>ppt_x</p:attrName>
                                        </p:attrNameLst>
                                      </p:cBhvr>
                                      <p:tavLst>
                                        <p:tav tm="0">
                                          <p:val>
                                            <p:fltVal val="0.5"/>
                                          </p:val>
                                        </p:tav>
                                        <p:tav tm="100000">
                                          <p:val>
                                            <p:strVal val="#ppt_x"/>
                                          </p:val>
                                        </p:tav>
                                      </p:tavLst>
                                    </p:anim>
                                    <p:anim calcmode="lin" valueType="num">
                                      <p:cBhvr>
                                        <p:cTn id="33" dur="750" fill="hold"/>
                                        <p:tgtEl>
                                          <p:spTgt spid="4"/>
                                        </p:tgtEl>
                                        <p:attrNameLst>
                                          <p:attrName>ppt_y</p:attrName>
                                        </p:attrNameLst>
                                      </p:cBhvr>
                                      <p:tavLst>
                                        <p:tav tm="0">
                                          <p:val>
                                            <p:fltVal val="0.5"/>
                                          </p:val>
                                        </p:tav>
                                        <p:tav tm="100000">
                                          <p:val>
                                            <p:strVal val="#ppt_y"/>
                                          </p:val>
                                        </p:tav>
                                      </p:tavLst>
                                    </p:anim>
                                  </p:childTnLst>
                                </p:cTn>
                              </p:par>
                            </p:childTnLst>
                          </p:cTn>
                        </p:par>
                        <p:par>
                          <p:cTn id="34" fill="hold">
                            <p:stCondLst>
                              <p:cond delay="2200"/>
                            </p:stCondLst>
                            <p:childTnLst>
                              <p:par>
                                <p:cTn id="35" presetID="47" presetClass="entr" presetSubtype="0" fill="hold" nodeType="afterEffect">
                                  <p:stCondLst>
                                    <p:cond delay="0"/>
                                  </p:stCondLst>
                                  <p:childTnLst>
                                    <p:set>
                                      <p:cBhvr>
                                        <p:cTn id="36" dur="1" fill="hold">
                                          <p:stCondLst>
                                            <p:cond delay="0"/>
                                          </p:stCondLst>
                                        </p:cTn>
                                        <p:tgtEl>
                                          <p:spTgt spid="27660"/>
                                        </p:tgtEl>
                                        <p:attrNameLst>
                                          <p:attrName>style.visibility</p:attrName>
                                        </p:attrNameLst>
                                      </p:cBhvr>
                                      <p:to>
                                        <p:strVal val="visible"/>
                                      </p:to>
                                    </p:set>
                                    <p:animEffect transition="in" filter="fade">
                                      <p:cBhvr>
                                        <p:cTn id="37" dur="1000"/>
                                        <p:tgtEl>
                                          <p:spTgt spid="27660"/>
                                        </p:tgtEl>
                                      </p:cBhvr>
                                    </p:animEffect>
                                    <p:anim calcmode="lin" valueType="num">
                                      <p:cBhvr>
                                        <p:cTn id="38" dur="1000" fill="hold"/>
                                        <p:tgtEl>
                                          <p:spTgt spid="27660"/>
                                        </p:tgtEl>
                                        <p:attrNameLst>
                                          <p:attrName>ppt_x</p:attrName>
                                        </p:attrNameLst>
                                      </p:cBhvr>
                                      <p:tavLst>
                                        <p:tav tm="0">
                                          <p:val>
                                            <p:strVal val="#ppt_x"/>
                                          </p:val>
                                        </p:tav>
                                        <p:tav tm="100000">
                                          <p:val>
                                            <p:strVal val="#ppt_x"/>
                                          </p:val>
                                        </p:tav>
                                      </p:tavLst>
                                    </p:anim>
                                    <p:anim calcmode="lin" valueType="num">
                                      <p:cBhvr>
                                        <p:cTn id="39" dur="1000" fill="hold"/>
                                        <p:tgtEl>
                                          <p:spTgt spid="27660"/>
                                        </p:tgtEl>
                                        <p:attrNameLst>
                                          <p:attrName>ppt_y</p:attrName>
                                        </p:attrNameLst>
                                      </p:cBhvr>
                                      <p:tavLst>
                                        <p:tav tm="0">
                                          <p:val>
                                            <p:strVal val="#ppt_y-.1"/>
                                          </p:val>
                                        </p:tav>
                                        <p:tav tm="100000">
                                          <p:val>
                                            <p:strVal val="#ppt_y"/>
                                          </p:val>
                                        </p:tav>
                                      </p:tavLst>
                                    </p:anim>
                                  </p:childTnLst>
                                </p:cTn>
                              </p:par>
                            </p:childTnLst>
                          </p:cTn>
                        </p:par>
                        <p:par>
                          <p:cTn id="40" fill="hold">
                            <p:stCondLst>
                              <p:cond delay="3200"/>
                            </p:stCondLst>
                            <p:childTnLst>
                              <p:par>
                                <p:cTn id="41" presetID="22" presetClass="entr" presetSubtype="1" fill="hold" grpId="0" nodeType="afterEffect">
                                  <p:stCondLst>
                                    <p:cond delay="0"/>
                                  </p:stCondLst>
                                  <p:childTnLst>
                                    <p:set>
                                      <p:cBhvr>
                                        <p:cTn id="42" dur="1" fill="hold">
                                          <p:stCondLst>
                                            <p:cond delay="0"/>
                                          </p:stCondLst>
                                        </p:cTn>
                                        <p:tgtEl>
                                          <p:spTgt spid="27664"/>
                                        </p:tgtEl>
                                        <p:attrNameLst>
                                          <p:attrName>style.visibility</p:attrName>
                                        </p:attrNameLst>
                                      </p:cBhvr>
                                      <p:to>
                                        <p:strVal val="visible"/>
                                      </p:to>
                                    </p:set>
                                    <p:animEffect transition="in" filter="wipe(up)">
                                      <p:cBhvr>
                                        <p:cTn id="43" dur="2000"/>
                                        <p:tgtEl>
                                          <p:spTgt spid="276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64" grpId="0"/>
      <p:bldP spid="1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492" name="Group 12"/>
          <p:cNvGrpSpPr>
            <a:grpSpLocks/>
          </p:cNvGrpSpPr>
          <p:nvPr/>
        </p:nvGrpSpPr>
        <p:grpSpPr bwMode="auto">
          <a:xfrm>
            <a:off x="4585407" y="1707469"/>
            <a:ext cx="3446953" cy="1179401"/>
            <a:chOff x="2745" y="1739"/>
            <a:chExt cx="2736" cy="936"/>
          </a:xfrm>
        </p:grpSpPr>
        <p:pic>
          <p:nvPicPr>
            <p:cNvPr id="102409" name="Picture 2" descr="C:\Users\Administrator\Desktop\8.png"/>
            <p:cNvPicPr>
              <a:picLocks noChangeAspect="1" noChangeArrowheads="1"/>
            </p:cNvPicPr>
            <p:nvPr/>
          </p:nvPicPr>
          <p:blipFill>
            <a:blip r:embed="rId3"/>
            <a:srcRect/>
            <a:stretch>
              <a:fillRect/>
            </a:stretch>
          </p:blipFill>
          <p:spPr bwMode="auto">
            <a:xfrm>
              <a:off x="2745" y="1739"/>
              <a:ext cx="2736" cy="936"/>
            </a:xfrm>
            <a:prstGeom prst="rect">
              <a:avLst/>
            </a:prstGeom>
            <a:noFill/>
            <a:ln w="9525">
              <a:noFill/>
              <a:miter lim="800000"/>
              <a:headEnd/>
              <a:tailEnd/>
            </a:ln>
          </p:spPr>
        </p:pic>
        <p:sp>
          <p:nvSpPr>
            <p:cNvPr id="102410" name="Rectangle 12"/>
            <p:cNvSpPr>
              <a:spLocks noChangeArrowheads="1"/>
            </p:cNvSpPr>
            <p:nvPr/>
          </p:nvSpPr>
          <p:spPr bwMode="auto">
            <a:xfrm>
              <a:off x="2925" y="2024"/>
              <a:ext cx="2096" cy="293"/>
            </a:xfrm>
            <a:prstGeom prst="rect">
              <a:avLst/>
            </a:prstGeom>
            <a:noFill/>
            <a:ln w="9525" algn="ctr">
              <a:noFill/>
              <a:miter lim="800000"/>
              <a:headEnd/>
              <a:tailEnd/>
            </a:ln>
          </p:spPr>
          <p:txBody>
            <a:bodyPr wrap="square">
              <a:spAutoFit/>
            </a:bodyPr>
            <a:lstStyle/>
            <a:p>
              <a:pPr eaLnBrk="0" hangingPunct="0"/>
              <a:r>
                <a:rPr lang="zh-CN" altLang="en-US" b="1" dirty="0">
                  <a:solidFill>
                    <a:schemeClr val="bg1"/>
                  </a:solidFill>
                  <a:effectLst>
                    <a:outerShdw blurRad="38100" dist="38100" dir="2700000" algn="tl">
                      <a:srgbClr val="000000">
                        <a:alpha val="43137"/>
                      </a:srgbClr>
                    </a:outerShdw>
                  </a:effectLst>
                  <a:latin typeface="宋体" charset="-122"/>
                </a:rPr>
                <a:t>单击此处添加文字说明</a:t>
              </a:r>
            </a:p>
          </p:txBody>
        </p:sp>
      </p:grpSp>
      <p:sp>
        <p:nvSpPr>
          <p:cNvPr id="20489" name="Rectangle 12"/>
          <p:cNvSpPr>
            <a:spLocks noChangeArrowheads="1"/>
          </p:cNvSpPr>
          <p:nvPr/>
        </p:nvSpPr>
        <p:spPr bwMode="auto">
          <a:xfrm>
            <a:off x="4657415" y="2939792"/>
            <a:ext cx="3514985" cy="1273603"/>
          </a:xfrm>
          <a:prstGeom prst="rect">
            <a:avLst/>
          </a:prstGeom>
          <a:noFill/>
          <a:ln w="9525" algn="ctr">
            <a:noFill/>
            <a:miter lim="800000"/>
            <a:headEnd/>
            <a:tailEnd/>
          </a:ln>
        </p:spPr>
        <p:txBody>
          <a:bodyPr lIns="72567" tIns="36283" rIns="72567" bIns="36283">
            <a:spAutoFit/>
          </a:bodyPr>
          <a:lstStyle/>
          <a:p>
            <a:pPr eaLnBrk="0" hangingPunct="0">
              <a:lnSpc>
                <a:spcPct val="150000"/>
              </a:lnSpc>
            </a:pPr>
            <a:r>
              <a:rPr lang="zh-CN" altLang="en-US" sz="1300" b="1" dirty="0">
                <a:solidFill>
                  <a:srgbClr val="000000"/>
                </a:solidFill>
                <a:latin typeface="微软雅黑" pitchFamily="34" charset="-122"/>
                <a:ea typeface="微软雅黑" pitchFamily="34" charset="-122"/>
              </a:rPr>
              <a:t>单击此处添加文字说明单击此处添加文字说明</a:t>
            </a:r>
            <a:endParaRPr lang="en-US" altLang="zh-CN" sz="1300" b="1" dirty="0">
              <a:solidFill>
                <a:srgbClr val="000000"/>
              </a:solidFill>
              <a:latin typeface="微软雅黑" pitchFamily="34" charset="-122"/>
              <a:ea typeface="微软雅黑" pitchFamily="34" charset="-122"/>
            </a:endParaRPr>
          </a:p>
          <a:p>
            <a:pPr eaLnBrk="0" hangingPunct="0">
              <a:lnSpc>
                <a:spcPct val="150000"/>
              </a:lnSpc>
            </a:pPr>
            <a:r>
              <a:rPr lang="zh-CN" altLang="en-US" sz="1300" b="1" dirty="0">
                <a:solidFill>
                  <a:srgbClr val="000000"/>
                </a:solidFill>
                <a:latin typeface="微软雅黑" pitchFamily="34" charset="-122"/>
                <a:ea typeface="微软雅黑" pitchFamily="34" charset="-122"/>
              </a:rPr>
              <a:t>单击此处添加文字说明单击此处添加文字说明</a:t>
            </a:r>
            <a:endParaRPr lang="en-US" altLang="zh-CN" sz="1300" b="1" dirty="0">
              <a:solidFill>
                <a:srgbClr val="000000"/>
              </a:solidFill>
              <a:latin typeface="微软雅黑" pitchFamily="34" charset="-122"/>
              <a:ea typeface="微软雅黑" pitchFamily="34" charset="-122"/>
            </a:endParaRPr>
          </a:p>
          <a:p>
            <a:pPr eaLnBrk="0" hangingPunct="0">
              <a:lnSpc>
                <a:spcPct val="150000"/>
              </a:lnSpc>
            </a:pPr>
            <a:r>
              <a:rPr lang="zh-CN" altLang="en-US" sz="1300" b="1" dirty="0">
                <a:solidFill>
                  <a:srgbClr val="000000"/>
                </a:solidFill>
                <a:latin typeface="微软雅黑" pitchFamily="34" charset="-122"/>
                <a:ea typeface="微软雅黑" pitchFamily="34" charset="-122"/>
              </a:rPr>
              <a:t>单击此处添加文字说明单击此处添加文字说明单击此处添加文字说明</a:t>
            </a:r>
            <a:endParaRPr lang="en-US" altLang="zh-CN" sz="1300" b="1" dirty="0">
              <a:solidFill>
                <a:srgbClr val="000000"/>
              </a:solidFill>
              <a:latin typeface="微软雅黑" pitchFamily="34" charset="-122"/>
              <a:ea typeface="微软雅黑" pitchFamily="34" charset="-122"/>
            </a:endParaRPr>
          </a:p>
        </p:txBody>
      </p:sp>
      <p:sp>
        <p:nvSpPr>
          <p:cNvPr id="10" name="TextBox 9"/>
          <p:cNvSpPr txBox="1">
            <a:spLocks noChangeArrowheads="1"/>
          </p:cNvSpPr>
          <p:nvPr/>
        </p:nvSpPr>
        <p:spPr bwMode="auto">
          <a:xfrm>
            <a:off x="428596" y="264611"/>
            <a:ext cx="2778682" cy="411829"/>
          </a:xfrm>
          <a:prstGeom prst="rect">
            <a:avLst/>
          </a:prstGeom>
          <a:noFill/>
          <a:ln w="9525">
            <a:noFill/>
            <a:miter lim="800000"/>
            <a:headEnd/>
            <a:tailEnd/>
          </a:ln>
        </p:spPr>
        <p:txBody>
          <a:bodyPr wrap="none" lIns="72567" tIns="36283" rIns="72567" bIns="36283">
            <a:spAutoFit/>
          </a:bodyPr>
          <a:lstStyle/>
          <a:p>
            <a:r>
              <a:rPr lang="en-US" altLang="zh-CN" sz="2200" dirty="0">
                <a:latin typeface="方正大标宋简体" pitchFamily="2" charset="-122"/>
                <a:ea typeface="方正大标宋简体" pitchFamily="2" charset="-122"/>
              </a:rPr>
              <a:t>&gt;&gt;</a:t>
            </a:r>
            <a:r>
              <a:rPr lang="zh-CN" altLang="en-US" sz="2200" dirty="0">
                <a:latin typeface="方正大标宋简体" pitchFamily="2" charset="-122"/>
                <a:ea typeface="方正大标宋简体" pitchFamily="2" charset="-122"/>
              </a:rPr>
              <a:t>单击此处添加标题</a:t>
            </a:r>
          </a:p>
        </p:txBody>
      </p:sp>
      <p:pic>
        <p:nvPicPr>
          <p:cNvPr id="3074" name="Picture 2" descr="C:\Users\Administrator\Desktop\8.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5576" y="1111805"/>
            <a:ext cx="3412261" cy="3647591"/>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3" descr="C:\Users\Administrator\Desktop\88.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576843" y="4253394"/>
            <a:ext cx="1008563" cy="459019"/>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3" descr="C:\Users\Administrator\Desktop\88.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587461" y="4288122"/>
            <a:ext cx="680061" cy="3095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0773587"/>
      </p:ext>
    </p:extLst>
  </p:cSld>
  <p:clrMapOvr>
    <a:masterClrMapping/>
  </p:clrMapOvr>
  <mc:AlternateContent xmlns:mc="http://schemas.openxmlformats.org/markup-compatibility/2006" xmlns:p14="http://schemas.microsoft.com/office/powerpoint/2010/main">
    <mc:Choice Requires="p14">
      <p:transition spd="slow" p14:dur="1500" advTm="0">
        <p:push/>
      </p:transition>
    </mc:Choice>
    <mc:Fallback xmlns="">
      <p:transition spd="slow" advTm="0">
        <p:push/>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
                                        </p:tgtEl>
                                        <p:attrNameLst>
                                          <p:attrName>ppt_y</p:attrName>
                                        </p:attrNameLst>
                                      </p:cBhvr>
                                      <p:tavLst>
                                        <p:tav tm="0">
                                          <p:val>
                                            <p:strVal val="#ppt_y"/>
                                          </p:val>
                                        </p:tav>
                                        <p:tav tm="100000">
                                          <p:val>
                                            <p:strVal val="#ppt_y"/>
                                          </p:val>
                                        </p:tav>
                                      </p:tavLst>
                                    </p:anim>
                                    <p:anim calcmode="lin" valueType="num">
                                      <p:cBhvr>
                                        <p:cTn id="9"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
                                        </p:tgtEl>
                                      </p:cBhvr>
                                    </p:animEffect>
                                  </p:childTnLst>
                                </p:cTn>
                              </p:par>
                            </p:childTnLst>
                          </p:cTn>
                        </p:par>
                        <p:par>
                          <p:cTn id="12" fill="hold">
                            <p:stCondLst>
                              <p:cond delay="950"/>
                            </p:stCondLst>
                            <p:childTnLst>
                              <p:par>
                                <p:cTn id="13" presetID="42" presetClass="entr" presetSubtype="0" fill="hold" nodeType="afterEffect">
                                  <p:stCondLst>
                                    <p:cond delay="0"/>
                                  </p:stCondLst>
                                  <p:childTnLst>
                                    <p:set>
                                      <p:cBhvr>
                                        <p:cTn id="14" dur="1" fill="hold">
                                          <p:stCondLst>
                                            <p:cond delay="0"/>
                                          </p:stCondLst>
                                        </p:cTn>
                                        <p:tgtEl>
                                          <p:spTgt spid="3074"/>
                                        </p:tgtEl>
                                        <p:attrNameLst>
                                          <p:attrName>style.visibility</p:attrName>
                                        </p:attrNameLst>
                                      </p:cBhvr>
                                      <p:to>
                                        <p:strVal val="visible"/>
                                      </p:to>
                                    </p:set>
                                    <p:animEffect transition="in" filter="fade">
                                      <p:cBhvr>
                                        <p:cTn id="15" dur="2000"/>
                                        <p:tgtEl>
                                          <p:spTgt spid="3074"/>
                                        </p:tgtEl>
                                      </p:cBhvr>
                                    </p:animEffect>
                                    <p:anim calcmode="lin" valueType="num">
                                      <p:cBhvr>
                                        <p:cTn id="16" dur="2000" fill="hold"/>
                                        <p:tgtEl>
                                          <p:spTgt spid="3074"/>
                                        </p:tgtEl>
                                        <p:attrNameLst>
                                          <p:attrName>ppt_x</p:attrName>
                                        </p:attrNameLst>
                                      </p:cBhvr>
                                      <p:tavLst>
                                        <p:tav tm="0">
                                          <p:val>
                                            <p:strVal val="#ppt_x"/>
                                          </p:val>
                                        </p:tav>
                                        <p:tav tm="100000">
                                          <p:val>
                                            <p:strVal val="#ppt_x"/>
                                          </p:val>
                                        </p:tav>
                                      </p:tavLst>
                                    </p:anim>
                                    <p:anim calcmode="lin" valueType="num">
                                      <p:cBhvr>
                                        <p:cTn id="17" dur="2000" fill="hold"/>
                                        <p:tgtEl>
                                          <p:spTgt spid="3074"/>
                                        </p:tgtEl>
                                        <p:attrNameLst>
                                          <p:attrName>ppt_y</p:attrName>
                                        </p:attrNameLst>
                                      </p:cBhvr>
                                      <p:tavLst>
                                        <p:tav tm="0">
                                          <p:val>
                                            <p:strVal val="#ppt_y+.1"/>
                                          </p:val>
                                        </p:tav>
                                        <p:tav tm="100000">
                                          <p:val>
                                            <p:strVal val="#ppt_y"/>
                                          </p:val>
                                        </p:tav>
                                      </p:tavLst>
                                    </p:anim>
                                  </p:childTnLst>
                                </p:cTn>
                              </p:par>
                              <p:par>
                                <p:cTn id="18" presetID="2" presetClass="entr" presetSubtype="2" fill="hold" nodeType="with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3000" fill="hold"/>
                                        <p:tgtEl>
                                          <p:spTgt spid="12"/>
                                        </p:tgtEl>
                                        <p:attrNameLst>
                                          <p:attrName>ppt_x</p:attrName>
                                        </p:attrNameLst>
                                      </p:cBhvr>
                                      <p:tavLst>
                                        <p:tav tm="0">
                                          <p:val>
                                            <p:strVal val="1+#ppt_w/2"/>
                                          </p:val>
                                        </p:tav>
                                        <p:tav tm="100000">
                                          <p:val>
                                            <p:strVal val="#ppt_x"/>
                                          </p:val>
                                        </p:tav>
                                      </p:tavLst>
                                    </p:anim>
                                    <p:anim calcmode="lin" valueType="num">
                                      <p:cBhvr additive="base">
                                        <p:cTn id="21" dur="3000" fill="hold"/>
                                        <p:tgtEl>
                                          <p:spTgt spid="12"/>
                                        </p:tgtEl>
                                        <p:attrNameLst>
                                          <p:attrName>ppt_y</p:attrName>
                                        </p:attrNameLst>
                                      </p:cBhvr>
                                      <p:tavLst>
                                        <p:tav tm="0">
                                          <p:val>
                                            <p:strVal val="#ppt_y"/>
                                          </p:val>
                                        </p:tav>
                                        <p:tav tm="100000">
                                          <p:val>
                                            <p:strVal val="#ppt_y"/>
                                          </p:val>
                                        </p:tav>
                                      </p:tavLst>
                                    </p:anim>
                                  </p:childTnLst>
                                </p:cTn>
                              </p:par>
                              <p:par>
                                <p:cTn id="22" presetID="2" presetClass="entr" presetSubtype="2" fill="hold" nodeType="withEffect">
                                  <p:stCondLst>
                                    <p:cond delay="85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3000" fill="hold"/>
                                        <p:tgtEl>
                                          <p:spTgt spid="13"/>
                                        </p:tgtEl>
                                        <p:attrNameLst>
                                          <p:attrName>ppt_x</p:attrName>
                                        </p:attrNameLst>
                                      </p:cBhvr>
                                      <p:tavLst>
                                        <p:tav tm="0">
                                          <p:val>
                                            <p:strVal val="1+#ppt_w/2"/>
                                          </p:val>
                                        </p:tav>
                                        <p:tav tm="100000">
                                          <p:val>
                                            <p:strVal val="#ppt_x"/>
                                          </p:val>
                                        </p:tav>
                                      </p:tavLst>
                                    </p:anim>
                                    <p:anim calcmode="lin" valueType="num">
                                      <p:cBhvr additive="base">
                                        <p:cTn id="25" dur="3000" fill="hold"/>
                                        <p:tgtEl>
                                          <p:spTgt spid="13"/>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stCondLst>
                                    <p:cond delay="1550"/>
                                  </p:stCondLst>
                                  <p:childTnLst>
                                    <p:set>
                                      <p:cBhvr>
                                        <p:cTn id="27" dur="1" fill="hold">
                                          <p:stCondLst>
                                            <p:cond delay="0"/>
                                          </p:stCondLst>
                                        </p:cTn>
                                        <p:tgtEl>
                                          <p:spTgt spid="20492"/>
                                        </p:tgtEl>
                                        <p:attrNameLst>
                                          <p:attrName>style.visibility</p:attrName>
                                        </p:attrNameLst>
                                      </p:cBhvr>
                                      <p:to>
                                        <p:strVal val="visible"/>
                                      </p:to>
                                    </p:set>
                                    <p:anim calcmode="lin" valueType="num">
                                      <p:cBhvr additive="base">
                                        <p:cTn id="28" dur="1000" fill="hold"/>
                                        <p:tgtEl>
                                          <p:spTgt spid="20492"/>
                                        </p:tgtEl>
                                        <p:attrNameLst>
                                          <p:attrName>ppt_x</p:attrName>
                                        </p:attrNameLst>
                                      </p:cBhvr>
                                      <p:tavLst>
                                        <p:tav tm="0">
                                          <p:val>
                                            <p:strVal val="1+#ppt_w/2"/>
                                          </p:val>
                                        </p:tav>
                                        <p:tav tm="100000">
                                          <p:val>
                                            <p:strVal val="#ppt_x"/>
                                          </p:val>
                                        </p:tav>
                                      </p:tavLst>
                                    </p:anim>
                                    <p:anim calcmode="lin" valueType="num">
                                      <p:cBhvr additive="base">
                                        <p:cTn id="29" dur="1000" fill="hold"/>
                                        <p:tgtEl>
                                          <p:spTgt spid="20492"/>
                                        </p:tgtEl>
                                        <p:attrNameLst>
                                          <p:attrName>ppt_y</p:attrName>
                                        </p:attrNameLst>
                                      </p:cBhvr>
                                      <p:tavLst>
                                        <p:tav tm="0">
                                          <p:val>
                                            <p:strVal val="#ppt_y"/>
                                          </p:val>
                                        </p:tav>
                                        <p:tav tm="100000">
                                          <p:val>
                                            <p:strVal val="#ppt_y"/>
                                          </p:val>
                                        </p:tav>
                                      </p:tavLst>
                                    </p:anim>
                                  </p:childTnLst>
                                </p:cTn>
                              </p:par>
                              <p:par>
                                <p:cTn id="30" presetID="22" presetClass="entr" presetSubtype="1" fill="hold" grpId="0" nodeType="withEffect">
                                  <p:stCondLst>
                                    <p:cond delay="2650"/>
                                  </p:stCondLst>
                                  <p:childTnLst>
                                    <p:set>
                                      <p:cBhvr>
                                        <p:cTn id="31" dur="1" fill="hold">
                                          <p:stCondLst>
                                            <p:cond delay="0"/>
                                          </p:stCondLst>
                                        </p:cTn>
                                        <p:tgtEl>
                                          <p:spTgt spid="20489"/>
                                        </p:tgtEl>
                                        <p:attrNameLst>
                                          <p:attrName>style.visibility</p:attrName>
                                        </p:attrNameLst>
                                      </p:cBhvr>
                                      <p:to>
                                        <p:strVal val="visible"/>
                                      </p:to>
                                    </p:set>
                                    <p:animEffect transition="in" filter="wipe(up)">
                                      <p:cBhvr>
                                        <p:cTn id="32" dur="2000"/>
                                        <p:tgtEl>
                                          <p:spTgt spid="204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9" grpId="0"/>
      <p:bldP spid="1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06" name="Picture 2" descr="C:\Users\Administrator\Desktop\90.png"/>
          <p:cNvPicPr>
            <a:picLocks noChangeAspect="1" noChangeArrowheads="1"/>
          </p:cNvPicPr>
          <p:nvPr/>
        </p:nvPicPr>
        <p:blipFill>
          <a:blip r:embed="rId3"/>
          <a:srcRect/>
          <a:stretch>
            <a:fillRect/>
          </a:stretch>
        </p:blipFill>
        <p:spPr bwMode="auto">
          <a:xfrm>
            <a:off x="1403648" y="995463"/>
            <a:ext cx="2389765" cy="3756135"/>
          </a:xfrm>
          <a:prstGeom prst="rect">
            <a:avLst/>
          </a:prstGeom>
          <a:noFill/>
          <a:ln w="9525">
            <a:noFill/>
            <a:miter lim="800000"/>
            <a:headEnd/>
            <a:tailEnd/>
          </a:ln>
        </p:spPr>
      </p:pic>
      <p:sp>
        <p:nvSpPr>
          <p:cNvPr id="22" name="TextBox 21"/>
          <p:cNvSpPr txBox="1"/>
          <p:nvPr/>
        </p:nvSpPr>
        <p:spPr bwMode="auto">
          <a:xfrm>
            <a:off x="1859917" y="2140075"/>
            <a:ext cx="1415488" cy="831350"/>
          </a:xfrm>
          <a:prstGeom prst="rect">
            <a:avLst/>
          </a:prstGeom>
          <a:noFill/>
        </p:spPr>
        <p:txBody>
          <a:bodyPr wrap="none">
            <a:spAutoFit/>
          </a:bodyPr>
          <a:lstStyle/>
          <a:p>
            <a:pPr>
              <a:defRPr/>
            </a:pPr>
            <a:r>
              <a:rPr lang="zh-CN" altLang="en-US" sz="2400" dirty="0">
                <a:solidFill>
                  <a:schemeClr val="bg1"/>
                </a:solidFill>
                <a:latin typeface="+mn-ea"/>
                <a:ea typeface="+mn-ea"/>
              </a:rPr>
              <a:t>单击此处</a:t>
            </a:r>
            <a:endParaRPr lang="en-US" altLang="zh-CN" sz="2400" dirty="0">
              <a:solidFill>
                <a:schemeClr val="bg1"/>
              </a:solidFill>
              <a:latin typeface="+mn-ea"/>
              <a:ea typeface="+mn-ea"/>
            </a:endParaRPr>
          </a:p>
          <a:p>
            <a:pPr>
              <a:defRPr/>
            </a:pPr>
            <a:r>
              <a:rPr lang="zh-CN" altLang="en-US" sz="2400" dirty="0">
                <a:solidFill>
                  <a:schemeClr val="bg1"/>
                </a:solidFill>
                <a:latin typeface="+mn-ea"/>
                <a:ea typeface="+mn-ea"/>
              </a:rPr>
              <a:t>添加标题</a:t>
            </a:r>
          </a:p>
        </p:txBody>
      </p:sp>
      <p:pic>
        <p:nvPicPr>
          <p:cNvPr id="102409" name="Picture 2" descr="C:\Users\Administrator\Desktop\8.png"/>
          <p:cNvPicPr>
            <a:picLocks noChangeAspect="1" noChangeArrowheads="1"/>
          </p:cNvPicPr>
          <p:nvPr/>
        </p:nvPicPr>
        <p:blipFill>
          <a:blip r:embed="rId4"/>
          <a:srcRect/>
          <a:stretch>
            <a:fillRect/>
          </a:stretch>
        </p:blipFill>
        <p:spPr bwMode="auto">
          <a:xfrm>
            <a:off x="3995937" y="1680834"/>
            <a:ext cx="4320480" cy="1478284"/>
          </a:xfrm>
          <a:prstGeom prst="rect">
            <a:avLst/>
          </a:prstGeom>
          <a:noFill/>
          <a:ln w="9525">
            <a:noFill/>
            <a:miter lim="800000"/>
            <a:headEnd/>
            <a:tailEnd/>
          </a:ln>
        </p:spPr>
      </p:pic>
      <p:sp>
        <p:nvSpPr>
          <p:cNvPr id="102410" name="Rectangle 12"/>
          <p:cNvSpPr>
            <a:spLocks noChangeArrowheads="1"/>
          </p:cNvSpPr>
          <p:nvPr/>
        </p:nvSpPr>
        <p:spPr bwMode="auto">
          <a:xfrm>
            <a:off x="4280179" y="2220976"/>
            <a:ext cx="2629239" cy="810213"/>
          </a:xfrm>
          <a:prstGeom prst="rect">
            <a:avLst/>
          </a:prstGeom>
          <a:noFill/>
          <a:ln w="9525" algn="ctr">
            <a:noFill/>
            <a:miter lim="800000"/>
            <a:headEnd/>
            <a:tailEnd/>
          </a:ln>
        </p:spPr>
        <p:txBody>
          <a:bodyPr>
            <a:spAutoFit/>
          </a:bodyPr>
          <a:lstStyle/>
          <a:p>
            <a:pPr eaLnBrk="0" hangingPunct="0"/>
            <a:r>
              <a:rPr lang="zh-CN" altLang="en-US" dirty="0">
                <a:solidFill>
                  <a:schemeClr val="bg1"/>
                </a:solidFill>
                <a:latin typeface="宋体" charset="-122"/>
              </a:rPr>
              <a:t>单击此处添加文字说明</a:t>
            </a:r>
          </a:p>
        </p:txBody>
      </p:sp>
      <p:sp>
        <p:nvSpPr>
          <p:cNvPr id="20489" name="Rectangle 12"/>
          <p:cNvSpPr>
            <a:spLocks noChangeArrowheads="1"/>
          </p:cNvSpPr>
          <p:nvPr/>
        </p:nvSpPr>
        <p:spPr bwMode="auto">
          <a:xfrm>
            <a:off x="4067944" y="3291830"/>
            <a:ext cx="3514985" cy="673439"/>
          </a:xfrm>
          <a:prstGeom prst="rect">
            <a:avLst/>
          </a:prstGeom>
          <a:noFill/>
          <a:ln w="9525" algn="ctr">
            <a:noFill/>
            <a:miter lim="800000"/>
            <a:headEnd/>
            <a:tailEnd/>
          </a:ln>
        </p:spPr>
        <p:txBody>
          <a:bodyPr lIns="72567" tIns="36283" rIns="72567" bIns="36283">
            <a:spAutoFit/>
          </a:bodyPr>
          <a:lstStyle/>
          <a:p>
            <a:pPr eaLnBrk="0" hangingPunct="0"/>
            <a:r>
              <a:rPr lang="zh-CN" altLang="en-US" sz="1300" dirty="0">
                <a:solidFill>
                  <a:srgbClr val="000000"/>
                </a:solidFill>
                <a:latin typeface="宋体" charset="-122"/>
              </a:rPr>
              <a:t>单击此处添加文字说明单击此处添加文字说明</a:t>
            </a:r>
            <a:endParaRPr lang="en-US" altLang="zh-CN" sz="1300" dirty="0">
              <a:solidFill>
                <a:srgbClr val="000000"/>
              </a:solidFill>
              <a:latin typeface="宋体" charset="-122"/>
            </a:endParaRPr>
          </a:p>
          <a:p>
            <a:pPr eaLnBrk="0" hangingPunct="0"/>
            <a:r>
              <a:rPr lang="zh-CN" altLang="en-US" sz="1300" dirty="0">
                <a:solidFill>
                  <a:srgbClr val="000000"/>
                </a:solidFill>
                <a:latin typeface="宋体" charset="-122"/>
              </a:rPr>
              <a:t>单击此处添加文字说明单击此处添加文字说明</a:t>
            </a:r>
            <a:endParaRPr lang="en-US" altLang="zh-CN" sz="1300" dirty="0">
              <a:solidFill>
                <a:srgbClr val="000000"/>
              </a:solidFill>
              <a:latin typeface="宋体" charset="-122"/>
            </a:endParaRPr>
          </a:p>
          <a:p>
            <a:pPr eaLnBrk="0" hangingPunct="0"/>
            <a:r>
              <a:rPr lang="zh-CN" altLang="en-US" sz="1300" dirty="0">
                <a:solidFill>
                  <a:srgbClr val="000000"/>
                </a:solidFill>
                <a:latin typeface="宋体" charset="-122"/>
              </a:rPr>
              <a:t>单击此处添加文字说明</a:t>
            </a:r>
          </a:p>
        </p:txBody>
      </p:sp>
      <p:sp>
        <p:nvSpPr>
          <p:cNvPr id="10" name="TextBox 9"/>
          <p:cNvSpPr txBox="1">
            <a:spLocks noChangeArrowheads="1"/>
          </p:cNvSpPr>
          <p:nvPr/>
        </p:nvSpPr>
        <p:spPr bwMode="auto">
          <a:xfrm>
            <a:off x="428596" y="264611"/>
            <a:ext cx="2778682" cy="411829"/>
          </a:xfrm>
          <a:prstGeom prst="rect">
            <a:avLst/>
          </a:prstGeom>
          <a:noFill/>
          <a:ln w="9525">
            <a:noFill/>
            <a:miter lim="800000"/>
            <a:headEnd/>
            <a:tailEnd/>
          </a:ln>
        </p:spPr>
        <p:txBody>
          <a:bodyPr wrap="none" lIns="72567" tIns="36283" rIns="72567" bIns="36283">
            <a:spAutoFit/>
          </a:bodyPr>
          <a:lstStyle/>
          <a:p>
            <a:r>
              <a:rPr lang="en-US" altLang="zh-CN" sz="2200" dirty="0">
                <a:latin typeface="方正大标宋简体" pitchFamily="2" charset="-122"/>
                <a:ea typeface="方正大标宋简体" pitchFamily="2" charset="-122"/>
              </a:rPr>
              <a:t>&gt;&gt;</a:t>
            </a:r>
            <a:r>
              <a:rPr lang="zh-CN" altLang="en-US" sz="2200" dirty="0">
                <a:latin typeface="方正大标宋简体" pitchFamily="2" charset="-122"/>
                <a:ea typeface="方正大标宋简体" pitchFamily="2" charset="-122"/>
              </a:rPr>
              <a:t>单击此处添加标题</a:t>
            </a:r>
          </a:p>
        </p:txBody>
      </p:sp>
      <p:pic>
        <p:nvPicPr>
          <p:cNvPr id="11" name="Picture 3" descr="C:\Users\Administrator\Desktop\00.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6814986" y="2643758"/>
            <a:ext cx="2329014" cy="255795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500" advTm="0">
        <p:push/>
      </p:transition>
    </mc:Choice>
    <mc:Fallback xmlns="">
      <p:transition spd="slow" advTm="0">
        <p:push/>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
                                        </p:tgtEl>
                                        <p:attrNameLst>
                                          <p:attrName>ppt_y</p:attrName>
                                        </p:attrNameLst>
                                      </p:cBhvr>
                                      <p:tavLst>
                                        <p:tav tm="0">
                                          <p:val>
                                            <p:strVal val="#ppt_y"/>
                                          </p:val>
                                        </p:tav>
                                        <p:tav tm="100000">
                                          <p:val>
                                            <p:strVal val="#ppt_y"/>
                                          </p:val>
                                        </p:tav>
                                      </p:tavLst>
                                    </p:anim>
                                    <p:anim calcmode="lin" valueType="num">
                                      <p:cBhvr>
                                        <p:cTn id="9"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
                                        </p:tgtEl>
                                      </p:cBhvr>
                                    </p:animEffect>
                                  </p:childTnLst>
                                </p:cTn>
                              </p:par>
                            </p:childTnLst>
                          </p:cTn>
                        </p:par>
                        <p:par>
                          <p:cTn id="12" fill="hold">
                            <p:stCondLst>
                              <p:cond delay="950"/>
                            </p:stCondLst>
                            <p:childTnLst>
                              <p:par>
                                <p:cTn id="13" presetID="42" presetClass="entr" presetSubtype="0" fill="hold" nodeType="afterEffect">
                                  <p:stCondLst>
                                    <p:cond delay="0"/>
                                  </p:stCondLst>
                                  <p:childTnLst>
                                    <p:set>
                                      <p:cBhvr>
                                        <p:cTn id="14" dur="1" fill="hold">
                                          <p:stCondLst>
                                            <p:cond delay="0"/>
                                          </p:stCondLst>
                                        </p:cTn>
                                        <p:tgtEl>
                                          <p:spTgt spid="102406"/>
                                        </p:tgtEl>
                                        <p:attrNameLst>
                                          <p:attrName>style.visibility</p:attrName>
                                        </p:attrNameLst>
                                      </p:cBhvr>
                                      <p:to>
                                        <p:strVal val="visible"/>
                                      </p:to>
                                    </p:set>
                                    <p:animEffect transition="in" filter="fade">
                                      <p:cBhvr>
                                        <p:cTn id="15" dur="1000"/>
                                        <p:tgtEl>
                                          <p:spTgt spid="102406"/>
                                        </p:tgtEl>
                                      </p:cBhvr>
                                    </p:animEffect>
                                    <p:anim calcmode="lin" valueType="num">
                                      <p:cBhvr>
                                        <p:cTn id="16" dur="1000" fill="hold"/>
                                        <p:tgtEl>
                                          <p:spTgt spid="102406"/>
                                        </p:tgtEl>
                                        <p:attrNameLst>
                                          <p:attrName>ppt_x</p:attrName>
                                        </p:attrNameLst>
                                      </p:cBhvr>
                                      <p:tavLst>
                                        <p:tav tm="0">
                                          <p:val>
                                            <p:strVal val="#ppt_x"/>
                                          </p:val>
                                        </p:tav>
                                        <p:tav tm="100000">
                                          <p:val>
                                            <p:strVal val="#ppt_x"/>
                                          </p:val>
                                        </p:tav>
                                      </p:tavLst>
                                    </p:anim>
                                    <p:anim calcmode="lin" valueType="num">
                                      <p:cBhvr>
                                        <p:cTn id="17" dur="1000" fill="hold"/>
                                        <p:tgtEl>
                                          <p:spTgt spid="102406"/>
                                        </p:tgtEl>
                                        <p:attrNameLst>
                                          <p:attrName>ppt_y</p:attrName>
                                        </p:attrNameLst>
                                      </p:cBhvr>
                                      <p:tavLst>
                                        <p:tav tm="0">
                                          <p:val>
                                            <p:strVal val="#ppt_y+.1"/>
                                          </p:val>
                                        </p:tav>
                                        <p:tav tm="100000">
                                          <p:val>
                                            <p:strVal val="#ppt_y"/>
                                          </p:val>
                                        </p:tav>
                                      </p:tavLst>
                                    </p:anim>
                                  </p:childTnLst>
                                </p:cTn>
                              </p:par>
                            </p:childTnLst>
                          </p:cTn>
                        </p:par>
                        <p:par>
                          <p:cTn id="18" fill="hold">
                            <p:stCondLst>
                              <p:cond delay="1950"/>
                            </p:stCondLst>
                            <p:childTnLst>
                              <p:par>
                                <p:cTn id="19" presetID="22" presetClass="entr" presetSubtype="1" fill="hold" grpId="0" nodeType="after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wipe(up)">
                                      <p:cBhvr>
                                        <p:cTn id="21" dur="1000"/>
                                        <p:tgtEl>
                                          <p:spTgt spid="22"/>
                                        </p:tgtEl>
                                      </p:cBhvr>
                                    </p:animEffect>
                                  </p:childTnLst>
                                </p:cTn>
                              </p:par>
                            </p:childTnLst>
                          </p:cTn>
                        </p:par>
                        <p:par>
                          <p:cTn id="22" fill="hold">
                            <p:stCondLst>
                              <p:cond delay="2950"/>
                            </p:stCondLst>
                            <p:childTnLst>
                              <p:par>
                                <p:cTn id="23" presetID="22" presetClass="entr" presetSubtype="2" fill="hold" nodeType="afterEffect">
                                  <p:stCondLst>
                                    <p:cond delay="0"/>
                                  </p:stCondLst>
                                  <p:childTnLst>
                                    <p:set>
                                      <p:cBhvr>
                                        <p:cTn id="24" dur="1" fill="hold">
                                          <p:stCondLst>
                                            <p:cond delay="0"/>
                                          </p:stCondLst>
                                        </p:cTn>
                                        <p:tgtEl>
                                          <p:spTgt spid="102409"/>
                                        </p:tgtEl>
                                        <p:attrNameLst>
                                          <p:attrName>style.visibility</p:attrName>
                                        </p:attrNameLst>
                                      </p:cBhvr>
                                      <p:to>
                                        <p:strVal val="visible"/>
                                      </p:to>
                                    </p:set>
                                    <p:animEffect transition="in" filter="wipe(right)">
                                      <p:cBhvr>
                                        <p:cTn id="25" dur="1000"/>
                                        <p:tgtEl>
                                          <p:spTgt spid="102409"/>
                                        </p:tgtEl>
                                      </p:cBhvr>
                                    </p:animEffect>
                                  </p:childTnLst>
                                </p:cTn>
                              </p:par>
                              <p:par>
                                <p:cTn id="26" presetID="42" presetClass="entr" presetSubtype="0" fill="hold" grpId="0" nodeType="withEffect">
                                  <p:stCondLst>
                                    <p:cond delay="550"/>
                                  </p:stCondLst>
                                  <p:childTnLst>
                                    <p:set>
                                      <p:cBhvr>
                                        <p:cTn id="27" dur="1" fill="hold">
                                          <p:stCondLst>
                                            <p:cond delay="0"/>
                                          </p:stCondLst>
                                        </p:cTn>
                                        <p:tgtEl>
                                          <p:spTgt spid="20489"/>
                                        </p:tgtEl>
                                        <p:attrNameLst>
                                          <p:attrName>style.visibility</p:attrName>
                                        </p:attrNameLst>
                                      </p:cBhvr>
                                      <p:to>
                                        <p:strVal val="visible"/>
                                      </p:to>
                                    </p:set>
                                    <p:animEffect transition="in" filter="fade">
                                      <p:cBhvr>
                                        <p:cTn id="28" dur="1750"/>
                                        <p:tgtEl>
                                          <p:spTgt spid="20489"/>
                                        </p:tgtEl>
                                      </p:cBhvr>
                                    </p:animEffect>
                                    <p:anim calcmode="lin" valueType="num">
                                      <p:cBhvr>
                                        <p:cTn id="29" dur="1750" fill="hold"/>
                                        <p:tgtEl>
                                          <p:spTgt spid="20489"/>
                                        </p:tgtEl>
                                        <p:attrNameLst>
                                          <p:attrName>ppt_x</p:attrName>
                                        </p:attrNameLst>
                                      </p:cBhvr>
                                      <p:tavLst>
                                        <p:tav tm="0">
                                          <p:val>
                                            <p:strVal val="#ppt_x"/>
                                          </p:val>
                                        </p:tav>
                                        <p:tav tm="100000">
                                          <p:val>
                                            <p:strVal val="#ppt_x"/>
                                          </p:val>
                                        </p:tav>
                                      </p:tavLst>
                                    </p:anim>
                                    <p:anim calcmode="lin" valueType="num">
                                      <p:cBhvr>
                                        <p:cTn id="30" dur="1750" fill="hold"/>
                                        <p:tgtEl>
                                          <p:spTgt spid="20489"/>
                                        </p:tgtEl>
                                        <p:attrNameLst>
                                          <p:attrName>ppt_y</p:attrName>
                                        </p:attrNameLst>
                                      </p:cBhvr>
                                      <p:tavLst>
                                        <p:tav tm="0">
                                          <p:val>
                                            <p:strVal val="#ppt_y+.1"/>
                                          </p:val>
                                        </p:tav>
                                        <p:tav tm="100000">
                                          <p:val>
                                            <p:strVal val="#ppt_y"/>
                                          </p:val>
                                        </p:tav>
                                      </p:tavLst>
                                    </p:anim>
                                  </p:childTnLst>
                                </p:cTn>
                              </p:par>
                              <p:par>
                                <p:cTn id="31" presetID="10" presetClass="entr" presetSubtype="0" fill="hold" nodeType="withEffect">
                                  <p:stCondLst>
                                    <p:cond delay="55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500"/>
                                        <p:tgtEl>
                                          <p:spTgt spid="11"/>
                                        </p:tgtEl>
                                      </p:cBhvr>
                                    </p:animEffect>
                                  </p:childTnLst>
                                </p:cTn>
                              </p:par>
                              <p:par>
                                <p:cTn id="34" presetID="32" presetClass="emph" presetSubtype="0" fill="hold" nodeType="withEffect">
                                  <p:stCondLst>
                                    <p:cond delay="550"/>
                                  </p:stCondLst>
                                  <p:childTnLst>
                                    <p:animRot by="120000">
                                      <p:cBhvr>
                                        <p:cTn id="35" dur="200" fill="hold">
                                          <p:stCondLst>
                                            <p:cond delay="0"/>
                                          </p:stCondLst>
                                        </p:cTn>
                                        <p:tgtEl>
                                          <p:spTgt spid="11"/>
                                        </p:tgtEl>
                                        <p:attrNameLst>
                                          <p:attrName>r</p:attrName>
                                        </p:attrNameLst>
                                      </p:cBhvr>
                                    </p:animRot>
                                    <p:animRot by="-240000">
                                      <p:cBhvr>
                                        <p:cTn id="36" dur="400" fill="hold">
                                          <p:stCondLst>
                                            <p:cond delay="400"/>
                                          </p:stCondLst>
                                        </p:cTn>
                                        <p:tgtEl>
                                          <p:spTgt spid="11"/>
                                        </p:tgtEl>
                                        <p:attrNameLst>
                                          <p:attrName>r</p:attrName>
                                        </p:attrNameLst>
                                      </p:cBhvr>
                                    </p:animRot>
                                    <p:animRot by="240000">
                                      <p:cBhvr>
                                        <p:cTn id="37" dur="400" fill="hold">
                                          <p:stCondLst>
                                            <p:cond delay="800"/>
                                          </p:stCondLst>
                                        </p:cTn>
                                        <p:tgtEl>
                                          <p:spTgt spid="11"/>
                                        </p:tgtEl>
                                        <p:attrNameLst>
                                          <p:attrName>r</p:attrName>
                                        </p:attrNameLst>
                                      </p:cBhvr>
                                    </p:animRot>
                                    <p:animRot by="-240000">
                                      <p:cBhvr>
                                        <p:cTn id="38" dur="400" fill="hold">
                                          <p:stCondLst>
                                            <p:cond delay="1200"/>
                                          </p:stCondLst>
                                        </p:cTn>
                                        <p:tgtEl>
                                          <p:spTgt spid="11"/>
                                        </p:tgtEl>
                                        <p:attrNameLst>
                                          <p:attrName>r</p:attrName>
                                        </p:attrNameLst>
                                      </p:cBhvr>
                                    </p:animRot>
                                    <p:animRot by="120000">
                                      <p:cBhvr>
                                        <p:cTn id="39" dur="400" fill="hold">
                                          <p:stCondLst>
                                            <p:cond delay="1600"/>
                                          </p:stCondLst>
                                        </p:cTn>
                                        <p:tgtEl>
                                          <p:spTgt spid="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0489" grpId="0"/>
      <p:bldP spid="1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a:spLocks noChangeArrowheads="1"/>
          </p:cNvSpPr>
          <p:nvPr/>
        </p:nvSpPr>
        <p:spPr bwMode="auto">
          <a:xfrm>
            <a:off x="428596" y="264611"/>
            <a:ext cx="2778682" cy="411829"/>
          </a:xfrm>
          <a:prstGeom prst="rect">
            <a:avLst/>
          </a:prstGeom>
          <a:noFill/>
          <a:ln w="9525">
            <a:noFill/>
            <a:miter lim="800000"/>
            <a:headEnd/>
            <a:tailEnd/>
          </a:ln>
        </p:spPr>
        <p:txBody>
          <a:bodyPr wrap="none" lIns="72567" tIns="36283" rIns="72567" bIns="36283">
            <a:spAutoFit/>
          </a:bodyPr>
          <a:lstStyle/>
          <a:p>
            <a:r>
              <a:rPr lang="en-US" altLang="zh-CN" sz="2200" dirty="0">
                <a:latin typeface="方正大标宋简体" pitchFamily="2" charset="-122"/>
                <a:ea typeface="方正大标宋简体" pitchFamily="2" charset="-122"/>
              </a:rPr>
              <a:t>&gt;&gt;</a:t>
            </a:r>
            <a:r>
              <a:rPr lang="zh-CN" altLang="en-US" sz="2200" dirty="0">
                <a:latin typeface="方正大标宋简体" pitchFamily="2" charset="-122"/>
                <a:ea typeface="方正大标宋简体" pitchFamily="2" charset="-122"/>
              </a:rPr>
              <a:t>单击此处添加标题</a:t>
            </a:r>
          </a:p>
        </p:txBody>
      </p:sp>
      <p:pic>
        <p:nvPicPr>
          <p:cNvPr id="19" name="Picture 14" descr="C:\Users\Administrator\Desktop\花.png"/>
          <p:cNvPicPr>
            <a:picLocks noChangeAspect="1" noChangeArrowheads="1"/>
          </p:cNvPicPr>
          <p:nvPr/>
        </p:nvPicPr>
        <p:blipFill>
          <a:blip r:embed="rId3">
            <a:duotone>
              <a:schemeClr val="bg2">
                <a:shade val="45000"/>
                <a:satMod val="135000"/>
              </a:schemeClr>
              <a:prstClr val="white"/>
            </a:duotone>
          </a:blip>
          <a:srcRect/>
          <a:stretch>
            <a:fillRect/>
          </a:stretch>
        </p:blipFill>
        <p:spPr bwMode="auto">
          <a:xfrm>
            <a:off x="0" y="3885257"/>
            <a:ext cx="9144000" cy="1266825"/>
          </a:xfrm>
          <a:prstGeom prst="rect">
            <a:avLst/>
          </a:prstGeom>
          <a:noFill/>
        </p:spPr>
      </p:pic>
      <p:pic>
        <p:nvPicPr>
          <p:cNvPr id="4" name="Picture 36" descr="中国地图副本"/>
          <p:cNvPicPr>
            <a:picLocks noChangeAspect="1" noChangeArrowheads="1"/>
          </p:cNvPicPr>
          <p:nvPr/>
        </p:nvPicPr>
        <p:blipFill>
          <a:blip r:embed="rId4" cstate="print">
            <a:grayscl/>
            <a:extLst>
              <a:ext uri="{BEBA8EAE-BF5A-486C-A8C5-ECC9F3942E4B}">
                <a14:imgProps xmlns:a14="http://schemas.microsoft.com/office/drawing/2010/main">
                  <a14:imgLayer r:embed="rId5">
                    <a14:imgEffect>
                      <a14:sharpenSoften amount="50000"/>
                    </a14:imgEffect>
                    <a14:imgEffect>
                      <a14:colorTemperature colorTemp="11500"/>
                    </a14:imgEffect>
                    <a14:imgEffect>
                      <a14:saturation sat="210000"/>
                    </a14:imgEffect>
                    <a14:imgEffect>
                      <a14:brightnessContrast bright="22000" contrast="-38000"/>
                    </a14:imgEffect>
                  </a14:imgLayer>
                </a14:imgProps>
              </a:ext>
              <a:ext uri="{28A0092B-C50C-407E-A947-70E740481C1C}">
                <a14:useLocalDpi xmlns:a14="http://schemas.microsoft.com/office/drawing/2010/main" val="0"/>
              </a:ext>
            </a:extLst>
          </a:blip>
          <a:srcRect b="17883"/>
          <a:stretch>
            <a:fillRect/>
          </a:stretch>
        </p:blipFill>
        <p:spPr bwMode="auto">
          <a:xfrm>
            <a:off x="1534111" y="1347614"/>
            <a:ext cx="3812961" cy="2466232"/>
          </a:xfrm>
          <a:prstGeom prst="rect">
            <a:avLst/>
          </a:prstGeom>
          <a:noFill/>
          <a:ln>
            <a:noFill/>
          </a:ln>
          <a:effectLst>
            <a:outerShdw blurRad="241300" dist="38100" dir="5400000" sx="105000" sy="105000" algn="t" rotWithShape="0">
              <a:prstClr val="black">
                <a:alpha val="24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椭圆 4"/>
          <p:cNvSpPr/>
          <p:nvPr/>
        </p:nvSpPr>
        <p:spPr>
          <a:xfrm>
            <a:off x="4749834" y="2621913"/>
            <a:ext cx="241356" cy="181017"/>
          </a:xfrm>
          <a:prstGeom prst="ellipse">
            <a:avLst/>
          </a:prstGeom>
          <a:solidFill>
            <a:schemeClr val="accent2">
              <a:lumMod val="50000"/>
            </a:schemeClr>
          </a:solidFill>
          <a:ln w="15875" cap="flat" cmpd="sng" algn="ctr">
            <a:solidFill>
              <a:srgbClr val="FFFFFF"/>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effectLst/>
              <a:uLnTx/>
              <a:uFillTx/>
              <a:latin typeface="Arial"/>
              <a:ea typeface="宋体"/>
              <a:cs typeface="+mn-cs"/>
            </a:endParaRPr>
          </a:p>
        </p:txBody>
      </p:sp>
      <p:sp>
        <p:nvSpPr>
          <p:cNvPr id="6" name="Line 56"/>
          <p:cNvSpPr>
            <a:spLocks noChangeShapeType="1"/>
          </p:cNvSpPr>
          <p:nvPr/>
        </p:nvSpPr>
        <p:spPr bwMode="auto">
          <a:xfrm flipH="1">
            <a:off x="4870511" y="2712422"/>
            <a:ext cx="3405821" cy="0"/>
          </a:xfrm>
          <a:prstGeom prst="line">
            <a:avLst/>
          </a:prstGeom>
          <a:noFill/>
          <a:ln w="12700">
            <a:solidFill>
              <a:schemeClr val="tx1"/>
            </a:solidFill>
            <a:round/>
            <a:headEnd/>
            <a:tailEnd type="oval"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zh-CN" altLang="en-US" sz="1200" b="1">
              <a:latin typeface="Arial" charset="0"/>
              <a:ea typeface="微软雅黑" pitchFamily="34" charset="-122"/>
            </a:endParaRPr>
          </a:p>
        </p:txBody>
      </p:sp>
      <p:sp>
        <p:nvSpPr>
          <p:cNvPr id="7" name="TextBox 52"/>
          <p:cNvSpPr txBox="1">
            <a:spLocks noChangeArrowheads="1"/>
          </p:cNvSpPr>
          <p:nvPr/>
        </p:nvSpPr>
        <p:spPr bwMode="auto">
          <a:xfrm>
            <a:off x="5148677" y="2730218"/>
            <a:ext cx="2519363" cy="369332"/>
          </a:xfrm>
          <a:prstGeom prst="rect">
            <a:avLst/>
          </a:prstGeom>
          <a:noFill/>
          <a:ln w="9525">
            <a:noFill/>
            <a:miter lim="800000"/>
            <a:headEnd/>
            <a:tailEnd/>
          </a:ln>
        </p:spPr>
        <p:txBody>
          <a:bodyPr>
            <a:spAutoFit/>
          </a:bodyPr>
          <a:lstStyle/>
          <a:p>
            <a:pPr fontAlgn="base">
              <a:spcBef>
                <a:spcPct val="0"/>
              </a:spcBef>
              <a:spcAft>
                <a:spcPct val="0"/>
              </a:spcAft>
            </a:pPr>
            <a:r>
              <a:rPr lang="zh-CN" altLang="en-US" dirty="0">
                <a:latin typeface="微软雅黑" pitchFamily="34" charset="-122"/>
                <a:ea typeface="微软雅黑" pitchFamily="34" charset="-122"/>
              </a:rPr>
              <a:t>单击添加文本</a:t>
            </a:r>
            <a:r>
              <a:rPr lang="en-US" altLang="zh-CN" dirty="0">
                <a:latin typeface="微软雅黑" pitchFamily="34" charset="-122"/>
                <a:ea typeface="微软雅黑" pitchFamily="34" charset="-122"/>
              </a:rPr>
              <a:t> … …</a:t>
            </a:r>
            <a:endParaRPr lang="zh-CN" altLang="en-US" dirty="0">
              <a:latin typeface="微软雅黑" pitchFamily="34" charset="-122"/>
              <a:ea typeface="微软雅黑" pitchFamily="34" charset="-122"/>
            </a:endParaRPr>
          </a:p>
        </p:txBody>
      </p:sp>
      <p:sp>
        <p:nvSpPr>
          <p:cNvPr id="8" name="椭圆 7"/>
          <p:cNvSpPr/>
          <p:nvPr/>
        </p:nvSpPr>
        <p:spPr>
          <a:xfrm>
            <a:off x="3525387" y="3186269"/>
            <a:ext cx="230890" cy="173168"/>
          </a:xfrm>
          <a:prstGeom prst="ellipse">
            <a:avLst/>
          </a:prstGeom>
          <a:solidFill>
            <a:schemeClr val="accent2">
              <a:lumMod val="50000"/>
            </a:schemeClr>
          </a:solidFill>
          <a:ln w="12700" cap="flat" cmpd="sng" algn="ctr">
            <a:solidFill>
              <a:srgbClr val="FFFFFF"/>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C00000"/>
              </a:solidFill>
              <a:effectLst/>
              <a:uLnTx/>
              <a:uFillTx/>
              <a:latin typeface="Arial"/>
              <a:ea typeface="宋体"/>
              <a:cs typeface="+mn-cs"/>
            </a:endParaRPr>
          </a:p>
        </p:txBody>
      </p:sp>
      <p:sp>
        <p:nvSpPr>
          <p:cNvPr id="9" name="Rectangle 55"/>
          <p:cNvSpPr>
            <a:spLocks noChangeArrowheads="1"/>
          </p:cNvSpPr>
          <p:nvPr/>
        </p:nvSpPr>
        <p:spPr bwMode="auto">
          <a:xfrm>
            <a:off x="755577" y="3646210"/>
            <a:ext cx="2351061"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spcBef>
                <a:spcPct val="0"/>
              </a:spcBef>
              <a:spcAft>
                <a:spcPct val="0"/>
              </a:spcAft>
            </a:pPr>
            <a:r>
              <a:rPr lang="zh-CN" altLang="en-US" sz="1200" b="1" dirty="0">
                <a:solidFill>
                  <a:schemeClr val="tx1">
                    <a:lumMod val="85000"/>
                    <a:lumOff val="15000"/>
                  </a:schemeClr>
                </a:solidFill>
                <a:latin typeface="Arial" charset="0"/>
                <a:ea typeface="微软雅黑" pitchFamily="34" charset="-122"/>
              </a:rPr>
              <a:t>单击此处添加段落文字内容</a:t>
            </a:r>
            <a:endParaRPr lang="zh-CN" altLang="en-US" sz="1050" b="1" dirty="0">
              <a:solidFill>
                <a:schemeClr val="tx1">
                  <a:lumMod val="85000"/>
                  <a:lumOff val="15000"/>
                </a:schemeClr>
              </a:solidFill>
              <a:latin typeface="Arial" charset="0"/>
              <a:ea typeface="微软雅黑" pitchFamily="34" charset="-122"/>
            </a:endParaRPr>
          </a:p>
          <a:p>
            <a:pPr fontAlgn="base">
              <a:spcBef>
                <a:spcPct val="0"/>
              </a:spcBef>
              <a:spcAft>
                <a:spcPct val="0"/>
              </a:spcAft>
            </a:pPr>
            <a:r>
              <a:rPr lang="zh-CN" altLang="en-US" sz="900" dirty="0">
                <a:solidFill>
                  <a:schemeClr val="tx1">
                    <a:lumMod val="85000"/>
                    <a:lumOff val="15000"/>
                  </a:schemeClr>
                </a:solidFill>
                <a:latin typeface="Arial" charset="0"/>
                <a:ea typeface="微软雅黑" pitchFamily="34" charset="-122"/>
              </a:rPr>
              <a:t>单击此处添加段落文字内容</a:t>
            </a:r>
          </a:p>
          <a:p>
            <a:pPr fontAlgn="base">
              <a:spcBef>
                <a:spcPct val="0"/>
              </a:spcBef>
              <a:spcAft>
                <a:spcPct val="0"/>
              </a:spcAft>
            </a:pPr>
            <a:r>
              <a:rPr lang="zh-CN" altLang="en-US" sz="900" dirty="0">
                <a:solidFill>
                  <a:schemeClr val="tx1">
                    <a:lumMod val="85000"/>
                    <a:lumOff val="15000"/>
                  </a:schemeClr>
                </a:solidFill>
                <a:latin typeface="Arial" charset="0"/>
                <a:ea typeface="微软雅黑" pitchFamily="34" charset="-122"/>
              </a:rPr>
              <a:t>单击此处添加段落文字内容</a:t>
            </a:r>
          </a:p>
        </p:txBody>
      </p:sp>
      <p:grpSp>
        <p:nvGrpSpPr>
          <p:cNvPr id="10" name="组合 9"/>
          <p:cNvGrpSpPr/>
          <p:nvPr/>
        </p:nvGrpSpPr>
        <p:grpSpPr>
          <a:xfrm>
            <a:off x="859532" y="3265710"/>
            <a:ext cx="2771774" cy="364019"/>
            <a:chOff x="381000" y="3096770"/>
            <a:chExt cx="2771774" cy="485359"/>
          </a:xfrm>
        </p:grpSpPr>
        <p:sp>
          <p:nvSpPr>
            <p:cNvPr id="11" name="Line 54"/>
            <p:cNvSpPr>
              <a:spLocks noChangeShapeType="1"/>
            </p:cNvSpPr>
            <p:nvPr/>
          </p:nvSpPr>
          <p:spPr bwMode="auto">
            <a:xfrm flipV="1">
              <a:off x="2643186" y="3096770"/>
              <a:ext cx="509588" cy="483092"/>
            </a:xfrm>
            <a:prstGeom prst="line">
              <a:avLst/>
            </a:prstGeom>
            <a:noFill/>
            <a:ln w="12700">
              <a:solidFill>
                <a:schemeClr val="tx1"/>
              </a:solidFill>
              <a:round/>
              <a:headEnd/>
              <a:tailEnd type="oval" w="med" len="me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200" b="1" i="0" u="none" strike="noStrike" kern="0" cap="none" spc="0" normalizeH="0" baseline="0" noProof="0">
                <a:ln>
                  <a:noFill/>
                </a:ln>
                <a:solidFill>
                  <a:srgbClr val="C00000"/>
                </a:solidFill>
                <a:effectLst/>
                <a:uLnTx/>
                <a:uFillTx/>
                <a:latin typeface="Arial" charset="0"/>
                <a:ea typeface="微软雅黑" pitchFamily="34" charset="-122"/>
              </a:endParaRPr>
            </a:p>
          </p:txBody>
        </p:sp>
        <p:sp>
          <p:nvSpPr>
            <p:cNvPr id="12" name="Line 54"/>
            <p:cNvSpPr>
              <a:spLocks noChangeShapeType="1"/>
            </p:cNvSpPr>
            <p:nvPr/>
          </p:nvSpPr>
          <p:spPr bwMode="auto">
            <a:xfrm>
              <a:off x="381000" y="3582129"/>
              <a:ext cx="2270125" cy="0"/>
            </a:xfrm>
            <a:prstGeom prst="line">
              <a:avLst/>
            </a:prstGeom>
            <a:noFill/>
            <a:ln w="12700">
              <a:solidFill>
                <a:schemeClr val="tx1"/>
              </a:solidFill>
              <a:round/>
              <a:headEnd/>
              <a:tailEnd type="none" w="med" len="me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200" b="1" i="0" u="none" strike="noStrike" kern="0" cap="none" spc="0" normalizeH="0" baseline="0" noProof="0">
                <a:ln>
                  <a:noFill/>
                </a:ln>
                <a:solidFill>
                  <a:srgbClr val="C00000"/>
                </a:solidFill>
                <a:effectLst/>
                <a:uLnTx/>
                <a:uFillTx/>
                <a:latin typeface="Arial" charset="0"/>
                <a:ea typeface="微软雅黑" pitchFamily="34" charset="-122"/>
              </a:endParaRPr>
            </a:p>
          </p:txBody>
        </p:sp>
      </p:grpSp>
      <p:sp>
        <p:nvSpPr>
          <p:cNvPr id="13" name="Text Box 5"/>
          <p:cNvSpPr txBox="1">
            <a:spLocks noChangeArrowheads="1"/>
          </p:cNvSpPr>
          <p:nvPr/>
        </p:nvSpPr>
        <p:spPr bwMode="auto">
          <a:xfrm>
            <a:off x="5136221" y="2283718"/>
            <a:ext cx="326243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lnSpc>
                <a:spcPct val="120000"/>
              </a:lnSpc>
              <a:spcBef>
                <a:spcPct val="0"/>
              </a:spcBef>
              <a:spcAft>
                <a:spcPct val="0"/>
              </a:spcAft>
            </a:pPr>
            <a:r>
              <a:rPr lang="zh-CN" altLang="en-US" sz="2000" b="1" dirty="0">
                <a:latin typeface="微软雅黑" pitchFamily="34" charset="-122"/>
                <a:ea typeface="微软雅黑" pitchFamily="34" charset="-122"/>
              </a:rPr>
              <a:t>单击此处添加段落文字内容</a:t>
            </a:r>
          </a:p>
        </p:txBody>
      </p:sp>
      <p:sp>
        <p:nvSpPr>
          <p:cNvPr id="14" name="矩形 13"/>
          <p:cNvSpPr/>
          <p:nvPr/>
        </p:nvSpPr>
        <p:spPr>
          <a:xfrm>
            <a:off x="5353098" y="3846117"/>
            <a:ext cx="1525863" cy="677108"/>
          </a:xfrm>
          <a:prstGeom prst="rect">
            <a:avLst/>
          </a:prstGeom>
        </p:spPr>
        <p:txBody>
          <a:bodyPr wrap="square">
            <a:spAutoFit/>
          </a:bodyPr>
          <a:lstStyle/>
          <a:p>
            <a:pPr>
              <a:defRPr/>
            </a:pPr>
            <a:r>
              <a:rPr lang="zh-CN" altLang="en-US" sz="1400" b="1" dirty="0">
                <a:solidFill>
                  <a:schemeClr val="tx1">
                    <a:lumMod val="95000"/>
                    <a:lumOff val="5000"/>
                  </a:schemeClr>
                </a:solidFill>
                <a:latin typeface="微软雅黑" pitchFamily="34" charset="-122"/>
                <a:ea typeface="微软雅黑" pitchFamily="34" charset="-122"/>
              </a:rPr>
              <a:t>    补充说明</a:t>
            </a:r>
          </a:p>
          <a:p>
            <a:pPr marL="285750" indent="-285750" fontAlgn="base">
              <a:spcAft>
                <a:spcPct val="0"/>
              </a:spcAft>
              <a:buFont typeface="Arial" pitchFamily="34" charset="0"/>
              <a:buChar char="•"/>
            </a:pPr>
            <a:r>
              <a:rPr lang="zh-CN" altLang="en-US" sz="1200" dirty="0">
                <a:solidFill>
                  <a:schemeClr val="tx1">
                    <a:lumMod val="95000"/>
                    <a:lumOff val="5000"/>
                  </a:schemeClr>
                </a:solidFill>
                <a:latin typeface="微软雅黑" pitchFamily="34" charset="-122"/>
                <a:ea typeface="微软雅黑" pitchFamily="34" charset="-122"/>
              </a:rPr>
              <a:t>在此录入文字</a:t>
            </a:r>
            <a:endParaRPr lang="en-US" altLang="zh-CN" sz="1200" dirty="0">
              <a:solidFill>
                <a:schemeClr val="tx1">
                  <a:lumMod val="95000"/>
                  <a:lumOff val="5000"/>
                </a:schemeClr>
              </a:solidFill>
              <a:latin typeface="微软雅黑" pitchFamily="34" charset="-122"/>
              <a:ea typeface="微软雅黑" pitchFamily="34" charset="-122"/>
            </a:endParaRPr>
          </a:p>
          <a:p>
            <a:pPr marL="285750" indent="-285750" fontAlgn="base">
              <a:spcAft>
                <a:spcPct val="0"/>
              </a:spcAft>
              <a:buFont typeface="Arial" pitchFamily="34" charset="0"/>
              <a:buChar char="•"/>
            </a:pPr>
            <a:r>
              <a:rPr lang="zh-CN" altLang="en-US" sz="1200" dirty="0">
                <a:solidFill>
                  <a:schemeClr val="tx1">
                    <a:lumMod val="95000"/>
                    <a:lumOff val="5000"/>
                  </a:schemeClr>
                </a:solidFill>
                <a:latin typeface="微软雅黑" pitchFamily="34" charset="-122"/>
                <a:ea typeface="微软雅黑" pitchFamily="34" charset="-122"/>
              </a:rPr>
              <a:t>在此录入文字</a:t>
            </a:r>
          </a:p>
        </p:txBody>
      </p:sp>
      <p:sp>
        <p:nvSpPr>
          <p:cNvPr id="15" name="矩形 14"/>
          <p:cNvSpPr/>
          <p:nvPr/>
        </p:nvSpPr>
        <p:spPr>
          <a:xfrm>
            <a:off x="7014416" y="3846117"/>
            <a:ext cx="1482006" cy="677108"/>
          </a:xfrm>
          <a:prstGeom prst="rect">
            <a:avLst/>
          </a:prstGeom>
        </p:spPr>
        <p:txBody>
          <a:bodyPr wrap="square">
            <a:spAutoFit/>
          </a:bodyPr>
          <a:lstStyle/>
          <a:p>
            <a:pPr>
              <a:defRPr/>
            </a:pPr>
            <a:r>
              <a:rPr lang="zh-CN" altLang="en-US" sz="1400" b="1" dirty="0">
                <a:solidFill>
                  <a:schemeClr val="tx1">
                    <a:lumMod val="95000"/>
                    <a:lumOff val="5000"/>
                  </a:schemeClr>
                </a:solidFill>
                <a:latin typeface="微软雅黑" pitchFamily="34" charset="-122"/>
                <a:ea typeface="微软雅黑" pitchFamily="34" charset="-122"/>
              </a:rPr>
              <a:t>    补充说明</a:t>
            </a:r>
          </a:p>
          <a:p>
            <a:pPr marL="285750" indent="-285750" fontAlgn="base">
              <a:spcAft>
                <a:spcPct val="0"/>
              </a:spcAft>
              <a:buFont typeface="Arial" pitchFamily="34" charset="0"/>
              <a:buChar char="•"/>
            </a:pPr>
            <a:r>
              <a:rPr lang="zh-CN" altLang="en-US" sz="1200" dirty="0">
                <a:solidFill>
                  <a:schemeClr val="tx1">
                    <a:lumMod val="95000"/>
                    <a:lumOff val="5000"/>
                  </a:schemeClr>
                </a:solidFill>
                <a:latin typeface="微软雅黑" pitchFamily="34" charset="-122"/>
                <a:ea typeface="微软雅黑" pitchFamily="34" charset="-122"/>
              </a:rPr>
              <a:t>在此录入文字</a:t>
            </a:r>
            <a:endParaRPr lang="en-US" altLang="zh-CN" sz="1200" dirty="0">
              <a:solidFill>
                <a:schemeClr val="tx1">
                  <a:lumMod val="95000"/>
                  <a:lumOff val="5000"/>
                </a:schemeClr>
              </a:solidFill>
              <a:latin typeface="微软雅黑" pitchFamily="34" charset="-122"/>
              <a:ea typeface="微软雅黑" pitchFamily="34" charset="-122"/>
            </a:endParaRPr>
          </a:p>
          <a:p>
            <a:pPr marL="285750" indent="-285750" fontAlgn="base">
              <a:spcAft>
                <a:spcPct val="0"/>
              </a:spcAft>
              <a:buFont typeface="Arial" pitchFamily="34" charset="0"/>
              <a:buChar char="•"/>
            </a:pPr>
            <a:r>
              <a:rPr lang="zh-CN" altLang="en-US" sz="1200" dirty="0">
                <a:solidFill>
                  <a:schemeClr val="tx1">
                    <a:lumMod val="95000"/>
                    <a:lumOff val="5000"/>
                  </a:schemeClr>
                </a:solidFill>
                <a:latin typeface="微软雅黑" pitchFamily="34" charset="-122"/>
                <a:ea typeface="微软雅黑" pitchFamily="34" charset="-122"/>
              </a:rPr>
              <a:t>在此录入文字</a:t>
            </a:r>
          </a:p>
        </p:txBody>
      </p:sp>
      <p:sp>
        <p:nvSpPr>
          <p:cNvPr id="16" name="椭圆 15"/>
          <p:cNvSpPr/>
          <p:nvPr/>
        </p:nvSpPr>
        <p:spPr>
          <a:xfrm>
            <a:off x="7058279" y="3913937"/>
            <a:ext cx="147754" cy="110816"/>
          </a:xfrm>
          <a:prstGeom prst="ellipse">
            <a:avLst/>
          </a:prstGeom>
          <a:solidFill>
            <a:schemeClr val="accent2">
              <a:lumMod val="50000"/>
            </a:schemeClr>
          </a:solidFill>
          <a:ln w="15875" cap="flat" cmpd="sng" algn="ctr">
            <a:solidFill>
              <a:srgbClr val="FFFFFF"/>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cs typeface="+mn-cs"/>
            </a:endParaRPr>
          </a:p>
        </p:txBody>
      </p:sp>
      <p:sp>
        <p:nvSpPr>
          <p:cNvPr id="18" name="椭圆 17"/>
          <p:cNvSpPr/>
          <p:nvPr/>
        </p:nvSpPr>
        <p:spPr>
          <a:xfrm>
            <a:off x="5408457" y="3909701"/>
            <a:ext cx="145572" cy="109179"/>
          </a:xfrm>
          <a:prstGeom prst="ellipse">
            <a:avLst/>
          </a:prstGeom>
          <a:solidFill>
            <a:schemeClr val="accent2">
              <a:lumMod val="50000"/>
            </a:schemeClr>
          </a:solidFill>
          <a:ln w="12700" cap="flat" cmpd="sng" algn="ctr">
            <a:solidFill>
              <a:srgbClr val="FFFFFF"/>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cs typeface="+mn-cs"/>
            </a:endParaRPr>
          </a:p>
        </p:txBody>
      </p:sp>
    </p:spTree>
    <p:extLst>
      <p:ext uri="{BB962C8B-B14F-4D97-AF65-F5344CB8AC3E}">
        <p14:creationId xmlns:p14="http://schemas.microsoft.com/office/powerpoint/2010/main" val="336356937"/>
      </p:ext>
    </p:extLst>
  </p:cSld>
  <p:clrMapOvr>
    <a:masterClrMapping/>
  </p:clrMapOvr>
  <mc:AlternateContent xmlns:mc="http://schemas.openxmlformats.org/markup-compatibility/2006" xmlns:p14="http://schemas.microsoft.com/office/powerpoint/2010/main">
    <mc:Choice Requires="p14">
      <p:transition spd="slow" p14:dur="1500" advTm="0">
        <p:push/>
      </p:transition>
    </mc:Choice>
    <mc:Fallback xmlns="">
      <p:transition spd="slow" advTm="0">
        <p:push/>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950"/>
                            </p:stCondLst>
                            <p:childTnLst>
                              <p:par>
                                <p:cTn id="13" presetID="42"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750"/>
                                        <p:tgtEl>
                                          <p:spTgt spid="4"/>
                                        </p:tgtEl>
                                      </p:cBhvr>
                                    </p:animEffect>
                                    <p:anim calcmode="lin" valueType="num">
                                      <p:cBhvr>
                                        <p:cTn id="16" dur="750" fill="hold"/>
                                        <p:tgtEl>
                                          <p:spTgt spid="4"/>
                                        </p:tgtEl>
                                        <p:attrNameLst>
                                          <p:attrName>ppt_x</p:attrName>
                                        </p:attrNameLst>
                                      </p:cBhvr>
                                      <p:tavLst>
                                        <p:tav tm="0">
                                          <p:val>
                                            <p:strVal val="#ppt_x"/>
                                          </p:val>
                                        </p:tav>
                                        <p:tav tm="100000">
                                          <p:val>
                                            <p:strVal val="#ppt_x"/>
                                          </p:val>
                                        </p:tav>
                                      </p:tavLst>
                                    </p:anim>
                                    <p:anim calcmode="lin" valueType="num">
                                      <p:cBhvr>
                                        <p:cTn id="17" dur="750" fill="hold"/>
                                        <p:tgtEl>
                                          <p:spTgt spid="4"/>
                                        </p:tgtEl>
                                        <p:attrNameLst>
                                          <p:attrName>ppt_y</p:attrName>
                                        </p:attrNameLst>
                                      </p:cBhvr>
                                      <p:tavLst>
                                        <p:tav tm="0">
                                          <p:val>
                                            <p:strVal val="#ppt_y+.1"/>
                                          </p:val>
                                        </p:tav>
                                        <p:tav tm="100000">
                                          <p:val>
                                            <p:strVal val="#ppt_y"/>
                                          </p:val>
                                        </p:tav>
                                      </p:tavLst>
                                    </p:anim>
                                  </p:childTnLst>
                                </p:cTn>
                              </p:par>
                            </p:childTnLst>
                          </p:cTn>
                        </p:par>
                        <p:par>
                          <p:cTn id="18" fill="hold">
                            <p:stCondLst>
                              <p:cond delay="1700"/>
                            </p:stCondLst>
                            <p:childTnLst>
                              <p:par>
                                <p:cTn id="19" presetID="23" presetClass="entr" presetSubtype="36"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strVal val="(6*min(max(#ppt_w*#ppt_h,.3),1)-7.4)/-.7*#ppt_w"/>
                                          </p:val>
                                        </p:tav>
                                        <p:tav tm="100000">
                                          <p:val>
                                            <p:strVal val="#ppt_w"/>
                                          </p:val>
                                        </p:tav>
                                      </p:tavLst>
                                    </p:anim>
                                    <p:anim calcmode="lin" valueType="num">
                                      <p:cBhvr>
                                        <p:cTn id="22" dur="500" fill="hold"/>
                                        <p:tgtEl>
                                          <p:spTgt spid="5"/>
                                        </p:tgtEl>
                                        <p:attrNameLst>
                                          <p:attrName>ppt_h</p:attrName>
                                        </p:attrNameLst>
                                      </p:cBhvr>
                                      <p:tavLst>
                                        <p:tav tm="0">
                                          <p:val>
                                            <p:strVal val="(6*min(max(#ppt_w*#ppt_h,.3),1)-7.4)/-.7*#ppt_h"/>
                                          </p:val>
                                        </p:tav>
                                        <p:tav tm="100000">
                                          <p:val>
                                            <p:strVal val="#ppt_h"/>
                                          </p:val>
                                        </p:tav>
                                      </p:tavLst>
                                    </p:anim>
                                    <p:anim calcmode="lin" valueType="num">
                                      <p:cBhvr>
                                        <p:cTn id="23" dur="500" fill="hold"/>
                                        <p:tgtEl>
                                          <p:spTgt spid="5"/>
                                        </p:tgtEl>
                                        <p:attrNameLst>
                                          <p:attrName>ppt_x</p:attrName>
                                        </p:attrNameLst>
                                      </p:cBhvr>
                                      <p:tavLst>
                                        <p:tav tm="0">
                                          <p:val>
                                            <p:fltVal val="0.5"/>
                                          </p:val>
                                        </p:tav>
                                        <p:tav tm="100000">
                                          <p:val>
                                            <p:strVal val="#ppt_x"/>
                                          </p:val>
                                        </p:tav>
                                      </p:tavLst>
                                    </p:anim>
                                    <p:anim calcmode="lin" valueType="num">
                                      <p:cBhvr>
                                        <p:cTn id="24" dur="500" fill="hold"/>
                                        <p:tgtEl>
                                          <p:spTgt spid="5"/>
                                        </p:tgtEl>
                                        <p:attrNameLst>
                                          <p:attrName>ppt_y</p:attrName>
                                        </p:attrNameLst>
                                      </p:cBhvr>
                                      <p:tavLst>
                                        <p:tav tm="0">
                                          <p:val>
                                            <p:strVal val="1+(6*min(max(#ppt_w*#ppt_h,.3),1)-7.4)/-.7*#ppt_h/2"/>
                                          </p:val>
                                        </p:tav>
                                        <p:tav tm="100000">
                                          <p:val>
                                            <p:strVal val="#ppt_y"/>
                                          </p:val>
                                        </p:tav>
                                      </p:tavLst>
                                    </p:anim>
                                  </p:childTnLst>
                                </p:cTn>
                              </p:par>
                              <p:par>
                                <p:cTn id="25" presetID="49" presetClass="entr" presetSubtype="0" decel="100000" fill="hold" grpId="0" nodeType="withEffect">
                                  <p:stCondLst>
                                    <p:cond delay="40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 calcmode="lin" valueType="num">
                                      <p:cBhvr>
                                        <p:cTn id="29" dur="500" fill="hold"/>
                                        <p:tgtEl>
                                          <p:spTgt spid="6"/>
                                        </p:tgtEl>
                                        <p:attrNameLst>
                                          <p:attrName>style.rotation</p:attrName>
                                        </p:attrNameLst>
                                      </p:cBhvr>
                                      <p:tavLst>
                                        <p:tav tm="0">
                                          <p:val>
                                            <p:fltVal val="360"/>
                                          </p:val>
                                        </p:tav>
                                        <p:tav tm="100000">
                                          <p:val>
                                            <p:fltVal val="0"/>
                                          </p:val>
                                        </p:tav>
                                      </p:tavLst>
                                    </p:anim>
                                    <p:animEffect transition="in" filter="fade">
                                      <p:cBhvr>
                                        <p:cTn id="30" dur="500"/>
                                        <p:tgtEl>
                                          <p:spTgt spid="6"/>
                                        </p:tgtEl>
                                      </p:cBhvr>
                                    </p:animEffect>
                                  </p:childTnLst>
                                </p:cTn>
                              </p:par>
                            </p:childTnLst>
                          </p:cTn>
                        </p:par>
                        <p:par>
                          <p:cTn id="31" fill="hold">
                            <p:stCondLst>
                              <p:cond delay="2600"/>
                            </p:stCondLst>
                            <p:childTnLst>
                              <p:par>
                                <p:cTn id="32" presetID="12" presetClass="entr" presetSubtype="8" fill="hold" grpId="0" nodeType="after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additive="base">
                                        <p:cTn id="34" dur="250"/>
                                        <p:tgtEl>
                                          <p:spTgt spid="13"/>
                                        </p:tgtEl>
                                        <p:attrNameLst>
                                          <p:attrName>ppt_x</p:attrName>
                                        </p:attrNameLst>
                                      </p:cBhvr>
                                      <p:tavLst>
                                        <p:tav tm="0">
                                          <p:val>
                                            <p:strVal val="#ppt_x-#ppt_w*1.125000"/>
                                          </p:val>
                                        </p:tav>
                                        <p:tav tm="100000">
                                          <p:val>
                                            <p:strVal val="#ppt_x"/>
                                          </p:val>
                                        </p:tav>
                                      </p:tavLst>
                                    </p:anim>
                                    <p:animEffect transition="in" filter="wipe(right)">
                                      <p:cBhvr>
                                        <p:cTn id="35" dur="250"/>
                                        <p:tgtEl>
                                          <p:spTgt spid="13"/>
                                        </p:tgtEl>
                                      </p:cBhvr>
                                    </p:animEffect>
                                  </p:childTnLst>
                                </p:cTn>
                              </p:par>
                              <p:par>
                                <p:cTn id="36" presetID="12" presetClass="entr" presetSubtype="2" fill="hold" grpId="0" nodeType="withEffect">
                                  <p:stCondLst>
                                    <p:cond delay="0"/>
                                  </p:stCondLst>
                                  <p:childTnLst>
                                    <p:set>
                                      <p:cBhvr>
                                        <p:cTn id="37" dur="1" fill="hold">
                                          <p:stCondLst>
                                            <p:cond delay="0"/>
                                          </p:stCondLst>
                                        </p:cTn>
                                        <p:tgtEl>
                                          <p:spTgt spid="7"/>
                                        </p:tgtEl>
                                        <p:attrNameLst>
                                          <p:attrName>style.visibility</p:attrName>
                                        </p:attrNameLst>
                                      </p:cBhvr>
                                      <p:to>
                                        <p:strVal val="visible"/>
                                      </p:to>
                                    </p:set>
                                    <p:anim calcmode="lin" valueType="num">
                                      <p:cBhvr additive="base">
                                        <p:cTn id="38" dur="250"/>
                                        <p:tgtEl>
                                          <p:spTgt spid="7"/>
                                        </p:tgtEl>
                                        <p:attrNameLst>
                                          <p:attrName>ppt_x</p:attrName>
                                        </p:attrNameLst>
                                      </p:cBhvr>
                                      <p:tavLst>
                                        <p:tav tm="0">
                                          <p:val>
                                            <p:strVal val="#ppt_x+#ppt_w*1.125000"/>
                                          </p:val>
                                        </p:tav>
                                        <p:tav tm="100000">
                                          <p:val>
                                            <p:strVal val="#ppt_x"/>
                                          </p:val>
                                        </p:tav>
                                      </p:tavLst>
                                    </p:anim>
                                    <p:animEffect transition="in" filter="wipe(left)">
                                      <p:cBhvr>
                                        <p:cTn id="39" dur="250"/>
                                        <p:tgtEl>
                                          <p:spTgt spid="7"/>
                                        </p:tgtEl>
                                      </p:cBhvr>
                                    </p:animEffect>
                                  </p:childTnLst>
                                </p:cTn>
                              </p:par>
                            </p:childTnLst>
                          </p:cTn>
                        </p:par>
                        <p:par>
                          <p:cTn id="40" fill="hold">
                            <p:stCondLst>
                              <p:cond delay="2850"/>
                            </p:stCondLst>
                            <p:childTnLst>
                              <p:par>
                                <p:cTn id="41" presetID="23" presetClass="entr" presetSubtype="36"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p:cTn id="43" dur="250" fill="hold"/>
                                        <p:tgtEl>
                                          <p:spTgt spid="8"/>
                                        </p:tgtEl>
                                        <p:attrNameLst>
                                          <p:attrName>ppt_w</p:attrName>
                                        </p:attrNameLst>
                                      </p:cBhvr>
                                      <p:tavLst>
                                        <p:tav tm="0">
                                          <p:val>
                                            <p:strVal val="(6*min(max(#ppt_w*#ppt_h,.3),1)-7.4)/-.7*#ppt_w"/>
                                          </p:val>
                                        </p:tav>
                                        <p:tav tm="100000">
                                          <p:val>
                                            <p:strVal val="#ppt_w"/>
                                          </p:val>
                                        </p:tav>
                                      </p:tavLst>
                                    </p:anim>
                                    <p:anim calcmode="lin" valueType="num">
                                      <p:cBhvr>
                                        <p:cTn id="44" dur="250" fill="hold"/>
                                        <p:tgtEl>
                                          <p:spTgt spid="8"/>
                                        </p:tgtEl>
                                        <p:attrNameLst>
                                          <p:attrName>ppt_h</p:attrName>
                                        </p:attrNameLst>
                                      </p:cBhvr>
                                      <p:tavLst>
                                        <p:tav tm="0">
                                          <p:val>
                                            <p:strVal val="(6*min(max(#ppt_w*#ppt_h,.3),1)-7.4)/-.7*#ppt_h"/>
                                          </p:val>
                                        </p:tav>
                                        <p:tav tm="100000">
                                          <p:val>
                                            <p:strVal val="#ppt_h"/>
                                          </p:val>
                                        </p:tav>
                                      </p:tavLst>
                                    </p:anim>
                                    <p:anim calcmode="lin" valueType="num">
                                      <p:cBhvr>
                                        <p:cTn id="45" dur="250" fill="hold"/>
                                        <p:tgtEl>
                                          <p:spTgt spid="8"/>
                                        </p:tgtEl>
                                        <p:attrNameLst>
                                          <p:attrName>ppt_x</p:attrName>
                                        </p:attrNameLst>
                                      </p:cBhvr>
                                      <p:tavLst>
                                        <p:tav tm="0">
                                          <p:val>
                                            <p:fltVal val="0.5"/>
                                          </p:val>
                                        </p:tav>
                                        <p:tav tm="100000">
                                          <p:val>
                                            <p:strVal val="#ppt_x"/>
                                          </p:val>
                                        </p:tav>
                                      </p:tavLst>
                                    </p:anim>
                                    <p:anim calcmode="lin" valueType="num">
                                      <p:cBhvr>
                                        <p:cTn id="46" dur="250" fill="hold"/>
                                        <p:tgtEl>
                                          <p:spTgt spid="8"/>
                                        </p:tgtEl>
                                        <p:attrNameLst>
                                          <p:attrName>ppt_y</p:attrName>
                                        </p:attrNameLst>
                                      </p:cBhvr>
                                      <p:tavLst>
                                        <p:tav tm="0">
                                          <p:val>
                                            <p:strVal val="1+(6*min(max(#ppt_w*#ppt_h,.3),1)-7.4)/-.7*#ppt_h/2"/>
                                          </p:val>
                                        </p:tav>
                                        <p:tav tm="100000">
                                          <p:val>
                                            <p:strVal val="#ppt_y"/>
                                          </p:val>
                                        </p:tav>
                                      </p:tavLst>
                                    </p:anim>
                                  </p:childTnLst>
                                </p:cTn>
                              </p:par>
                            </p:childTnLst>
                          </p:cTn>
                        </p:par>
                        <p:par>
                          <p:cTn id="47" fill="hold">
                            <p:stCondLst>
                              <p:cond delay="3100"/>
                            </p:stCondLst>
                            <p:childTnLst>
                              <p:par>
                                <p:cTn id="48" presetID="22" presetClass="entr" presetSubtype="2" fill="hold" nodeType="after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wipe(right)">
                                      <p:cBhvr>
                                        <p:cTn id="50" dur="250"/>
                                        <p:tgtEl>
                                          <p:spTgt spid="10"/>
                                        </p:tgtEl>
                                      </p:cBhvr>
                                    </p:animEffect>
                                  </p:childTnLst>
                                </p:cTn>
                              </p:par>
                              <p:par>
                                <p:cTn id="51" presetID="2" presetClass="entr" presetSubtype="8" fill="hold" grpId="0" nodeType="withEffect">
                                  <p:stCondLst>
                                    <p:cond delay="0"/>
                                  </p:stCondLst>
                                  <p:childTnLst>
                                    <p:set>
                                      <p:cBhvr>
                                        <p:cTn id="52" dur="1" fill="hold">
                                          <p:stCondLst>
                                            <p:cond delay="0"/>
                                          </p:stCondLst>
                                        </p:cTn>
                                        <p:tgtEl>
                                          <p:spTgt spid="9"/>
                                        </p:tgtEl>
                                        <p:attrNameLst>
                                          <p:attrName>style.visibility</p:attrName>
                                        </p:attrNameLst>
                                      </p:cBhvr>
                                      <p:to>
                                        <p:strVal val="visible"/>
                                      </p:to>
                                    </p:set>
                                    <p:anim calcmode="lin" valueType="num">
                                      <p:cBhvr additive="base">
                                        <p:cTn id="53" dur="250" fill="hold"/>
                                        <p:tgtEl>
                                          <p:spTgt spid="9"/>
                                        </p:tgtEl>
                                        <p:attrNameLst>
                                          <p:attrName>ppt_x</p:attrName>
                                        </p:attrNameLst>
                                      </p:cBhvr>
                                      <p:tavLst>
                                        <p:tav tm="0">
                                          <p:val>
                                            <p:strVal val="0-#ppt_w/2"/>
                                          </p:val>
                                        </p:tav>
                                        <p:tav tm="100000">
                                          <p:val>
                                            <p:strVal val="#ppt_x"/>
                                          </p:val>
                                        </p:tav>
                                      </p:tavLst>
                                    </p:anim>
                                    <p:anim calcmode="lin" valueType="num">
                                      <p:cBhvr additive="base">
                                        <p:cTn id="54" dur="250" fill="hold"/>
                                        <p:tgtEl>
                                          <p:spTgt spid="9"/>
                                        </p:tgtEl>
                                        <p:attrNameLst>
                                          <p:attrName>ppt_y</p:attrName>
                                        </p:attrNameLst>
                                      </p:cBhvr>
                                      <p:tavLst>
                                        <p:tav tm="0">
                                          <p:val>
                                            <p:strVal val="#ppt_y"/>
                                          </p:val>
                                        </p:tav>
                                        <p:tav tm="100000">
                                          <p:val>
                                            <p:strVal val="#ppt_y"/>
                                          </p:val>
                                        </p:tav>
                                      </p:tavLst>
                                    </p:anim>
                                  </p:childTnLst>
                                </p:cTn>
                              </p:par>
                            </p:childTnLst>
                          </p:cTn>
                        </p:par>
                        <p:par>
                          <p:cTn id="55" fill="hold">
                            <p:stCondLst>
                              <p:cond delay="3350"/>
                            </p:stCondLst>
                            <p:childTnLst>
                              <p:par>
                                <p:cTn id="56" presetID="23" presetClass="entr" presetSubtype="36" fill="hold" grpId="0" nodeType="afterEffect">
                                  <p:stCondLst>
                                    <p:cond delay="0"/>
                                  </p:stCondLst>
                                  <p:childTnLst>
                                    <p:set>
                                      <p:cBhvr>
                                        <p:cTn id="57" dur="1" fill="hold">
                                          <p:stCondLst>
                                            <p:cond delay="0"/>
                                          </p:stCondLst>
                                        </p:cTn>
                                        <p:tgtEl>
                                          <p:spTgt spid="16"/>
                                        </p:tgtEl>
                                        <p:attrNameLst>
                                          <p:attrName>style.visibility</p:attrName>
                                        </p:attrNameLst>
                                      </p:cBhvr>
                                      <p:to>
                                        <p:strVal val="visible"/>
                                      </p:to>
                                    </p:set>
                                    <p:anim calcmode="lin" valueType="num">
                                      <p:cBhvr>
                                        <p:cTn id="58" dur="250" fill="hold"/>
                                        <p:tgtEl>
                                          <p:spTgt spid="16"/>
                                        </p:tgtEl>
                                        <p:attrNameLst>
                                          <p:attrName>ppt_w</p:attrName>
                                        </p:attrNameLst>
                                      </p:cBhvr>
                                      <p:tavLst>
                                        <p:tav tm="0">
                                          <p:val>
                                            <p:strVal val="(6*min(max(#ppt_w*#ppt_h,.3),1)-7.4)/-.7*#ppt_w"/>
                                          </p:val>
                                        </p:tav>
                                        <p:tav tm="100000">
                                          <p:val>
                                            <p:strVal val="#ppt_w"/>
                                          </p:val>
                                        </p:tav>
                                      </p:tavLst>
                                    </p:anim>
                                    <p:anim calcmode="lin" valueType="num">
                                      <p:cBhvr>
                                        <p:cTn id="59" dur="250" fill="hold"/>
                                        <p:tgtEl>
                                          <p:spTgt spid="16"/>
                                        </p:tgtEl>
                                        <p:attrNameLst>
                                          <p:attrName>ppt_h</p:attrName>
                                        </p:attrNameLst>
                                      </p:cBhvr>
                                      <p:tavLst>
                                        <p:tav tm="0">
                                          <p:val>
                                            <p:strVal val="(6*min(max(#ppt_w*#ppt_h,.3),1)-7.4)/-.7*#ppt_h"/>
                                          </p:val>
                                        </p:tav>
                                        <p:tav tm="100000">
                                          <p:val>
                                            <p:strVal val="#ppt_h"/>
                                          </p:val>
                                        </p:tav>
                                      </p:tavLst>
                                    </p:anim>
                                    <p:anim calcmode="lin" valueType="num">
                                      <p:cBhvr>
                                        <p:cTn id="60" dur="250" fill="hold"/>
                                        <p:tgtEl>
                                          <p:spTgt spid="16"/>
                                        </p:tgtEl>
                                        <p:attrNameLst>
                                          <p:attrName>ppt_x</p:attrName>
                                        </p:attrNameLst>
                                      </p:cBhvr>
                                      <p:tavLst>
                                        <p:tav tm="0">
                                          <p:val>
                                            <p:fltVal val="0.5"/>
                                          </p:val>
                                        </p:tav>
                                        <p:tav tm="100000">
                                          <p:val>
                                            <p:strVal val="#ppt_x"/>
                                          </p:val>
                                        </p:tav>
                                      </p:tavLst>
                                    </p:anim>
                                    <p:anim calcmode="lin" valueType="num">
                                      <p:cBhvr>
                                        <p:cTn id="61" dur="250" fill="hold"/>
                                        <p:tgtEl>
                                          <p:spTgt spid="16"/>
                                        </p:tgtEl>
                                        <p:attrNameLst>
                                          <p:attrName>ppt_y</p:attrName>
                                        </p:attrNameLst>
                                      </p:cBhvr>
                                      <p:tavLst>
                                        <p:tav tm="0">
                                          <p:val>
                                            <p:strVal val="1+(6*min(max(#ppt_w*#ppt_h,.3),1)-7.4)/-.7*#ppt_h/2"/>
                                          </p:val>
                                        </p:tav>
                                        <p:tav tm="100000">
                                          <p:val>
                                            <p:strVal val="#ppt_y"/>
                                          </p:val>
                                        </p:tav>
                                      </p:tavLst>
                                    </p:anim>
                                  </p:childTnLst>
                                </p:cTn>
                              </p:par>
                            </p:childTnLst>
                          </p:cTn>
                        </p:par>
                        <p:par>
                          <p:cTn id="62" fill="hold">
                            <p:stCondLst>
                              <p:cond delay="3600"/>
                            </p:stCondLst>
                            <p:childTnLst>
                              <p:par>
                                <p:cTn id="63" presetID="23" presetClass="entr" presetSubtype="36" fill="hold" grpId="0" nodeType="afterEffect">
                                  <p:stCondLst>
                                    <p:cond delay="0"/>
                                  </p:stCondLst>
                                  <p:childTnLst>
                                    <p:set>
                                      <p:cBhvr>
                                        <p:cTn id="64" dur="1" fill="hold">
                                          <p:stCondLst>
                                            <p:cond delay="0"/>
                                          </p:stCondLst>
                                        </p:cTn>
                                        <p:tgtEl>
                                          <p:spTgt spid="18"/>
                                        </p:tgtEl>
                                        <p:attrNameLst>
                                          <p:attrName>style.visibility</p:attrName>
                                        </p:attrNameLst>
                                      </p:cBhvr>
                                      <p:to>
                                        <p:strVal val="visible"/>
                                      </p:to>
                                    </p:set>
                                    <p:anim calcmode="lin" valueType="num">
                                      <p:cBhvr>
                                        <p:cTn id="65" dur="250" fill="hold"/>
                                        <p:tgtEl>
                                          <p:spTgt spid="18"/>
                                        </p:tgtEl>
                                        <p:attrNameLst>
                                          <p:attrName>ppt_w</p:attrName>
                                        </p:attrNameLst>
                                      </p:cBhvr>
                                      <p:tavLst>
                                        <p:tav tm="0">
                                          <p:val>
                                            <p:strVal val="(6*min(max(#ppt_w*#ppt_h,.3),1)-7.4)/-.7*#ppt_w"/>
                                          </p:val>
                                        </p:tav>
                                        <p:tav tm="100000">
                                          <p:val>
                                            <p:strVal val="#ppt_w"/>
                                          </p:val>
                                        </p:tav>
                                      </p:tavLst>
                                    </p:anim>
                                    <p:anim calcmode="lin" valueType="num">
                                      <p:cBhvr>
                                        <p:cTn id="66" dur="250" fill="hold"/>
                                        <p:tgtEl>
                                          <p:spTgt spid="18"/>
                                        </p:tgtEl>
                                        <p:attrNameLst>
                                          <p:attrName>ppt_h</p:attrName>
                                        </p:attrNameLst>
                                      </p:cBhvr>
                                      <p:tavLst>
                                        <p:tav tm="0">
                                          <p:val>
                                            <p:strVal val="(6*min(max(#ppt_w*#ppt_h,.3),1)-7.4)/-.7*#ppt_h"/>
                                          </p:val>
                                        </p:tav>
                                        <p:tav tm="100000">
                                          <p:val>
                                            <p:strVal val="#ppt_h"/>
                                          </p:val>
                                        </p:tav>
                                      </p:tavLst>
                                    </p:anim>
                                    <p:anim calcmode="lin" valueType="num">
                                      <p:cBhvr>
                                        <p:cTn id="67" dur="250" fill="hold"/>
                                        <p:tgtEl>
                                          <p:spTgt spid="18"/>
                                        </p:tgtEl>
                                        <p:attrNameLst>
                                          <p:attrName>ppt_x</p:attrName>
                                        </p:attrNameLst>
                                      </p:cBhvr>
                                      <p:tavLst>
                                        <p:tav tm="0">
                                          <p:val>
                                            <p:fltVal val="0.5"/>
                                          </p:val>
                                        </p:tav>
                                        <p:tav tm="100000">
                                          <p:val>
                                            <p:strVal val="#ppt_x"/>
                                          </p:val>
                                        </p:tav>
                                      </p:tavLst>
                                    </p:anim>
                                    <p:anim calcmode="lin" valueType="num">
                                      <p:cBhvr>
                                        <p:cTn id="68" dur="250" fill="hold"/>
                                        <p:tgtEl>
                                          <p:spTgt spid="18"/>
                                        </p:tgtEl>
                                        <p:attrNameLst>
                                          <p:attrName>ppt_y</p:attrName>
                                        </p:attrNameLst>
                                      </p:cBhvr>
                                      <p:tavLst>
                                        <p:tav tm="0">
                                          <p:val>
                                            <p:strVal val="1+(6*min(max(#ppt_w*#ppt_h,.3),1)-7.4)/-.7*#ppt_h/2"/>
                                          </p:val>
                                        </p:tav>
                                        <p:tav tm="100000">
                                          <p:val>
                                            <p:strVal val="#ppt_y"/>
                                          </p:val>
                                        </p:tav>
                                      </p:tavLst>
                                    </p:anim>
                                  </p:childTnLst>
                                </p:cTn>
                              </p:par>
                            </p:childTnLst>
                          </p:cTn>
                        </p:par>
                        <p:par>
                          <p:cTn id="69" fill="hold">
                            <p:stCondLst>
                              <p:cond delay="3850"/>
                            </p:stCondLst>
                            <p:childTnLst>
                              <p:par>
                                <p:cTn id="70" presetID="2" presetClass="entr" presetSubtype="4" fill="hold" grpId="0" nodeType="afterEffect">
                                  <p:stCondLst>
                                    <p:cond delay="0"/>
                                  </p:stCondLst>
                                  <p:childTnLst>
                                    <p:set>
                                      <p:cBhvr>
                                        <p:cTn id="71" dur="1" fill="hold">
                                          <p:stCondLst>
                                            <p:cond delay="0"/>
                                          </p:stCondLst>
                                        </p:cTn>
                                        <p:tgtEl>
                                          <p:spTgt spid="14"/>
                                        </p:tgtEl>
                                        <p:attrNameLst>
                                          <p:attrName>style.visibility</p:attrName>
                                        </p:attrNameLst>
                                      </p:cBhvr>
                                      <p:to>
                                        <p:strVal val="visible"/>
                                      </p:to>
                                    </p:set>
                                    <p:anim calcmode="lin" valueType="num">
                                      <p:cBhvr additive="base">
                                        <p:cTn id="72" dur="250" fill="hold"/>
                                        <p:tgtEl>
                                          <p:spTgt spid="14"/>
                                        </p:tgtEl>
                                        <p:attrNameLst>
                                          <p:attrName>ppt_x</p:attrName>
                                        </p:attrNameLst>
                                      </p:cBhvr>
                                      <p:tavLst>
                                        <p:tav tm="0">
                                          <p:val>
                                            <p:strVal val="#ppt_x"/>
                                          </p:val>
                                        </p:tav>
                                        <p:tav tm="100000">
                                          <p:val>
                                            <p:strVal val="#ppt_x"/>
                                          </p:val>
                                        </p:tav>
                                      </p:tavLst>
                                    </p:anim>
                                    <p:anim calcmode="lin" valueType="num">
                                      <p:cBhvr additive="base">
                                        <p:cTn id="73" dur="250" fill="hold"/>
                                        <p:tgtEl>
                                          <p:spTgt spid="14"/>
                                        </p:tgtEl>
                                        <p:attrNameLst>
                                          <p:attrName>ppt_y</p:attrName>
                                        </p:attrNameLst>
                                      </p:cBhvr>
                                      <p:tavLst>
                                        <p:tav tm="0">
                                          <p:val>
                                            <p:strVal val="1+#ppt_h/2"/>
                                          </p:val>
                                        </p:tav>
                                        <p:tav tm="100000">
                                          <p:val>
                                            <p:strVal val="#ppt_y"/>
                                          </p:val>
                                        </p:tav>
                                      </p:tavLst>
                                    </p:anim>
                                  </p:childTnLst>
                                </p:cTn>
                              </p:par>
                              <p:par>
                                <p:cTn id="74" presetID="2" presetClass="entr" presetSubtype="4" fill="hold" grpId="0" nodeType="withEffect">
                                  <p:stCondLst>
                                    <p:cond delay="0"/>
                                  </p:stCondLst>
                                  <p:childTnLst>
                                    <p:set>
                                      <p:cBhvr>
                                        <p:cTn id="75" dur="1" fill="hold">
                                          <p:stCondLst>
                                            <p:cond delay="0"/>
                                          </p:stCondLst>
                                        </p:cTn>
                                        <p:tgtEl>
                                          <p:spTgt spid="15"/>
                                        </p:tgtEl>
                                        <p:attrNameLst>
                                          <p:attrName>style.visibility</p:attrName>
                                        </p:attrNameLst>
                                      </p:cBhvr>
                                      <p:to>
                                        <p:strVal val="visible"/>
                                      </p:to>
                                    </p:set>
                                    <p:anim calcmode="lin" valueType="num">
                                      <p:cBhvr additive="base">
                                        <p:cTn id="76" dur="250" fill="hold"/>
                                        <p:tgtEl>
                                          <p:spTgt spid="15"/>
                                        </p:tgtEl>
                                        <p:attrNameLst>
                                          <p:attrName>ppt_x</p:attrName>
                                        </p:attrNameLst>
                                      </p:cBhvr>
                                      <p:tavLst>
                                        <p:tav tm="0">
                                          <p:val>
                                            <p:strVal val="#ppt_x"/>
                                          </p:val>
                                        </p:tav>
                                        <p:tav tm="100000">
                                          <p:val>
                                            <p:strVal val="#ppt_x"/>
                                          </p:val>
                                        </p:tav>
                                      </p:tavLst>
                                    </p:anim>
                                    <p:anim calcmode="lin" valueType="num">
                                      <p:cBhvr additive="base">
                                        <p:cTn id="77" dur="250" fill="hold"/>
                                        <p:tgtEl>
                                          <p:spTgt spid="15"/>
                                        </p:tgtEl>
                                        <p:attrNameLst>
                                          <p:attrName>ppt_y</p:attrName>
                                        </p:attrNameLst>
                                      </p:cBhvr>
                                      <p:tavLst>
                                        <p:tav tm="0">
                                          <p:val>
                                            <p:strVal val="1+#ppt_h/2"/>
                                          </p:val>
                                        </p:tav>
                                        <p:tav tm="100000">
                                          <p:val>
                                            <p:strVal val="#ppt_y"/>
                                          </p:val>
                                        </p:tav>
                                      </p:tavLst>
                                    </p:anim>
                                  </p:childTnLst>
                                </p:cTn>
                              </p:par>
                              <p:par>
                                <p:cTn id="78" presetID="10" presetClass="entr" presetSubtype="0" fill="hold" nodeType="withEffect">
                                  <p:stCondLst>
                                    <p:cond delay="0"/>
                                  </p:stCondLst>
                                  <p:childTnLst>
                                    <p:set>
                                      <p:cBhvr>
                                        <p:cTn id="79" dur="1" fill="hold">
                                          <p:stCondLst>
                                            <p:cond delay="0"/>
                                          </p:stCondLst>
                                        </p:cTn>
                                        <p:tgtEl>
                                          <p:spTgt spid="19"/>
                                        </p:tgtEl>
                                        <p:attrNameLst>
                                          <p:attrName>style.visibility</p:attrName>
                                        </p:attrNameLst>
                                      </p:cBhvr>
                                      <p:to>
                                        <p:strVal val="visible"/>
                                      </p:to>
                                    </p:set>
                                    <p:animEffect transition="in" filter="fade">
                                      <p:cBhvr>
                                        <p:cTn id="80"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5" grpId="0" animBg="1"/>
      <p:bldP spid="6" grpId="0" animBg="1"/>
      <p:bldP spid="7" grpId="0"/>
      <p:bldP spid="8" grpId="0" animBg="1"/>
      <p:bldP spid="9" grpId="0"/>
      <p:bldP spid="13" grpId="0"/>
      <p:bldP spid="14" grpId="0"/>
      <p:bldP spid="15" grpId="0"/>
      <p:bldP spid="16" grpId="0" animBg="1"/>
      <p:bldP spid="1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a:spLocks noChangeArrowheads="1"/>
          </p:cNvSpPr>
          <p:nvPr/>
        </p:nvSpPr>
        <p:spPr bwMode="auto">
          <a:xfrm>
            <a:off x="428596" y="264611"/>
            <a:ext cx="2778682" cy="411829"/>
          </a:xfrm>
          <a:prstGeom prst="rect">
            <a:avLst/>
          </a:prstGeom>
          <a:noFill/>
          <a:ln w="9525">
            <a:noFill/>
            <a:miter lim="800000"/>
            <a:headEnd/>
            <a:tailEnd/>
          </a:ln>
        </p:spPr>
        <p:txBody>
          <a:bodyPr wrap="none" lIns="72567" tIns="36283" rIns="72567" bIns="36283">
            <a:spAutoFit/>
          </a:bodyPr>
          <a:lstStyle/>
          <a:p>
            <a:r>
              <a:rPr lang="en-US" altLang="zh-CN" sz="2200" dirty="0">
                <a:latin typeface="方正大标宋简体" pitchFamily="2" charset="-122"/>
                <a:ea typeface="方正大标宋简体" pitchFamily="2" charset="-122"/>
              </a:rPr>
              <a:t>&gt;&gt;</a:t>
            </a:r>
            <a:r>
              <a:rPr lang="zh-CN" altLang="en-US" sz="2200" dirty="0">
                <a:latin typeface="方正大标宋简体" pitchFamily="2" charset="-122"/>
                <a:ea typeface="方正大标宋简体" pitchFamily="2" charset="-122"/>
              </a:rPr>
              <a:t>单击此处添加标题</a:t>
            </a:r>
          </a:p>
        </p:txBody>
      </p:sp>
      <p:pic>
        <p:nvPicPr>
          <p:cNvPr id="4" name="Picture 3" descr="C:\Users\Administrator\Desktop\水墨 .png"/>
          <p:cNvPicPr>
            <a:picLocks noChangeAspect="1" noChangeArrowheads="1"/>
          </p:cNvPicPr>
          <p:nvPr/>
        </p:nvPicPr>
        <p:blipFill rotWithShape="1">
          <a:blip r:embed="rId3"/>
          <a:srcRect r="2784"/>
          <a:stretch/>
        </p:blipFill>
        <p:spPr bwMode="auto">
          <a:xfrm rot="1502184" flipH="1">
            <a:off x="628632" y="2555303"/>
            <a:ext cx="1783912" cy="817067"/>
          </a:xfrm>
          <a:prstGeom prst="rect">
            <a:avLst/>
          </a:prstGeom>
          <a:noFill/>
          <a:ln w="9525">
            <a:noFill/>
            <a:miter lim="800000"/>
            <a:headEnd/>
            <a:tailEnd/>
          </a:ln>
        </p:spPr>
      </p:pic>
      <p:pic>
        <p:nvPicPr>
          <p:cNvPr id="5" name="Picture 3" descr="C:\Users\Administrator\Desktop\水墨 .png"/>
          <p:cNvPicPr>
            <a:picLocks noChangeAspect="1" noChangeArrowheads="1"/>
          </p:cNvPicPr>
          <p:nvPr/>
        </p:nvPicPr>
        <p:blipFill rotWithShape="1">
          <a:blip r:embed="rId3"/>
          <a:srcRect r="2784"/>
          <a:stretch/>
        </p:blipFill>
        <p:spPr bwMode="auto">
          <a:xfrm rot="20215312" flipH="1">
            <a:off x="1814595" y="2541356"/>
            <a:ext cx="1783912" cy="817067"/>
          </a:xfrm>
          <a:prstGeom prst="rect">
            <a:avLst/>
          </a:prstGeom>
          <a:noFill/>
          <a:ln w="9525">
            <a:noFill/>
            <a:miter lim="800000"/>
            <a:headEnd/>
            <a:tailEnd/>
          </a:ln>
        </p:spPr>
      </p:pic>
      <p:pic>
        <p:nvPicPr>
          <p:cNvPr id="6" name="Picture 3" descr="C:\Users\Administrator\Desktop\水墨 .png"/>
          <p:cNvPicPr>
            <a:picLocks noChangeAspect="1" noChangeArrowheads="1"/>
          </p:cNvPicPr>
          <p:nvPr/>
        </p:nvPicPr>
        <p:blipFill rotWithShape="1">
          <a:blip r:embed="rId3"/>
          <a:srcRect r="2784"/>
          <a:stretch/>
        </p:blipFill>
        <p:spPr bwMode="auto">
          <a:xfrm rot="1822163" flipH="1">
            <a:off x="3102929" y="2555301"/>
            <a:ext cx="1783912" cy="817067"/>
          </a:xfrm>
          <a:prstGeom prst="rect">
            <a:avLst/>
          </a:prstGeom>
          <a:noFill/>
          <a:ln w="9525">
            <a:noFill/>
            <a:miter lim="800000"/>
            <a:headEnd/>
            <a:tailEnd/>
          </a:ln>
        </p:spPr>
      </p:pic>
      <p:pic>
        <p:nvPicPr>
          <p:cNvPr id="7" name="Picture 3" descr="C:\Users\Administrator\Desktop\水墨 .png"/>
          <p:cNvPicPr>
            <a:picLocks noChangeAspect="1" noChangeArrowheads="1"/>
          </p:cNvPicPr>
          <p:nvPr/>
        </p:nvPicPr>
        <p:blipFill rotWithShape="1">
          <a:blip r:embed="rId3"/>
          <a:srcRect r="2784"/>
          <a:stretch/>
        </p:blipFill>
        <p:spPr bwMode="auto">
          <a:xfrm rot="20404567" flipH="1">
            <a:off x="4327843" y="2654418"/>
            <a:ext cx="1783912" cy="817067"/>
          </a:xfrm>
          <a:prstGeom prst="rect">
            <a:avLst/>
          </a:prstGeom>
          <a:noFill/>
          <a:ln w="9525">
            <a:noFill/>
            <a:miter lim="800000"/>
            <a:headEnd/>
            <a:tailEnd/>
          </a:ln>
        </p:spPr>
      </p:pic>
      <p:pic>
        <p:nvPicPr>
          <p:cNvPr id="8" name="Picture 3" descr="C:\Users\Administrator\Desktop\水墨 .png"/>
          <p:cNvPicPr>
            <a:picLocks noChangeAspect="1" noChangeArrowheads="1"/>
          </p:cNvPicPr>
          <p:nvPr/>
        </p:nvPicPr>
        <p:blipFill rotWithShape="1">
          <a:blip r:embed="rId3"/>
          <a:srcRect r="2784"/>
          <a:stretch/>
        </p:blipFill>
        <p:spPr bwMode="auto">
          <a:xfrm rot="852896" flipH="1">
            <a:off x="5616178" y="2555303"/>
            <a:ext cx="1783912" cy="817067"/>
          </a:xfrm>
          <a:prstGeom prst="rect">
            <a:avLst/>
          </a:prstGeom>
          <a:noFill/>
          <a:ln w="9525">
            <a:noFill/>
            <a:miter lim="800000"/>
            <a:headEnd/>
            <a:tailEnd/>
          </a:ln>
        </p:spPr>
      </p:pic>
      <p:pic>
        <p:nvPicPr>
          <p:cNvPr id="9" name="Picture 3" descr="C:\Users\Administrator\Desktop\水墨 .png"/>
          <p:cNvPicPr>
            <a:picLocks noChangeAspect="1" noChangeArrowheads="1"/>
          </p:cNvPicPr>
          <p:nvPr/>
        </p:nvPicPr>
        <p:blipFill rotWithShape="1">
          <a:blip r:embed="rId3"/>
          <a:srcRect r="2784"/>
          <a:stretch/>
        </p:blipFill>
        <p:spPr bwMode="auto">
          <a:xfrm rot="19242050" flipH="1">
            <a:off x="6766113" y="2385748"/>
            <a:ext cx="1783912" cy="817067"/>
          </a:xfrm>
          <a:prstGeom prst="rect">
            <a:avLst/>
          </a:prstGeom>
          <a:noFill/>
          <a:ln w="9525">
            <a:noFill/>
            <a:miter lim="800000"/>
            <a:headEnd/>
            <a:tailEnd/>
          </a:ln>
        </p:spPr>
      </p:pic>
      <p:sp>
        <p:nvSpPr>
          <p:cNvPr id="3" name="TextBox 2"/>
          <p:cNvSpPr txBox="1"/>
          <p:nvPr/>
        </p:nvSpPr>
        <p:spPr>
          <a:xfrm>
            <a:off x="2460310" y="1203598"/>
            <a:ext cx="1800493" cy="738664"/>
          </a:xfrm>
          <a:prstGeom prst="rect">
            <a:avLst/>
          </a:prstGeom>
          <a:noFill/>
        </p:spPr>
        <p:txBody>
          <a:bodyPr wrap="none" rtlCol="0">
            <a:spAutoFit/>
          </a:bodyPr>
          <a:lstStyle/>
          <a:p>
            <a:r>
              <a:rPr lang="zh-CN" altLang="en-US" sz="1400" b="1" dirty="0">
                <a:solidFill>
                  <a:srgbClr val="000000"/>
                </a:solidFill>
                <a:latin typeface="宋体" charset="-122"/>
              </a:rPr>
              <a:t>在此处添加文字说明</a:t>
            </a:r>
            <a:endParaRPr lang="en-US" altLang="zh-CN" sz="1400" b="1" dirty="0">
              <a:solidFill>
                <a:srgbClr val="000000"/>
              </a:solidFill>
              <a:latin typeface="宋体" charset="-122"/>
            </a:endParaRPr>
          </a:p>
          <a:p>
            <a:r>
              <a:rPr lang="zh-CN" altLang="en-US" sz="1400" b="1" dirty="0">
                <a:solidFill>
                  <a:srgbClr val="000000"/>
                </a:solidFill>
                <a:latin typeface="宋体" charset="-122"/>
              </a:rPr>
              <a:t>在此处添加文字说明</a:t>
            </a:r>
            <a:endParaRPr lang="en-US" altLang="zh-CN" sz="1400" b="1" dirty="0">
              <a:solidFill>
                <a:srgbClr val="000000"/>
              </a:solidFill>
              <a:latin typeface="宋体" charset="-122"/>
            </a:endParaRPr>
          </a:p>
          <a:p>
            <a:r>
              <a:rPr lang="zh-CN" altLang="en-US" sz="1400" b="1" dirty="0">
                <a:solidFill>
                  <a:srgbClr val="000000"/>
                </a:solidFill>
                <a:latin typeface="宋体" charset="-122"/>
              </a:rPr>
              <a:t>在此处添加文字说明</a:t>
            </a:r>
            <a:endParaRPr lang="zh-CN" altLang="en-US" sz="1400" dirty="0"/>
          </a:p>
        </p:txBody>
      </p:sp>
      <p:cxnSp>
        <p:nvCxnSpPr>
          <p:cNvPr id="16" name="直接连接符 15"/>
          <p:cNvCxnSpPr/>
          <p:nvPr/>
        </p:nvCxnSpPr>
        <p:spPr>
          <a:xfrm>
            <a:off x="3288841" y="1942262"/>
            <a:ext cx="0" cy="618083"/>
          </a:xfrm>
          <a:prstGeom prst="line">
            <a:avLst/>
          </a:prstGeom>
          <a:ln w="3810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2028555" y="3441944"/>
            <a:ext cx="0" cy="618083"/>
          </a:xfrm>
          <a:prstGeom prst="line">
            <a:avLst/>
          </a:prstGeom>
          <a:ln w="3810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4548835" y="3458218"/>
            <a:ext cx="0" cy="618083"/>
          </a:xfrm>
          <a:prstGeom prst="line">
            <a:avLst/>
          </a:prstGeom>
          <a:ln w="3810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5772971" y="2039740"/>
            <a:ext cx="0" cy="618083"/>
          </a:xfrm>
          <a:prstGeom prst="line">
            <a:avLst/>
          </a:prstGeom>
          <a:ln w="3810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4908583" y="1203598"/>
            <a:ext cx="1800493" cy="738664"/>
          </a:xfrm>
          <a:prstGeom prst="rect">
            <a:avLst/>
          </a:prstGeom>
          <a:noFill/>
        </p:spPr>
        <p:txBody>
          <a:bodyPr wrap="none" rtlCol="0">
            <a:spAutoFit/>
          </a:bodyPr>
          <a:lstStyle/>
          <a:p>
            <a:r>
              <a:rPr lang="zh-CN" altLang="en-US" sz="1400" b="1" dirty="0">
                <a:solidFill>
                  <a:srgbClr val="000000"/>
                </a:solidFill>
                <a:latin typeface="宋体" charset="-122"/>
              </a:rPr>
              <a:t>在此处添加文字说明</a:t>
            </a:r>
            <a:endParaRPr lang="en-US" altLang="zh-CN" sz="1400" b="1" dirty="0">
              <a:solidFill>
                <a:srgbClr val="000000"/>
              </a:solidFill>
              <a:latin typeface="宋体" charset="-122"/>
            </a:endParaRPr>
          </a:p>
          <a:p>
            <a:r>
              <a:rPr lang="zh-CN" altLang="en-US" sz="1400" b="1" dirty="0">
                <a:solidFill>
                  <a:srgbClr val="000000"/>
                </a:solidFill>
                <a:latin typeface="宋体" charset="-122"/>
              </a:rPr>
              <a:t>在此处添加文字说明</a:t>
            </a:r>
            <a:endParaRPr lang="en-US" altLang="zh-CN" sz="1400" b="1" dirty="0">
              <a:solidFill>
                <a:srgbClr val="000000"/>
              </a:solidFill>
              <a:latin typeface="宋体" charset="-122"/>
            </a:endParaRPr>
          </a:p>
          <a:p>
            <a:r>
              <a:rPr lang="zh-CN" altLang="en-US" sz="1400" b="1" dirty="0">
                <a:solidFill>
                  <a:srgbClr val="000000"/>
                </a:solidFill>
                <a:latin typeface="宋体" charset="-122"/>
              </a:rPr>
              <a:t>在此处添加文字说明</a:t>
            </a:r>
            <a:endParaRPr lang="zh-CN" altLang="en-US" sz="1400" dirty="0"/>
          </a:p>
        </p:txBody>
      </p:sp>
      <p:sp>
        <p:nvSpPr>
          <p:cNvPr id="24" name="TextBox 23"/>
          <p:cNvSpPr txBox="1"/>
          <p:nvPr/>
        </p:nvSpPr>
        <p:spPr>
          <a:xfrm>
            <a:off x="3645898" y="4076301"/>
            <a:ext cx="1800493" cy="738664"/>
          </a:xfrm>
          <a:prstGeom prst="rect">
            <a:avLst/>
          </a:prstGeom>
          <a:noFill/>
        </p:spPr>
        <p:txBody>
          <a:bodyPr wrap="none" rtlCol="0">
            <a:spAutoFit/>
          </a:bodyPr>
          <a:lstStyle/>
          <a:p>
            <a:r>
              <a:rPr lang="zh-CN" altLang="en-US" sz="1400" b="1" dirty="0">
                <a:solidFill>
                  <a:srgbClr val="000000"/>
                </a:solidFill>
                <a:latin typeface="宋体" charset="-122"/>
              </a:rPr>
              <a:t>在此处添加文字说明</a:t>
            </a:r>
            <a:endParaRPr lang="en-US" altLang="zh-CN" sz="1400" b="1" dirty="0">
              <a:solidFill>
                <a:srgbClr val="000000"/>
              </a:solidFill>
              <a:latin typeface="宋体" charset="-122"/>
            </a:endParaRPr>
          </a:p>
          <a:p>
            <a:r>
              <a:rPr lang="zh-CN" altLang="en-US" sz="1400" b="1" dirty="0">
                <a:solidFill>
                  <a:srgbClr val="000000"/>
                </a:solidFill>
                <a:latin typeface="宋体" charset="-122"/>
              </a:rPr>
              <a:t>在此处添加文字说明</a:t>
            </a:r>
            <a:endParaRPr lang="en-US" altLang="zh-CN" sz="1400" b="1" dirty="0">
              <a:solidFill>
                <a:srgbClr val="000000"/>
              </a:solidFill>
              <a:latin typeface="宋体" charset="-122"/>
            </a:endParaRPr>
          </a:p>
          <a:p>
            <a:r>
              <a:rPr lang="zh-CN" altLang="en-US" sz="1400" b="1" dirty="0">
                <a:solidFill>
                  <a:srgbClr val="000000"/>
                </a:solidFill>
                <a:latin typeface="宋体" charset="-122"/>
              </a:rPr>
              <a:t>在此处添加文字说明</a:t>
            </a:r>
            <a:endParaRPr lang="zh-CN" altLang="en-US" sz="1400" dirty="0"/>
          </a:p>
        </p:txBody>
      </p:sp>
      <p:sp>
        <p:nvSpPr>
          <p:cNvPr id="25" name="TextBox 24"/>
          <p:cNvSpPr txBox="1"/>
          <p:nvPr/>
        </p:nvSpPr>
        <p:spPr>
          <a:xfrm>
            <a:off x="1128308" y="4076301"/>
            <a:ext cx="1800493" cy="738664"/>
          </a:xfrm>
          <a:prstGeom prst="rect">
            <a:avLst/>
          </a:prstGeom>
          <a:noFill/>
        </p:spPr>
        <p:txBody>
          <a:bodyPr wrap="none" rtlCol="0">
            <a:spAutoFit/>
          </a:bodyPr>
          <a:lstStyle/>
          <a:p>
            <a:r>
              <a:rPr lang="zh-CN" altLang="en-US" sz="1400" b="1" dirty="0">
                <a:solidFill>
                  <a:srgbClr val="000000"/>
                </a:solidFill>
                <a:latin typeface="宋体" charset="-122"/>
              </a:rPr>
              <a:t>在此处添加文字说明</a:t>
            </a:r>
            <a:endParaRPr lang="en-US" altLang="zh-CN" sz="1400" b="1" dirty="0">
              <a:solidFill>
                <a:srgbClr val="000000"/>
              </a:solidFill>
              <a:latin typeface="宋体" charset="-122"/>
            </a:endParaRPr>
          </a:p>
          <a:p>
            <a:r>
              <a:rPr lang="zh-CN" altLang="en-US" sz="1400" b="1" dirty="0">
                <a:solidFill>
                  <a:srgbClr val="000000"/>
                </a:solidFill>
                <a:latin typeface="宋体" charset="-122"/>
              </a:rPr>
              <a:t>在此处添加文字说明</a:t>
            </a:r>
            <a:endParaRPr lang="en-US" altLang="zh-CN" sz="1400" b="1" dirty="0">
              <a:solidFill>
                <a:srgbClr val="000000"/>
              </a:solidFill>
              <a:latin typeface="宋体" charset="-122"/>
            </a:endParaRPr>
          </a:p>
          <a:p>
            <a:r>
              <a:rPr lang="zh-CN" altLang="en-US" sz="1400" b="1" dirty="0">
                <a:solidFill>
                  <a:srgbClr val="000000"/>
                </a:solidFill>
                <a:latin typeface="宋体" charset="-122"/>
              </a:rPr>
              <a:t>在此处添加文字说明</a:t>
            </a:r>
            <a:endParaRPr lang="zh-CN" altLang="en-US" sz="1400" dirty="0"/>
          </a:p>
        </p:txBody>
      </p:sp>
      <p:cxnSp>
        <p:nvCxnSpPr>
          <p:cNvPr id="26" name="直接连接符 25"/>
          <p:cNvCxnSpPr/>
          <p:nvPr/>
        </p:nvCxnSpPr>
        <p:spPr>
          <a:xfrm>
            <a:off x="7100522" y="3458218"/>
            <a:ext cx="0" cy="618083"/>
          </a:xfrm>
          <a:prstGeom prst="line">
            <a:avLst/>
          </a:prstGeom>
          <a:ln w="3810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6197585" y="4076301"/>
            <a:ext cx="1800493" cy="738664"/>
          </a:xfrm>
          <a:prstGeom prst="rect">
            <a:avLst/>
          </a:prstGeom>
          <a:noFill/>
        </p:spPr>
        <p:txBody>
          <a:bodyPr wrap="none" rtlCol="0">
            <a:spAutoFit/>
          </a:bodyPr>
          <a:lstStyle/>
          <a:p>
            <a:r>
              <a:rPr lang="zh-CN" altLang="en-US" sz="1400" b="1" dirty="0">
                <a:solidFill>
                  <a:srgbClr val="000000"/>
                </a:solidFill>
                <a:latin typeface="宋体" charset="-122"/>
              </a:rPr>
              <a:t>在此处添加文字说明</a:t>
            </a:r>
            <a:endParaRPr lang="en-US" altLang="zh-CN" sz="1400" b="1" dirty="0">
              <a:solidFill>
                <a:srgbClr val="000000"/>
              </a:solidFill>
              <a:latin typeface="宋体" charset="-122"/>
            </a:endParaRPr>
          </a:p>
          <a:p>
            <a:r>
              <a:rPr lang="zh-CN" altLang="en-US" sz="1400" b="1" dirty="0">
                <a:solidFill>
                  <a:srgbClr val="000000"/>
                </a:solidFill>
                <a:latin typeface="宋体" charset="-122"/>
              </a:rPr>
              <a:t>在此处添加文字说明</a:t>
            </a:r>
            <a:endParaRPr lang="en-US" altLang="zh-CN" sz="1400" b="1" dirty="0">
              <a:solidFill>
                <a:srgbClr val="000000"/>
              </a:solidFill>
              <a:latin typeface="宋体" charset="-122"/>
            </a:endParaRPr>
          </a:p>
          <a:p>
            <a:r>
              <a:rPr lang="zh-CN" altLang="en-US" sz="1400" b="1" dirty="0">
                <a:solidFill>
                  <a:srgbClr val="000000"/>
                </a:solidFill>
                <a:latin typeface="宋体" charset="-122"/>
              </a:rPr>
              <a:t>在此处添加文字说明</a:t>
            </a:r>
            <a:endParaRPr lang="zh-CN" altLang="en-US" sz="1400" dirty="0"/>
          </a:p>
        </p:txBody>
      </p:sp>
    </p:spTree>
    <p:extLst>
      <p:ext uri="{BB962C8B-B14F-4D97-AF65-F5344CB8AC3E}">
        <p14:creationId xmlns:p14="http://schemas.microsoft.com/office/powerpoint/2010/main" val="3392014680"/>
      </p:ext>
    </p:extLst>
  </p:cSld>
  <p:clrMapOvr>
    <a:masterClrMapping/>
  </p:clrMapOvr>
  <mc:AlternateContent xmlns:mc="http://schemas.openxmlformats.org/markup-compatibility/2006" xmlns:p14="http://schemas.microsoft.com/office/powerpoint/2010/main">
    <mc:Choice Requires="p14">
      <p:transition spd="slow" p14:dur="1500" advTm="0">
        <p:push/>
      </p:transition>
    </mc:Choice>
    <mc:Fallback xmlns="">
      <p:transition spd="slow" advTm="0">
        <p:push/>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950"/>
                            </p:stCondLst>
                            <p:childTnLst>
                              <p:par>
                                <p:cTn id="13" presetID="22" presetClass="entr" presetSubtype="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800"/>
                                        <p:tgtEl>
                                          <p:spTgt spid="4"/>
                                        </p:tgtEl>
                                      </p:cBhvr>
                                    </p:animEffect>
                                  </p:childTnLst>
                                </p:cTn>
                              </p:par>
                            </p:childTnLst>
                          </p:cTn>
                        </p:par>
                        <p:par>
                          <p:cTn id="16" fill="hold">
                            <p:stCondLst>
                              <p:cond delay="1750"/>
                            </p:stCondLst>
                            <p:childTnLst>
                              <p:par>
                                <p:cTn id="17" presetID="22" presetClass="entr" presetSubtype="1" fill="hold"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ipe(up)">
                                      <p:cBhvr>
                                        <p:cTn id="19" dur="500"/>
                                        <p:tgtEl>
                                          <p:spTgt spid="19"/>
                                        </p:tgtEl>
                                      </p:cBhvr>
                                    </p:animEffect>
                                  </p:childTnLst>
                                </p:cTn>
                              </p:par>
                            </p:childTnLst>
                          </p:cTn>
                        </p:par>
                        <p:par>
                          <p:cTn id="20" fill="hold">
                            <p:stCondLst>
                              <p:cond delay="2250"/>
                            </p:stCondLst>
                            <p:childTnLst>
                              <p:par>
                                <p:cTn id="21" presetID="42" presetClass="entr" presetSubtype="0"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1000"/>
                                        <p:tgtEl>
                                          <p:spTgt spid="25"/>
                                        </p:tgtEl>
                                      </p:cBhvr>
                                    </p:animEffect>
                                    <p:anim calcmode="lin" valueType="num">
                                      <p:cBhvr>
                                        <p:cTn id="24" dur="1000" fill="hold"/>
                                        <p:tgtEl>
                                          <p:spTgt spid="25"/>
                                        </p:tgtEl>
                                        <p:attrNameLst>
                                          <p:attrName>ppt_x</p:attrName>
                                        </p:attrNameLst>
                                      </p:cBhvr>
                                      <p:tavLst>
                                        <p:tav tm="0">
                                          <p:val>
                                            <p:strVal val="#ppt_x"/>
                                          </p:val>
                                        </p:tav>
                                        <p:tav tm="100000">
                                          <p:val>
                                            <p:strVal val="#ppt_x"/>
                                          </p:val>
                                        </p:tav>
                                      </p:tavLst>
                                    </p:anim>
                                    <p:anim calcmode="lin" valueType="num">
                                      <p:cBhvr>
                                        <p:cTn id="25" dur="1000" fill="hold"/>
                                        <p:tgtEl>
                                          <p:spTgt spid="25"/>
                                        </p:tgtEl>
                                        <p:attrNameLst>
                                          <p:attrName>ppt_y</p:attrName>
                                        </p:attrNameLst>
                                      </p:cBhvr>
                                      <p:tavLst>
                                        <p:tav tm="0">
                                          <p:val>
                                            <p:strVal val="#ppt_y+.1"/>
                                          </p:val>
                                        </p:tav>
                                        <p:tav tm="100000">
                                          <p:val>
                                            <p:strVal val="#ppt_y"/>
                                          </p:val>
                                        </p:tav>
                                      </p:tavLst>
                                    </p:anim>
                                  </p:childTnLst>
                                </p:cTn>
                              </p:par>
                            </p:childTnLst>
                          </p:cTn>
                        </p:par>
                        <p:par>
                          <p:cTn id="26" fill="hold">
                            <p:stCondLst>
                              <p:cond delay="3250"/>
                            </p:stCondLst>
                            <p:childTnLst>
                              <p:par>
                                <p:cTn id="27" presetID="22" presetClass="entr" presetSubtype="8" fill="hold"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left)">
                                      <p:cBhvr>
                                        <p:cTn id="29" dur="800"/>
                                        <p:tgtEl>
                                          <p:spTgt spid="5"/>
                                        </p:tgtEl>
                                      </p:cBhvr>
                                    </p:animEffect>
                                  </p:childTnLst>
                                </p:cTn>
                              </p:par>
                            </p:childTnLst>
                          </p:cTn>
                        </p:par>
                        <p:par>
                          <p:cTn id="30" fill="hold">
                            <p:stCondLst>
                              <p:cond delay="4050"/>
                            </p:stCondLst>
                            <p:childTnLst>
                              <p:par>
                                <p:cTn id="31" presetID="22" presetClass="entr" presetSubtype="1" fill="hold"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wipe(up)">
                                      <p:cBhvr>
                                        <p:cTn id="33" dur="500"/>
                                        <p:tgtEl>
                                          <p:spTgt spid="16"/>
                                        </p:tgtEl>
                                      </p:cBhvr>
                                    </p:animEffect>
                                  </p:childTnLst>
                                </p:cTn>
                              </p:par>
                            </p:childTnLst>
                          </p:cTn>
                        </p:par>
                        <p:par>
                          <p:cTn id="34" fill="hold">
                            <p:stCondLst>
                              <p:cond delay="4550"/>
                            </p:stCondLst>
                            <p:childTnLst>
                              <p:par>
                                <p:cTn id="35" presetID="47" presetClass="entr" presetSubtype="0" fill="hold" grpId="0" nodeType="after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fade">
                                      <p:cBhvr>
                                        <p:cTn id="37" dur="1000"/>
                                        <p:tgtEl>
                                          <p:spTgt spid="3"/>
                                        </p:tgtEl>
                                      </p:cBhvr>
                                    </p:animEffect>
                                    <p:anim calcmode="lin" valueType="num">
                                      <p:cBhvr>
                                        <p:cTn id="38" dur="1000" fill="hold"/>
                                        <p:tgtEl>
                                          <p:spTgt spid="3"/>
                                        </p:tgtEl>
                                        <p:attrNameLst>
                                          <p:attrName>ppt_x</p:attrName>
                                        </p:attrNameLst>
                                      </p:cBhvr>
                                      <p:tavLst>
                                        <p:tav tm="0">
                                          <p:val>
                                            <p:strVal val="#ppt_x"/>
                                          </p:val>
                                        </p:tav>
                                        <p:tav tm="100000">
                                          <p:val>
                                            <p:strVal val="#ppt_x"/>
                                          </p:val>
                                        </p:tav>
                                      </p:tavLst>
                                    </p:anim>
                                    <p:anim calcmode="lin" valueType="num">
                                      <p:cBhvr>
                                        <p:cTn id="39" dur="1000" fill="hold"/>
                                        <p:tgtEl>
                                          <p:spTgt spid="3"/>
                                        </p:tgtEl>
                                        <p:attrNameLst>
                                          <p:attrName>ppt_y</p:attrName>
                                        </p:attrNameLst>
                                      </p:cBhvr>
                                      <p:tavLst>
                                        <p:tav tm="0">
                                          <p:val>
                                            <p:strVal val="#ppt_y-.1"/>
                                          </p:val>
                                        </p:tav>
                                        <p:tav tm="100000">
                                          <p:val>
                                            <p:strVal val="#ppt_y"/>
                                          </p:val>
                                        </p:tav>
                                      </p:tavLst>
                                    </p:anim>
                                  </p:childTnLst>
                                </p:cTn>
                              </p:par>
                            </p:childTnLst>
                          </p:cTn>
                        </p:par>
                        <p:par>
                          <p:cTn id="40" fill="hold">
                            <p:stCondLst>
                              <p:cond delay="5550"/>
                            </p:stCondLst>
                            <p:childTnLst>
                              <p:par>
                                <p:cTn id="41" presetID="22" presetClass="entr" presetSubtype="8" fill="hold" nodeType="after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wipe(left)">
                                      <p:cBhvr>
                                        <p:cTn id="43" dur="800"/>
                                        <p:tgtEl>
                                          <p:spTgt spid="6"/>
                                        </p:tgtEl>
                                      </p:cBhvr>
                                    </p:animEffect>
                                  </p:childTnLst>
                                </p:cTn>
                              </p:par>
                            </p:childTnLst>
                          </p:cTn>
                        </p:par>
                        <p:par>
                          <p:cTn id="44" fill="hold">
                            <p:stCondLst>
                              <p:cond delay="6350"/>
                            </p:stCondLst>
                            <p:childTnLst>
                              <p:par>
                                <p:cTn id="45" presetID="22" presetClass="entr" presetSubtype="1" fill="hold" nodeType="after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wipe(up)">
                                      <p:cBhvr>
                                        <p:cTn id="47" dur="500"/>
                                        <p:tgtEl>
                                          <p:spTgt spid="21"/>
                                        </p:tgtEl>
                                      </p:cBhvr>
                                    </p:animEffect>
                                  </p:childTnLst>
                                </p:cTn>
                              </p:par>
                            </p:childTnLst>
                          </p:cTn>
                        </p:par>
                        <p:par>
                          <p:cTn id="48" fill="hold">
                            <p:stCondLst>
                              <p:cond delay="6850"/>
                            </p:stCondLst>
                            <p:childTnLst>
                              <p:par>
                                <p:cTn id="49" presetID="42" presetClass="entr" presetSubtype="0" fill="hold" grpId="0" nodeType="after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fade">
                                      <p:cBhvr>
                                        <p:cTn id="51" dur="1000"/>
                                        <p:tgtEl>
                                          <p:spTgt spid="24"/>
                                        </p:tgtEl>
                                      </p:cBhvr>
                                    </p:animEffect>
                                    <p:anim calcmode="lin" valueType="num">
                                      <p:cBhvr>
                                        <p:cTn id="52" dur="1000" fill="hold"/>
                                        <p:tgtEl>
                                          <p:spTgt spid="24"/>
                                        </p:tgtEl>
                                        <p:attrNameLst>
                                          <p:attrName>ppt_x</p:attrName>
                                        </p:attrNameLst>
                                      </p:cBhvr>
                                      <p:tavLst>
                                        <p:tav tm="0">
                                          <p:val>
                                            <p:strVal val="#ppt_x"/>
                                          </p:val>
                                        </p:tav>
                                        <p:tav tm="100000">
                                          <p:val>
                                            <p:strVal val="#ppt_x"/>
                                          </p:val>
                                        </p:tav>
                                      </p:tavLst>
                                    </p:anim>
                                    <p:anim calcmode="lin" valueType="num">
                                      <p:cBhvr>
                                        <p:cTn id="53" dur="1000" fill="hold"/>
                                        <p:tgtEl>
                                          <p:spTgt spid="24"/>
                                        </p:tgtEl>
                                        <p:attrNameLst>
                                          <p:attrName>ppt_y</p:attrName>
                                        </p:attrNameLst>
                                      </p:cBhvr>
                                      <p:tavLst>
                                        <p:tav tm="0">
                                          <p:val>
                                            <p:strVal val="#ppt_y+.1"/>
                                          </p:val>
                                        </p:tav>
                                        <p:tav tm="100000">
                                          <p:val>
                                            <p:strVal val="#ppt_y"/>
                                          </p:val>
                                        </p:tav>
                                      </p:tavLst>
                                    </p:anim>
                                  </p:childTnLst>
                                </p:cTn>
                              </p:par>
                            </p:childTnLst>
                          </p:cTn>
                        </p:par>
                        <p:par>
                          <p:cTn id="54" fill="hold">
                            <p:stCondLst>
                              <p:cond delay="7850"/>
                            </p:stCondLst>
                            <p:childTnLst>
                              <p:par>
                                <p:cTn id="55" presetID="22" presetClass="entr" presetSubtype="8" fill="hold" nodeType="afterEffect">
                                  <p:stCondLst>
                                    <p:cond delay="0"/>
                                  </p:stCondLst>
                                  <p:childTnLst>
                                    <p:set>
                                      <p:cBhvr>
                                        <p:cTn id="56" dur="1" fill="hold">
                                          <p:stCondLst>
                                            <p:cond delay="0"/>
                                          </p:stCondLst>
                                        </p:cTn>
                                        <p:tgtEl>
                                          <p:spTgt spid="7"/>
                                        </p:tgtEl>
                                        <p:attrNameLst>
                                          <p:attrName>style.visibility</p:attrName>
                                        </p:attrNameLst>
                                      </p:cBhvr>
                                      <p:to>
                                        <p:strVal val="visible"/>
                                      </p:to>
                                    </p:set>
                                    <p:animEffect transition="in" filter="wipe(left)">
                                      <p:cBhvr>
                                        <p:cTn id="57" dur="800"/>
                                        <p:tgtEl>
                                          <p:spTgt spid="7"/>
                                        </p:tgtEl>
                                      </p:cBhvr>
                                    </p:animEffect>
                                  </p:childTnLst>
                                </p:cTn>
                              </p:par>
                            </p:childTnLst>
                          </p:cTn>
                        </p:par>
                        <p:par>
                          <p:cTn id="58" fill="hold">
                            <p:stCondLst>
                              <p:cond delay="8650"/>
                            </p:stCondLst>
                            <p:childTnLst>
                              <p:par>
                                <p:cTn id="59" presetID="22" presetClass="entr" presetSubtype="1" fill="hold" nodeType="after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wipe(up)">
                                      <p:cBhvr>
                                        <p:cTn id="61" dur="500"/>
                                        <p:tgtEl>
                                          <p:spTgt spid="22"/>
                                        </p:tgtEl>
                                      </p:cBhvr>
                                    </p:animEffect>
                                  </p:childTnLst>
                                </p:cTn>
                              </p:par>
                            </p:childTnLst>
                          </p:cTn>
                        </p:par>
                        <p:par>
                          <p:cTn id="62" fill="hold">
                            <p:stCondLst>
                              <p:cond delay="9150"/>
                            </p:stCondLst>
                            <p:childTnLst>
                              <p:par>
                                <p:cTn id="63" presetID="47" presetClass="entr" presetSubtype="0" fill="hold" grpId="0" nodeType="afterEffect">
                                  <p:stCondLst>
                                    <p:cond delay="0"/>
                                  </p:stCondLst>
                                  <p:childTnLst>
                                    <p:set>
                                      <p:cBhvr>
                                        <p:cTn id="64" dur="1" fill="hold">
                                          <p:stCondLst>
                                            <p:cond delay="0"/>
                                          </p:stCondLst>
                                        </p:cTn>
                                        <p:tgtEl>
                                          <p:spTgt spid="23"/>
                                        </p:tgtEl>
                                        <p:attrNameLst>
                                          <p:attrName>style.visibility</p:attrName>
                                        </p:attrNameLst>
                                      </p:cBhvr>
                                      <p:to>
                                        <p:strVal val="visible"/>
                                      </p:to>
                                    </p:set>
                                    <p:animEffect transition="in" filter="fade">
                                      <p:cBhvr>
                                        <p:cTn id="65" dur="1000"/>
                                        <p:tgtEl>
                                          <p:spTgt spid="23"/>
                                        </p:tgtEl>
                                      </p:cBhvr>
                                    </p:animEffect>
                                    <p:anim calcmode="lin" valueType="num">
                                      <p:cBhvr>
                                        <p:cTn id="66" dur="1000" fill="hold"/>
                                        <p:tgtEl>
                                          <p:spTgt spid="23"/>
                                        </p:tgtEl>
                                        <p:attrNameLst>
                                          <p:attrName>ppt_x</p:attrName>
                                        </p:attrNameLst>
                                      </p:cBhvr>
                                      <p:tavLst>
                                        <p:tav tm="0">
                                          <p:val>
                                            <p:strVal val="#ppt_x"/>
                                          </p:val>
                                        </p:tav>
                                        <p:tav tm="100000">
                                          <p:val>
                                            <p:strVal val="#ppt_x"/>
                                          </p:val>
                                        </p:tav>
                                      </p:tavLst>
                                    </p:anim>
                                    <p:anim calcmode="lin" valueType="num">
                                      <p:cBhvr>
                                        <p:cTn id="67" dur="1000" fill="hold"/>
                                        <p:tgtEl>
                                          <p:spTgt spid="23"/>
                                        </p:tgtEl>
                                        <p:attrNameLst>
                                          <p:attrName>ppt_y</p:attrName>
                                        </p:attrNameLst>
                                      </p:cBhvr>
                                      <p:tavLst>
                                        <p:tav tm="0">
                                          <p:val>
                                            <p:strVal val="#ppt_y-.1"/>
                                          </p:val>
                                        </p:tav>
                                        <p:tav tm="100000">
                                          <p:val>
                                            <p:strVal val="#ppt_y"/>
                                          </p:val>
                                        </p:tav>
                                      </p:tavLst>
                                    </p:anim>
                                  </p:childTnLst>
                                </p:cTn>
                              </p:par>
                            </p:childTnLst>
                          </p:cTn>
                        </p:par>
                        <p:par>
                          <p:cTn id="68" fill="hold">
                            <p:stCondLst>
                              <p:cond delay="10150"/>
                            </p:stCondLst>
                            <p:childTnLst>
                              <p:par>
                                <p:cTn id="69" presetID="22" presetClass="entr" presetSubtype="8" fill="hold" nodeType="afterEffect">
                                  <p:stCondLst>
                                    <p:cond delay="0"/>
                                  </p:stCondLst>
                                  <p:childTnLst>
                                    <p:set>
                                      <p:cBhvr>
                                        <p:cTn id="70" dur="1" fill="hold">
                                          <p:stCondLst>
                                            <p:cond delay="0"/>
                                          </p:stCondLst>
                                        </p:cTn>
                                        <p:tgtEl>
                                          <p:spTgt spid="8"/>
                                        </p:tgtEl>
                                        <p:attrNameLst>
                                          <p:attrName>style.visibility</p:attrName>
                                        </p:attrNameLst>
                                      </p:cBhvr>
                                      <p:to>
                                        <p:strVal val="visible"/>
                                      </p:to>
                                    </p:set>
                                    <p:animEffect transition="in" filter="wipe(left)">
                                      <p:cBhvr>
                                        <p:cTn id="71" dur="800"/>
                                        <p:tgtEl>
                                          <p:spTgt spid="8"/>
                                        </p:tgtEl>
                                      </p:cBhvr>
                                    </p:animEffect>
                                  </p:childTnLst>
                                </p:cTn>
                              </p:par>
                            </p:childTnLst>
                          </p:cTn>
                        </p:par>
                        <p:par>
                          <p:cTn id="72" fill="hold">
                            <p:stCondLst>
                              <p:cond delay="10950"/>
                            </p:stCondLst>
                            <p:childTnLst>
                              <p:par>
                                <p:cTn id="73" presetID="22" presetClass="entr" presetSubtype="1" fill="hold" nodeType="afterEffect">
                                  <p:stCondLst>
                                    <p:cond delay="0"/>
                                  </p:stCondLst>
                                  <p:childTnLst>
                                    <p:set>
                                      <p:cBhvr>
                                        <p:cTn id="74" dur="1" fill="hold">
                                          <p:stCondLst>
                                            <p:cond delay="0"/>
                                          </p:stCondLst>
                                        </p:cTn>
                                        <p:tgtEl>
                                          <p:spTgt spid="26"/>
                                        </p:tgtEl>
                                        <p:attrNameLst>
                                          <p:attrName>style.visibility</p:attrName>
                                        </p:attrNameLst>
                                      </p:cBhvr>
                                      <p:to>
                                        <p:strVal val="visible"/>
                                      </p:to>
                                    </p:set>
                                    <p:animEffect transition="in" filter="wipe(up)">
                                      <p:cBhvr>
                                        <p:cTn id="75" dur="500"/>
                                        <p:tgtEl>
                                          <p:spTgt spid="26"/>
                                        </p:tgtEl>
                                      </p:cBhvr>
                                    </p:animEffect>
                                  </p:childTnLst>
                                </p:cTn>
                              </p:par>
                            </p:childTnLst>
                          </p:cTn>
                        </p:par>
                        <p:par>
                          <p:cTn id="76" fill="hold">
                            <p:stCondLst>
                              <p:cond delay="11450"/>
                            </p:stCondLst>
                            <p:childTnLst>
                              <p:par>
                                <p:cTn id="77" presetID="42" presetClass="entr" presetSubtype="0" fill="hold" grpId="0" nodeType="afterEffect">
                                  <p:stCondLst>
                                    <p:cond delay="0"/>
                                  </p:stCondLst>
                                  <p:childTnLst>
                                    <p:set>
                                      <p:cBhvr>
                                        <p:cTn id="78" dur="1" fill="hold">
                                          <p:stCondLst>
                                            <p:cond delay="0"/>
                                          </p:stCondLst>
                                        </p:cTn>
                                        <p:tgtEl>
                                          <p:spTgt spid="27"/>
                                        </p:tgtEl>
                                        <p:attrNameLst>
                                          <p:attrName>style.visibility</p:attrName>
                                        </p:attrNameLst>
                                      </p:cBhvr>
                                      <p:to>
                                        <p:strVal val="visible"/>
                                      </p:to>
                                    </p:set>
                                    <p:animEffect transition="in" filter="fade">
                                      <p:cBhvr>
                                        <p:cTn id="79" dur="1000"/>
                                        <p:tgtEl>
                                          <p:spTgt spid="27"/>
                                        </p:tgtEl>
                                      </p:cBhvr>
                                    </p:animEffect>
                                    <p:anim calcmode="lin" valueType="num">
                                      <p:cBhvr>
                                        <p:cTn id="80" dur="1000" fill="hold"/>
                                        <p:tgtEl>
                                          <p:spTgt spid="27"/>
                                        </p:tgtEl>
                                        <p:attrNameLst>
                                          <p:attrName>ppt_x</p:attrName>
                                        </p:attrNameLst>
                                      </p:cBhvr>
                                      <p:tavLst>
                                        <p:tav tm="0">
                                          <p:val>
                                            <p:strVal val="#ppt_x"/>
                                          </p:val>
                                        </p:tav>
                                        <p:tav tm="100000">
                                          <p:val>
                                            <p:strVal val="#ppt_x"/>
                                          </p:val>
                                        </p:tav>
                                      </p:tavLst>
                                    </p:anim>
                                    <p:anim calcmode="lin" valueType="num">
                                      <p:cBhvr>
                                        <p:cTn id="81" dur="1000" fill="hold"/>
                                        <p:tgtEl>
                                          <p:spTgt spid="27"/>
                                        </p:tgtEl>
                                        <p:attrNameLst>
                                          <p:attrName>ppt_y</p:attrName>
                                        </p:attrNameLst>
                                      </p:cBhvr>
                                      <p:tavLst>
                                        <p:tav tm="0">
                                          <p:val>
                                            <p:strVal val="#ppt_y+.1"/>
                                          </p:val>
                                        </p:tav>
                                        <p:tav tm="100000">
                                          <p:val>
                                            <p:strVal val="#ppt_y"/>
                                          </p:val>
                                        </p:tav>
                                      </p:tavLst>
                                    </p:anim>
                                  </p:childTnLst>
                                </p:cTn>
                              </p:par>
                            </p:childTnLst>
                          </p:cTn>
                        </p:par>
                        <p:par>
                          <p:cTn id="82" fill="hold">
                            <p:stCondLst>
                              <p:cond delay="12450"/>
                            </p:stCondLst>
                            <p:childTnLst>
                              <p:par>
                                <p:cTn id="83" presetID="22" presetClass="entr" presetSubtype="8" fill="hold" nodeType="afterEffect">
                                  <p:stCondLst>
                                    <p:cond delay="0"/>
                                  </p:stCondLst>
                                  <p:childTnLst>
                                    <p:set>
                                      <p:cBhvr>
                                        <p:cTn id="84" dur="1" fill="hold">
                                          <p:stCondLst>
                                            <p:cond delay="0"/>
                                          </p:stCondLst>
                                        </p:cTn>
                                        <p:tgtEl>
                                          <p:spTgt spid="9"/>
                                        </p:tgtEl>
                                        <p:attrNameLst>
                                          <p:attrName>style.visibility</p:attrName>
                                        </p:attrNameLst>
                                      </p:cBhvr>
                                      <p:to>
                                        <p:strVal val="visible"/>
                                      </p:to>
                                    </p:set>
                                    <p:animEffect transition="in" filter="wipe(left)">
                                      <p:cBhvr>
                                        <p:cTn id="85" dur="8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3" grpId="0"/>
      <p:bldP spid="23" grpId="0"/>
      <p:bldP spid="24" grpId="0"/>
      <p:bldP spid="25" grpId="0"/>
      <p:bldP spid="2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a:spLocks noChangeArrowheads="1"/>
          </p:cNvSpPr>
          <p:nvPr/>
        </p:nvSpPr>
        <p:spPr bwMode="auto">
          <a:xfrm>
            <a:off x="428596" y="264611"/>
            <a:ext cx="2778682" cy="411829"/>
          </a:xfrm>
          <a:prstGeom prst="rect">
            <a:avLst/>
          </a:prstGeom>
          <a:noFill/>
          <a:ln w="9525">
            <a:noFill/>
            <a:miter lim="800000"/>
            <a:headEnd/>
            <a:tailEnd/>
          </a:ln>
        </p:spPr>
        <p:txBody>
          <a:bodyPr wrap="none" lIns="72567" tIns="36283" rIns="72567" bIns="36283">
            <a:spAutoFit/>
          </a:bodyPr>
          <a:lstStyle/>
          <a:p>
            <a:r>
              <a:rPr lang="en-US" altLang="zh-CN" sz="2200" dirty="0">
                <a:latin typeface="方正大标宋简体" pitchFamily="2" charset="-122"/>
                <a:ea typeface="方正大标宋简体" pitchFamily="2" charset="-122"/>
              </a:rPr>
              <a:t>&gt;&gt;</a:t>
            </a:r>
            <a:r>
              <a:rPr lang="zh-CN" altLang="en-US" sz="2200" dirty="0">
                <a:latin typeface="方正大标宋简体" pitchFamily="2" charset="-122"/>
                <a:ea typeface="方正大标宋简体" pitchFamily="2" charset="-122"/>
              </a:rPr>
              <a:t>单击此处添加标题</a:t>
            </a:r>
          </a:p>
        </p:txBody>
      </p:sp>
      <p:pic>
        <p:nvPicPr>
          <p:cNvPr id="20" name="Picture 4" descr="C:\Users\Administrator\Desktop\3.png"/>
          <p:cNvPicPr>
            <a:picLocks noChangeAspect="1" noChangeArrowheads="1"/>
          </p:cNvPicPr>
          <p:nvPr/>
        </p:nvPicPr>
        <p:blipFill>
          <a:blip r:embed="rId3"/>
          <a:srcRect/>
          <a:stretch>
            <a:fillRect/>
          </a:stretch>
        </p:blipFill>
        <p:spPr bwMode="auto">
          <a:xfrm>
            <a:off x="7308304" y="0"/>
            <a:ext cx="1835696" cy="5143500"/>
          </a:xfrm>
          <a:prstGeom prst="rect">
            <a:avLst/>
          </a:prstGeom>
          <a:noFill/>
        </p:spPr>
      </p:pic>
      <p:sp>
        <p:nvSpPr>
          <p:cNvPr id="4" name="Text Box 15"/>
          <p:cNvSpPr txBox="1">
            <a:spLocks noChangeArrowheads="1"/>
          </p:cNvSpPr>
          <p:nvPr/>
        </p:nvSpPr>
        <p:spPr bwMode="auto">
          <a:xfrm>
            <a:off x="4383535" y="2067095"/>
            <a:ext cx="3331719" cy="288718"/>
          </a:xfrm>
          <a:prstGeom prst="rect">
            <a:avLst/>
          </a:prstGeom>
          <a:noFill/>
          <a:ln w="9525" algn="ctr">
            <a:noFill/>
            <a:miter lim="800000"/>
            <a:headEnd/>
            <a:tailEnd/>
          </a:ln>
        </p:spPr>
        <p:txBody>
          <a:bodyPr wrap="none" lIns="72567" tIns="36283" rIns="72567" bIns="36283">
            <a:spAutoFit/>
          </a:bodyPr>
          <a:lstStyle/>
          <a:p>
            <a:pPr latinLnBrk="1"/>
            <a:r>
              <a:rPr kumimoji="1" lang="en-US" altLang="zh-CN" sz="1400" dirty="0"/>
              <a:t>&gt;&gt;&gt;</a:t>
            </a:r>
            <a:r>
              <a:rPr kumimoji="1" lang="zh-CN" altLang="en-US" sz="1400" dirty="0"/>
              <a:t>添加解释说明文字添加解释说明文字</a:t>
            </a:r>
          </a:p>
        </p:txBody>
      </p:sp>
      <p:sp>
        <p:nvSpPr>
          <p:cNvPr id="5" name="Text Box 15"/>
          <p:cNvSpPr txBox="1">
            <a:spLocks noChangeArrowheads="1"/>
          </p:cNvSpPr>
          <p:nvPr/>
        </p:nvSpPr>
        <p:spPr bwMode="auto">
          <a:xfrm>
            <a:off x="4383535" y="2611434"/>
            <a:ext cx="3331719" cy="288718"/>
          </a:xfrm>
          <a:prstGeom prst="rect">
            <a:avLst/>
          </a:prstGeom>
          <a:noFill/>
          <a:ln w="9525" algn="ctr">
            <a:noFill/>
            <a:miter lim="800000"/>
            <a:headEnd/>
            <a:tailEnd/>
          </a:ln>
        </p:spPr>
        <p:txBody>
          <a:bodyPr wrap="none" lIns="72567" tIns="36283" rIns="72567" bIns="36283">
            <a:spAutoFit/>
          </a:bodyPr>
          <a:lstStyle/>
          <a:p>
            <a:pPr latinLnBrk="1"/>
            <a:r>
              <a:rPr kumimoji="1" lang="en-US" altLang="zh-CN" sz="1400" dirty="0"/>
              <a:t>&gt;&gt;&gt;</a:t>
            </a:r>
            <a:r>
              <a:rPr kumimoji="1" lang="zh-CN" altLang="en-US" sz="1400" dirty="0"/>
              <a:t>添加解释说明文字添加解释说明文字</a:t>
            </a:r>
          </a:p>
        </p:txBody>
      </p:sp>
      <p:sp>
        <p:nvSpPr>
          <p:cNvPr id="6" name="Text Box 15"/>
          <p:cNvSpPr txBox="1">
            <a:spLocks noChangeArrowheads="1"/>
          </p:cNvSpPr>
          <p:nvPr/>
        </p:nvSpPr>
        <p:spPr bwMode="auto">
          <a:xfrm>
            <a:off x="4383535" y="3145693"/>
            <a:ext cx="3331719" cy="288718"/>
          </a:xfrm>
          <a:prstGeom prst="rect">
            <a:avLst/>
          </a:prstGeom>
          <a:noFill/>
          <a:ln w="9525" algn="ctr">
            <a:noFill/>
            <a:miter lim="800000"/>
            <a:headEnd/>
            <a:tailEnd/>
          </a:ln>
        </p:spPr>
        <p:txBody>
          <a:bodyPr wrap="none" lIns="72567" tIns="36283" rIns="72567" bIns="36283">
            <a:spAutoFit/>
          </a:bodyPr>
          <a:lstStyle/>
          <a:p>
            <a:pPr latinLnBrk="1"/>
            <a:r>
              <a:rPr kumimoji="1" lang="en-US" altLang="zh-CN" sz="1400" dirty="0"/>
              <a:t>&gt;&gt;&gt;</a:t>
            </a:r>
            <a:r>
              <a:rPr kumimoji="1" lang="zh-CN" altLang="en-US" sz="1400" dirty="0"/>
              <a:t>添加解释说明文字添加解释说明文字</a:t>
            </a:r>
          </a:p>
        </p:txBody>
      </p:sp>
      <p:pic>
        <p:nvPicPr>
          <p:cNvPr id="8" name="Picture 6" descr="墨点"/>
          <p:cNvPicPr>
            <a:picLocks noChangeAspect="1" noChangeArrowheads="1"/>
          </p:cNvPicPr>
          <p:nvPr/>
        </p:nvPicPr>
        <p:blipFill>
          <a:blip r:embed="rId4"/>
          <a:srcRect/>
          <a:stretch>
            <a:fillRect/>
          </a:stretch>
        </p:blipFill>
        <p:spPr bwMode="auto">
          <a:xfrm rot="16200000">
            <a:off x="761917" y="1207689"/>
            <a:ext cx="3443704" cy="3316853"/>
          </a:xfrm>
          <a:prstGeom prst="rect">
            <a:avLst/>
          </a:prstGeom>
          <a:noFill/>
          <a:ln w="9525">
            <a:noFill/>
            <a:miter lim="800000"/>
            <a:headEnd/>
            <a:tailEnd/>
          </a:ln>
        </p:spPr>
      </p:pic>
      <p:sp>
        <p:nvSpPr>
          <p:cNvPr id="9" name="TextBox 8"/>
          <p:cNvSpPr txBox="1"/>
          <p:nvPr/>
        </p:nvSpPr>
        <p:spPr bwMode="auto">
          <a:xfrm>
            <a:off x="1903967" y="2610186"/>
            <a:ext cx="1107777" cy="646302"/>
          </a:xfrm>
          <a:prstGeom prst="rect">
            <a:avLst/>
          </a:prstGeom>
          <a:noFill/>
        </p:spPr>
        <p:txBody>
          <a:bodyPr wrap="none">
            <a:spAutoFit/>
          </a:bodyPr>
          <a:lstStyle/>
          <a:p>
            <a:pPr>
              <a:defRPr/>
            </a:pPr>
            <a:r>
              <a:rPr lang="zh-CN" altLang="en-US" b="1" dirty="0">
                <a:solidFill>
                  <a:schemeClr val="bg1"/>
                </a:solidFill>
                <a:effectLst>
                  <a:outerShdw blurRad="38100" dist="38100" dir="2700000" algn="tl">
                    <a:srgbClr val="000000">
                      <a:alpha val="43137"/>
                    </a:srgbClr>
                  </a:outerShdw>
                </a:effectLst>
                <a:latin typeface="+mn-ea"/>
                <a:ea typeface="+mn-ea"/>
              </a:rPr>
              <a:t>单击此处</a:t>
            </a:r>
            <a:endParaRPr lang="en-US" altLang="zh-CN" b="1" dirty="0">
              <a:solidFill>
                <a:schemeClr val="bg1"/>
              </a:solidFill>
              <a:effectLst>
                <a:outerShdw blurRad="38100" dist="38100" dir="2700000" algn="tl">
                  <a:srgbClr val="000000">
                    <a:alpha val="43137"/>
                  </a:srgbClr>
                </a:outerShdw>
              </a:effectLst>
              <a:latin typeface="+mn-ea"/>
              <a:ea typeface="+mn-ea"/>
            </a:endParaRPr>
          </a:p>
          <a:p>
            <a:pPr>
              <a:defRPr/>
            </a:pPr>
            <a:r>
              <a:rPr lang="zh-CN" altLang="en-US" b="1" dirty="0">
                <a:solidFill>
                  <a:schemeClr val="bg1"/>
                </a:solidFill>
                <a:effectLst>
                  <a:outerShdw blurRad="38100" dist="38100" dir="2700000" algn="tl">
                    <a:srgbClr val="000000">
                      <a:alpha val="43137"/>
                    </a:srgbClr>
                  </a:outerShdw>
                </a:effectLst>
                <a:latin typeface="+mn-ea"/>
                <a:ea typeface="+mn-ea"/>
              </a:rPr>
              <a:t>添加标题</a:t>
            </a:r>
          </a:p>
        </p:txBody>
      </p:sp>
      <p:pic>
        <p:nvPicPr>
          <p:cNvPr id="10" name="Picture 3" descr="C:\Users\Administrator\Desktop\88.png"/>
          <p:cNvPicPr>
            <a:picLocks noChangeAspect="1" noChangeArrowheads="1"/>
          </p:cNvPicPr>
          <p:nvPr/>
        </p:nvPicPr>
        <p:blipFill>
          <a:blip r:embed="rId5" cstate="print">
            <a:grayscl/>
            <a:extLst>
              <a:ext uri="{28A0092B-C50C-407E-A947-70E740481C1C}">
                <a14:useLocalDpi xmlns:a14="http://schemas.microsoft.com/office/drawing/2010/main" val="0"/>
              </a:ext>
            </a:extLst>
          </a:blip>
          <a:srcRect/>
          <a:stretch>
            <a:fillRect/>
          </a:stretch>
        </p:blipFill>
        <p:spPr bwMode="auto">
          <a:xfrm>
            <a:off x="3738391" y="3889243"/>
            <a:ext cx="1235170" cy="562153"/>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3" descr="C:\Users\Administrator\Desktop\88.png"/>
          <p:cNvPicPr>
            <a:picLocks noChangeAspect="1" noChangeArrowheads="1"/>
          </p:cNvPicPr>
          <p:nvPr/>
        </p:nvPicPr>
        <p:blipFill>
          <a:blip r:embed="rId6" cstate="print">
            <a:grayscl/>
            <a:extLst>
              <a:ext uri="{28A0092B-C50C-407E-A947-70E740481C1C}">
                <a14:useLocalDpi xmlns:a14="http://schemas.microsoft.com/office/drawing/2010/main" val="0"/>
              </a:ext>
            </a:extLst>
          </a:blip>
          <a:srcRect/>
          <a:stretch>
            <a:fillRect/>
          </a:stretch>
        </p:blipFill>
        <p:spPr bwMode="auto">
          <a:xfrm>
            <a:off x="4932040" y="3846416"/>
            <a:ext cx="680061" cy="30951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3" descr="C:\Users\Administrator\Desktop\水墨 .png"/>
          <p:cNvPicPr>
            <a:picLocks noChangeAspect="1" noChangeArrowheads="1"/>
          </p:cNvPicPr>
          <p:nvPr/>
        </p:nvPicPr>
        <p:blipFill rotWithShape="1">
          <a:blip r:embed="rId7"/>
          <a:srcRect r="2784"/>
          <a:stretch/>
        </p:blipFill>
        <p:spPr bwMode="auto">
          <a:xfrm flipH="1">
            <a:off x="4239519" y="2307026"/>
            <a:ext cx="3788865" cy="192117"/>
          </a:xfrm>
          <a:prstGeom prst="rect">
            <a:avLst/>
          </a:prstGeom>
          <a:noFill/>
          <a:ln w="9525">
            <a:noFill/>
            <a:miter lim="800000"/>
            <a:headEnd/>
            <a:tailEnd/>
          </a:ln>
        </p:spPr>
      </p:pic>
      <p:pic>
        <p:nvPicPr>
          <p:cNvPr id="13" name="Picture 3" descr="C:\Users\Administrator\Desktop\水墨 .png"/>
          <p:cNvPicPr>
            <a:picLocks noChangeAspect="1" noChangeArrowheads="1"/>
          </p:cNvPicPr>
          <p:nvPr/>
        </p:nvPicPr>
        <p:blipFill rotWithShape="1">
          <a:blip r:embed="rId7"/>
          <a:srcRect r="2784"/>
          <a:stretch/>
        </p:blipFill>
        <p:spPr bwMode="auto">
          <a:xfrm flipH="1">
            <a:off x="4239519" y="2899697"/>
            <a:ext cx="3788865" cy="192117"/>
          </a:xfrm>
          <a:prstGeom prst="rect">
            <a:avLst/>
          </a:prstGeom>
          <a:noFill/>
          <a:ln w="9525">
            <a:noFill/>
            <a:miter lim="800000"/>
            <a:headEnd/>
            <a:tailEnd/>
          </a:ln>
        </p:spPr>
      </p:pic>
      <p:pic>
        <p:nvPicPr>
          <p:cNvPr id="14" name="Picture 3" descr="C:\Users\Administrator\Desktop\水墨 .png"/>
          <p:cNvPicPr>
            <a:picLocks noChangeAspect="1" noChangeArrowheads="1"/>
          </p:cNvPicPr>
          <p:nvPr/>
        </p:nvPicPr>
        <p:blipFill rotWithShape="1">
          <a:blip r:embed="rId7"/>
          <a:srcRect r="2784"/>
          <a:stretch/>
        </p:blipFill>
        <p:spPr bwMode="auto">
          <a:xfrm flipH="1">
            <a:off x="4239519" y="3387745"/>
            <a:ext cx="3788865" cy="192117"/>
          </a:xfrm>
          <a:prstGeom prst="rect">
            <a:avLst/>
          </a:prstGeom>
          <a:noFill/>
          <a:ln w="9525">
            <a:noFill/>
            <a:miter lim="800000"/>
            <a:headEnd/>
            <a:tailEnd/>
          </a:ln>
        </p:spPr>
      </p:pic>
    </p:spTree>
    <p:extLst>
      <p:ext uri="{BB962C8B-B14F-4D97-AF65-F5344CB8AC3E}">
        <p14:creationId xmlns:p14="http://schemas.microsoft.com/office/powerpoint/2010/main" val="3392014680"/>
      </p:ext>
    </p:extLst>
  </p:cSld>
  <p:clrMapOvr>
    <a:masterClrMapping/>
  </p:clrMapOvr>
  <mc:AlternateContent xmlns:mc="http://schemas.openxmlformats.org/markup-compatibility/2006" xmlns:p14="http://schemas.microsoft.com/office/powerpoint/2010/main">
    <mc:Choice Requires="p14">
      <p:transition spd="slow" p14:dur="1500" advTm="0">
        <p:push/>
      </p:transition>
    </mc:Choice>
    <mc:Fallback xmlns="">
      <p:transition spd="slow" advTm="0">
        <p:push/>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950"/>
                            </p:stCondLst>
                            <p:childTnLst>
                              <p:par>
                                <p:cTn id="13" presetID="31"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1000" fill="hold"/>
                                        <p:tgtEl>
                                          <p:spTgt spid="8"/>
                                        </p:tgtEl>
                                        <p:attrNameLst>
                                          <p:attrName>ppt_w</p:attrName>
                                        </p:attrNameLst>
                                      </p:cBhvr>
                                      <p:tavLst>
                                        <p:tav tm="0">
                                          <p:val>
                                            <p:fltVal val="0"/>
                                          </p:val>
                                        </p:tav>
                                        <p:tav tm="100000">
                                          <p:val>
                                            <p:strVal val="#ppt_w"/>
                                          </p:val>
                                        </p:tav>
                                      </p:tavLst>
                                    </p:anim>
                                    <p:anim calcmode="lin" valueType="num">
                                      <p:cBhvr>
                                        <p:cTn id="16" dur="1000" fill="hold"/>
                                        <p:tgtEl>
                                          <p:spTgt spid="8"/>
                                        </p:tgtEl>
                                        <p:attrNameLst>
                                          <p:attrName>ppt_h</p:attrName>
                                        </p:attrNameLst>
                                      </p:cBhvr>
                                      <p:tavLst>
                                        <p:tav tm="0">
                                          <p:val>
                                            <p:fltVal val="0"/>
                                          </p:val>
                                        </p:tav>
                                        <p:tav tm="100000">
                                          <p:val>
                                            <p:strVal val="#ppt_h"/>
                                          </p:val>
                                        </p:tav>
                                      </p:tavLst>
                                    </p:anim>
                                    <p:anim calcmode="lin" valueType="num">
                                      <p:cBhvr>
                                        <p:cTn id="17" dur="1000" fill="hold"/>
                                        <p:tgtEl>
                                          <p:spTgt spid="8"/>
                                        </p:tgtEl>
                                        <p:attrNameLst>
                                          <p:attrName>style.rotation</p:attrName>
                                        </p:attrNameLst>
                                      </p:cBhvr>
                                      <p:tavLst>
                                        <p:tav tm="0">
                                          <p:val>
                                            <p:fltVal val="90"/>
                                          </p:val>
                                        </p:tav>
                                        <p:tav tm="100000">
                                          <p:val>
                                            <p:fltVal val="0"/>
                                          </p:val>
                                        </p:tav>
                                      </p:tavLst>
                                    </p:anim>
                                    <p:animEffect transition="in" filter="fade">
                                      <p:cBhvr>
                                        <p:cTn id="18" dur="1000"/>
                                        <p:tgtEl>
                                          <p:spTgt spid="8"/>
                                        </p:tgtEl>
                                      </p:cBhvr>
                                    </p:animEffect>
                                  </p:childTnLst>
                                </p:cTn>
                              </p:par>
                            </p:childTnLst>
                          </p:cTn>
                        </p:par>
                        <p:par>
                          <p:cTn id="19" fill="hold">
                            <p:stCondLst>
                              <p:cond delay="1950"/>
                            </p:stCondLst>
                            <p:childTnLst>
                              <p:par>
                                <p:cTn id="20" presetID="22" presetClass="entr" presetSubtype="1"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up)">
                                      <p:cBhvr>
                                        <p:cTn id="22" dur="750"/>
                                        <p:tgtEl>
                                          <p:spTgt spid="9"/>
                                        </p:tgtEl>
                                      </p:cBhvr>
                                    </p:animEffect>
                                  </p:childTnLst>
                                </p:cTn>
                              </p:par>
                              <p:par>
                                <p:cTn id="23" presetID="41" presetClass="entr" presetSubtype="0" fill="hold" grpId="0" nodeType="withEffect">
                                  <p:stCondLst>
                                    <p:cond delay="750"/>
                                  </p:stCondLst>
                                  <p:iterate type="lt">
                                    <p:tmPct val="10000"/>
                                  </p:iterate>
                                  <p:childTnLst>
                                    <p:set>
                                      <p:cBhvr>
                                        <p:cTn id="24" dur="1" fill="hold">
                                          <p:stCondLst>
                                            <p:cond delay="0"/>
                                          </p:stCondLst>
                                        </p:cTn>
                                        <p:tgtEl>
                                          <p:spTgt spid="4"/>
                                        </p:tgtEl>
                                        <p:attrNameLst>
                                          <p:attrName>style.visibility</p:attrName>
                                        </p:attrNameLst>
                                      </p:cBhvr>
                                      <p:to>
                                        <p:strVal val="visible"/>
                                      </p:to>
                                    </p:set>
                                    <p:anim calcmode="lin" valueType="num">
                                      <p:cBhvr>
                                        <p:cTn id="25"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4"/>
                                        </p:tgtEl>
                                        <p:attrNameLst>
                                          <p:attrName>ppt_y</p:attrName>
                                        </p:attrNameLst>
                                      </p:cBhvr>
                                      <p:tavLst>
                                        <p:tav tm="0">
                                          <p:val>
                                            <p:strVal val="#ppt_y"/>
                                          </p:val>
                                        </p:tav>
                                        <p:tav tm="100000">
                                          <p:val>
                                            <p:strVal val="#ppt_y"/>
                                          </p:val>
                                        </p:tav>
                                      </p:tavLst>
                                    </p:anim>
                                    <p:anim calcmode="lin" valueType="num">
                                      <p:cBhvr>
                                        <p:cTn id="27"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4"/>
                                        </p:tgtEl>
                                      </p:cBhvr>
                                    </p:animEffect>
                                  </p:childTnLst>
                                </p:cTn>
                              </p:par>
                              <p:par>
                                <p:cTn id="30" presetID="22" presetClass="entr" presetSubtype="8" fill="hold" nodeType="withEffect">
                                  <p:stCondLst>
                                    <p:cond delay="2050"/>
                                  </p:stCondLst>
                                  <p:childTnLst>
                                    <p:set>
                                      <p:cBhvr>
                                        <p:cTn id="31" dur="1" fill="hold">
                                          <p:stCondLst>
                                            <p:cond delay="0"/>
                                          </p:stCondLst>
                                        </p:cTn>
                                        <p:tgtEl>
                                          <p:spTgt spid="12"/>
                                        </p:tgtEl>
                                        <p:attrNameLst>
                                          <p:attrName>style.visibility</p:attrName>
                                        </p:attrNameLst>
                                      </p:cBhvr>
                                      <p:to>
                                        <p:strVal val="visible"/>
                                      </p:to>
                                    </p:set>
                                    <p:animEffect transition="in" filter="wipe(left)">
                                      <p:cBhvr>
                                        <p:cTn id="32" dur="750"/>
                                        <p:tgtEl>
                                          <p:spTgt spid="12"/>
                                        </p:tgtEl>
                                      </p:cBhvr>
                                    </p:animEffect>
                                  </p:childTnLst>
                                </p:cTn>
                              </p:par>
                              <p:par>
                                <p:cTn id="33" presetID="42" presetClass="entr" presetSubtype="0" fill="hold"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5000"/>
                                        <p:tgtEl>
                                          <p:spTgt spid="10"/>
                                        </p:tgtEl>
                                      </p:cBhvr>
                                    </p:animEffect>
                                    <p:anim calcmode="lin" valueType="num">
                                      <p:cBhvr>
                                        <p:cTn id="36" dur="5000" fill="hold"/>
                                        <p:tgtEl>
                                          <p:spTgt spid="10"/>
                                        </p:tgtEl>
                                        <p:attrNameLst>
                                          <p:attrName>ppt_x</p:attrName>
                                        </p:attrNameLst>
                                      </p:cBhvr>
                                      <p:tavLst>
                                        <p:tav tm="0">
                                          <p:val>
                                            <p:strVal val="#ppt_x"/>
                                          </p:val>
                                        </p:tav>
                                        <p:tav tm="100000">
                                          <p:val>
                                            <p:strVal val="#ppt_x"/>
                                          </p:val>
                                        </p:tav>
                                      </p:tavLst>
                                    </p:anim>
                                    <p:anim calcmode="lin" valueType="num">
                                      <p:cBhvr>
                                        <p:cTn id="37" dur="5000" fill="hold"/>
                                        <p:tgtEl>
                                          <p:spTgt spid="10"/>
                                        </p:tgtEl>
                                        <p:attrNameLst>
                                          <p:attrName>ppt_y</p:attrName>
                                        </p:attrNameLst>
                                      </p:cBhvr>
                                      <p:tavLst>
                                        <p:tav tm="0">
                                          <p:val>
                                            <p:strVal val="#ppt_y+.1"/>
                                          </p:val>
                                        </p:tav>
                                        <p:tav tm="100000">
                                          <p:val>
                                            <p:strVal val="#ppt_y"/>
                                          </p:val>
                                        </p:tav>
                                      </p:tavLst>
                                    </p:anim>
                                  </p:childTnLst>
                                </p:cTn>
                              </p:par>
                              <p:par>
                                <p:cTn id="38" presetID="42" presetClass="entr" presetSubtype="0" fill="hold" nodeType="withEffect">
                                  <p:stCondLst>
                                    <p:cond delay="850"/>
                                  </p:stCondLst>
                                  <p:childTnLst>
                                    <p:set>
                                      <p:cBhvr>
                                        <p:cTn id="39" dur="1" fill="hold">
                                          <p:stCondLst>
                                            <p:cond delay="0"/>
                                          </p:stCondLst>
                                        </p:cTn>
                                        <p:tgtEl>
                                          <p:spTgt spid="11"/>
                                        </p:tgtEl>
                                        <p:attrNameLst>
                                          <p:attrName>style.visibility</p:attrName>
                                        </p:attrNameLst>
                                      </p:cBhvr>
                                      <p:to>
                                        <p:strVal val="visible"/>
                                      </p:to>
                                    </p:set>
                                    <p:animEffect transition="in" filter="fade">
                                      <p:cBhvr>
                                        <p:cTn id="40" dur="5000"/>
                                        <p:tgtEl>
                                          <p:spTgt spid="11"/>
                                        </p:tgtEl>
                                      </p:cBhvr>
                                    </p:animEffect>
                                    <p:anim calcmode="lin" valueType="num">
                                      <p:cBhvr>
                                        <p:cTn id="41" dur="5000" fill="hold"/>
                                        <p:tgtEl>
                                          <p:spTgt spid="11"/>
                                        </p:tgtEl>
                                        <p:attrNameLst>
                                          <p:attrName>ppt_x</p:attrName>
                                        </p:attrNameLst>
                                      </p:cBhvr>
                                      <p:tavLst>
                                        <p:tav tm="0">
                                          <p:val>
                                            <p:strVal val="#ppt_x"/>
                                          </p:val>
                                        </p:tav>
                                        <p:tav tm="100000">
                                          <p:val>
                                            <p:strVal val="#ppt_x"/>
                                          </p:val>
                                        </p:tav>
                                      </p:tavLst>
                                    </p:anim>
                                    <p:anim calcmode="lin" valueType="num">
                                      <p:cBhvr>
                                        <p:cTn id="42" dur="5000" fill="hold"/>
                                        <p:tgtEl>
                                          <p:spTgt spid="11"/>
                                        </p:tgtEl>
                                        <p:attrNameLst>
                                          <p:attrName>ppt_y</p:attrName>
                                        </p:attrNameLst>
                                      </p:cBhvr>
                                      <p:tavLst>
                                        <p:tav tm="0">
                                          <p:val>
                                            <p:strVal val="#ppt_y+.1"/>
                                          </p:val>
                                        </p:tav>
                                        <p:tav tm="100000">
                                          <p:val>
                                            <p:strVal val="#ppt_y"/>
                                          </p:val>
                                        </p:tav>
                                      </p:tavLst>
                                    </p:anim>
                                  </p:childTnLst>
                                </p:cTn>
                              </p:par>
                              <p:par>
                                <p:cTn id="43" presetID="41" presetClass="entr" presetSubtype="0" fill="hold" grpId="0" nodeType="withEffect">
                                  <p:stCondLst>
                                    <p:cond delay="3050"/>
                                  </p:stCondLst>
                                  <p:iterate type="lt">
                                    <p:tmPct val="10000"/>
                                  </p:iterate>
                                  <p:childTnLst>
                                    <p:set>
                                      <p:cBhvr>
                                        <p:cTn id="44" dur="1" fill="hold">
                                          <p:stCondLst>
                                            <p:cond delay="0"/>
                                          </p:stCondLst>
                                        </p:cTn>
                                        <p:tgtEl>
                                          <p:spTgt spid="5"/>
                                        </p:tgtEl>
                                        <p:attrNameLst>
                                          <p:attrName>style.visibility</p:attrName>
                                        </p:attrNameLst>
                                      </p:cBhvr>
                                      <p:to>
                                        <p:strVal val="visible"/>
                                      </p:to>
                                    </p:set>
                                    <p:anim calcmode="lin" valueType="num">
                                      <p:cBhvr>
                                        <p:cTn id="45"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46" dur="500" fill="hold"/>
                                        <p:tgtEl>
                                          <p:spTgt spid="5"/>
                                        </p:tgtEl>
                                        <p:attrNameLst>
                                          <p:attrName>ppt_y</p:attrName>
                                        </p:attrNameLst>
                                      </p:cBhvr>
                                      <p:tavLst>
                                        <p:tav tm="0">
                                          <p:val>
                                            <p:strVal val="#ppt_y"/>
                                          </p:val>
                                        </p:tav>
                                        <p:tav tm="100000">
                                          <p:val>
                                            <p:strVal val="#ppt_y"/>
                                          </p:val>
                                        </p:tav>
                                      </p:tavLst>
                                    </p:anim>
                                    <p:anim calcmode="lin" valueType="num">
                                      <p:cBhvr>
                                        <p:cTn id="47"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48"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49" dur="500" tmFilter="0,0; .5, 1; 1, 1"/>
                                        <p:tgtEl>
                                          <p:spTgt spid="5"/>
                                        </p:tgtEl>
                                      </p:cBhvr>
                                    </p:animEffect>
                                  </p:childTnLst>
                                </p:cTn>
                              </p:par>
                              <p:par>
                                <p:cTn id="50" presetID="22" presetClass="entr" presetSubtype="8" fill="hold" nodeType="withEffect">
                                  <p:stCondLst>
                                    <p:cond delay="4450"/>
                                  </p:stCondLst>
                                  <p:childTnLst>
                                    <p:set>
                                      <p:cBhvr>
                                        <p:cTn id="51" dur="1" fill="hold">
                                          <p:stCondLst>
                                            <p:cond delay="0"/>
                                          </p:stCondLst>
                                        </p:cTn>
                                        <p:tgtEl>
                                          <p:spTgt spid="13"/>
                                        </p:tgtEl>
                                        <p:attrNameLst>
                                          <p:attrName>style.visibility</p:attrName>
                                        </p:attrNameLst>
                                      </p:cBhvr>
                                      <p:to>
                                        <p:strVal val="visible"/>
                                      </p:to>
                                    </p:set>
                                    <p:animEffect transition="in" filter="wipe(left)">
                                      <p:cBhvr>
                                        <p:cTn id="52" dur="750"/>
                                        <p:tgtEl>
                                          <p:spTgt spid="13"/>
                                        </p:tgtEl>
                                      </p:cBhvr>
                                    </p:animEffect>
                                  </p:childTnLst>
                                </p:cTn>
                              </p:par>
                              <p:par>
                                <p:cTn id="53" presetID="41" presetClass="entr" presetSubtype="0" fill="hold" grpId="0" nodeType="withEffect">
                                  <p:stCondLst>
                                    <p:cond delay="5350"/>
                                  </p:stCondLst>
                                  <p:iterate type="lt">
                                    <p:tmPct val="10000"/>
                                  </p:iterate>
                                  <p:childTnLst>
                                    <p:set>
                                      <p:cBhvr>
                                        <p:cTn id="54" dur="1" fill="hold">
                                          <p:stCondLst>
                                            <p:cond delay="0"/>
                                          </p:stCondLst>
                                        </p:cTn>
                                        <p:tgtEl>
                                          <p:spTgt spid="6"/>
                                        </p:tgtEl>
                                        <p:attrNameLst>
                                          <p:attrName>style.visibility</p:attrName>
                                        </p:attrNameLst>
                                      </p:cBhvr>
                                      <p:to>
                                        <p:strVal val="visible"/>
                                      </p:to>
                                    </p:set>
                                    <p:anim calcmode="lin" valueType="num">
                                      <p:cBhvr>
                                        <p:cTn id="55"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56" dur="500" fill="hold"/>
                                        <p:tgtEl>
                                          <p:spTgt spid="6"/>
                                        </p:tgtEl>
                                        <p:attrNameLst>
                                          <p:attrName>ppt_y</p:attrName>
                                        </p:attrNameLst>
                                      </p:cBhvr>
                                      <p:tavLst>
                                        <p:tav tm="0">
                                          <p:val>
                                            <p:strVal val="#ppt_y"/>
                                          </p:val>
                                        </p:tav>
                                        <p:tav tm="100000">
                                          <p:val>
                                            <p:strVal val="#ppt_y"/>
                                          </p:val>
                                        </p:tav>
                                      </p:tavLst>
                                    </p:anim>
                                    <p:anim calcmode="lin" valueType="num">
                                      <p:cBhvr>
                                        <p:cTn id="57"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58"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59" dur="500" tmFilter="0,0; .5, 1; 1, 1"/>
                                        <p:tgtEl>
                                          <p:spTgt spid="6"/>
                                        </p:tgtEl>
                                      </p:cBhvr>
                                    </p:animEffect>
                                  </p:childTnLst>
                                </p:cTn>
                              </p:par>
                              <p:par>
                                <p:cTn id="60" presetID="22" presetClass="entr" presetSubtype="8" fill="hold" nodeType="withEffect">
                                  <p:stCondLst>
                                    <p:cond delay="6850"/>
                                  </p:stCondLst>
                                  <p:childTnLst>
                                    <p:set>
                                      <p:cBhvr>
                                        <p:cTn id="61" dur="1" fill="hold">
                                          <p:stCondLst>
                                            <p:cond delay="0"/>
                                          </p:stCondLst>
                                        </p:cTn>
                                        <p:tgtEl>
                                          <p:spTgt spid="14"/>
                                        </p:tgtEl>
                                        <p:attrNameLst>
                                          <p:attrName>style.visibility</p:attrName>
                                        </p:attrNameLst>
                                      </p:cBhvr>
                                      <p:to>
                                        <p:strVal val="visible"/>
                                      </p:to>
                                    </p:set>
                                    <p:animEffect transition="in" filter="wipe(left)">
                                      <p:cBhvr>
                                        <p:cTn id="62" dur="7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4" grpId="0"/>
      <p:bldP spid="5" grpId="0"/>
      <p:bldP spid="6" grpId="0"/>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3" descr="C:\Users\Administrator\Desktop\水墨 .png"/>
          <p:cNvPicPr>
            <a:picLocks noChangeAspect="1" noChangeArrowheads="1"/>
          </p:cNvPicPr>
          <p:nvPr/>
        </p:nvPicPr>
        <p:blipFill>
          <a:blip r:embed="rId3"/>
          <a:srcRect/>
          <a:stretch>
            <a:fillRect/>
          </a:stretch>
        </p:blipFill>
        <p:spPr bwMode="auto">
          <a:xfrm>
            <a:off x="2143125" y="1271595"/>
            <a:ext cx="5329238" cy="696516"/>
          </a:xfrm>
          <a:prstGeom prst="rect">
            <a:avLst/>
          </a:prstGeom>
          <a:noFill/>
          <a:ln w="9525">
            <a:noFill/>
            <a:miter lim="800000"/>
            <a:headEnd/>
            <a:tailEnd/>
          </a:ln>
        </p:spPr>
      </p:pic>
      <p:sp>
        <p:nvSpPr>
          <p:cNvPr id="16" name="TextBox 15"/>
          <p:cNvSpPr txBox="1">
            <a:spLocks noChangeArrowheads="1"/>
          </p:cNvSpPr>
          <p:nvPr/>
        </p:nvSpPr>
        <p:spPr bwMode="auto">
          <a:xfrm>
            <a:off x="428596" y="264610"/>
            <a:ext cx="2778682" cy="411829"/>
          </a:xfrm>
          <a:prstGeom prst="rect">
            <a:avLst/>
          </a:prstGeom>
          <a:noFill/>
          <a:ln w="9525">
            <a:noFill/>
            <a:miter lim="800000"/>
            <a:headEnd/>
            <a:tailEnd/>
          </a:ln>
        </p:spPr>
        <p:txBody>
          <a:bodyPr wrap="none" lIns="72567" tIns="36283" rIns="72567" bIns="36283">
            <a:spAutoFit/>
          </a:bodyPr>
          <a:lstStyle/>
          <a:p>
            <a:r>
              <a:rPr lang="en-US" altLang="zh-CN" sz="2200" dirty="0">
                <a:latin typeface="方正大标宋简体" pitchFamily="2" charset="-122"/>
                <a:ea typeface="方正大标宋简体" pitchFamily="2" charset="-122"/>
              </a:rPr>
              <a:t>&gt;&gt;</a:t>
            </a:r>
            <a:r>
              <a:rPr lang="zh-CN" altLang="en-US" sz="2200" dirty="0">
                <a:latin typeface="方正大标宋简体" pitchFamily="2" charset="-122"/>
                <a:ea typeface="方正大标宋简体" pitchFamily="2" charset="-122"/>
              </a:rPr>
              <a:t>单击此处添加标题</a:t>
            </a:r>
          </a:p>
        </p:txBody>
      </p:sp>
      <p:sp>
        <p:nvSpPr>
          <p:cNvPr id="17" name="TextBox 16"/>
          <p:cNvSpPr txBox="1"/>
          <p:nvPr/>
        </p:nvSpPr>
        <p:spPr bwMode="auto">
          <a:xfrm>
            <a:off x="2652713" y="1463286"/>
            <a:ext cx="2377574" cy="369332"/>
          </a:xfrm>
          <a:prstGeom prst="rect">
            <a:avLst/>
          </a:prstGeom>
          <a:noFill/>
        </p:spPr>
        <p:txBody>
          <a:bodyPr wrap="none">
            <a:spAutoFit/>
          </a:bodyPr>
          <a:lstStyle/>
          <a:p>
            <a:pPr>
              <a:defRPr/>
            </a:pPr>
            <a:r>
              <a:rPr lang="en-US" altLang="zh-CN" dirty="0">
                <a:solidFill>
                  <a:schemeClr val="bg1"/>
                </a:solidFill>
                <a:latin typeface="+mn-ea"/>
                <a:ea typeface="+mn-ea"/>
              </a:rPr>
              <a:t>1</a:t>
            </a:r>
            <a:r>
              <a:rPr lang="zh-CN" altLang="en-US" dirty="0">
                <a:solidFill>
                  <a:schemeClr val="bg1"/>
                </a:solidFill>
                <a:latin typeface="+mn-ea"/>
                <a:ea typeface="+mn-ea"/>
              </a:rPr>
              <a:t>、单击此处添加标题</a:t>
            </a:r>
          </a:p>
        </p:txBody>
      </p:sp>
      <p:pic>
        <p:nvPicPr>
          <p:cNvPr id="18" name="Picture 2" descr="C:\Users\Administrator\Desktop\待传\b.png"/>
          <p:cNvPicPr>
            <a:picLocks noChangeAspect="1" noChangeArrowheads="1"/>
          </p:cNvPicPr>
          <p:nvPr/>
        </p:nvPicPr>
        <p:blipFill>
          <a:blip r:embed="rId4" cstate="print"/>
          <a:srcRect/>
          <a:stretch>
            <a:fillRect/>
          </a:stretch>
        </p:blipFill>
        <p:spPr bwMode="auto">
          <a:xfrm rot="374199">
            <a:off x="2219206" y="488946"/>
            <a:ext cx="1207782" cy="1260470"/>
          </a:xfrm>
          <a:prstGeom prst="rect">
            <a:avLst/>
          </a:prstGeom>
          <a:noFill/>
        </p:spPr>
      </p:pic>
      <p:pic>
        <p:nvPicPr>
          <p:cNvPr id="19" name="Picture 3" descr="C:\Users\Administrator\Desktop\水墨 .png"/>
          <p:cNvPicPr>
            <a:picLocks noChangeAspect="1" noChangeArrowheads="1"/>
          </p:cNvPicPr>
          <p:nvPr/>
        </p:nvPicPr>
        <p:blipFill>
          <a:blip r:embed="rId3"/>
          <a:srcRect/>
          <a:stretch>
            <a:fillRect/>
          </a:stretch>
        </p:blipFill>
        <p:spPr bwMode="auto">
          <a:xfrm>
            <a:off x="2143125" y="2000246"/>
            <a:ext cx="5329238" cy="696516"/>
          </a:xfrm>
          <a:prstGeom prst="rect">
            <a:avLst/>
          </a:prstGeom>
          <a:noFill/>
          <a:ln w="9525">
            <a:noFill/>
            <a:miter lim="800000"/>
            <a:headEnd/>
            <a:tailEnd/>
          </a:ln>
        </p:spPr>
      </p:pic>
      <p:sp>
        <p:nvSpPr>
          <p:cNvPr id="20" name="TextBox 19"/>
          <p:cNvSpPr txBox="1"/>
          <p:nvPr/>
        </p:nvSpPr>
        <p:spPr bwMode="auto">
          <a:xfrm>
            <a:off x="2652713" y="2191937"/>
            <a:ext cx="2377574" cy="369332"/>
          </a:xfrm>
          <a:prstGeom prst="rect">
            <a:avLst/>
          </a:prstGeom>
          <a:noFill/>
        </p:spPr>
        <p:txBody>
          <a:bodyPr wrap="none">
            <a:spAutoFit/>
          </a:bodyPr>
          <a:lstStyle/>
          <a:p>
            <a:pPr>
              <a:defRPr/>
            </a:pPr>
            <a:r>
              <a:rPr lang="en-US" altLang="zh-CN" dirty="0">
                <a:solidFill>
                  <a:schemeClr val="bg1"/>
                </a:solidFill>
                <a:latin typeface="+mn-ea"/>
                <a:ea typeface="+mn-ea"/>
              </a:rPr>
              <a:t>2</a:t>
            </a:r>
            <a:r>
              <a:rPr lang="zh-CN" altLang="en-US" dirty="0">
                <a:solidFill>
                  <a:schemeClr val="bg1"/>
                </a:solidFill>
                <a:latin typeface="+mn-ea"/>
                <a:ea typeface="+mn-ea"/>
              </a:rPr>
              <a:t>、单击此处添加标题</a:t>
            </a:r>
          </a:p>
        </p:txBody>
      </p:sp>
      <p:pic>
        <p:nvPicPr>
          <p:cNvPr id="21" name="Picture 2" descr="C:\Users\Administrator\Desktop\待传\b.png"/>
          <p:cNvPicPr>
            <a:picLocks noChangeAspect="1" noChangeArrowheads="1"/>
          </p:cNvPicPr>
          <p:nvPr/>
        </p:nvPicPr>
        <p:blipFill>
          <a:blip r:embed="rId4" cstate="print"/>
          <a:srcRect/>
          <a:stretch>
            <a:fillRect/>
          </a:stretch>
        </p:blipFill>
        <p:spPr bwMode="auto">
          <a:xfrm rot="374199">
            <a:off x="2219206" y="1217597"/>
            <a:ext cx="1207782" cy="1260470"/>
          </a:xfrm>
          <a:prstGeom prst="rect">
            <a:avLst/>
          </a:prstGeom>
          <a:noFill/>
        </p:spPr>
      </p:pic>
      <p:pic>
        <p:nvPicPr>
          <p:cNvPr id="22" name="Picture 3" descr="C:\Users\Administrator\Desktop\水墨 .png"/>
          <p:cNvPicPr>
            <a:picLocks noChangeAspect="1" noChangeArrowheads="1"/>
          </p:cNvPicPr>
          <p:nvPr/>
        </p:nvPicPr>
        <p:blipFill>
          <a:blip r:embed="rId3"/>
          <a:srcRect/>
          <a:stretch>
            <a:fillRect/>
          </a:stretch>
        </p:blipFill>
        <p:spPr bwMode="auto">
          <a:xfrm>
            <a:off x="2143125" y="2714626"/>
            <a:ext cx="5329238" cy="696516"/>
          </a:xfrm>
          <a:prstGeom prst="rect">
            <a:avLst/>
          </a:prstGeom>
          <a:noFill/>
          <a:ln w="9525">
            <a:noFill/>
            <a:miter lim="800000"/>
            <a:headEnd/>
            <a:tailEnd/>
          </a:ln>
        </p:spPr>
      </p:pic>
      <p:sp>
        <p:nvSpPr>
          <p:cNvPr id="23" name="TextBox 22"/>
          <p:cNvSpPr txBox="1"/>
          <p:nvPr/>
        </p:nvSpPr>
        <p:spPr bwMode="auto">
          <a:xfrm>
            <a:off x="2652713" y="2906317"/>
            <a:ext cx="2377574" cy="369332"/>
          </a:xfrm>
          <a:prstGeom prst="rect">
            <a:avLst/>
          </a:prstGeom>
          <a:noFill/>
        </p:spPr>
        <p:txBody>
          <a:bodyPr wrap="none">
            <a:spAutoFit/>
          </a:bodyPr>
          <a:lstStyle/>
          <a:p>
            <a:pPr>
              <a:defRPr/>
            </a:pPr>
            <a:r>
              <a:rPr lang="en-US" altLang="zh-CN" dirty="0">
                <a:solidFill>
                  <a:schemeClr val="bg1"/>
                </a:solidFill>
                <a:latin typeface="+mn-ea"/>
                <a:ea typeface="+mn-ea"/>
              </a:rPr>
              <a:t>3</a:t>
            </a:r>
            <a:r>
              <a:rPr lang="zh-CN" altLang="en-US" dirty="0">
                <a:solidFill>
                  <a:schemeClr val="bg1"/>
                </a:solidFill>
                <a:latin typeface="+mn-ea"/>
                <a:ea typeface="+mn-ea"/>
              </a:rPr>
              <a:t>、单击此处添加标题</a:t>
            </a:r>
          </a:p>
        </p:txBody>
      </p:sp>
      <p:pic>
        <p:nvPicPr>
          <p:cNvPr id="24" name="Picture 2" descr="C:\Users\Administrator\Desktop\待传\b.png"/>
          <p:cNvPicPr>
            <a:picLocks noChangeAspect="1" noChangeArrowheads="1"/>
          </p:cNvPicPr>
          <p:nvPr/>
        </p:nvPicPr>
        <p:blipFill>
          <a:blip r:embed="rId4" cstate="print"/>
          <a:srcRect/>
          <a:stretch>
            <a:fillRect/>
          </a:stretch>
        </p:blipFill>
        <p:spPr bwMode="auto">
          <a:xfrm rot="374199">
            <a:off x="2219206" y="1931977"/>
            <a:ext cx="1207782" cy="1260470"/>
          </a:xfrm>
          <a:prstGeom prst="rect">
            <a:avLst/>
          </a:prstGeom>
          <a:noFill/>
        </p:spPr>
      </p:pic>
      <p:pic>
        <p:nvPicPr>
          <p:cNvPr id="25" name="Picture 3" descr="C:\Users\Administrator\Desktop\水墨 .png"/>
          <p:cNvPicPr>
            <a:picLocks noChangeAspect="1" noChangeArrowheads="1"/>
          </p:cNvPicPr>
          <p:nvPr/>
        </p:nvPicPr>
        <p:blipFill>
          <a:blip r:embed="rId3"/>
          <a:srcRect/>
          <a:stretch>
            <a:fillRect/>
          </a:stretch>
        </p:blipFill>
        <p:spPr bwMode="auto">
          <a:xfrm>
            <a:off x="2143125" y="3500444"/>
            <a:ext cx="5329238" cy="696516"/>
          </a:xfrm>
          <a:prstGeom prst="rect">
            <a:avLst/>
          </a:prstGeom>
          <a:noFill/>
          <a:ln w="9525">
            <a:noFill/>
            <a:miter lim="800000"/>
            <a:headEnd/>
            <a:tailEnd/>
          </a:ln>
        </p:spPr>
      </p:pic>
      <p:sp>
        <p:nvSpPr>
          <p:cNvPr id="26" name="TextBox 25"/>
          <p:cNvSpPr txBox="1"/>
          <p:nvPr/>
        </p:nvSpPr>
        <p:spPr bwMode="auto">
          <a:xfrm>
            <a:off x="2652713" y="3692135"/>
            <a:ext cx="2377574" cy="369332"/>
          </a:xfrm>
          <a:prstGeom prst="rect">
            <a:avLst/>
          </a:prstGeom>
          <a:noFill/>
        </p:spPr>
        <p:txBody>
          <a:bodyPr wrap="none">
            <a:spAutoFit/>
          </a:bodyPr>
          <a:lstStyle/>
          <a:p>
            <a:pPr>
              <a:defRPr/>
            </a:pPr>
            <a:r>
              <a:rPr lang="en-US" altLang="zh-CN" dirty="0">
                <a:solidFill>
                  <a:schemeClr val="bg1"/>
                </a:solidFill>
                <a:latin typeface="+mn-ea"/>
                <a:ea typeface="+mn-ea"/>
              </a:rPr>
              <a:t>4</a:t>
            </a:r>
            <a:r>
              <a:rPr lang="zh-CN" altLang="en-US" dirty="0">
                <a:solidFill>
                  <a:schemeClr val="bg1"/>
                </a:solidFill>
                <a:latin typeface="+mn-ea"/>
                <a:ea typeface="+mn-ea"/>
              </a:rPr>
              <a:t>、单击此处添加标题</a:t>
            </a:r>
          </a:p>
        </p:txBody>
      </p:sp>
      <p:pic>
        <p:nvPicPr>
          <p:cNvPr id="27" name="Picture 2" descr="C:\Users\Administrator\Desktop\待传\b.png"/>
          <p:cNvPicPr>
            <a:picLocks noChangeAspect="1" noChangeArrowheads="1"/>
          </p:cNvPicPr>
          <p:nvPr/>
        </p:nvPicPr>
        <p:blipFill>
          <a:blip r:embed="rId4" cstate="print"/>
          <a:srcRect/>
          <a:stretch>
            <a:fillRect/>
          </a:stretch>
        </p:blipFill>
        <p:spPr bwMode="auto">
          <a:xfrm rot="374199">
            <a:off x="2219206" y="2717795"/>
            <a:ext cx="1207782" cy="1260470"/>
          </a:xfrm>
          <a:prstGeom prst="rect">
            <a:avLst/>
          </a:prstGeom>
          <a:noFill/>
        </p:spPr>
      </p:pic>
      <p:pic>
        <p:nvPicPr>
          <p:cNvPr id="28" name="Picture 4" descr="C:\Users\Administrator\Desktop\2.png"/>
          <p:cNvPicPr>
            <a:picLocks noChangeAspect="1" noChangeArrowheads="1"/>
          </p:cNvPicPr>
          <p:nvPr/>
        </p:nvPicPr>
        <p:blipFill>
          <a:blip r:embed="rId5"/>
          <a:srcRect/>
          <a:stretch>
            <a:fillRect/>
          </a:stretch>
        </p:blipFill>
        <p:spPr bwMode="auto">
          <a:xfrm flipH="1">
            <a:off x="5292080" y="-1"/>
            <a:ext cx="3851920" cy="2131510"/>
          </a:xfrm>
          <a:prstGeom prst="rect">
            <a:avLst/>
          </a:prstGeom>
          <a:noFill/>
        </p:spPr>
      </p:pic>
    </p:spTree>
  </p:cSld>
  <p:clrMapOvr>
    <a:masterClrMapping/>
  </p:clrMapOvr>
  <mc:AlternateContent xmlns:mc="http://schemas.openxmlformats.org/markup-compatibility/2006" xmlns:p14="http://schemas.microsoft.com/office/powerpoint/2010/main">
    <mc:Choice Requires="p14">
      <p:transition spd="slow" p14:dur="1500" advTm="0">
        <p:push/>
      </p:transition>
    </mc:Choice>
    <mc:Fallback xmlns="">
      <p:transition spd="slow" advTm="0">
        <p:push/>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950"/>
                            </p:stCondLst>
                            <p:childTnLst>
                              <p:par>
                                <p:cTn id="13" presetID="10" presetClass="entr" presetSubtype="0"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childTnLst>
                          </p:cTn>
                        </p:par>
                        <p:par>
                          <p:cTn id="16" fill="hold">
                            <p:stCondLst>
                              <p:cond delay="1450"/>
                            </p:stCondLst>
                            <p:childTnLst>
                              <p:par>
                                <p:cTn id="17" presetID="63" presetClass="path" presetSubtype="0" accel="50000" decel="50000" fill="hold" nodeType="afterEffect">
                                  <p:stCondLst>
                                    <p:cond delay="0"/>
                                  </p:stCondLst>
                                  <p:childTnLst>
                                    <p:animMotion origin="layout" path="M -4.72222E-6 3.33333E-6 L 0.47066 3.33333E-6 " pathEditMode="relative" rAng="0" ptsTypes="AA">
                                      <p:cBhvr>
                                        <p:cTn id="18" dur="3000" fill="hold"/>
                                        <p:tgtEl>
                                          <p:spTgt spid="18"/>
                                        </p:tgtEl>
                                        <p:attrNameLst>
                                          <p:attrName>ppt_x</p:attrName>
                                          <p:attrName>ppt_y</p:attrName>
                                        </p:attrNameLst>
                                      </p:cBhvr>
                                      <p:rCtr x="235" y="0"/>
                                    </p:animMotion>
                                  </p:childTnLst>
                                </p:cTn>
                              </p:par>
                              <p:par>
                                <p:cTn id="19" presetID="22" presetClass="entr" presetSubtype="8" fill="hold" nodeType="withEffect">
                                  <p:stCondLst>
                                    <p:cond delay="50"/>
                                  </p:stCondLst>
                                  <p:childTnLst>
                                    <p:set>
                                      <p:cBhvr>
                                        <p:cTn id="20" dur="1" fill="hold">
                                          <p:stCondLst>
                                            <p:cond delay="0"/>
                                          </p:stCondLst>
                                        </p:cTn>
                                        <p:tgtEl>
                                          <p:spTgt spid="15"/>
                                        </p:tgtEl>
                                        <p:attrNameLst>
                                          <p:attrName>style.visibility</p:attrName>
                                        </p:attrNameLst>
                                      </p:cBhvr>
                                      <p:to>
                                        <p:strVal val="visible"/>
                                      </p:to>
                                    </p:set>
                                    <p:animEffect transition="in" filter="wipe(left)">
                                      <p:cBhvr>
                                        <p:cTn id="21" dur="3000"/>
                                        <p:tgtEl>
                                          <p:spTgt spid="15"/>
                                        </p:tgtEl>
                                      </p:cBhvr>
                                    </p:animEffect>
                                  </p:childTnLst>
                                </p:cTn>
                              </p:par>
                            </p:childTnLst>
                          </p:cTn>
                        </p:par>
                        <p:par>
                          <p:cTn id="22" fill="hold">
                            <p:stCondLst>
                              <p:cond delay="4500"/>
                            </p:stCondLst>
                            <p:childTnLst>
                              <p:par>
                                <p:cTn id="23" presetID="10" presetClass="exit" presetSubtype="0" fill="hold" nodeType="afterEffect">
                                  <p:stCondLst>
                                    <p:cond delay="0"/>
                                  </p:stCondLst>
                                  <p:childTnLst>
                                    <p:animEffect transition="out" filter="fade">
                                      <p:cBhvr>
                                        <p:cTn id="24" dur="1000"/>
                                        <p:tgtEl>
                                          <p:spTgt spid="18"/>
                                        </p:tgtEl>
                                      </p:cBhvr>
                                    </p:animEffect>
                                    <p:set>
                                      <p:cBhvr>
                                        <p:cTn id="25" dur="1" fill="hold">
                                          <p:stCondLst>
                                            <p:cond delay="999"/>
                                          </p:stCondLst>
                                        </p:cTn>
                                        <p:tgtEl>
                                          <p:spTgt spid="18"/>
                                        </p:tgtEl>
                                        <p:attrNameLst>
                                          <p:attrName>style.visibility</p:attrName>
                                        </p:attrNameLst>
                                      </p:cBhvr>
                                      <p:to>
                                        <p:strVal val="hidden"/>
                                      </p:to>
                                    </p:set>
                                  </p:childTnLst>
                                </p:cTn>
                              </p:par>
                              <p:par>
                                <p:cTn id="26" presetID="10" presetClass="entr" presetSubtype="0" fill="hold" grpId="0" nodeType="with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1000"/>
                                        <p:tgtEl>
                                          <p:spTgt spid="17"/>
                                        </p:tgtEl>
                                      </p:cBhvr>
                                    </p:animEffect>
                                  </p:childTnLst>
                                </p:cTn>
                              </p:par>
                            </p:childTnLst>
                          </p:cTn>
                        </p:par>
                        <p:par>
                          <p:cTn id="29" fill="hold">
                            <p:stCondLst>
                              <p:cond delay="5500"/>
                            </p:stCondLst>
                            <p:childTnLst>
                              <p:par>
                                <p:cTn id="30" presetID="10" presetClass="entr" presetSubtype="0" fill="hold" nodeType="after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fade">
                                      <p:cBhvr>
                                        <p:cTn id="32" dur="500"/>
                                        <p:tgtEl>
                                          <p:spTgt spid="21"/>
                                        </p:tgtEl>
                                      </p:cBhvr>
                                    </p:animEffect>
                                  </p:childTnLst>
                                </p:cTn>
                              </p:par>
                            </p:childTnLst>
                          </p:cTn>
                        </p:par>
                        <p:par>
                          <p:cTn id="33" fill="hold">
                            <p:stCondLst>
                              <p:cond delay="6000"/>
                            </p:stCondLst>
                            <p:childTnLst>
                              <p:par>
                                <p:cTn id="34" presetID="63" presetClass="path" presetSubtype="0" accel="50000" decel="50000" fill="hold" nodeType="afterEffect">
                                  <p:stCondLst>
                                    <p:cond delay="0"/>
                                  </p:stCondLst>
                                  <p:childTnLst>
                                    <p:animMotion origin="layout" path="M -4.72222E-6 3.33333E-6 L 0.47066 3.33333E-6 " pathEditMode="relative" rAng="0" ptsTypes="AA">
                                      <p:cBhvr>
                                        <p:cTn id="35" dur="3000" fill="hold"/>
                                        <p:tgtEl>
                                          <p:spTgt spid="21"/>
                                        </p:tgtEl>
                                        <p:attrNameLst>
                                          <p:attrName>ppt_x</p:attrName>
                                          <p:attrName>ppt_y</p:attrName>
                                        </p:attrNameLst>
                                      </p:cBhvr>
                                      <p:rCtr x="235" y="0"/>
                                    </p:animMotion>
                                  </p:childTnLst>
                                </p:cTn>
                              </p:par>
                              <p:par>
                                <p:cTn id="36" presetID="22" presetClass="entr" presetSubtype="8" fill="hold" nodeType="withEffect">
                                  <p:stCondLst>
                                    <p:cond delay="50"/>
                                  </p:stCondLst>
                                  <p:childTnLst>
                                    <p:set>
                                      <p:cBhvr>
                                        <p:cTn id="37" dur="1" fill="hold">
                                          <p:stCondLst>
                                            <p:cond delay="0"/>
                                          </p:stCondLst>
                                        </p:cTn>
                                        <p:tgtEl>
                                          <p:spTgt spid="19"/>
                                        </p:tgtEl>
                                        <p:attrNameLst>
                                          <p:attrName>style.visibility</p:attrName>
                                        </p:attrNameLst>
                                      </p:cBhvr>
                                      <p:to>
                                        <p:strVal val="visible"/>
                                      </p:to>
                                    </p:set>
                                    <p:animEffect transition="in" filter="wipe(left)">
                                      <p:cBhvr>
                                        <p:cTn id="38" dur="3000"/>
                                        <p:tgtEl>
                                          <p:spTgt spid="19"/>
                                        </p:tgtEl>
                                      </p:cBhvr>
                                    </p:animEffect>
                                  </p:childTnLst>
                                </p:cTn>
                              </p:par>
                            </p:childTnLst>
                          </p:cTn>
                        </p:par>
                        <p:par>
                          <p:cTn id="39" fill="hold">
                            <p:stCondLst>
                              <p:cond delay="9050"/>
                            </p:stCondLst>
                            <p:childTnLst>
                              <p:par>
                                <p:cTn id="40" presetID="10" presetClass="exit" presetSubtype="0" fill="hold" nodeType="afterEffect">
                                  <p:stCondLst>
                                    <p:cond delay="0"/>
                                  </p:stCondLst>
                                  <p:childTnLst>
                                    <p:animEffect transition="out" filter="fade">
                                      <p:cBhvr>
                                        <p:cTn id="41" dur="1000"/>
                                        <p:tgtEl>
                                          <p:spTgt spid="21"/>
                                        </p:tgtEl>
                                      </p:cBhvr>
                                    </p:animEffect>
                                    <p:set>
                                      <p:cBhvr>
                                        <p:cTn id="42" dur="1" fill="hold">
                                          <p:stCondLst>
                                            <p:cond delay="999"/>
                                          </p:stCondLst>
                                        </p:cTn>
                                        <p:tgtEl>
                                          <p:spTgt spid="21"/>
                                        </p:tgtEl>
                                        <p:attrNameLst>
                                          <p:attrName>style.visibility</p:attrName>
                                        </p:attrNameLst>
                                      </p:cBhvr>
                                      <p:to>
                                        <p:strVal val="hidden"/>
                                      </p:to>
                                    </p:set>
                                  </p:childTnLst>
                                </p:cTn>
                              </p:par>
                              <p:par>
                                <p:cTn id="43" presetID="10" presetClass="entr" presetSubtype="0" fill="hold" grpId="0" nodeType="withEffect">
                                  <p:stCondLst>
                                    <p:cond delay="0"/>
                                  </p:stCondLst>
                                  <p:childTnLst>
                                    <p:set>
                                      <p:cBhvr>
                                        <p:cTn id="44" dur="1" fill="hold">
                                          <p:stCondLst>
                                            <p:cond delay="0"/>
                                          </p:stCondLst>
                                        </p:cTn>
                                        <p:tgtEl>
                                          <p:spTgt spid="20"/>
                                        </p:tgtEl>
                                        <p:attrNameLst>
                                          <p:attrName>style.visibility</p:attrName>
                                        </p:attrNameLst>
                                      </p:cBhvr>
                                      <p:to>
                                        <p:strVal val="visible"/>
                                      </p:to>
                                    </p:set>
                                    <p:animEffect transition="in" filter="fade">
                                      <p:cBhvr>
                                        <p:cTn id="45" dur="1000"/>
                                        <p:tgtEl>
                                          <p:spTgt spid="20"/>
                                        </p:tgtEl>
                                      </p:cBhvr>
                                    </p:animEffect>
                                  </p:childTnLst>
                                </p:cTn>
                              </p:par>
                            </p:childTnLst>
                          </p:cTn>
                        </p:par>
                        <p:par>
                          <p:cTn id="46" fill="hold">
                            <p:stCondLst>
                              <p:cond delay="10050"/>
                            </p:stCondLst>
                            <p:childTnLst>
                              <p:par>
                                <p:cTn id="47" presetID="10" presetClass="entr" presetSubtype="0" fill="hold" nodeType="after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fade">
                                      <p:cBhvr>
                                        <p:cTn id="49" dur="500"/>
                                        <p:tgtEl>
                                          <p:spTgt spid="24"/>
                                        </p:tgtEl>
                                      </p:cBhvr>
                                    </p:animEffect>
                                  </p:childTnLst>
                                </p:cTn>
                              </p:par>
                            </p:childTnLst>
                          </p:cTn>
                        </p:par>
                        <p:par>
                          <p:cTn id="50" fill="hold">
                            <p:stCondLst>
                              <p:cond delay="10550"/>
                            </p:stCondLst>
                            <p:childTnLst>
                              <p:par>
                                <p:cTn id="51" presetID="63" presetClass="path" presetSubtype="0" accel="50000" decel="50000" fill="hold" nodeType="afterEffect">
                                  <p:stCondLst>
                                    <p:cond delay="0"/>
                                  </p:stCondLst>
                                  <p:childTnLst>
                                    <p:animMotion origin="layout" path="M -4.72222E-6 3.33333E-6 L 0.47066 3.33333E-6 " pathEditMode="relative" rAng="0" ptsTypes="AA">
                                      <p:cBhvr>
                                        <p:cTn id="52" dur="3000" fill="hold"/>
                                        <p:tgtEl>
                                          <p:spTgt spid="24"/>
                                        </p:tgtEl>
                                        <p:attrNameLst>
                                          <p:attrName>ppt_x</p:attrName>
                                          <p:attrName>ppt_y</p:attrName>
                                        </p:attrNameLst>
                                      </p:cBhvr>
                                      <p:rCtr x="235" y="0"/>
                                    </p:animMotion>
                                  </p:childTnLst>
                                </p:cTn>
                              </p:par>
                              <p:par>
                                <p:cTn id="53" presetID="22" presetClass="entr" presetSubtype="8" fill="hold" nodeType="withEffect">
                                  <p:stCondLst>
                                    <p:cond delay="50"/>
                                  </p:stCondLst>
                                  <p:childTnLst>
                                    <p:set>
                                      <p:cBhvr>
                                        <p:cTn id="54" dur="1" fill="hold">
                                          <p:stCondLst>
                                            <p:cond delay="0"/>
                                          </p:stCondLst>
                                        </p:cTn>
                                        <p:tgtEl>
                                          <p:spTgt spid="22"/>
                                        </p:tgtEl>
                                        <p:attrNameLst>
                                          <p:attrName>style.visibility</p:attrName>
                                        </p:attrNameLst>
                                      </p:cBhvr>
                                      <p:to>
                                        <p:strVal val="visible"/>
                                      </p:to>
                                    </p:set>
                                    <p:animEffect transition="in" filter="wipe(left)">
                                      <p:cBhvr>
                                        <p:cTn id="55" dur="3000"/>
                                        <p:tgtEl>
                                          <p:spTgt spid="22"/>
                                        </p:tgtEl>
                                      </p:cBhvr>
                                    </p:animEffect>
                                  </p:childTnLst>
                                </p:cTn>
                              </p:par>
                            </p:childTnLst>
                          </p:cTn>
                        </p:par>
                        <p:par>
                          <p:cTn id="56" fill="hold">
                            <p:stCondLst>
                              <p:cond delay="13600"/>
                            </p:stCondLst>
                            <p:childTnLst>
                              <p:par>
                                <p:cTn id="57" presetID="10" presetClass="exit" presetSubtype="0" fill="hold" nodeType="afterEffect">
                                  <p:stCondLst>
                                    <p:cond delay="0"/>
                                  </p:stCondLst>
                                  <p:childTnLst>
                                    <p:animEffect transition="out" filter="fade">
                                      <p:cBhvr>
                                        <p:cTn id="58" dur="1000"/>
                                        <p:tgtEl>
                                          <p:spTgt spid="24"/>
                                        </p:tgtEl>
                                      </p:cBhvr>
                                    </p:animEffect>
                                    <p:set>
                                      <p:cBhvr>
                                        <p:cTn id="59" dur="1" fill="hold">
                                          <p:stCondLst>
                                            <p:cond delay="999"/>
                                          </p:stCondLst>
                                        </p:cTn>
                                        <p:tgtEl>
                                          <p:spTgt spid="24"/>
                                        </p:tgtEl>
                                        <p:attrNameLst>
                                          <p:attrName>style.visibility</p:attrName>
                                        </p:attrNameLst>
                                      </p:cBhvr>
                                      <p:to>
                                        <p:strVal val="hidden"/>
                                      </p:to>
                                    </p:set>
                                  </p:childTnLst>
                                </p:cTn>
                              </p:par>
                              <p:par>
                                <p:cTn id="60" presetID="10" presetClass="entr" presetSubtype="0" fill="hold" grpId="0" nodeType="withEffect">
                                  <p:stCondLst>
                                    <p:cond delay="0"/>
                                  </p:stCondLst>
                                  <p:childTnLst>
                                    <p:set>
                                      <p:cBhvr>
                                        <p:cTn id="61" dur="1" fill="hold">
                                          <p:stCondLst>
                                            <p:cond delay="0"/>
                                          </p:stCondLst>
                                        </p:cTn>
                                        <p:tgtEl>
                                          <p:spTgt spid="23"/>
                                        </p:tgtEl>
                                        <p:attrNameLst>
                                          <p:attrName>style.visibility</p:attrName>
                                        </p:attrNameLst>
                                      </p:cBhvr>
                                      <p:to>
                                        <p:strVal val="visible"/>
                                      </p:to>
                                    </p:set>
                                    <p:animEffect transition="in" filter="fade">
                                      <p:cBhvr>
                                        <p:cTn id="62" dur="1000"/>
                                        <p:tgtEl>
                                          <p:spTgt spid="23"/>
                                        </p:tgtEl>
                                      </p:cBhvr>
                                    </p:animEffect>
                                  </p:childTnLst>
                                </p:cTn>
                              </p:par>
                            </p:childTnLst>
                          </p:cTn>
                        </p:par>
                        <p:par>
                          <p:cTn id="63" fill="hold">
                            <p:stCondLst>
                              <p:cond delay="14600"/>
                            </p:stCondLst>
                            <p:childTnLst>
                              <p:par>
                                <p:cTn id="64" presetID="10" presetClass="entr" presetSubtype="0" fill="hold" nodeType="afterEffect">
                                  <p:stCondLst>
                                    <p:cond delay="0"/>
                                  </p:stCondLst>
                                  <p:childTnLst>
                                    <p:set>
                                      <p:cBhvr>
                                        <p:cTn id="65" dur="1" fill="hold">
                                          <p:stCondLst>
                                            <p:cond delay="0"/>
                                          </p:stCondLst>
                                        </p:cTn>
                                        <p:tgtEl>
                                          <p:spTgt spid="27"/>
                                        </p:tgtEl>
                                        <p:attrNameLst>
                                          <p:attrName>style.visibility</p:attrName>
                                        </p:attrNameLst>
                                      </p:cBhvr>
                                      <p:to>
                                        <p:strVal val="visible"/>
                                      </p:to>
                                    </p:set>
                                    <p:animEffect transition="in" filter="fade">
                                      <p:cBhvr>
                                        <p:cTn id="66" dur="500"/>
                                        <p:tgtEl>
                                          <p:spTgt spid="27"/>
                                        </p:tgtEl>
                                      </p:cBhvr>
                                    </p:animEffect>
                                  </p:childTnLst>
                                </p:cTn>
                              </p:par>
                            </p:childTnLst>
                          </p:cTn>
                        </p:par>
                        <p:par>
                          <p:cTn id="67" fill="hold">
                            <p:stCondLst>
                              <p:cond delay="15100"/>
                            </p:stCondLst>
                            <p:childTnLst>
                              <p:par>
                                <p:cTn id="68" presetID="63" presetClass="path" presetSubtype="0" accel="50000" decel="50000" fill="hold" nodeType="afterEffect">
                                  <p:stCondLst>
                                    <p:cond delay="0"/>
                                  </p:stCondLst>
                                  <p:childTnLst>
                                    <p:animMotion origin="layout" path="M -4.72222E-6 3.33333E-6 L 0.47066 3.33333E-6 " pathEditMode="relative" rAng="0" ptsTypes="AA">
                                      <p:cBhvr>
                                        <p:cTn id="69" dur="3000" fill="hold"/>
                                        <p:tgtEl>
                                          <p:spTgt spid="27"/>
                                        </p:tgtEl>
                                        <p:attrNameLst>
                                          <p:attrName>ppt_x</p:attrName>
                                          <p:attrName>ppt_y</p:attrName>
                                        </p:attrNameLst>
                                      </p:cBhvr>
                                      <p:rCtr x="235" y="0"/>
                                    </p:animMotion>
                                  </p:childTnLst>
                                </p:cTn>
                              </p:par>
                              <p:par>
                                <p:cTn id="70" presetID="22" presetClass="entr" presetSubtype="8" fill="hold" nodeType="withEffect">
                                  <p:stCondLst>
                                    <p:cond delay="50"/>
                                  </p:stCondLst>
                                  <p:childTnLst>
                                    <p:set>
                                      <p:cBhvr>
                                        <p:cTn id="71" dur="1" fill="hold">
                                          <p:stCondLst>
                                            <p:cond delay="0"/>
                                          </p:stCondLst>
                                        </p:cTn>
                                        <p:tgtEl>
                                          <p:spTgt spid="25"/>
                                        </p:tgtEl>
                                        <p:attrNameLst>
                                          <p:attrName>style.visibility</p:attrName>
                                        </p:attrNameLst>
                                      </p:cBhvr>
                                      <p:to>
                                        <p:strVal val="visible"/>
                                      </p:to>
                                    </p:set>
                                    <p:animEffect transition="in" filter="wipe(left)">
                                      <p:cBhvr>
                                        <p:cTn id="72" dur="3000"/>
                                        <p:tgtEl>
                                          <p:spTgt spid="25"/>
                                        </p:tgtEl>
                                      </p:cBhvr>
                                    </p:animEffect>
                                  </p:childTnLst>
                                </p:cTn>
                              </p:par>
                            </p:childTnLst>
                          </p:cTn>
                        </p:par>
                        <p:par>
                          <p:cTn id="73" fill="hold">
                            <p:stCondLst>
                              <p:cond delay="18150"/>
                            </p:stCondLst>
                            <p:childTnLst>
                              <p:par>
                                <p:cTn id="74" presetID="10" presetClass="exit" presetSubtype="0" fill="hold" nodeType="afterEffect">
                                  <p:stCondLst>
                                    <p:cond delay="0"/>
                                  </p:stCondLst>
                                  <p:childTnLst>
                                    <p:animEffect transition="out" filter="fade">
                                      <p:cBhvr>
                                        <p:cTn id="75" dur="1000"/>
                                        <p:tgtEl>
                                          <p:spTgt spid="27"/>
                                        </p:tgtEl>
                                      </p:cBhvr>
                                    </p:animEffect>
                                    <p:set>
                                      <p:cBhvr>
                                        <p:cTn id="76" dur="1" fill="hold">
                                          <p:stCondLst>
                                            <p:cond delay="999"/>
                                          </p:stCondLst>
                                        </p:cTn>
                                        <p:tgtEl>
                                          <p:spTgt spid="27"/>
                                        </p:tgtEl>
                                        <p:attrNameLst>
                                          <p:attrName>style.visibility</p:attrName>
                                        </p:attrNameLst>
                                      </p:cBhvr>
                                      <p:to>
                                        <p:strVal val="hidden"/>
                                      </p:to>
                                    </p:set>
                                  </p:childTnLst>
                                </p:cTn>
                              </p:par>
                              <p:par>
                                <p:cTn id="77" presetID="10" presetClass="entr" presetSubtype="0" fill="hold" grpId="0" nodeType="withEffect">
                                  <p:stCondLst>
                                    <p:cond delay="0"/>
                                  </p:stCondLst>
                                  <p:childTnLst>
                                    <p:set>
                                      <p:cBhvr>
                                        <p:cTn id="78" dur="1" fill="hold">
                                          <p:stCondLst>
                                            <p:cond delay="0"/>
                                          </p:stCondLst>
                                        </p:cTn>
                                        <p:tgtEl>
                                          <p:spTgt spid="26"/>
                                        </p:tgtEl>
                                        <p:attrNameLst>
                                          <p:attrName>style.visibility</p:attrName>
                                        </p:attrNameLst>
                                      </p:cBhvr>
                                      <p:to>
                                        <p:strVal val="visible"/>
                                      </p:to>
                                    </p:set>
                                    <p:animEffect transition="in" filter="fade">
                                      <p:cBhvr>
                                        <p:cTn id="79" dur="1000"/>
                                        <p:tgtEl>
                                          <p:spTgt spid="26"/>
                                        </p:tgtEl>
                                      </p:cBhvr>
                                    </p:animEffect>
                                  </p:childTnLst>
                                </p:cTn>
                              </p:par>
                            </p:childTnLst>
                          </p:cTn>
                        </p:par>
                        <p:par>
                          <p:cTn id="80" fill="hold">
                            <p:stCondLst>
                              <p:cond delay="19150"/>
                            </p:stCondLst>
                            <p:childTnLst>
                              <p:par>
                                <p:cTn id="81" presetID="47" presetClass="entr" presetSubtype="0" fill="hold" nodeType="afterEffect">
                                  <p:stCondLst>
                                    <p:cond delay="0"/>
                                  </p:stCondLst>
                                  <p:childTnLst>
                                    <p:set>
                                      <p:cBhvr>
                                        <p:cTn id="82" dur="1" fill="hold">
                                          <p:stCondLst>
                                            <p:cond delay="0"/>
                                          </p:stCondLst>
                                        </p:cTn>
                                        <p:tgtEl>
                                          <p:spTgt spid="28"/>
                                        </p:tgtEl>
                                        <p:attrNameLst>
                                          <p:attrName>style.visibility</p:attrName>
                                        </p:attrNameLst>
                                      </p:cBhvr>
                                      <p:to>
                                        <p:strVal val="visible"/>
                                      </p:to>
                                    </p:set>
                                    <p:animEffect transition="in" filter="fade">
                                      <p:cBhvr>
                                        <p:cTn id="83" dur="2000"/>
                                        <p:tgtEl>
                                          <p:spTgt spid="28"/>
                                        </p:tgtEl>
                                      </p:cBhvr>
                                    </p:animEffect>
                                    <p:anim calcmode="lin" valueType="num">
                                      <p:cBhvr>
                                        <p:cTn id="84" dur="2000" fill="hold"/>
                                        <p:tgtEl>
                                          <p:spTgt spid="28"/>
                                        </p:tgtEl>
                                        <p:attrNameLst>
                                          <p:attrName>ppt_x</p:attrName>
                                        </p:attrNameLst>
                                      </p:cBhvr>
                                      <p:tavLst>
                                        <p:tav tm="0">
                                          <p:val>
                                            <p:strVal val="#ppt_x"/>
                                          </p:val>
                                        </p:tav>
                                        <p:tav tm="100000">
                                          <p:val>
                                            <p:strVal val="#ppt_x"/>
                                          </p:val>
                                        </p:tav>
                                      </p:tavLst>
                                    </p:anim>
                                    <p:anim calcmode="lin" valueType="num">
                                      <p:cBhvr>
                                        <p:cTn id="85" dur="2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20" grpId="0"/>
      <p:bldP spid="23" grpId="0"/>
      <p:bldP spid="2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a:spLocks noChangeArrowheads="1"/>
          </p:cNvSpPr>
          <p:nvPr/>
        </p:nvSpPr>
        <p:spPr bwMode="auto">
          <a:xfrm>
            <a:off x="428596" y="264611"/>
            <a:ext cx="2778682" cy="411829"/>
          </a:xfrm>
          <a:prstGeom prst="rect">
            <a:avLst/>
          </a:prstGeom>
          <a:noFill/>
          <a:ln w="9525">
            <a:noFill/>
            <a:miter lim="800000"/>
            <a:headEnd/>
            <a:tailEnd/>
          </a:ln>
        </p:spPr>
        <p:txBody>
          <a:bodyPr wrap="none" lIns="72567" tIns="36283" rIns="72567" bIns="36283">
            <a:spAutoFit/>
          </a:bodyPr>
          <a:lstStyle/>
          <a:p>
            <a:r>
              <a:rPr lang="en-US" altLang="zh-CN" sz="2200" dirty="0">
                <a:latin typeface="方正大标宋简体" pitchFamily="2" charset="-122"/>
                <a:ea typeface="方正大标宋简体" pitchFamily="2" charset="-122"/>
              </a:rPr>
              <a:t>&gt;&gt;</a:t>
            </a:r>
            <a:r>
              <a:rPr lang="zh-CN" altLang="en-US" sz="2200" dirty="0">
                <a:latin typeface="方正大标宋简体" pitchFamily="2" charset="-122"/>
                <a:ea typeface="方正大标宋简体" pitchFamily="2" charset="-122"/>
              </a:rPr>
              <a:t>单击此处添加标题</a:t>
            </a:r>
          </a:p>
        </p:txBody>
      </p:sp>
      <p:pic>
        <p:nvPicPr>
          <p:cNvPr id="28" name="Picture 3" descr="C:\Users\Administrator\Desktop\00.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6823538" y="3127353"/>
            <a:ext cx="2320462" cy="2016147"/>
          </a:xfrm>
          <a:prstGeom prst="rect">
            <a:avLst/>
          </a:prstGeom>
          <a:noFill/>
          <a:extLst>
            <a:ext uri="{909E8E84-426E-40DD-AFC4-6F175D3DCCD1}">
              <a14:hiddenFill xmlns:a14="http://schemas.microsoft.com/office/drawing/2010/main">
                <a:solidFill>
                  <a:srgbClr val="FFFFFF"/>
                </a:solidFill>
              </a14:hiddenFill>
            </a:ext>
          </a:extLst>
        </p:spPr>
      </p:pic>
      <p:cxnSp>
        <p:nvCxnSpPr>
          <p:cNvPr id="3" name="直接连接符 2"/>
          <p:cNvCxnSpPr/>
          <p:nvPr/>
        </p:nvCxnSpPr>
        <p:spPr>
          <a:xfrm>
            <a:off x="2327785" y="2793654"/>
            <a:ext cx="864096" cy="653366"/>
          </a:xfrm>
          <a:prstGeom prst="line">
            <a:avLst/>
          </a:prstGeom>
          <a:ln w="38100">
            <a:solidFill>
              <a:schemeClr val="tx1">
                <a:lumMod val="95000"/>
                <a:lumOff val="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4528845" y="3447020"/>
            <a:ext cx="777032" cy="300178"/>
          </a:xfrm>
          <a:prstGeom prst="line">
            <a:avLst/>
          </a:prstGeom>
          <a:ln w="38100">
            <a:solidFill>
              <a:schemeClr val="tx1">
                <a:lumMod val="95000"/>
                <a:lumOff val="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6397965" y="2145581"/>
            <a:ext cx="766323" cy="648074"/>
          </a:xfrm>
          <a:prstGeom prst="line">
            <a:avLst/>
          </a:prstGeom>
          <a:ln w="38100">
            <a:solidFill>
              <a:schemeClr val="tx1">
                <a:lumMod val="95000"/>
                <a:lumOff val="5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959633" y="1713534"/>
            <a:ext cx="1573854" cy="1537130"/>
            <a:chOff x="959633" y="1713534"/>
            <a:chExt cx="1573854" cy="1537130"/>
          </a:xfrm>
        </p:grpSpPr>
        <p:pic>
          <p:nvPicPr>
            <p:cNvPr id="1026" name="Picture 2" descr="C:\Users\Administrator\Desktop\11519219_230238617143_2副本.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59633" y="1713534"/>
              <a:ext cx="1573854" cy="153713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1397746" y="2297433"/>
              <a:ext cx="755335" cy="400110"/>
            </a:xfrm>
            <a:prstGeom prst="rect">
              <a:avLst/>
            </a:prstGeom>
            <a:noFill/>
          </p:spPr>
          <p:txBody>
            <a:bodyPr wrap="none" rtlCol="0">
              <a:spAutoFit/>
            </a:bodyPr>
            <a:lstStyle/>
            <a:p>
              <a:r>
                <a:rPr lang="en-US" altLang="zh-CN" sz="2000" b="1" dirty="0"/>
                <a:t>2014</a:t>
              </a:r>
              <a:endParaRPr lang="zh-CN" altLang="en-US" sz="2000" b="1" dirty="0"/>
            </a:p>
          </p:txBody>
        </p:sp>
      </p:grpSp>
      <p:grpSp>
        <p:nvGrpSpPr>
          <p:cNvPr id="4" name="组合 3"/>
          <p:cNvGrpSpPr/>
          <p:nvPr/>
        </p:nvGrpSpPr>
        <p:grpSpPr>
          <a:xfrm>
            <a:off x="2950998" y="2889185"/>
            <a:ext cx="1573854" cy="1537130"/>
            <a:chOff x="2950998" y="2889185"/>
            <a:chExt cx="1573854" cy="1537130"/>
          </a:xfrm>
        </p:grpSpPr>
        <p:pic>
          <p:nvPicPr>
            <p:cNvPr id="5" name="Picture 2" descr="C:\Users\Administrator\Desktop\11519219_230238617143_2副本.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563716">
              <a:off x="2950998" y="2889185"/>
              <a:ext cx="1573854" cy="1537130"/>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20"/>
            <p:cNvSpPr txBox="1"/>
            <p:nvPr/>
          </p:nvSpPr>
          <p:spPr>
            <a:xfrm>
              <a:off x="3389111" y="3473084"/>
              <a:ext cx="755335" cy="400110"/>
            </a:xfrm>
            <a:prstGeom prst="rect">
              <a:avLst/>
            </a:prstGeom>
            <a:noFill/>
          </p:spPr>
          <p:txBody>
            <a:bodyPr wrap="none" rtlCol="0">
              <a:spAutoFit/>
            </a:bodyPr>
            <a:lstStyle/>
            <a:p>
              <a:r>
                <a:rPr lang="en-US" altLang="zh-CN" sz="2000" b="1" dirty="0"/>
                <a:t>2015</a:t>
              </a:r>
              <a:endParaRPr lang="zh-CN" altLang="en-US" sz="2000" b="1" dirty="0"/>
            </a:p>
          </p:txBody>
        </p:sp>
      </p:grpSp>
      <p:grpSp>
        <p:nvGrpSpPr>
          <p:cNvPr id="8" name="组合 7"/>
          <p:cNvGrpSpPr/>
          <p:nvPr/>
        </p:nvGrpSpPr>
        <p:grpSpPr>
          <a:xfrm>
            <a:off x="5129601" y="2348354"/>
            <a:ext cx="1537130" cy="1573854"/>
            <a:chOff x="5129601" y="2348354"/>
            <a:chExt cx="1537130" cy="1573854"/>
          </a:xfrm>
        </p:grpSpPr>
        <p:pic>
          <p:nvPicPr>
            <p:cNvPr id="6" name="Picture 2" descr="C:\Users\Administrator\Desktop\11519219_230238617143_2副本.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7306909">
              <a:off x="5111239" y="2366716"/>
              <a:ext cx="1573854" cy="1537130"/>
            </a:xfrm>
            <a:prstGeom prst="rect">
              <a:avLst/>
            </a:prstGeom>
            <a:noFill/>
            <a:extLst>
              <a:ext uri="{909E8E84-426E-40DD-AFC4-6F175D3DCCD1}">
                <a14:hiddenFill xmlns:a14="http://schemas.microsoft.com/office/drawing/2010/main">
                  <a:solidFill>
                    <a:srgbClr val="FFFFFF"/>
                  </a:solidFill>
                </a14:hiddenFill>
              </a:ext>
            </a:extLst>
          </p:spPr>
        </p:pic>
        <p:sp>
          <p:nvSpPr>
            <p:cNvPr id="22" name="TextBox 21"/>
            <p:cNvSpPr txBox="1"/>
            <p:nvPr/>
          </p:nvSpPr>
          <p:spPr>
            <a:xfrm>
              <a:off x="5549352" y="2950615"/>
              <a:ext cx="755335" cy="400110"/>
            </a:xfrm>
            <a:prstGeom prst="rect">
              <a:avLst/>
            </a:prstGeom>
            <a:noFill/>
          </p:spPr>
          <p:txBody>
            <a:bodyPr wrap="none" rtlCol="0">
              <a:spAutoFit/>
            </a:bodyPr>
            <a:lstStyle/>
            <a:p>
              <a:r>
                <a:rPr lang="en-US" altLang="zh-CN" sz="2000" b="1" dirty="0"/>
                <a:t>2016</a:t>
              </a:r>
              <a:endParaRPr lang="zh-CN" altLang="en-US" sz="2000" b="1" dirty="0"/>
            </a:p>
          </p:txBody>
        </p:sp>
      </p:grpSp>
      <p:grpSp>
        <p:nvGrpSpPr>
          <p:cNvPr id="9" name="组合 8"/>
          <p:cNvGrpSpPr/>
          <p:nvPr/>
        </p:nvGrpSpPr>
        <p:grpSpPr>
          <a:xfrm>
            <a:off x="6785783" y="758299"/>
            <a:ext cx="1537130" cy="1573854"/>
            <a:chOff x="6785783" y="758299"/>
            <a:chExt cx="1537130" cy="1573854"/>
          </a:xfrm>
        </p:grpSpPr>
        <p:pic>
          <p:nvPicPr>
            <p:cNvPr id="7" name="Picture 2" descr="C:\Users\Administrator\Desktop\11519219_230238617143_2副本.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7306909">
              <a:off x="6767421" y="776661"/>
              <a:ext cx="1573854" cy="1537130"/>
            </a:xfrm>
            <a:prstGeom prst="rect">
              <a:avLst/>
            </a:prstGeom>
            <a:noFill/>
            <a:extLst>
              <a:ext uri="{909E8E84-426E-40DD-AFC4-6F175D3DCCD1}">
                <a14:hiddenFill xmlns:a14="http://schemas.microsoft.com/office/drawing/2010/main">
                  <a:solidFill>
                    <a:srgbClr val="FFFFFF"/>
                  </a:solidFill>
                </a14:hiddenFill>
              </a:ext>
            </a:extLst>
          </p:spPr>
        </p:pic>
        <p:sp>
          <p:nvSpPr>
            <p:cNvPr id="23" name="TextBox 22"/>
            <p:cNvSpPr txBox="1"/>
            <p:nvPr/>
          </p:nvSpPr>
          <p:spPr>
            <a:xfrm>
              <a:off x="7156648" y="1360560"/>
              <a:ext cx="755335" cy="400110"/>
            </a:xfrm>
            <a:prstGeom prst="rect">
              <a:avLst/>
            </a:prstGeom>
            <a:noFill/>
          </p:spPr>
          <p:txBody>
            <a:bodyPr wrap="none" rtlCol="0">
              <a:spAutoFit/>
            </a:bodyPr>
            <a:lstStyle/>
            <a:p>
              <a:r>
                <a:rPr lang="en-US" altLang="zh-CN" sz="2000" b="1" dirty="0"/>
                <a:t>2017</a:t>
              </a:r>
              <a:endParaRPr lang="zh-CN" altLang="en-US" sz="2000" b="1" dirty="0"/>
            </a:p>
          </p:txBody>
        </p:sp>
      </p:grpSp>
      <p:sp>
        <p:nvSpPr>
          <p:cNvPr id="30" name="TextBox 29"/>
          <p:cNvSpPr txBox="1"/>
          <p:nvPr/>
        </p:nvSpPr>
        <p:spPr>
          <a:xfrm>
            <a:off x="755283" y="3417262"/>
            <a:ext cx="1800493" cy="738664"/>
          </a:xfrm>
          <a:prstGeom prst="rect">
            <a:avLst/>
          </a:prstGeom>
          <a:noFill/>
        </p:spPr>
        <p:txBody>
          <a:bodyPr wrap="none" rtlCol="0">
            <a:spAutoFit/>
          </a:bodyPr>
          <a:lstStyle/>
          <a:p>
            <a:r>
              <a:rPr lang="zh-CN" altLang="en-US" sz="1400" b="1" dirty="0">
                <a:solidFill>
                  <a:srgbClr val="000000"/>
                </a:solidFill>
                <a:latin typeface="宋体" charset="-122"/>
              </a:rPr>
              <a:t>在此处添加文字说明</a:t>
            </a:r>
            <a:endParaRPr lang="en-US" altLang="zh-CN" sz="1400" b="1" dirty="0">
              <a:solidFill>
                <a:srgbClr val="000000"/>
              </a:solidFill>
              <a:latin typeface="宋体" charset="-122"/>
            </a:endParaRPr>
          </a:p>
          <a:p>
            <a:r>
              <a:rPr lang="zh-CN" altLang="en-US" sz="1400" b="1" dirty="0">
                <a:solidFill>
                  <a:srgbClr val="000000"/>
                </a:solidFill>
                <a:latin typeface="宋体" charset="-122"/>
              </a:rPr>
              <a:t>在此处添加文字说明</a:t>
            </a:r>
            <a:endParaRPr lang="en-US" altLang="zh-CN" sz="1400" b="1" dirty="0">
              <a:solidFill>
                <a:srgbClr val="000000"/>
              </a:solidFill>
              <a:latin typeface="宋体" charset="-122"/>
            </a:endParaRPr>
          </a:p>
          <a:p>
            <a:r>
              <a:rPr lang="zh-CN" altLang="en-US" sz="1400" b="1" dirty="0">
                <a:solidFill>
                  <a:srgbClr val="000000"/>
                </a:solidFill>
                <a:latin typeface="宋体" charset="-122"/>
              </a:rPr>
              <a:t>在此处添加文字说明</a:t>
            </a:r>
            <a:endParaRPr lang="zh-CN" altLang="en-US" sz="1400" dirty="0"/>
          </a:p>
        </p:txBody>
      </p:sp>
      <p:sp>
        <p:nvSpPr>
          <p:cNvPr id="31" name="TextBox 30"/>
          <p:cNvSpPr txBox="1"/>
          <p:nvPr/>
        </p:nvSpPr>
        <p:spPr>
          <a:xfrm>
            <a:off x="2866531" y="1928101"/>
            <a:ext cx="1800493" cy="738664"/>
          </a:xfrm>
          <a:prstGeom prst="rect">
            <a:avLst/>
          </a:prstGeom>
          <a:noFill/>
        </p:spPr>
        <p:txBody>
          <a:bodyPr wrap="none" rtlCol="0">
            <a:spAutoFit/>
          </a:bodyPr>
          <a:lstStyle/>
          <a:p>
            <a:r>
              <a:rPr lang="zh-CN" altLang="en-US" sz="1400" b="1" dirty="0">
                <a:solidFill>
                  <a:srgbClr val="000000"/>
                </a:solidFill>
                <a:latin typeface="宋体" charset="-122"/>
              </a:rPr>
              <a:t>在此处添加文字说明</a:t>
            </a:r>
            <a:endParaRPr lang="en-US" altLang="zh-CN" sz="1400" b="1" dirty="0">
              <a:solidFill>
                <a:srgbClr val="000000"/>
              </a:solidFill>
              <a:latin typeface="宋体" charset="-122"/>
            </a:endParaRPr>
          </a:p>
          <a:p>
            <a:r>
              <a:rPr lang="zh-CN" altLang="en-US" sz="1400" b="1" dirty="0">
                <a:solidFill>
                  <a:srgbClr val="000000"/>
                </a:solidFill>
                <a:latin typeface="宋体" charset="-122"/>
              </a:rPr>
              <a:t>在此处添加文字说明</a:t>
            </a:r>
            <a:endParaRPr lang="en-US" altLang="zh-CN" sz="1400" b="1" dirty="0">
              <a:solidFill>
                <a:srgbClr val="000000"/>
              </a:solidFill>
              <a:latin typeface="宋体" charset="-122"/>
            </a:endParaRPr>
          </a:p>
          <a:p>
            <a:r>
              <a:rPr lang="zh-CN" altLang="en-US" sz="1400" b="1" dirty="0">
                <a:solidFill>
                  <a:srgbClr val="000000"/>
                </a:solidFill>
                <a:latin typeface="宋体" charset="-122"/>
              </a:rPr>
              <a:t>在此处添加文字说明</a:t>
            </a:r>
            <a:endParaRPr lang="zh-CN" altLang="en-US" sz="1400" dirty="0"/>
          </a:p>
        </p:txBody>
      </p:sp>
      <p:sp>
        <p:nvSpPr>
          <p:cNvPr id="32" name="TextBox 31"/>
          <p:cNvSpPr txBox="1"/>
          <p:nvPr/>
        </p:nvSpPr>
        <p:spPr>
          <a:xfrm>
            <a:off x="5045146" y="3955234"/>
            <a:ext cx="1800493" cy="738664"/>
          </a:xfrm>
          <a:prstGeom prst="rect">
            <a:avLst/>
          </a:prstGeom>
          <a:noFill/>
        </p:spPr>
        <p:txBody>
          <a:bodyPr wrap="none" rtlCol="0">
            <a:spAutoFit/>
          </a:bodyPr>
          <a:lstStyle/>
          <a:p>
            <a:r>
              <a:rPr lang="zh-CN" altLang="en-US" sz="1400" b="1" dirty="0">
                <a:solidFill>
                  <a:srgbClr val="000000"/>
                </a:solidFill>
                <a:latin typeface="宋体" charset="-122"/>
              </a:rPr>
              <a:t>在此处添加文字说明</a:t>
            </a:r>
            <a:endParaRPr lang="en-US" altLang="zh-CN" sz="1400" b="1" dirty="0">
              <a:solidFill>
                <a:srgbClr val="000000"/>
              </a:solidFill>
              <a:latin typeface="宋体" charset="-122"/>
            </a:endParaRPr>
          </a:p>
          <a:p>
            <a:r>
              <a:rPr lang="zh-CN" altLang="en-US" sz="1400" b="1" dirty="0">
                <a:solidFill>
                  <a:srgbClr val="000000"/>
                </a:solidFill>
                <a:latin typeface="宋体" charset="-122"/>
              </a:rPr>
              <a:t>在此处添加文字说明</a:t>
            </a:r>
            <a:endParaRPr lang="en-US" altLang="zh-CN" sz="1400" b="1" dirty="0">
              <a:solidFill>
                <a:srgbClr val="000000"/>
              </a:solidFill>
              <a:latin typeface="宋体" charset="-122"/>
            </a:endParaRPr>
          </a:p>
          <a:p>
            <a:r>
              <a:rPr lang="zh-CN" altLang="en-US" sz="1400" b="1" dirty="0">
                <a:solidFill>
                  <a:srgbClr val="000000"/>
                </a:solidFill>
                <a:latin typeface="宋体" charset="-122"/>
              </a:rPr>
              <a:t>在此处添加文字说明</a:t>
            </a:r>
            <a:endParaRPr lang="zh-CN" altLang="en-US" sz="1400" dirty="0"/>
          </a:p>
        </p:txBody>
      </p:sp>
      <p:sp>
        <p:nvSpPr>
          <p:cNvPr id="34" name="TextBox 33"/>
          <p:cNvSpPr txBox="1"/>
          <p:nvPr/>
        </p:nvSpPr>
        <p:spPr>
          <a:xfrm>
            <a:off x="6731947" y="2396617"/>
            <a:ext cx="1800493" cy="738664"/>
          </a:xfrm>
          <a:prstGeom prst="rect">
            <a:avLst/>
          </a:prstGeom>
          <a:noFill/>
        </p:spPr>
        <p:txBody>
          <a:bodyPr wrap="none" rtlCol="0">
            <a:spAutoFit/>
          </a:bodyPr>
          <a:lstStyle/>
          <a:p>
            <a:r>
              <a:rPr lang="zh-CN" altLang="en-US" sz="1400" b="1" dirty="0">
                <a:solidFill>
                  <a:srgbClr val="000000"/>
                </a:solidFill>
                <a:latin typeface="宋体" charset="-122"/>
              </a:rPr>
              <a:t>在此处添加文字说明</a:t>
            </a:r>
            <a:endParaRPr lang="en-US" altLang="zh-CN" sz="1400" b="1" dirty="0">
              <a:solidFill>
                <a:srgbClr val="000000"/>
              </a:solidFill>
              <a:latin typeface="宋体" charset="-122"/>
            </a:endParaRPr>
          </a:p>
          <a:p>
            <a:r>
              <a:rPr lang="zh-CN" altLang="en-US" sz="1400" b="1" dirty="0">
                <a:solidFill>
                  <a:srgbClr val="000000"/>
                </a:solidFill>
                <a:latin typeface="宋体" charset="-122"/>
              </a:rPr>
              <a:t>在此处添加文字说明</a:t>
            </a:r>
            <a:endParaRPr lang="en-US" altLang="zh-CN" sz="1400" b="1" dirty="0">
              <a:solidFill>
                <a:srgbClr val="000000"/>
              </a:solidFill>
              <a:latin typeface="宋体" charset="-122"/>
            </a:endParaRPr>
          </a:p>
          <a:p>
            <a:r>
              <a:rPr lang="zh-CN" altLang="en-US" sz="1400" b="1" dirty="0">
                <a:solidFill>
                  <a:srgbClr val="000000"/>
                </a:solidFill>
                <a:latin typeface="宋体" charset="-122"/>
              </a:rPr>
              <a:t>在此处添加文字说明</a:t>
            </a:r>
            <a:endParaRPr lang="zh-CN" altLang="en-US" sz="1400" dirty="0"/>
          </a:p>
        </p:txBody>
      </p:sp>
    </p:spTree>
    <p:extLst>
      <p:ext uri="{BB962C8B-B14F-4D97-AF65-F5344CB8AC3E}">
        <p14:creationId xmlns:p14="http://schemas.microsoft.com/office/powerpoint/2010/main" val="3392014680"/>
      </p:ext>
    </p:extLst>
  </p:cSld>
  <p:clrMapOvr>
    <a:masterClrMapping/>
  </p:clrMapOvr>
  <mc:AlternateContent xmlns:mc="http://schemas.openxmlformats.org/markup-compatibility/2006" xmlns:p14="http://schemas.microsoft.com/office/powerpoint/2010/main">
    <mc:Choice Requires="p14">
      <p:transition spd="slow" p14:dur="1500" advTm="0">
        <p:push/>
      </p:transition>
    </mc:Choice>
    <mc:Fallback xmlns="">
      <p:transition spd="slow" advTm="0">
        <p:push/>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950"/>
                            </p:stCondLst>
                            <p:childTnLst>
                              <p:par>
                                <p:cTn id="13" presetID="47"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1000"/>
                                        <p:tgtEl>
                                          <p:spTgt spid="2"/>
                                        </p:tgtEl>
                                      </p:cBhvr>
                                    </p:animEffect>
                                    <p:anim calcmode="lin" valueType="num">
                                      <p:cBhvr>
                                        <p:cTn id="16" dur="1000" fill="hold"/>
                                        <p:tgtEl>
                                          <p:spTgt spid="2"/>
                                        </p:tgtEl>
                                        <p:attrNameLst>
                                          <p:attrName>ppt_x</p:attrName>
                                        </p:attrNameLst>
                                      </p:cBhvr>
                                      <p:tavLst>
                                        <p:tav tm="0">
                                          <p:val>
                                            <p:strVal val="#ppt_x"/>
                                          </p:val>
                                        </p:tav>
                                        <p:tav tm="100000">
                                          <p:val>
                                            <p:strVal val="#ppt_x"/>
                                          </p:val>
                                        </p:tav>
                                      </p:tavLst>
                                    </p:anim>
                                    <p:anim calcmode="lin" valueType="num">
                                      <p:cBhvr>
                                        <p:cTn id="17" dur="1000" fill="hold"/>
                                        <p:tgtEl>
                                          <p:spTgt spid="2"/>
                                        </p:tgtEl>
                                        <p:attrNameLst>
                                          <p:attrName>ppt_y</p:attrName>
                                        </p:attrNameLst>
                                      </p:cBhvr>
                                      <p:tavLst>
                                        <p:tav tm="0">
                                          <p:val>
                                            <p:strVal val="#ppt_y-.1"/>
                                          </p:val>
                                        </p:tav>
                                        <p:tav tm="100000">
                                          <p:val>
                                            <p:strVal val="#ppt_y"/>
                                          </p:val>
                                        </p:tav>
                                      </p:tavLst>
                                    </p:anim>
                                  </p:childTnLst>
                                </p:cTn>
                              </p:par>
                              <p:par>
                                <p:cTn id="18" presetID="47" presetClass="entr" presetSubtype="0" fill="hold" nodeType="withEffect">
                                  <p:stCondLst>
                                    <p:cond delay="80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1000"/>
                                        <p:tgtEl>
                                          <p:spTgt spid="4"/>
                                        </p:tgtEl>
                                      </p:cBhvr>
                                    </p:animEffect>
                                    <p:anim calcmode="lin" valueType="num">
                                      <p:cBhvr>
                                        <p:cTn id="21" dur="1000" fill="hold"/>
                                        <p:tgtEl>
                                          <p:spTgt spid="4"/>
                                        </p:tgtEl>
                                        <p:attrNameLst>
                                          <p:attrName>ppt_x</p:attrName>
                                        </p:attrNameLst>
                                      </p:cBhvr>
                                      <p:tavLst>
                                        <p:tav tm="0">
                                          <p:val>
                                            <p:strVal val="#ppt_x"/>
                                          </p:val>
                                        </p:tav>
                                        <p:tav tm="100000">
                                          <p:val>
                                            <p:strVal val="#ppt_x"/>
                                          </p:val>
                                        </p:tav>
                                      </p:tavLst>
                                    </p:anim>
                                    <p:anim calcmode="lin" valueType="num">
                                      <p:cBhvr>
                                        <p:cTn id="22" dur="1000" fill="hold"/>
                                        <p:tgtEl>
                                          <p:spTgt spid="4"/>
                                        </p:tgtEl>
                                        <p:attrNameLst>
                                          <p:attrName>ppt_y</p:attrName>
                                        </p:attrNameLst>
                                      </p:cBhvr>
                                      <p:tavLst>
                                        <p:tav tm="0">
                                          <p:val>
                                            <p:strVal val="#ppt_y-.1"/>
                                          </p:val>
                                        </p:tav>
                                        <p:tav tm="100000">
                                          <p:val>
                                            <p:strVal val="#ppt_y"/>
                                          </p:val>
                                        </p:tav>
                                      </p:tavLst>
                                    </p:anim>
                                  </p:childTnLst>
                                </p:cTn>
                              </p:par>
                              <p:par>
                                <p:cTn id="23" presetID="47" presetClass="entr" presetSubtype="0" fill="hold" nodeType="withEffect">
                                  <p:stCondLst>
                                    <p:cond delay="160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1000"/>
                                        <p:tgtEl>
                                          <p:spTgt spid="8"/>
                                        </p:tgtEl>
                                      </p:cBhvr>
                                    </p:animEffect>
                                    <p:anim calcmode="lin" valueType="num">
                                      <p:cBhvr>
                                        <p:cTn id="26" dur="1000" fill="hold"/>
                                        <p:tgtEl>
                                          <p:spTgt spid="8"/>
                                        </p:tgtEl>
                                        <p:attrNameLst>
                                          <p:attrName>ppt_x</p:attrName>
                                        </p:attrNameLst>
                                      </p:cBhvr>
                                      <p:tavLst>
                                        <p:tav tm="0">
                                          <p:val>
                                            <p:strVal val="#ppt_x"/>
                                          </p:val>
                                        </p:tav>
                                        <p:tav tm="100000">
                                          <p:val>
                                            <p:strVal val="#ppt_x"/>
                                          </p:val>
                                        </p:tav>
                                      </p:tavLst>
                                    </p:anim>
                                    <p:anim calcmode="lin" valueType="num">
                                      <p:cBhvr>
                                        <p:cTn id="27" dur="1000" fill="hold"/>
                                        <p:tgtEl>
                                          <p:spTgt spid="8"/>
                                        </p:tgtEl>
                                        <p:attrNameLst>
                                          <p:attrName>ppt_y</p:attrName>
                                        </p:attrNameLst>
                                      </p:cBhvr>
                                      <p:tavLst>
                                        <p:tav tm="0">
                                          <p:val>
                                            <p:strVal val="#ppt_y-.1"/>
                                          </p:val>
                                        </p:tav>
                                        <p:tav tm="100000">
                                          <p:val>
                                            <p:strVal val="#ppt_y"/>
                                          </p:val>
                                        </p:tav>
                                      </p:tavLst>
                                    </p:anim>
                                  </p:childTnLst>
                                </p:cTn>
                              </p:par>
                              <p:par>
                                <p:cTn id="28" presetID="47" presetClass="entr" presetSubtype="0" fill="hold" nodeType="withEffect">
                                  <p:stCondLst>
                                    <p:cond delay="240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1000"/>
                                        <p:tgtEl>
                                          <p:spTgt spid="9"/>
                                        </p:tgtEl>
                                      </p:cBhvr>
                                    </p:animEffect>
                                    <p:anim calcmode="lin" valueType="num">
                                      <p:cBhvr>
                                        <p:cTn id="31" dur="1000" fill="hold"/>
                                        <p:tgtEl>
                                          <p:spTgt spid="9"/>
                                        </p:tgtEl>
                                        <p:attrNameLst>
                                          <p:attrName>ppt_x</p:attrName>
                                        </p:attrNameLst>
                                      </p:cBhvr>
                                      <p:tavLst>
                                        <p:tav tm="0">
                                          <p:val>
                                            <p:strVal val="#ppt_x"/>
                                          </p:val>
                                        </p:tav>
                                        <p:tav tm="100000">
                                          <p:val>
                                            <p:strVal val="#ppt_x"/>
                                          </p:val>
                                        </p:tav>
                                      </p:tavLst>
                                    </p:anim>
                                    <p:anim calcmode="lin" valueType="num">
                                      <p:cBhvr>
                                        <p:cTn id="32" dur="1000" fill="hold"/>
                                        <p:tgtEl>
                                          <p:spTgt spid="9"/>
                                        </p:tgtEl>
                                        <p:attrNameLst>
                                          <p:attrName>ppt_y</p:attrName>
                                        </p:attrNameLst>
                                      </p:cBhvr>
                                      <p:tavLst>
                                        <p:tav tm="0">
                                          <p:val>
                                            <p:strVal val="#ppt_y-.1"/>
                                          </p:val>
                                        </p:tav>
                                        <p:tav tm="100000">
                                          <p:val>
                                            <p:strVal val="#ppt_y"/>
                                          </p:val>
                                        </p:tav>
                                      </p:tavLst>
                                    </p:anim>
                                  </p:childTnLst>
                                </p:cTn>
                              </p:par>
                            </p:childTnLst>
                          </p:cTn>
                        </p:par>
                        <p:par>
                          <p:cTn id="33" fill="hold">
                            <p:stCondLst>
                              <p:cond delay="4350"/>
                            </p:stCondLst>
                            <p:childTnLst>
                              <p:par>
                                <p:cTn id="34" presetID="22" presetClass="entr" presetSubtype="1" fill="hold" nodeType="afterEffect">
                                  <p:stCondLst>
                                    <p:cond delay="0"/>
                                  </p:stCondLst>
                                  <p:childTnLst>
                                    <p:set>
                                      <p:cBhvr>
                                        <p:cTn id="35" dur="1" fill="hold">
                                          <p:stCondLst>
                                            <p:cond delay="0"/>
                                          </p:stCondLst>
                                        </p:cTn>
                                        <p:tgtEl>
                                          <p:spTgt spid="3"/>
                                        </p:tgtEl>
                                        <p:attrNameLst>
                                          <p:attrName>style.visibility</p:attrName>
                                        </p:attrNameLst>
                                      </p:cBhvr>
                                      <p:to>
                                        <p:strVal val="visible"/>
                                      </p:to>
                                    </p:set>
                                    <p:animEffect transition="in" filter="wipe(up)">
                                      <p:cBhvr>
                                        <p:cTn id="36" dur="1000"/>
                                        <p:tgtEl>
                                          <p:spTgt spid="3"/>
                                        </p:tgtEl>
                                      </p:cBhvr>
                                    </p:animEffect>
                                  </p:childTnLst>
                                </p:cTn>
                              </p:par>
                              <p:par>
                                <p:cTn id="37" presetID="42" presetClass="entr" presetSubtype="0" fill="hold" grpId="0" nodeType="with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fade">
                                      <p:cBhvr>
                                        <p:cTn id="39" dur="1000"/>
                                        <p:tgtEl>
                                          <p:spTgt spid="30"/>
                                        </p:tgtEl>
                                      </p:cBhvr>
                                    </p:animEffect>
                                    <p:anim calcmode="lin" valueType="num">
                                      <p:cBhvr>
                                        <p:cTn id="40" dur="1000" fill="hold"/>
                                        <p:tgtEl>
                                          <p:spTgt spid="30"/>
                                        </p:tgtEl>
                                        <p:attrNameLst>
                                          <p:attrName>ppt_x</p:attrName>
                                        </p:attrNameLst>
                                      </p:cBhvr>
                                      <p:tavLst>
                                        <p:tav tm="0">
                                          <p:val>
                                            <p:strVal val="#ppt_x"/>
                                          </p:val>
                                        </p:tav>
                                        <p:tav tm="100000">
                                          <p:val>
                                            <p:strVal val="#ppt_x"/>
                                          </p:val>
                                        </p:tav>
                                      </p:tavLst>
                                    </p:anim>
                                    <p:anim calcmode="lin" valueType="num">
                                      <p:cBhvr>
                                        <p:cTn id="41" dur="1000" fill="hold"/>
                                        <p:tgtEl>
                                          <p:spTgt spid="30"/>
                                        </p:tgtEl>
                                        <p:attrNameLst>
                                          <p:attrName>ppt_y</p:attrName>
                                        </p:attrNameLst>
                                      </p:cBhvr>
                                      <p:tavLst>
                                        <p:tav tm="0">
                                          <p:val>
                                            <p:strVal val="#ppt_y+.1"/>
                                          </p:val>
                                        </p:tav>
                                        <p:tav tm="100000">
                                          <p:val>
                                            <p:strVal val="#ppt_y"/>
                                          </p:val>
                                        </p:tav>
                                      </p:tavLst>
                                    </p:anim>
                                  </p:childTnLst>
                                </p:cTn>
                              </p:par>
                            </p:childTnLst>
                          </p:cTn>
                        </p:par>
                        <p:par>
                          <p:cTn id="42" fill="hold">
                            <p:stCondLst>
                              <p:cond delay="5350"/>
                            </p:stCondLst>
                            <p:childTnLst>
                              <p:par>
                                <p:cTn id="43" presetID="22" presetClass="entr" presetSubtype="4" fill="hold" nodeType="after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wipe(down)">
                                      <p:cBhvr>
                                        <p:cTn id="45" dur="1000"/>
                                        <p:tgtEl>
                                          <p:spTgt spid="11"/>
                                        </p:tgtEl>
                                      </p:cBhvr>
                                    </p:animEffect>
                                  </p:childTnLst>
                                </p:cTn>
                              </p:par>
                              <p:par>
                                <p:cTn id="46" presetID="42" presetClass="entr" presetSubtype="0" fill="hold" grpId="0" nodeType="withEffect">
                                  <p:stCondLst>
                                    <p:cond delay="0"/>
                                  </p:stCondLst>
                                  <p:childTnLst>
                                    <p:set>
                                      <p:cBhvr>
                                        <p:cTn id="47" dur="1" fill="hold">
                                          <p:stCondLst>
                                            <p:cond delay="0"/>
                                          </p:stCondLst>
                                        </p:cTn>
                                        <p:tgtEl>
                                          <p:spTgt spid="31"/>
                                        </p:tgtEl>
                                        <p:attrNameLst>
                                          <p:attrName>style.visibility</p:attrName>
                                        </p:attrNameLst>
                                      </p:cBhvr>
                                      <p:to>
                                        <p:strVal val="visible"/>
                                      </p:to>
                                    </p:set>
                                    <p:animEffect transition="in" filter="fade">
                                      <p:cBhvr>
                                        <p:cTn id="48" dur="1000"/>
                                        <p:tgtEl>
                                          <p:spTgt spid="31"/>
                                        </p:tgtEl>
                                      </p:cBhvr>
                                    </p:animEffect>
                                    <p:anim calcmode="lin" valueType="num">
                                      <p:cBhvr>
                                        <p:cTn id="49" dur="1000" fill="hold"/>
                                        <p:tgtEl>
                                          <p:spTgt spid="31"/>
                                        </p:tgtEl>
                                        <p:attrNameLst>
                                          <p:attrName>ppt_x</p:attrName>
                                        </p:attrNameLst>
                                      </p:cBhvr>
                                      <p:tavLst>
                                        <p:tav tm="0">
                                          <p:val>
                                            <p:strVal val="#ppt_x"/>
                                          </p:val>
                                        </p:tav>
                                        <p:tav tm="100000">
                                          <p:val>
                                            <p:strVal val="#ppt_x"/>
                                          </p:val>
                                        </p:tav>
                                      </p:tavLst>
                                    </p:anim>
                                    <p:anim calcmode="lin" valueType="num">
                                      <p:cBhvr>
                                        <p:cTn id="50" dur="1000" fill="hold"/>
                                        <p:tgtEl>
                                          <p:spTgt spid="31"/>
                                        </p:tgtEl>
                                        <p:attrNameLst>
                                          <p:attrName>ppt_y</p:attrName>
                                        </p:attrNameLst>
                                      </p:cBhvr>
                                      <p:tavLst>
                                        <p:tav tm="0">
                                          <p:val>
                                            <p:strVal val="#ppt_y+.1"/>
                                          </p:val>
                                        </p:tav>
                                        <p:tav tm="100000">
                                          <p:val>
                                            <p:strVal val="#ppt_y"/>
                                          </p:val>
                                        </p:tav>
                                      </p:tavLst>
                                    </p:anim>
                                  </p:childTnLst>
                                </p:cTn>
                              </p:par>
                            </p:childTnLst>
                          </p:cTn>
                        </p:par>
                        <p:par>
                          <p:cTn id="51" fill="hold">
                            <p:stCondLst>
                              <p:cond delay="6350"/>
                            </p:stCondLst>
                            <p:childTnLst>
                              <p:par>
                                <p:cTn id="52" presetID="42" presetClass="entr" presetSubtype="0" fill="hold" grpId="0" nodeType="afterEffect">
                                  <p:stCondLst>
                                    <p:cond delay="0"/>
                                  </p:stCondLst>
                                  <p:childTnLst>
                                    <p:set>
                                      <p:cBhvr>
                                        <p:cTn id="53" dur="1" fill="hold">
                                          <p:stCondLst>
                                            <p:cond delay="0"/>
                                          </p:stCondLst>
                                        </p:cTn>
                                        <p:tgtEl>
                                          <p:spTgt spid="32"/>
                                        </p:tgtEl>
                                        <p:attrNameLst>
                                          <p:attrName>style.visibility</p:attrName>
                                        </p:attrNameLst>
                                      </p:cBhvr>
                                      <p:to>
                                        <p:strVal val="visible"/>
                                      </p:to>
                                    </p:set>
                                    <p:animEffect transition="in" filter="fade">
                                      <p:cBhvr>
                                        <p:cTn id="54" dur="1000"/>
                                        <p:tgtEl>
                                          <p:spTgt spid="32"/>
                                        </p:tgtEl>
                                      </p:cBhvr>
                                    </p:animEffect>
                                    <p:anim calcmode="lin" valueType="num">
                                      <p:cBhvr>
                                        <p:cTn id="55" dur="1000" fill="hold"/>
                                        <p:tgtEl>
                                          <p:spTgt spid="32"/>
                                        </p:tgtEl>
                                        <p:attrNameLst>
                                          <p:attrName>ppt_x</p:attrName>
                                        </p:attrNameLst>
                                      </p:cBhvr>
                                      <p:tavLst>
                                        <p:tav tm="0">
                                          <p:val>
                                            <p:strVal val="#ppt_x"/>
                                          </p:val>
                                        </p:tav>
                                        <p:tav tm="100000">
                                          <p:val>
                                            <p:strVal val="#ppt_x"/>
                                          </p:val>
                                        </p:tav>
                                      </p:tavLst>
                                    </p:anim>
                                    <p:anim calcmode="lin" valueType="num">
                                      <p:cBhvr>
                                        <p:cTn id="56" dur="1000" fill="hold"/>
                                        <p:tgtEl>
                                          <p:spTgt spid="32"/>
                                        </p:tgtEl>
                                        <p:attrNameLst>
                                          <p:attrName>ppt_y</p:attrName>
                                        </p:attrNameLst>
                                      </p:cBhvr>
                                      <p:tavLst>
                                        <p:tav tm="0">
                                          <p:val>
                                            <p:strVal val="#ppt_y+.1"/>
                                          </p:val>
                                        </p:tav>
                                        <p:tav tm="100000">
                                          <p:val>
                                            <p:strVal val="#ppt_y"/>
                                          </p:val>
                                        </p:tav>
                                      </p:tavLst>
                                    </p:anim>
                                  </p:childTnLst>
                                </p:cTn>
                              </p:par>
                            </p:childTnLst>
                          </p:cTn>
                        </p:par>
                        <p:par>
                          <p:cTn id="57" fill="hold">
                            <p:stCondLst>
                              <p:cond delay="7350"/>
                            </p:stCondLst>
                            <p:childTnLst>
                              <p:par>
                                <p:cTn id="58" presetID="22" presetClass="entr" presetSubtype="4" fill="hold" nodeType="afterEffect">
                                  <p:stCondLst>
                                    <p:cond delay="0"/>
                                  </p:stCondLst>
                                  <p:childTnLst>
                                    <p:set>
                                      <p:cBhvr>
                                        <p:cTn id="59" dur="1" fill="hold">
                                          <p:stCondLst>
                                            <p:cond delay="0"/>
                                          </p:stCondLst>
                                        </p:cTn>
                                        <p:tgtEl>
                                          <p:spTgt spid="14"/>
                                        </p:tgtEl>
                                        <p:attrNameLst>
                                          <p:attrName>style.visibility</p:attrName>
                                        </p:attrNameLst>
                                      </p:cBhvr>
                                      <p:to>
                                        <p:strVal val="visible"/>
                                      </p:to>
                                    </p:set>
                                    <p:animEffect transition="in" filter="wipe(down)">
                                      <p:cBhvr>
                                        <p:cTn id="60" dur="1000"/>
                                        <p:tgtEl>
                                          <p:spTgt spid="14"/>
                                        </p:tgtEl>
                                      </p:cBhvr>
                                    </p:animEffect>
                                  </p:childTnLst>
                                </p:cTn>
                              </p:par>
                              <p:par>
                                <p:cTn id="61" presetID="42" presetClass="entr" presetSubtype="0" fill="hold" grpId="0" nodeType="withEffect">
                                  <p:stCondLst>
                                    <p:cond delay="0"/>
                                  </p:stCondLst>
                                  <p:childTnLst>
                                    <p:set>
                                      <p:cBhvr>
                                        <p:cTn id="62" dur="1" fill="hold">
                                          <p:stCondLst>
                                            <p:cond delay="0"/>
                                          </p:stCondLst>
                                        </p:cTn>
                                        <p:tgtEl>
                                          <p:spTgt spid="34"/>
                                        </p:tgtEl>
                                        <p:attrNameLst>
                                          <p:attrName>style.visibility</p:attrName>
                                        </p:attrNameLst>
                                      </p:cBhvr>
                                      <p:to>
                                        <p:strVal val="visible"/>
                                      </p:to>
                                    </p:set>
                                    <p:animEffect transition="in" filter="fade">
                                      <p:cBhvr>
                                        <p:cTn id="63" dur="1000"/>
                                        <p:tgtEl>
                                          <p:spTgt spid="34"/>
                                        </p:tgtEl>
                                      </p:cBhvr>
                                    </p:animEffect>
                                    <p:anim calcmode="lin" valueType="num">
                                      <p:cBhvr>
                                        <p:cTn id="64" dur="1000" fill="hold"/>
                                        <p:tgtEl>
                                          <p:spTgt spid="34"/>
                                        </p:tgtEl>
                                        <p:attrNameLst>
                                          <p:attrName>ppt_x</p:attrName>
                                        </p:attrNameLst>
                                      </p:cBhvr>
                                      <p:tavLst>
                                        <p:tav tm="0">
                                          <p:val>
                                            <p:strVal val="#ppt_x"/>
                                          </p:val>
                                        </p:tav>
                                        <p:tav tm="100000">
                                          <p:val>
                                            <p:strVal val="#ppt_x"/>
                                          </p:val>
                                        </p:tav>
                                      </p:tavLst>
                                    </p:anim>
                                    <p:anim calcmode="lin" valueType="num">
                                      <p:cBhvr>
                                        <p:cTn id="65"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30" grpId="0"/>
      <p:bldP spid="31" grpId="0"/>
      <p:bldP spid="32" grpId="0"/>
      <p:bldP spid="3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9" descr="C:\Users\Administrator\Desktop\中国风 红色马年副本.jpg"/>
          <p:cNvPicPr>
            <a:picLocks noChangeAspect="1" noChangeArrowheads="1"/>
          </p:cNvPicPr>
          <p:nvPr/>
        </p:nvPicPr>
        <p:blipFill>
          <a:blip r:embed="rId3"/>
          <a:srcRect/>
          <a:stretch>
            <a:fillRect/>
          </a:stretch>
        </p:blipFill>
        <p:spPr bwMode="auto">
          <a:xfrm>
            <a:off x="0" y="0"/>
            <a:ext cx="9144000" cy="5143501"/>
          </a:xfrm>
          <a:prstGeom prst="rect">
            <a:avLst/>
          </a:prstGeom>
          <a:noFill/>
        </p:spPr>
      </p:pic>
      <p:pic>
        <p:nvPicPr>
          <p:cNvPr id="16" name="Picture 4" descr="C:\Users\Administrator\Desktop\2.png"/>
          <p:cNvPicPr>
            <a:picLocks noChangeAspect="1" noChangeArrowheads="1"/>
          </p:cNvPicPr>
          <p:nvPr/>
        </p:nvPicPr>
        <p:blipFill rotWithShape="1">
          <a:blip r:embed="rId4">
            <a:extLst>
              <a:ext uri="{28A0092B-C50C-407E-A947-70E740481C1C}">
                <a14:useLocalDpi xmlns:a14="http://schemas.microsoft.com/office/drawing/2010/main" val="0"/>
              </a:ext>
            </a:extLst>
          </a:blip>
          <a:srcRect b="2479"/>
          <a:stretch/>
        </p:blipFill>
        <p:spPr bwMode="auto">
          <a:xfrm>
            <a:off x="0" y="1683569"/>
            <a:ext cx="4355975" cy="3091631"/>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2" descr="C:\Users\Administrator\Desktop\u=1373947030,2701985475&amp;fm=21&amp;gp=0.jpg"/>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649683" y="3147814"/>
            <a:ext cx="1243009" cy="1243009"/>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3" descr="C:\Users\Administrator\Desktop\u=535383370,1695222321&amp;fm=21&amp;gp=0.jpg"/>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539552" y="2031329"/>
            <a:ext cx="609600" cy="476250"/>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3" descr="C:\Users\Administrator\Desktop\44.png"/>
          <p:cNvPicPr>
            <a:picLocks noChangeAspect="1" noChangeArrowheads="1"/>
          </p:cNvPicPr>
          <p:nvPr/>
        </p:nvPicPr>
        <p:blipFill>
          <a:blip r:embed="rId7">
            <a:extLst>
              <a:ext uri="{BEBA8EAE-BF5A-486C-A8C5-ECC9F3942E4B}">
                <a14:imgProps xmlns:a14="http://schemas.microsoft.com/office/drawing/2010/main">
                  <a14:imgLayer r:embed="rId8">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0" y="4765675"/>
            <a:ext cx="9144000" cy="377825"/>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2"/>
          <p:cNvPicPr>
            <a:picLocks noChangeAspect="1" noChangeArrowheads="1"/>
          </p:cNvPicPr>
          <p:nvPr/>
        </p:nvPicPr>
        <p:blipFill>
          <a:blip r:embed="rId9">
            <a:extLst>
              <a:ext uri="{BEBA8EAE-BF5A-486C-A8C5-ECC9F3942E4B}">
                <a14:imgProps xmlns:a14="http://schemas.microsoft.com/office/drawing/2010/main">
                  <a14:imgLayer r:embed="rId10">
                    <a14:imgEffect>
                      <a14:colorTemperature colorTemp="8800"/>
                    </a14:imgEffect>
                  </a14:imgLayer>
                </a14:imgProps>
              </a:ext>
              <a:ext uri="{28A0092B-C50C-407E-A947-70E740481C1C}">
                <a14:useLocalDpi xmlns:a14="http://schemas.microsoft.com/office/drawing/2010/main" val="0"/>
              </a:ext>
            </a:extLst>
          </a:blip>
          <a:stretch>
            <a:fillRect/>
          </a:stretch>
        </p:blipFill>
        <p:spPr bwMode="auto">
          <a:xfrm>
            <a:off x="4240396" y="2864175"/>
            <a:ext cx="4561867" cy="2348843"/>
          </a:xfrm>
          <a:prstGeom prst="rect">
            <a:avLst/>
          </a:prstGeom>
          <a:noFill/>
          <a:effectLst/>
          <a:extLst>
            <a:ext uri="{909E8E84-426E-40DD-AFC4-6F175D3DCCD1}">
              <a14:hiddenFill xmlns:a14="http://schemas.microsoft.com/office/drawing/2010/main">
                <a:solidFill>
                  <a:srgbClr val="FFFFFF"/>
                </a:solidFill>
              </a14:hiddenFill>
            </a:ext>
          </a:extLst>
        </p:spPr>
      </p:pic>
      <p:sp>
        <p:nvSpPr>
          <p:cNvPr id="21" name="Text Box 11"/>
          <p:cNvSpPr txBox="1">
            <a:spLocks noChangeArrowheads="1"/>
          </p:cNvSpPr>
          <p:nvPr/>
        </p:nvSpPr>
        <p:spPr bwMode="auto">
          <a:xfrm>
            <a:off x="2905366" y="1921176"/>
            <a:ext cx="3797178" cy="362542"/>
          </a:xfrm>
          <a:prstGeom prst="rect">
            <a:avLst/>
          </a:prstGeom>
          <a:noFill/>
          <a:ln w="9525">
            <a:noFill/>
            <a:miter lim="800000"/>
            <a:headEnd/>
            <a:tailEnd/>
          </a:ln>
          <a:effectLst/>
        </p:spPr>
        <p:txBody>
          <a:bodyPr wrap="square" lIns="115196" tIns="57598" rIns="115196" bIns="57598">
            <a:spAutoFit/>
          </a:bodyPr>
          <a:lstStyle/>
          <a:p>
            <a:pPr algn="ctr" defTabSz="1152525"/>
            <a:r>
              <a:rPr lang="zh-CN" altLang="en-US" sz="1600" b="0" dirty="0">
                <a:latin typeface="微软雅黑" pitchFamily="34" charset="-122"/>
                <a:ea typeface="微软雅黑" pitchFamily="34" charset="-122"/>
              </a:rPr>
              <a:t>［适合中国风</a:t>
            </a:r>
            <a:r>
              <a:rPr lang="en-US" altLang="zh-CN" sz="1600" b="0" dirty="0">
                <a:latin typeface="微软雅黑" pitchFamily="34" charset="-122"/>
                <a:ea typeface="微软雅黑" pitchFamily="34" charset="-122"/>
              </a:rPr>
              <a:t>/</a:t>
            </a:r>
            <a:r>
              <a:rPr lang="zh-CN" altLang="en-US" sz="1600" b="0" dirty="0">
                <a:latin typeface="微软雅黑" pitchFamily="34" charset="-122"/>
                <a:ea typeface="微软雅黑" pitchFamily="34" charset="-122"/>
              </a:rPr>
              <a:t>茶艺术</a:t>
            </a:r>
            <a:r>
              <a:rPr lang="en-US" altLang="zh-CN" sz="1600" b="0" dirty="0">
                <a:latin typeface="微软雅黑" pitchFamily="34" charset="-122"/>
                <a:ea typeface="微软雅黑" pitchFamily="34" charset="-122"/>
              </a:rPr>
              <a:t>PP</a:t>
            </a:r>
            <a:r>
              <a:rPr lang="zh-CN" altLang="en-US" sz="1600" b="0" dirty="0">
                <a:latin typeface="微软雅黑" pitchFamily="34" charset="-122"/>
                <a:ea typeface="微软雅黑" pitchFamily="34" charset="-122"/>
              </a:rPr>
              <a:t>］</a:t>
            </a:r>
          </a:p>
        </p:txBody>
      </p:sp>
      <p:sp>
        <p:nvSpPr>
          <p:cNvPr id="22" name="Text Box 11"/>
          <p:cNvSpPr txBox="1">
            <a:spLocks noChangeArrowheads="1"/>
          </p:cNvSpPr>
          <p:nvPr/>
        </p:nvSpPr>
        <p:spPr bwMode="auto">
          <a:xfrm>
            <a:off x="2411760" y="1212148"/>
            <a:ext cx="4711546" cy="731874"/>
          </a:xfrm>
          <a:prstGeom prst="rect">
            <a:avLst/>
          </a:prstGeom>
          <a:noFill/>
          <a:ln w="9525">
            <a:noFill/>
            <a:miter lim="800000"/>
            <a:headEnd/>
            <a:tailEnd/>
          </a:ln>
          <a:effectLst/>
        </p:spPr>
        <p:txBody>
          <a:bodyPr wrap="square" lIns="115196" tIns="57598" rIns="115196" bIns="57598">
            <a:spAutoFit/>
          </a:bodyPr>
          <a:lstStyle/>
          <a:p>
            <a:pPr algn="ctr" defTabSz="1152525"/>
            <a:r>
              <a:rPr lang="zh-CN" altLang="en-US" sz="4000" b="0" spc="-150" dirty="0">
                <a:latin typeface="叶根友毛笔行书" pitchFamily="2" charset="-122"/>
                <a:ea typeface="叶根友毛笔行书" pitchFamily="2" charset="-122"/>
              </a:rPr>
              <a:t>感谢您的欣赏</a:t>
            </a:r>
          </a:p>
        </p:txBody>
      </p:sp>
      <p:pic>
        <p:nvPicPr>
          <p:cNvPr id="23" name="Picture 2" descr="C:\Users\Administrator\Desktop\未标题-1.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6774932" y="1954476"/>
            <a:ext cx="356892" cy="329242"/>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4" descr="C:\Users\Administrator\Desktop\0.png"/>
          <p:cNvPicPr>
            <a:picLocks noChangeAspect="1" noChangeArrowheads="1"/>
          </p:cNvPicPr>
          <p:nvPr/>
        </p:nvPicPr>
        <p:blipFill>
          <a:blip r:embed="rId12" cstate="print">
            <a:duotone>
              <a:prstClr val="black"/>
              <a:schemeClr val="accent6">
                <a:tint val="45000"/>
                <a:satMod val="400000"/>
              </a:schemeClr>
            </a:duotone>
          </a:blip>
          <a:srcRect/>
          <a:stretch>
            <a:fillRect/>
          </a:stretch>
        </p:blipFill>
        <p:spPr bwMode="auto">
          <a:xfrm rot="3462564">
            <a:off x="3400393" y="-519680"/>
            <a:ext cx="91044" cy="344805"/>
          </a:xfrm>
          <a:prstGeom prst="rect">
            <a:avLst/>
          </a:prstGeom>
          <a:noFill/>
        </p:spPr>
      </p:pic>
      <p:pic>
        <p:nvPicPr>
          <p:cNvPr id="25" name="Picture 4" descr="C:\Users\Administrator\Desktop\0.png"/>
          <p:cNvPicPr>
            <a:picLocks noChangeAspect="1" noChangeArrowheads="1"/>
          </p:cNvPicPr>
          <p:nvPr/>
        </p:nvPicPr>
        <p:blipFill>
          <a:blip r:embed="rId13" cstate="print">
            <a:duotone>
              <a:prstClr val="black"/>
              <a:schemeClr val="accent6">
                <a:tint val="45000"/>
                <a:satMod val="400000"/>
              </a:schemeClr>
            </a:duotone>
          </a:blip>
          <a:srcRect/>
          <a:stretch>
            <a:fillRect/>
          </a:stretch>
        </p:blipFill>
        <p:spPr bwMode="auto">
          <a:xfrm rot="20484437">
            <a:off x="4628940" y="-470811"/>
            <a:ext cx="116331" cy="440573"/>
          </a:xfrm>
          <a:prstGeom prst="rect">
            <a:avLst/>
          </a:prstGeom>
          <a:noFill/>
        </p:spPr>
      </p:pic>
      <p:pic>
        <p:nvPicPr>
          <p:cNvPr id="26" name="Picture 4" descr="C:\Users\Administrator\Desktop\0.png"/>
          <p:cNvPicPr>
            <a:picLocks noChangeAspect="1" noChangeArrowheads="1"/>
          </p:cNvPicPr>
          <p:nvPr/>
        </p:nvPicPr>
        <p:blipFill>
          <a:blip r:embed="rId12" cstate="print">
            <a:duotone>
              <a:prstClr val="black"/>
              <a:schemeClr val="accent6">
                <a:tint val="45000"/>
                <a:satMod val="400000"/>
              </a:schemeClr>
            </a:duotone>
          </a:blip>
          <a:srcRect/>
          <a:stretch>
            <a:fillRect/>
          </a:stretch>
        </p:blipFill>
        <p:spPr bwMode="auto">
          <a:xfrm rot="2740748">
            <a:off x="5528622" y="-568678"/>
            <a:ext cx="91044" cy="344805"/>
          </a:xfrm>
          <a:prstGeom prst="rect">
            <a:avLst/>
          </a:prstGeom>
          <a:noFill/>
        </p:spPr>
      </p:pic>
      <p:pic>
        <p:nvPicPr>
          <p:cNvPr id="27" name="Picture 4" descr="C:\Users\Administrator\Desktop\0.png"/>
          <p:cNvPicPr>
            <a:picLocks noChangeAspect="1" noChangeArrowheads="1"/>
          </p:cNvPicPr>
          <p:nvPr/>
        </p:nvPicPr>
        <p:blipFill>
          <a:blip r:embed="rId13" cstate="print">
            <a:duotone>
              <a:prstClr val="black"/>
              <a:schemeClr val="accent6">
                <a:tint val="45000"/>
                <a:satMod val="400000"/>
              </a:schemeClr>
            </a:duotone>
          </a:blip>
          <a:srcRect/>
          <a:stretch>
            <a:fillRect/>
          </a:stretch>
        </p:blipFill>
        <p:spPr bwMode="auto">
          <a:xfrm rot="7968469">
            <a:off x="6276347" y="-648656"/>
            <a:ext cx="116331" cy="440573"/>
          </a:xfrm>
          <a:prstGeom prst="rect">
            <a:avLst/>
          </a:prstGeom>
          <a:noFill/>
        </p:spPr>
      </p:pic>
    </p:spTree>
    <p:extLst>
      <p:ext uri="{BB962C8B-B14F-4D97-AF65-F5344CB8AC3E}">
        <p14:creationId xmlns:p14="http://schemas.microsoft.com/office/powerpoint/2010/main" val="501091463"/>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3000"/>
                                        <p:tgtEl>
                                          <p:spTgt spid="16"/>
                                        </p:tgtEl>
                                      </p:cBhvr>
                                    </p:animEffect>
                                    <p:anim calcmode="lin" valueType="num">
                                      <p:cBhvr>
                                        <p:cTn id="13" dur="3000" fill="hold"/>
                                        <p:tgtEl>
                                          <p:spTgt spid="16"/>
                                        </p:tgtEl>
                                        <p:attrNameLst>
                                          <p:attrName>ppt_x</p:attrName>
                                        </p:attrNameLst>
                                      </p:cBhvr>
                                      <p:tavLst>
                                        <p:tav tm="0">
                                          <p:val>
                                            <p:strVal val="#ppt_x"/>
                                          </p:val>
                                        </p:tav>
                                        <p:tav tm="100000">
                                          <p:val>
                                            <p:strVal val="#ppt_x"/>
                                          </p:val>
                                        </p:tav>
                                      </p:tavLst>
                                    </p:anim>
                                    <p:anim calcmode="lin" valueType="num">
                                      <p:cBhvr>
                                        <p:cTn id="14" dur="3000" fill="hold"/>
                                        <p:tgtEl>
                                          <p:spTgt spid="16"/>
                                        </p:tgtEl>
                                        <p:attrNameLst>
                                          <p:attrName>ppt_y</p:attrName>
                                        </p:attrNameLst>
                                      </p:cBhvr>
                                      <p:tavLst>
                                        <p:tav tm="0">
                                          <p:val>
                                            <p:strVal val="#ppt_y+.1"/>
                                          </p:val>
                                        </p:tav>
                                        <p:tav tm="100000">
                                          <p:val>
                                            <p:strVal val="#ppt_y"/>
                                          </p:val>
                                        </p:tav>
                                      </p:tavLst>
                                    </p:anim>
                                  </p:childTnLst>
                                </p:cTn>
                              </p:par>
                              <p:par>
                                <p:cTn id="15" presetID="10" presetClass="entr" presetSubtype="0" fill="hold" nodeType="withEffect">
                                  <p:stCondLst>
                                    <p:cond delay="250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par>
                                <p:cTn id="18" presetID="10" presetClass="entr" presetSubtype="0" fill="hold" nodeType="withEffect">
                                  <p:stCondLst>
                                    <p:cond delay="2500"/>
                                  </p:stCondLst>
                                  <p:childTnLst>
                                    <p:set>
                                      <p:cBhvr>
                                        <p:cTn id="19" dur="1" fill="hold">
                                          <p:stCondLst>
                                            <p:cond delay="0"/>
                                          </p:stCondLst>
                                        </p:cTn>
                                        <p:tgtEl>
                                          <p:spTgt spid="18"/>
                                        </p:tgtEl>
                                        <p:attrNameLst>
                                          <p:attrName>style.visibility</p:attrName>
                                        </p:attrNameLst>
                                      </p:cBhvr>
                                      <p:to>
                                        <p:strVal val="visible"/>
                                      </p:to>
                                    </p:set>
                                    <p:animEffect transition="in" filter="fade">
                                      <p:cBhvr>
                                        <p:cTn id="20" dur="500"/>
                                        <p:tgtEl>
                                          <p:spTgt spid="18"/>
                                        </p:tgtEl>
                                      </p:cBhvr>
                                    </p:animEffect>
                                  </p:childTnLst>
                                </p:cTn>
                              </p:par>
                            </p:childTnLst>
                          </p:cTn>
                        </p:par>
                        <p:par>
                          <p:cTn id="21" fill="hold">
                            <p:stCondLst>
                              <p:cond delay="3000"/>
                            </p:stCondLst>
                            <p:childTnLst>
                              <p:par>
                                <p:cTn id="22" presetID="42" presetClass="entr" presetSubtype="0" fill="hold"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1000"/>
                                        <p:tgtEl>
                                          <p:spTgt spid="20"/>
                                        </p:tgtEl>
                                      </p:cBhvr>
                                    </p:animEffect>
                                    <p:anim calcmode="lin" valueType="num">
                                      <p:cBhvr>
                                        <p:cTn id="25" dur="1000" fill="hold"/>
                                        <p:tgtEl>
                                          <p:spTgt spid="20"/>
                                        </p:tgtEl>
                                        <p:attrNameLst>
                                          <p:attrName>ppt_x</p:attrName>
                                        </p:attrNameLst>
                                      </p:cBhvr>
                                      <p:tavLst>
                                        <p:tav tm="0">
                                          <p:val>
                                            <p:strVal val="#ppt_x"/>
                                          </p:val>
                                        </p:tav>
                                        <p:tav tm="100000">
                                          <p:val>
                                            <p:strVal val="#ppt_x"/>
                                          </p:val>
                                        </p:tav>
                                      </p:tavLst>
                                    </p:anim>
                                    <p:anim calcmode="lin" valueType="num">
                                      <p:cBhvr>
                                        <p:cTn id="26" dur="1000" fill="hold"/>
                                        <p:tgtEl>
                                          <p:spTgt spid="20"/>
                                        </p:tgtEl>
                                        <p:attrNameLst>
                                          <p:attrName>ppt_y</p:attrName>
                                        </p:attrNameLst>
                                      </p:cBhvr>
                                      <p:tavLst>
                                        <p:tav tm="0">
                                          <p:val>
                                            <p:strVal val="#ppt_y+.1"/>
                                          </p:val>
                                        </p:tav>
                                        <p:tav tm="100000">
                                          <p:val>
                                            <p:strVal val="#ppt_y"/>
                                          </p:val>
                                        </p:tav>
                                      </p:tavLst>
                                    </p:anim>
                                  </p:childTnLst>
                                </p:cTn>
                              </p:par>
                              <p:par>
                                <p:cTn id="27" presetID="0" presetClass="path" presetSubtype="0" accel="50000" decel="50000" fill="hold" nodeType="withEffect">
                                  <p:stCondLst>
                                    <p:cond delay="0"/>
                                  </p:stCondLst>
                                  <p:childTnLst>
                                    <p:animMotion origin="layout" path="M 0 0 C -0.03108 0.04083 -0.06198 0.08166 -0.06667 0.14666 C -0.07136 0.21166 -0.03559 0.30916 -0.02813 0.39 C -0.02066 0.47055 -0.01268 0.56083 -0.02188 0.63166 C -0.03108 0.7025 -0.08473 0.7525 -0.08334 0.81472 C -0.08195 0.8775 -0.01563 0.94833 -0.01354 1.00666 C -0.01146 1.06472 -0.04115 1.11472 -0.07084 1.165 " pathEditMode="relative" ptsTypes="aaaaaaA">
                                      <p:cBhvr>
                                        <p:cTn id="28" dur="2500" fill="hold"/>
                                        <p:tgtEl>
                                          <p:spTgt spid="24"/>
                                        </p:tgtEl>
                                        <p:attrNameLst>
                                          <p:attrName>ppt_x</p:attrName>
                                          <p:attrName>ppt_y</p:attrName>
                                        </p:attrNameLst>
                                      </p:cBhvr>
                                    </p:animMotion>
                                  </p:childTnLst>
                                </p:cTn>
                              </p:par>
                              <p:par>
                                <p:cTn id="29" presetID="0" presetClass="path" presetSubtype="0" accel="50000" decel="50000" fill="hold" nodeType="withEffect">
                                  <p:stCondLst>
                                    <p:cond delay="0"/>
                                  </p:stCondLst>
                                  <p:childTnLst>
                                    <p:animMotion origin="layout" path="M -0.05694 0.00389 C -0.0658 0.06556 -0.07465 0.1275 -0.06319 0.20389 C -0.05173 0.28028 0.00469 0.37583 0.01181 0.46222 C 0.01892 0.54833 -0.01423 0.65111 -0.02048 0.72222 C -0.02673 0.79333 -0.00885 0.82278 -0.02569 0.88889 C -0.04253 0.955 -0.10555 1.08028 -0.12153 1.11889 " pathEditMode="relative" ptsTypes="aaaaaA">
                                      <p:cBhvr>
                                        <p:cTn id="30" dur="2500" fill="hold"/>
                                        <p:tgtEl>
                                          <p:spTgt spid="25"/>
                                        </p:tgtEl>
                                        <p:attrNameLst>
                                          <p:attrName>ppt_x</p:attrName>
                                          <p:attrName>ppt_y</p:attrName>
                                        </p:attrNameLst>
                                      </p:cBhvr>
                                    </p:animMotion>
                                  </p:childTnLst>
                                </p:cTn>
                              </p:par>
                              <p:par>
                                <p:cTn id="31" presetID="0" presetClass="path" presetSubtype="0" accel="50000" decel="50000" fill="hold" nodeType="withEffect">
                                  <p:stCondLst>
                                    <p:cond delay="0"/>
                                  </p:stCondLst>
                                  <p:childTnLst>
                                    <p:animMotion origin="layout" path="M -0.02882 0.01917 C 0.00607 0.0775 0.04114 0.13639 0.04618 0.21917 C 0.05121 0.30139 0.02048 0.43695 0.00139 0.51417 C -0.01771 0.59111 -0.08039 0.61473 -0.06841 0.68056 C -0.05643 0.74695 0.06579 0.82528 0.07326 0.91084 C 0.08073 0.99639 0.02847 1.09528 -0.02361 1.19417 " pathEditMode="relative" ptsTypes="aaaaaA">
                                      <p:cBhvr>
                                        <p:cTn id="32" dur="2500" fill="hold"/>
                                        <p:tgtEl>
                                          <p:spTgt spid="26"/>
                                        </p:tgtEl>
                                        <p:attrNameLst>
                                          <p:attrName>ppt_x</p:attrName>
                                          <p:attrName>ppt_y</p:attrName>
                                        </p:attrNameLst>
                                      </p:cBhvr>
                                    </p:animMotion>
                                  </p:childTnLst>
                                </p:cTn>
                              </p:par>
                              <p:par>
                                <p:cTn id="33" presetID="0" presetClass="path" presetSubtype="0" accel="50000" decel="50000" fill="hold" nodeType="withEffect">
                                  <p:stCondLst>
                                    <p:cond delay="0"/>
                                  </p:stCondLst>
                                  <p:childTnLst>
                                    <p:animMotion origin="layout" path="M 0 0 C -0.03108 0.04083 -0.06198 0.08166 -0.06667 0.14666 C -0.07136 0.21166 -0.03559 0.30916 -0.02813 0.39 C -0.02066 0.47055 -0.01268 0.56083 -0.02188 0.63166 C -0.03108 0.7025 -0.08473 0.7525 -0.08334 0.81472 C -0.08195 0.8775 -0.01563 0.94833 -0.01354 1.00666 C -0.01146 1.06472 -0.04115 1.11472 -0.07084 1.165 " pathEditMode="relative" ptsTypes="aaaaaaA">
                                      <p:cBhvr>
                                        <p:cTn id="34" dur="2500" fill="hold"/>
                                        <p:tgtEl>
                                          <p:spTgt spid="27"/>
                                        </p:tgtEl>
                                        <p:attrNameLst>
                                          <p:attrName>ppt_x</p:attrName>
                                          <p:attrName>ppt_y</p:attrName>
                                        </p:attrNameLst>
                                      </p:cBhvr>
                                    </p:animMotion>
                                  </p:childTnLst>
                                </p:cTn>
                              </p:par>
                              <p:par>
                                <p:cTn id="35" presetID="8" presetClass="emph" presetSubtype="0" fill="hold" nodeType="withEffect">
                                  <p:stCondLst>
                                    <p:cond delay="0"/>
                                  </p:stCondLst>
                                  <p:childTnLst>
                                    <p:animRot by="21600000">
                                      <p:cBhvr>
                                        <p:cTn id="36" dur="2500" fill="hold"/>
                                        <p:tgtEl>
                                          <p:spTgt spid="24"/>
                                        </p:tgtEl>
                                        <p:attrNameLst>
                                          <p:attrName>r</p:attrName>
                                        </p:attrNameLst>
                                      </p:cBhvr>
                                    </p:animRot>
                                  </p:childTnLst>
                                </p:cTn>
                              </p:par>
                              <p:par>
                                <p:cTn id="37" presetID="8" presetClass="emph" presetSubtype="0" fill="hold" nodeType="withEffect">
                                  <p:stCondLst>
                                    <p:cond delay="0"/>
                                  </p:stCondLst>
                                  <p:childTnLst>
                                    <p:animRot by="21600000">
                                      <p:cBhvr>
                                        <p:cTn id="38" dur="2500" fill="hold"/>
                                        <p:tgtEl>
                                          <p:spTgt spid="25"/>
                                        </p:tgtEl>
                                        <p:attrNameLst>
                                          <p:attrName>r</p:attrName>
                                        </p:attrNameLst>
                                      </p:cBhvr>
                                    </p:animRot>
                                  </p:childTnLst>
                                </p:cTn>
                              </p:par>
                              <p:par>
                                <p:cTn id="39" presetID="8" presetClass="emph" presetSubtype="0" fill="hold" nodeType="withEffect">
                                  <p:stCondLst>
                                    <p:cond delay="0"/>
                                  </p:stCondLst>
                                  <p:childTnLst>
                                    <p:animRot by="21600000">
                                      <p:cBhvr>
                                        <p:cTn id="40" dur="2500" fill="hold"/>
                                        <p:tgtEl>
                                          <p:spTgt spid="26"/>
                                        </p:tgtEl>
                                        <p:attrNameLst>
                                          <p:attrName>r</p:attrName>
                                        </p:attrNameLst>
                                      </p:cBhvr>
                                    </p:animRot>
                                  </p:childTnLst>
                                </p:cTn>
                              </p:par>
                              <p:par>
                                <p:cTn id="41" presetID="8" presetClass="emph" presetSubtype="0" fill="hold" nodeType="withEffect">
                                  <p:stCondLst>
                                    <p:cond delay="0"/>
                                  </p:stCondLst>
                                  <p:childTnLst>
                                    <p:animRot by="21600000">
                                      <p:cBhvr>
                                        <p:cTn id="42" dur="2500" fill="hold"/>
                                        <p:tgtEl>
                                          <p:spTgt spid="27"/>
                                        </p:tgtEl>
                                        <p:attrNameLst>
                                          <p:attrName>r</p:attrName>
                                        </p:attrNameLst>
                                      </p:cBhvr>
                                    </p:animRot>
                                  </p:childTnLst>
                                </p:cTn>
                              </p:par>
                              <p:par>
                                <p:cTn id="43" presetID="23" presetClass="entr" presetSubtype="32" fill="hold" grpId="0" nodeType="withEffect">
                                  <p:stCondLst>
                                    <p:cond delay="2300"/>
                                  </p:stCondLst>
                                  <p:iterate type="lt">
                                    <p:tmPct val="10000"/>
                                  </p:iterate>
                                  <p:childTnLst>
                                    <p:set>
                                      <p:cBhvr>
                                        <p:cTn id="44" dur="1" fill="hold">
                                          <p:stCondLst>
                                            <p:cond delay="0"/>
                                          </p:stCondLst>
                                        </p:cTn>
                                        <p:tgtEl>
                                          <p:spTgt spid="22"/>
                                        </p:tgtEl>
                                        <p:attrNameLst>
                                          <p:attrName>style.visibility</p:attrName>
                                        </p:attrNameLst>
                                      </p:cBhvr>
                                      <p:to>
                                        <p:strVal val="visible"/>
                                      </p:to>
                                    </p:set>
                                    <p:anim calcmode="lin" valueType="num">
                                      <p:cBhvr>
                                        <p:cTn id="45" dur="1000" fill="hold"/>
                                        <p:tgtEl>
                                          <p:spTgt spid="22"/>
                                        </p:tgtEl>
                                        <p:attrNameLst>
                                          <p:attrName>ppt_w</p:attrName>
                                        </p:attrNameLst>
                                      </p:cBhvr>
                                      <p:tavLst>
                                        <p:tav tm="0">
                                          <p:val>
                                            <p:strVal val="4*#ppt_w"/>
                                          </p:val>
                                        </p:tav>
                                        <p:tav tm="100000">
                                          <p:val>
                                            <p:strVal val="#ppt_w"/>
                                          </p:val>
                                        </p:tav>
                                      </p:tavLst>
                                    </p:anim>
                                    <p:anim calcmode="lin" valueType="num">
                                      <p:cBhvr>
                                        <p:cTn id="46" dur="1000" fill="hold"/>
                                        <p:tgtEl>
                                          <p:spTgt spid="22"/>
                                        </p:tgtEl>
                                        <p:attrNameLst>
                                          <p:attrName>ppt_h</p:attrName>
                                        </p:attrNameLst>
                                      </p:cBhvr>
                                      <p:tavLst>
                                        <p:tav tm="0">
                                          <p:val>
                                            <p:strVal val="4*#ppt_h"/>
                                          </p:val>
                                        </p:tav>
                                        <p:tav tm="100000">
                                          <p:val>
                                            <p:strVal val="#ppt_h"/>
                                          </p:val>
                                        </p:tav>
                                      </p:tavLst>
                                    </p:anim>
                                  </p:childTnLst>
                                </p:cTn>
                              </p:par>
                              <p:par>
                                <p:cTn id="47" presetID="42" presetClass="entr" presetSubtype="0" fill="hold" grpId="0" nodeType="withEffect">
                                  <p:stCondLst>
                                    <p:cond delay="4300"/>
                                  </p:stCondLst>
                                  <p:childTnLst>
                                    <p:set>
                                      <p:cBhvr>
                                        <p:cTn id="48" dur="1" fill="hold">
                                          <p:stCondLst>
                                            <p:cond delay="0"/>
                                          </p:stCondLst>
                                        </p:cTn>
                                        <p:tgtEl>
                                          <p:spTgt spid="21"/>
                                        </p:tgtEl>
                                        <p:attrNameLst>
                                          <p:attrName>style.visibility</p:attrName>
                                        </p:attrNameLst>
                                      </p:cBhvr>
                                      <p:to>
                                        <p:strVal val="visible"/>
                                      </p:to>
                                    </p:set>
                                    <p:animEffect transition="in" filter="fade">
                                      <p:cBhvr>
                                        <p:cTn id="49" dur="1500"/>
                                        <p:tgtEl>
                                          <p:spTgt spid="21"/>
                                        </p:tgtEl>
                                      </p:cBhvr>
                                    </p:animEffect>
                                    <p:anim calcmode="lin" valueType="num">
                                      <p:cBhvr>
                                        <p:cTn id="50" dur="1500" fill="hold"/>
                                        <p:tgtEl>
                                          <p:spTgt spid="21"/>
                                        </p:tgtEl>
                                        <p:attrNameLst>
                                          <p:attrName>ppt_x</p:attrName>
                                        </p:attrNameLst>
                                      </p:cBhvr>
                                      <p:tavLst>
                                        <p:tav tm="0">
                                          <p:val>
                                            <p:strVal val="#ppt_x"/>
                                          </p:val>
                                        </p:tav>
                                        <p:tav tm="100000">
                                          <p:val>
                                            <p:strVal val="#ppt_x"/>
                                          </p:val>
                                        </p:tav>
                                      </p:tavLst>
                                    </p:anim>
                                    <p:anim calcmode="lin" valueType="num">
                                      <p:cBhvr>
                                        <p:cTn id="51" dur="1500" fill="hold"/>
                                        <p:tgtEl>
                                          <p:spTgt spid="21"/>
                                        </p:tgtEl>
                                        <p:attrNameLst>
                                          <p:attrName>ppt_y</p:attrName>
                                        </p:attrNameLst>
                                      </p:cBhvr>
                                      <p:tavLst>
                                        <p:tav tm="0">
                                          <p:val>
                                            <p:strVal val="#ppt_y+.1"/>
                                          </p:val>
                                        </p:tav>
                                        <p:tav tm="100000">
                                          <p:val>
                                            <p:strVal val="#ppt_y"/>
                                          </p:val>
                                        </p:tav>
                                      </p:tavLst>
                                    </p:anim>
                                  </p:childTnLst>
                                </p:cTn>
                              </p:par>
                              <p:par>
                                <p:cTn id="52" presetID="23" presetClass="entr" presetSubtype="32" fill="hold" nodeType="withEffect">
                                  <p:stCondLst>
                                    <p:cond delay="5800"/>
                                  </p:stCondLst>
                                  <p:childTnLst>
                                    <p:set>
                                      <p:cBhvr>
                                        <p:cTn id="53" dur="1" fill="hold">
                                          <p:stCondLst>
                                            <p:cond delay="0"/>
                                          </p:stCondLst>
                                        </p:cTn>
                                        <p:tgtEl>
                                          <p:spTgt spid="23"/>
                                        </p:tgtEl>
                                        <p:attrNameLst>
                                          <p:attrName>style.visibility</p:attrName>
                                        </p:attrNameLst>
                                      </p:cBhvr>
                                      <p:to>
                                        <p:strVal val="visible"/>
                                      </p:to>
                                    </p:set>
                                    <p:anim calcmode="lin" valueType="num">
                                      <p:cBhvr>
                                        <p:cTn id="54" dur="500" fill="hold"/>
                                        <p:tgtEl>
                                          <p:spTgt spid="23"/>
                                        </p:tgtEl>
                                        <p:attrNameLst>
                                          <p:attrName>ppt_w</p:attrName>
                                        </p:attrNameLst>
                                      </p:cBhvr>
                                      <p:tavLst>
                                        <p:tav tm="0">
                                          <p:val>
                                            <p:strVal val="4*#ppt_w"/>
                                          </p:val>
                                        </p:tav>
                                        <p:tav tm="100000">
                                          <p:val>
                                            <p:strVal val="#ppt_w"/>
                                          </p:val>
                                        </p:tav>
                                      </p:tavLst>
                                    </p:anim>
                                    <p:anim calcmode="lin" valueType="num">
                                      <p:cBhvr>
                                        <p:cTn id="55" dur="500" fill="hold"/>
                                        <p:tgtEl>
                                          <p:spTgt spid="23"/>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91680" y="3939902"/>
            <a:ext cx="5160452" cy="369332"/>
          </a:xfrm>
          <a:prstGeom prst="rect">
            <a:avLst/>
          </a:prstGeom>
          <a:noFill/>
        </p:spPr>
        <p:txBody>
          <a:bodyPr wrap="none" rtlCol="0">
            <a:spAutoFit/>
          </a:bodyPr>
          <a:lstStyle/>
          <a:p>
            <a:r>
              <a:rPr lang="en-US" altLang="zh-CN" dirty="0"/>
              <a:t>51PPT</a:t>
            </a:r>
            <a:r>
              <a:rPr lang="zh-CN" altLang="en-US" dirty="0"/>
              <a:t>模板网   </a:t>
            </a:r>
            <a:r>
              <a:rPr lang="en-US" altLang="zh-CN" dirty="0">
                <a:hlinkClick r:id="rId2"/>
              </a:rPr>
              <a:t>www.51pptmoban.com</a:t>
            </a:r>
            <a:r>
              <a:rPr lang="en-US" altLang="zh-CN" dirty="0"/>
              <a:t>  </a:t>
            </a:r>
            <a:r>
              <a:rPr lang="zh-CN" altLang="en-US" dirty="0"/>
              <a:t>整理发布</a:t>
            </a:r>
          </a:p>
        </p:txBody>
      </p:sp>
    </p:spTree>
    <p:extLst>
      <p:ext uri="{BB962C8B-B14F-4D97-AF65-F5344CB8AC3E}">
        <p14:creationId xmlns:p14="http://schemas.microsoft.com/office/powerpoint/2010/main" val="114028750"/>
      </p:ext>
    </p:extLst>
  </p:cSld>
  <p:clrMapOvr>
    <a:masterClrMapping/>
  </p:clrMapOvr>
  <mc:AlternateContent xmlns:mc="http://schemas.openxmlformats.org/markup-compatibility/2006" xmlns:p14="http://schemas.microsoft.com/office/powerpoint/2010/main">
    <mc:Choice Requires="p14">
      <p:transition spd="slow" p14:dur="1500" advTm="0">
        <p:push/>
      </p:transition>
    </mc:Choice>
    <mc:Fallback xmlns="">
      <p:transition spd="slow" advTm="0">
        <p:push/>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a:spLocks noChangeArrowheads="1"/>
          </p:cNvSpPr>
          <p:nvPr/>
        </p:nvSpPr>
        <p:spPr bwMode="auto">
          <a:xfrm>
            <a:off x="428596" y="264611"/>
            <a:ext cx="2778682" cy="411829"/>
          </a:xfrm>
          <a:prstGeom prst="rect">
            <a:avLst/>
          </a:prstGeom>
          <a:noFill/>
          <a:ln w="9525">
            <a:noFill/>
            <a:miter lim="800000"/>
            <a:headEnd/>
            <a:tailEnd/>
          </a:ln>
        </p:spPr>
        <p:txBody>
          <a:bodyPr wrap="none" lIns="72567" tIns="36283" rIns="72567" bIns="36283">
            <a:spAutoFit/>
          </a:bodyPr>
          <a:lstStyle/>
          <a:p>
            <a:r>
              <a:rPr lang="en-US" altLang="zh-CN" sz="2200" dirty="0">
                <a:latin typeface="方正大标宋简体" pitchFamily="2" charset="-122"/>
                <a:ea typeface="方正大标宋简体" pitchFamily="2" charset="-122"/>
              </a:rPr>
              <a:t>&gt;&gt;</a:t>
            </a:r>
            <a:r>
              <a:rPr lang="zh-CN" altLang="en-US" sz="2200" dirty="0">
                <a:latin typeface="方正大标宋简体" pitchFamily="2" charset="-122"/>
                <a:ea typeface="方正大标宋简体" pitchFamily="2" charset="-122"/>
              </a:rPr>
              <a:t>单击此处添加标题</a:t>
            </a:r>
          </a:p>
        </p:txBody>
      </p:sp>
      <p:pic>
        <p:nvPicPr>
          <p:cNvPr id="11" name="Picture 14" descr="C:\Users\Administrator\Desktop\花.png"/>
          <p:cNvPicPr>
            <a:picLocks noChangeAspect="1" noChangeArrowheads="1"/>
          </p:cNvPicPr>
          <p:nvPr/>
        </p:nvPicPr>
        <p:blipFill>
          <a:blip r:embed="rId3">
            <a:duotone>
              <a:schemeClr val="bg2">
                <a:shade val="45000"/>
                <a:satMod val="135000"/>
              </a:schemeClr>
              <a:prstClr val="white"/>
            </a:duotone>
          </a:blip>
          <a:srcRect/>
          <a:stretch>
            <a:fillRect/>
          </a:stretch>
        </p:blipFill>
        <p:spPr bwMode="auto">
          <a:xfrm>
            <a:off x="0" y="3885257"/>
            <a:ext cx="9144000" cy="1266825"/>
          </a:xfrm>
          <a:prstGeom prst="rect">
            <a:avLst/>
          </a:prstGeom>
          <a:noFill/>
        </p:spPr>
      </p:pic>
      <p:sp>
        <p:nvSpPr>
          <p:cNvPr id="22535" name="Text Box 15"/>
          <p:cNvSpPr txBox="1">
            <a:spLocks noChangeArrowheads="1"/>
          </p:cNvSpPr>
          <p:nvPr/>
        </p:nvSpPr>
        <p:spPr bwMode="auto">
          <a:xfrm>
            <a:off x="4860032" y="1995686"/>
            <a:ext cx="3184242" cy="273329"/>
          </a:xfrm>
          <a:prstGeom prst="rect">
            <a:avLst/>
          </a:prstGeom>
          <a:noFill/>
          <a:ln w="9525" algn="ctr">
            <a:noFill/>
            <a:miter lim="800000"/>
            <a:headEnd/>
            <a:tailEnd/>
          </a:ln>
        </p:spPr>
        <p:txBody>
          <a:bodyPr wrap="none" lIns="72567" tIns="36283" rIns="72567" bIns="36283">
            <a:spAutoFit/>
          </a:bodyPr>
          <a:lstStyle/>
          <a:p>
            <a:pPr latinLnBrk="1"/>
            <a:r>
              <a:rPr kumimoji="1" lang="en-US" altLang="zh-CN" sz="1300" b="1" dirty="0">
                <a:latin typeface="微软雅黑" pitchFamily="34" charset="-122"/>
                <a:ea typeface="微软雅黑" pitchFamily="34" charset="-122"/>
              </a:rPr>
              <a:t>&gt;&gt;&gt;</a:t>
            </a:r>
            <a:r>
              <a:rPr kumimoji="1" lang="zh-CN" altLang="en-US" sz="1300" b="1" dirty="0">
                <a:latin typeface="微软雅黑" pitchFamily="34" charset="-122"/>
                <a:ea typeface="微软雅黑" pitchFamily="34" charset="-122"/>
              </a:rPr>
              <a:t>添加解释说明文字添加解释说明文字</a:t>
            </a:r>
          </a:p>
        </p:txBody>
      </p:sp>
      <p:sp>
        <p:nvSpPr>
          <p:cNvPr id="22537" name="Text Box 15"/>
          <p:cNvSpPr txBox="1">
            <a:spLocks noChangeArrowheads="1"/>
          </p:cNvSpPr>
          <p:nvPr/>
        </p:nvSpPr>
        <p:spPr bwMode="auto">
          <a:xfrm>
            <a:off x="4860032" y="2540025"/>
            <a:ext cx="3184242" cy="273329"/>
          </a:xfrm>
          <a:prstGeom prst="rect">
            <a:avLst/>
          </a:prstGeom>
          <a:noFill/>
          <a:ln w="9525" algn="ctr">
            <a:noFill/>
            <a:miter lim="800000"/>
            <a:headEnd/>
            <a:tailEnd/>
          </a:ln>
        </p:spPr>
        <p:txBody>
          <a:bodyPr wrap="none" lIns="72567" tIns="36283" rIns="72567" bIns="36283">
            <a:spAutoFit/>
          </a:bodyPr>
          <a:lstStyle/>
          <a:p>
            <a:pPr latinLnBrk="1"/>
            <a:r>
              <a:rPr kumimoji="1" lang="en-US" altLang="zh-CN" sz="1300" b="1" dirty="0">
                <a:latin typeface="微软雅黑" pitchFamily="34" charset="-122"/>
                <a:ea typeface="微软雅黑" pitchFamily="34" charset="-122"/>
              </a:rPr>
              <a:t>&gt;&gt;&gt;</a:t>
            </a:r>
            <a:r>
              <a:rPr kumimoji="1" lang="zh-CN" altLang="en-US" sz="1300" b="1" dirty="0">
                <a:latin typeface="微软雅黑" pitchFamily="34" charset="-122"/>
                <a:ea typeface="微软雅黑" pitchFamily="34" charset="-122"/>
              </a:rPr>
              <a:t>添加解释说明文字添加解释说明文字</a:t>
            </a:r>
          </a:p>
        </p:txBody>
      </p:sp>
      <p:sp>
        <p:nvSpPr>
          <p:cNvPr id="22538" name="Text Box 15"/>
          <p:cNvSpPr txBox="1">
            <a:spLocks noChangeArrowheads="1"/>
          </p:cNvSpPr>
          <p:nvPr/>
        </p:nvSpPr>
        <p:spPr bwMode="auto">
          <a:xfrm>
            <a:off x="4860032" y="3074284"/>
            <a:ext cx="3184242" cy="273329"/>
          </a:xfrm>
          <a:prstGeom prst="rect">
            <a:avLst/>
          </a:prstGeom>
          <a:noFill/>
          <a:ln w="9525" algn="ctr">
            <a:noFill/>
            <a:miter lim="800000"/>
            <a:headEnd/>
            <a:tailEnd/>
          </a:ln>
        </p:spPr>
        <p:txBody>
          <a:bodyPr wrap="none" lIns="72567" tIns="36283" rIns="72567" bIns="36283">
            <a:spAutoFit/>
          </a:bodyPr>
          <a:lstStyle/>
          <a:p>
            <a:pPr latinLnBrk="1"/>
            <a:r>
              <a:rPr kumimoji="1" lang="en-US" altLang="zh-CN" sz="1300" b="1" dirty="0">
                <a:latin typeface="微软雅黑" pitchFamily="34" charset="-122"/>
                <a:ea typeface="微软雅黑" pitchFamily="34" charset="-122"/>
              </a:rPr>
              <a:t>&gt;&gt;&gt;</a:t>
            </a:r>
            <a:r>
              <a:rPr kumimoji="1" lang="zh-CN" altLang="en-US" sz="1300" b="1" dirty="0">
                <a:latin typeface="微软雅黑" pitchFamily="34" charset="-122"/>
                <a:ea typeface="微软雅黑" pitchFamily="34" charset="-122"/>
              </a:rPr>
              <a:t>添加解释说明文字添加解释说明文字</a:t>
            </a:r>
          </a:p>
        </p:txBody>
      </p:sp>
      <p:sp>
        <p:nvSpPr>
          <p:cNvPr id="12" name="Text Box 15"/>
          <p:cNvSpPr txBox="1">
            <a:spLocks noChangeArrowheads="1"/>
          </p:cNvSpPr>
          <p:nvPr/>
        </p:nvSpPr>
        <p:spPr bwMode="auto">
          <a:xfrm>
            <a:off x="4860032" y="3603800"/>
            <a:ext cx="3184242" cy="273329"/>
          </a:xfrm>
          <a:prstGeom prst="rect">
            <a:avLst/>
          </a:prstGeom>
          <a:noFill/>
          <a:ln w="9525" algn="ctr">
            <a:noFill/>
            <a:miter lim="800000"/>
            <a:headEnd/>
            <a:tailEnd/>
          </a:ln>
        </p:spPr>
        <p:txBody>
          <a:bodyPr wrap="none" lIns="72567" tIns="36283" rIns="72567" bIns="36283">
            <a:spAutoFit/>
          </a:bodyPr>
          <a:lstStyle/>
          <a:p>
            <a:pPr latinLnBrk="1"/>
            <a:r>
              <a:rPr kumimoji="1" lang="en-US" altLang="zh-CN" sz="1300" b="1" dirty="0">
                <a:latin typeface="微软雅黑" pitchFamily="34" charset="-122"/>
                <a:ea typeface="微软雅黑" pitchFamily="34" charset="-122"/>
              </a:rPr>
              <a:t>&gt;&gt;&gt;</a:t>
            </a:r>
            <a:r>
              <a:rPr kumimoji="1" lang="zh-CN" altLang="en-US" sz="1300" b="1" dirty="0">
                <a:latin typeface="微软雅黑" pitchFamily="34" charset="-122"/>
                <a:ea typeface="微软雅黑" pitchFamily="34" charset="-122"/>
              </a:rPr>
              <a:t>添加解释说明文字添加解释说明文字</a:t>
            </a:r>
          </a:p>
        </p:txBody>
      </p:sp>
      <p:pic>
        <p:nvPicPr>
          <p:cNvPr id="13" name="Picture 2" descr="C:\Users\Administrator\Desktop\11519219_230238617143_2副本.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12662" y="1259431"/>
            <a:ext cx="3378428" cy="3299598"/>
          </a:xfrm>
          <a:prstGeom prst="rect">
            <a:avLst/>
          </a:prstGeom>
          <a:noFill/>
          <a:extLst>
            <a:ext uri="{909E8E84-426E-40DD-AFC4-6F175D3DCCD1}">
              <a14:hiddenFill xmlns:a14="http://schemas.microsoft.com/office/drawing/2010/main">
                <a:solidFill>
                  <a:srgbClr val="FFFFFF"/>
                </a:solidFill>
              </a14:hiddenFill>
            </a:ext>
          </a:extLst>
        </p:spPr>
      </p:pic>
      <p:pic>
        <p:nvPicPr>
          <p:cNvPr id="22534" name="Picture 3" descr="C:\Users\Administrator\Desktop\模板 3.png"/>
          <p:cNvPicPr>
            <a:picLocks noChangeAspect="1" noChangeArrowheads="1"/>
          </p:cNvPicPr>
          <p:nvPr/>
        </p:nvPicPr>
        <p:blipFill>
          <a:blip r:embed="rId5"/>
          <a:srcRect/>
          <a:stretch>
            <a:fillRect/>
          </a:stretch>
        </p:blipFill>
        <p:spPr bwMode="auto">
          <a:xfrm>
            <a:off x="1963822" y="3403446"/>
            <a:ext cx="3672408" cy="1616576"/>
          </a:xfrm>
          <a:prstGeom prst="rect">
            <a:avLst/>
          </a:prstGeom>
          <a:noFill/>
          <a:ln w="9525">
            <a:noFill/>
            <a:miter lim="800000"/>
            <a:headEnd/>
            <a:tailEnd/>
          </a:ln>
        </p:spPr>
      </p:pic>
      <p:pic>
        <p:nvPicPr>
          <p:cNvPr id="19" name="Picture 2" descr="C:\Users\Administrator\Desktop\2.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082951" y="2074961"/>
            <a:ext cx="3489050" cy="170862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500" advTm="0">
        <p:push/>
      </p:transition>
    </mc:Choice>
    <mc:Fallback xmlns="">
      <p:transition spd="slow" advTm="0">
        <p:push/>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
                                        </p:tgtEl>
                                        <p:attrNameLst>
                                          <p:attrName>ppt_y</p:attrName>
                                        </p:attrNameLst>
                                      </p:cBhvr>
                                      <p:tavLst>
                                        <p:tav tm="0">
                                          <p:val>
                                            <p:strVal val="#ppt_y"/>
                                          </p:val>
                                        </p:tav>
                                        <p:tav tm="100000">
                                          <p:val>
                                            <p:strVal val="#ppt_y"/>
                                          </p:val>
                                        </p:tav>
                                      </p:tavLst>
                                    </p:anim>
                                    <p:anim calcmode="lin" valueType="num">
                                      <p:cBhvr>
                                        <p:cTn id="9"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
                                        </p:tgtEl>
                                      </p:cBhvr>
                                    </p:animEffect>
                                  </p:childTnLst>
                                </p:cTn>
                              </p:par>
                            </p:childTnLst>
                          </p:cTn>
                        </p:par>
                        <p:par>
                          <p:cTn id="12" fill="hold">
                            <p:stCondLst>
                              <p:cond delay="950"/>
                            </p:stCondLst>
                            <p:childTnLst>
                              <p:par>
                                <p:cTn id="13" presetID="31" presetClass="entr" presetSubtype="0"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p:cTn id="15" dur="1000" fill="hold"/>
                                        <p:tgtEl>
                                          <p:spTgt spid="13"/>
                                        </p:tgtEl>
                                        <p:attrNameLst>
                                          <p:attrName>ppt_w</p:attrName>
                                        </p:attrNameLst>
                                      </p:cBhvr>
                                      <p:tavLst>
                                        <p:tav tm="0">
                                          <p:val>
                                            <p:fltVal val="0"/>
                                          </p:val>
                                        </p:tav>
                                        <p:tav tm="100000">
                                          <p:val>
                                            <p:strVal val="#ppt_w"/>
                                          </p:val>
                                        </p:tav>
                                      </p:tavLst>
                                    </p:anim>
                                    <p:anim calcmode="lin" valueType="num">
                                      <p:cBhvr>
                                        <p:cTn id="16" dur="1000" fill="hold"/>
                                        <p:tgtEl>
                                          <p:spTgt spid="13"/>
                                        </p:tgtEl>
                                        <p:attrNameLst>
                                          <p:attrName>ppt_h</p:attrName>
                                        </p:attrNameLst>
                                      </p:cBhvr>
                                      <p:tavLst>
                                        <p:tav tm="0">
                                          <p:val>
                                            <p:fltVal val="0"/>
                                          </p:val>
                                        </p:tav>
                                        <p:tav tm="100000">
                                          <p:val>
                                            <p:strVal val="#ppt_h"/>
                                          </p:val>
                                        </p:tav>
                                      </p:tavLst>
                                    </p:anim>
                                    <p:anim calcmode="lin" valueType="num">
                                      <p:cBhvr>
                                        <p:cTn id="17" dur="1000" fill="hold"/>
                                        <p:tgtEl>
                                          <p:spTgt spid="13"/>
                                        </p:tgtEl>
                                        <p:attrNameLst>
                                          <p:attrName>style.rotation</p:attrName>
                                        </p:attrNameLst>
                                      </p:cBhvr>
                                      <p:tavLst>
                                        <p:tav tm="0">
                                          <p:val>
                                            <p:fltVal val="90"/>
                                          </p:val>
                                        </p:tav>
                                        <p:tav tm="100000">
                                          <p:val>
                                            <p:fltVal val="0"/>
                                          </p:val>
                                        </p:tav>
                                      </p:tavLst>
                                    </p:anim>
                                    <p:animEffect transition="in" filter="fade">
                                      <p:cBhvr>
                                        <p:cTn id="18" dur="1000"/>
                                        <p:tgtEl>
                                          <p:spTgt spid="13"/>
                                        </p:tgtEl>
                                      </p:cBhvr>
                                    </p:animEffect>
                                  </p:childTnLst>
                                </p:cTn>
                              </p:par>
                              <p:par>
                                <p:cTn id="19" presetID="42" presetClass="entr" presetSubtype="0" fill="hold" nodeType="with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1500"/>
                                        <p:tgtEl>
                                          <p:spTgt spid="19"/>
                                        </p:tgtEl>
                                      </p:cBhvr>
                                    </p:animEffect>
                                    <p:anim calcmode="lin" valueType="num">
                                      <p:cBhvr>
                                        <p:cTn id="22" dur="1500" fill="hold"/>
                                        <p:tgtEl>
                                          <p:spTgt spid="19"/>
                                        </p:tgtEl>
                                        <p:attrNameLst>
                                          <p:attrName>ppt_x</p:attrName>
                                        </p:attrNameLst>
                                      </p:cBhvr>
                                      <p:tavLst>
                                        <p:tav tm="0">
                                          <p:val>
                                            <p:strVal val="#ppt_x"/>
                                          </p:val>
                                        </p:tav>
                                        <p:tav tm="100000">
                                          <p:val>
                                            <p:strVal val="#ppt_x"/>
                                          </p:val>
                                        </p:tav>
                                      </p:tavLst>
                                    </p:anim>
                                    <p:anim calcmode="lin" valueType="num">
                                      <p:cBhvr>
                                        <p:cTn id="23" dur="1500" fill="hold"/>
                                        <p:tgtEl>
                                          <p:spTgt spid="19"/>
                                        </p:tgtEl>
                                        <p:attrNameLst>
                                          <p:attrName>ppt_y</p:attrName>
                                        </p:attrNameLst>
                                      </p:cBhvr>
                                      <p:tavLst>
                                        <p:tav tm="0">
                                          <p:val>
                                            <p:strVal val="#ppt_y+.1"/>
                                          </p:val>
                                        </p:tav>
                                        <p:tav tm="100000">
                                          <p:val>
                                            <p:strVal val="#ppt_y"/>
                                          </p:val>
                                        </p:tav>
                                      </p:tavLst>
                                    </p:anim>
                                  </p:childTnLst>
                                </p:cTn>
                              </p:par>
                            </p:childTnLst>
                          </p:cTn>
                        </p:par>
                        <p:par>
                          <p:cTn id="24" fill="hold">
                            <p:stCondLst>
                              <p:cond delay="2450"/>
                            </p:stCondLst>
                            <p:childTnLst>
                              <p:par>
                                <p:cTn id="25" presetID="22" presetClass="entr" presetSubtype="4" fill="hold" nodeType="afterEffect">
                                  <p:stCondLst>
                                    <p:cond delay="0"/>
                                  </p:stCondLst>
                                  <p:childTnLst>
                                    <p:set>
                                      <p:cBhvr>
                                        <p:cTn id="26" dur="1" fill="hold">
                                          <p:stCondLst>
                                            <p:cond delay="0"/>
                                          </p:stCondLst>
                                        </p:cTn>
                                        <p:tgtEl>
                                          <p:spTgt spid="22534"/>
                                        </p:tgtEl>
                                        <p:attrNameLst>
                                          <p:attrName>style.visibility</p:attrName>
                                        </p:attrNameLst>
                                      </p:cBhvr>
                                      <p:to>
                                        <p:strVal val="visible"/>
                                      </p:to>
                                    </p:set>
                                    <p:animEffect transition="in" filter="wipe(down)">
                                      <p:cBhvr>
                                        <p:cTn id="27" dur="3000"/>
                                        <p:tgtEl>
                                          <p:spTgt spid="22534"/>
                                        </p:tgtEl>
                                      </p:cBhvr>
                                    </p:animEffect>
                                  </p:childTnLst>
                                </p:cTn>
                              </p:par>
                              <p:par>
                                <p:cTn id="28" presetID="10" presetClass="entr" presetSubtype="0" fill="hold" nodeType="with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2000"/>
                                        <p:tgtEl>
                                          <p:spTgt spid="11"/>
                                        </p:tgtEl>
                                      </p:cBhvr>
                                    </p:animEffect>
                                  </p:childTnLst>
                                </p:cTn>
                              </p:par>
                              <p:par>
                                <p:cTn id="31" presetID="47" presetClass="entr" presetSubtype="0" fill="hold" grpId="0" nodeType="withEffect">
                                  <p:stCondLst>
                                    <p:cond delay="0"/>
                                  </p:stCondLst>
                                  <p:childTnLst>
                                    <p:set>
                                      <p:cBhvr>
                                        <p:cTn id="32" dur="1" fill="hold">
                                          <p:stCondLst>
                                            <p:cond delay="0"/>
                                          </p:stCondLst>
                                        </p:cTn>
                                        <p:tgtEl>
                                          <p:spTgt spid="22535"/>
                                        </p:tgtEl>
                                        <p:attrNameLst>
                                          <p:attrName>style.visibility</p:attrName>
                                        </p:attrNameLst>
                                      </p:cBhvr>
                                      <p:to>
                                        <p:strVal val="visible"/>
                                      </p:to>
                                    </p:set>
                                    <p:animEffect transition="in" filter="fade">
                                      <p:cBhvr>
                                        <p:cTn id="33" dur="1000"/>
                                        <p:tgtEl>
                                          <p:spTgt spid="22535"/>
                                        </p:tgtEl>
                                      </p:cBhvr>
                                    </p:animEffect>
                                    <p:anim calcmode="lin" valueType="num">
                                      <p:cBhvr>
                                        <p:cTn id="34" dur="1000" fill="hold"/>
                                        <p:tgtEl>
                                          <p:spTgt spid="22535"/>
                                        </p:tgtEl>
                                        <p:attrNameLst>
                                          <p:attrName>ppt_x</p:attrName>
                                        </p:attrNameLst>
                                      </p:cBhvr>
                                      <p:tavLst>
                                        <p:tav tm="0">
                                          <p:val>
                                            <p:strVal val="#ppt_x"/>
                                          </p:val>
                                        </p:tav>
                                        <p:tav tm="100000">
                                          <p:val>
                                            <p:strVal val="#ppt_x"/>
                                          </p:val>
                                        </p:tav>
                                      </p:tavLst>
                                    </p:anim>
                                    <p:anim calcmode="lin" valueType="num">
                                      <p:cBhvr>
                                        <p:cTn id="35" dur="1000" fill="hold"/>
                                        <p:tgtEl>
                                          <p:spTgt spid="22535"/>
                                        </p:tgtEl>
                                        <p:attrNameLst>
                                          <p:attrName>ppt_y</p:attrName>
                                        </p:attrNameLst>
                                      </p:cBhvr>
                                      <p:tavLst>
                                        <p:tav tm="0">
                                          <p:val>
                                            <p:strVal val="#ppt_y-.1"/>
                                          </p:val>
                                        </p:tav>
                                        <p:tav tm="100000">
                                          <p:val>
                                            <p:strVal val="#ppt_y"/>
                                          </p:val>
                                        </p:tav>
                                      </p:tavLst>
                                    </p:anim>
                                  </p:childTnLst>
                                </p:cTn>
                              </p:par>
                              <p:par>
                                <p:cTn id="36" presetID="47" presetClass="entr" presetSubtype="0" fill="hold" grpId="0" nodeType="withEffect">
                                  <p:stCondLst>
                                    <p:cond delay="500"/>
                                  </p:stCondLst>
                                  <p:childTnLst>
                                    <p:set>
                                      <p:cBhvr>
                                        <p:cTn id="37" dur="1" fill="hold">
                                          <p:stCondLst>
                                            <p:cond delay="0"/>
                                          </p:stCondLst>
                                        </p:cTn>
                                        <p:tgtEl>
                                          <p:spTgt spid="22537"/>
                                        </p:tgtEl>
                                        <p:attrNameLst>
                                          <p:attrName>style.visibility</p:attrName>
                                        </p:attrNameLst>
                                      </p:cBhvr>
                                      <p:to>
                                        <p:strVal val="visible"/>
                                      </p:to>
                                    </p:set>
                                    <p:animEffect transition="in" filter="fade">
                                      <p:cBhvr>
                                        <p:cTn id="38" dur="1000"/>
                                        <p:tgtEl>
                                          <p:spTgt spid="22537"/>
                                        </p:tgtEl>
                                      </p:cBhvr>
                                    </p:animEffect>
                                    <p:anim calcmode="lin" valueType="num">
                                      <p:cBhvr>
                                        <p:cTn id="39" dur="1000" fill="hold"/>
                                        <p:tgtEl>
                                          <p:spTgt spid="22537"/>
                                        </p:tgtEl>
                                        <p:attrNameLst>
                                          <p:attrName>ppt_x</p:attrName>
                                        </p:attrNameLst>
                                      </p:cBhvr>
                                      <p:tavLst>
                                        <p:tav tm="0">
                                          <p:val>
                                            <p:strVal val="#ppt_x"/>
                                          </p:val>
                                        </p:tav>
                                        <p:tav tm="100000">
                                          <p:val>
                                            <p:strVal val="#ppt_x"/>
                                          </p:val>
                                        </p:tav>
                                      </p:tavLst>
                                    </p:anim>
                                    <p:anim calcmode="lin" valueType="num">
                                      <p:cBhvr>
                                        <p:cTn id="40" dur="1000" fill="hold"/>
                                        <p:tgtEl>
                                          <p:spTgt spid="22537"/>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1000"/>
                                  </p:stCondLst>
                                  <p:childTnLst>
                                    <p:set>
                                      <p:cBhvr>
                                        <p:cTn id="42" dur="1" fill="hold">
                                          <p:stCondLst>
                                            <p:cond delay="0"/>
                                          </p:stCondLst>
                                        </p:cTn>
                                        <p:tgtEl>
                                          <p:spTgt spid="22538"/>
                                        </p:tgtEl>
                                        <p:attrNameLst>
                                          <p:attrName>style.visibility</p:attrName>
                                        </p:attrNameLst>
                                      </p:cBhvr>
                                      <p:to>
                                        <p:strVal val="visible"/>
                                      </p:to>
                                    </p:set>
                                    <p:animEffect transition="in" filter="fade">
                                      <p:cBhvr>
                                        <p:cTn id="43" dur="1000"/>
                                        <p:tgtEl>
                                          <p:spTgt spid="22538"/>
                                        </p:tgtEl>
                                      </p:cBhvr>
                                    </p:animEffect>
                                    <p:anim calcmode="lin" valueType="num">
                                      <p:cBhvr>
                                        <p:cTn id="44" dur="1000" fill="hold"/>
                                        <p:tgtEl>
                                          <p:spTgt spid="22538"/>
                                        </p:tgtEl>
                                        <p:attrNameLst>
                                          <p:attrName>ppt_x</p:attrName>
                                        </p:attrNameLst>
                                      </p:cBhvr>
                                      <p:tavLst>
                                        <p:tav tm="0">
                                          <p:val>
                                            <p:strVal val="#ppt_x"/>
                                          </p:val>
                                        </p:tav>
                                        <p:tav tm="100000">
                                          <p:val>
                                            <p:strVal val="#ppt_x"/>
                                          </p:val>
                                        </p:tav>
                                      </p:tavLst>
                                    </p:anim>
                                    <p:anim calcmode="lin" valueType="num">
                                      <p:cBhvr>
                                        <p:cTn id="45" dur="1000" fill="hold"/>
                                        <p:tgtEl>
                                          <p:spTgt spid="22538"/>
                                        </p:tgtEl>
                                        <p:attrNameLst>
                                          <p:attrName>ppt_y</p:attrName>
                                        </p:attrNameLst>
                                      </p:cBhvr>
                                      <p:tavLst>
                                        <p:tav tm="0">
                                          <p:val>
                                            <p:strVal val="#ppt_y-.1"/>
                                          </p:val>
                                        </p:tav>
                                        <p:tav tm="100000">
                                          <p:val>
                                            <p:strVal val="#ppt_y"/>
                                          </p:val>
                                        </p:tav>
                                      </p:tavLst>
                                    </p:anim>
                                  </p:childTnLst>
                                </p:cTn>
                              </p:par>
                              <p:par>
                                <p:cTn id="46" presetID="47" presetClass="entr" presetSubtype="0" fill="hold" grpId="0" nodeType="withEffect">
                                  <p:stCondLst>
                                    <p:cond delay="1500"/>
                                  </p:stCondLst>
                                  <p:childTnLst>
                                    <p:set>
                                      <p:cBhvr>
                                        <p:cTn id="47" dur="1" fill="hold">
                                          <p:stCondLst>
                                            <p:cond delay="0"/>
                                          </p:stCondLst>
                                        </p:cTn>
                                        <p:tgtEl>
                                          <p:spTgt spid="12"/>
                                        </p:tgtEl>
                                        <p:attrNameLst>
                                          <p:attrName>style.visibility</p:attrName>
                                        </p:attrNameLst>
                                      </p:cBhvr>
                                      <p:to>
                                        <p:strVal val="visible"/>
                                      </p:to>
                                    </p:set>
                                    <p:animEffect transition="in" filter="fade">
                                      <p:cBhvr>
                                        <p:cTn id="48" dur="1000"/>
                                        <p:tgtEl>
                                          <p:spTgt spid="12"/>
                                        </p:tgtEl>
                                      </p:cBhvr>
                                    </p:animEffect>
                                    <p:anim calcmode="lin" valueType="num">
                                      <p:cBhvr>
                                        <p:cTn id="49" dur="1000" fill="hold"/>
                                        <p:tgtEl>
                                          <p:spTgt spid="12"/>
                                        </p:tgtEl>
                                        <p:attrNameLst>
                                          <p:attrName>ppt_x</p:attrName>
                                        </p:attrNameLst>
                                      </p:cBhvr>
                                      <p:tavLst>
                                        <p:tav tm="0">
                                          <p:val>
                                            <p:strVal val="#ppt_x"/>
                                          </p:val>
                                        </p:tav>
                                        <p:tav tm="100000">
                                          <p:val>
                                            <p:strVal val="#ppt_x"/>
                                          </p:val>
                                        </p:tav>
                                      </p:tavLst>
                                    </p:anim>
                                    <p:anim calcmode="lin" valueType="num">
                                      <p:cBhvr>
                                        <p:cTn id="5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2535" grpId="0"/>
      <p:bldP spid="22537" grpId="0"/>
      <p:bldP spid="22538" grpId="0"/>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425" name="Group 17"/>
          <p:cNvGrpSpPr>
            <a:grpSpLocks/>
          </p:cNvGrpSpPr>
          <p:nvPr/>
        </p:nvGrpSpPr>
        <p:grpSpPr bwMode="auto">
          <a:xfrm>
            <a:off x="1695760" y="1433930"/>
            <a:ext cx="1814186" cy="1534734"/>
            <a:chOff x="505" y="1138"/>
            <a:chExt cx="1440" cy="1218"/>
          </a:xfrm>
        </p:grpSpPr>
        <p:pic>
          <p:nvPicPr>
            <p:cNvPr id="99334" name="Picture 3" descr="C:\Users\Administrator\Desktop\9.png"/>
            <p:cNvPicPr>
              <a:picLocks noChangeAspect="1" noChangeArrowheads="1"/>
            </p:cNvPicPr>
            <p:nvPr/>
          </p:nvPicPr>
          <p:blipFill>
            <a:blip r:embed="rId3"/>
            <a:srcRect/>
            <a:stretch>
              <a:fillRect/>
            </a:stretch>
          </p:blipFill>
          <p:spPr bwMode="auto">
            <a:xfrm>
              <a:off x="505" y="1138"/>
              <a:ext cx="1440" cy="1218"/>
            </a:xfrm>
            <a:prstGeom prst="rect">
              <a:avLst/>
            </a:prstGeom>
            <a:noFill/>
            <a:ln w="9525">
              <a:noFill/>
              <a:miter lim="800000"/>
              <a:headEnd/>
              <a:tailEnd/>
            </a:ln>
          </p:spPr>
        </p:pic>
        <p:sp>
          <p:nvSpPr>
            <p:cNvPr id="17" name="TextBox 16"/>
            <p:cNvSpPr txBox="1"/>
            <p:nvPr/>
          </p:nvSpPr>
          <p:spPr>
            <a:xfrm>
              <a:off x="887" y="1540"/>
              <a:ext cx="879" cy="513"/>
            </a:xfrm>
            <a:prstGeom prst="rect">
              <a:avLst/>
            </a:prstGeom>
            <a:noFill/>
          </p:spPr>
          <p:txBody>
            <a:bodyPr wrap="none">
              <a:spAutoFit/>
            </a:bodyPr>
            <a:lstStyle/>
            <a:p>
              <a:pPr>
                <a:defRPr/>
              </a:pPr>
              <a:r>
                <a:rPr lang="zh-CN" altLang="en-US" dirty="0">
                  <a:solidFill>
                    <a:schemeClr val="bg1"/>
                  </a:solidFill>
                  <a:latin typeface="+mn-ea"/>
                  <a:ea typeface="+mn-ea"/>
                </a:rPr>
                <a:t>单击此处</a:t>
              </a:r>
              <a:endParaRPr lang="en-US" altLang="zh-CN" dirty="0">
                <a:solidFill>
                  <a:schemeClr val="bg1"/>
                </a:solidFill>
                <a:latin typeface="+mn-ea"/>
                <a:ea typeface="+mn-ea"/>
              </a:endParaRPr>
            </a:p>
            <a:p>
              <a:pPr>
                <a:defRPr/>
              </a:pPr>
              <a:r>
                <a:rPr lang="zh-CN" altLang="en-US" dirty="0">
                  <a:solidFill>
                    <a:schemeClr val="bg1"/>
                  </a:solidFill>
                  <a:latin typeface="+mn-ea"/>
                  <a:ea typeface="+mn-ea"/>
                </a:rPr>
                <a:t>添加标题</a:t>
              </a:r>
            </a:p>
          </p:txBody>
        </p:sp>
      </p:grpSp>
      <p:grpSp>
        <p:nvGrpSpPr>
          <p:cNvPr id="3" name="Group 20"/>
          <p:cNvGrpSpPr>
            <a:grpSpLocks/>
          </p:cNvGrpSpPr>
          <p:nvPr/>
        </p:nvGrpSpPr>
        <p:grpSpPr bwMode="auto">
          <a:xfrm>
            <a:off x="3736719" y="1433930"/>
            <a:ext cx="1814186" cy="1534734"/>
            <a:chOff x="2125" y="1138"/>
            <a:chExt cx="1440" cy="1218"/>
          </a:xfrm>
        </p:grpSpPr>
        <p:pic>
          <p:nvPicPr>
            <p:cNvPr id="99337" name="Picture 3" descr="C:\Users\Administrator\Desktop\9.png"/>
            <p:cNvPicPr>
              <a:picLocks noChangeAspect="1" noChangeArrowheads="1"/>
            </p:cNvPicPr>
            <p:nvPr/>
          </p:nvPicPr>
          <p:blipFill>
            <a:blip r:embed="rId3"/>
            <a:srcRect/>
            <a:stretch>
              <a:fillRect/>
            </a:stretch>
          </p:blipFill>
          <p:spPr bwMode="auto">
            <a:xfrm>
              <a:off x="2125" y="1138"/>
              <a:ext cx="1440" cy="1218"/>
            </a:xfrm>
            <a:prstGeom prst="rect">
              <a:avLst/>
            </a:prstGeom>
            <a:noFill/>
            <a:ln w="9525">
              <a:noFill/>
              <a:miter lim="800000"/>
              <a:headEnd/>
              <a:tailEnd/>
            </a:ln>
          </p:spPr>
        </p:pic>
        <p:sp>
          <p:nvSpPr>
            <p:cNvPr id="19" name="TextBox 18"/>
            <p:cNvSpPr txBox="1"/>
            <p:nvPr/>
          </p:nvSpPr>
          <p:spPr>
            <a:xfrm>
              <a:off x="2517" y="1525"/>
              <a:ext cx="879" cy="513"/>
            </a:xfrm>
            <a:prstGeom prst="rect">
              <a:avLst/>
            </a:prstGeom>
            <a:noFill/>
          </p:spPr>
          <p:txBody>
            <a:bodyPr wrap="none">
              <a:spAutoFit/>
            </a:bodyPr>
            <a:lstStyle/>
            <a:p>
              <a:pPr>
                <a:defRPr/>
              </a:pPr>
              <a:r>
                <a:rPr lang="zh-CN" altLang="en-US" dirty="0">
                  <a:solidFill>
                    <a:schemeClr val="bg1"/>
                  </a:solidFill>
                  <a:latin typeface="+mn-ea"/>
                  <a:ea typeface="+mn-ea"/>
                </a:rPr>
                <a:t>单击此处</a:t>
              </a:r>
              <a:endParaRPr lang="en-US" altLang="zh-CN" dirty="0">
                <a:solidFill>
                  <a:schemeClr val="bg1"/>
                </a:solidFill>
                <a:latin typeface="+mn-ea"/>
                <a:ea typeface="+mn-ea"/>
              </a:endParaRPr>
            </a:p>
            <a:p>
              <a:pPr>
                <a:defRPr/>
              </a:pPr>
              <a:r>
                <a:rPr lang="zh-CN" altLang="en-US" dirty="0">
                  <a:solidFill>
                    <a:schemeClr val="bg1"/>
                  </a:solidFill>
                  <a:latin typeface="+mn-ea"/>
                  <a:ea typeface="+mn-ea"/>
                </a:rPr>
                <a:t>添加标题</a:t>
              </a:r>
            </a:p>
          </p:txBody>
        </p:sp>
      </p:grpSp>
      <p:grpSp>
        <p:nvGrpSpPr>
          <p:cNvPr id="17429" name="Group 21"/>
          <p:cNvGrpSpPr>
            <a:grpSpLocks/>
          </p:cNvGrpSpPr>
          <p:nvPr/>
        </p:nvGrpSpPr>
        <p:grpSpPr bwMode="auto">
          <a:xfrm>
            <a:off x="5830591" y="1433930"/>
            <a:ext cx="1814186" cy="1534734"/>
            <a:chOff x="3787" y="1138"/>
            <a:chExt cx="1440" cy="1218"/>
          </a:xfrm>
        </p:grpSpPr>
        <p:pic>
          <p:nvPicPr>
            <p:cNvPr id="99340" name="Picture 3" descr="C:\Users\Administrator\Desktop\9.png"/>
            <p:cNvPicPr>
              <a:picLocks noChangeAspect="1" noChangeArrowheads="1"/>
            </p:cNvPicPr>
            <p:nvPr/>
          </p:nvPicPr>
          <p:blipFill>
            <a:blip r:embed="rId3"/>
            <a:srcRect/>
            <a:stretch>
              <a:fillRect/>
            </a:stretch>
          </p:blipFill>
          <p:spPr bwMode="auto">
            <a:xfrm>
              <a:off x="3787" y="1138"/>
              <a:ext cx="1440" cy="1218"/>
            </a:xfrm>
            <a:prstGeom prst="rect">
              <a:avLst/>
            </a:prstGeom>
            <a:noFill/>
            <a:ln w="9525">
              <a:noFill/>
              <a:miter lim="800000"/>
              <a:headEnd/>
              <a:tailEnd/>
            </a:ln>
          </p:spPr>
        </p:pic>
        <p:sp>
          <p:nvSpPr>
            <p:cNvPr id="21" name="TextBox 20"/>
            <p:cNvSpPr txBox="1"/>
            <p:nvPr/>
          </p:nvSpPr>
          <p:spPr>
            <a:xfrm>
              <a:off x="4229" y="1540"/>
              <a:ext cx="879" cy="513"/>
            </a:xfrm>
            <a:prstGeom prst="rect">
              <a:avLst/>
            </a:prstGeom>
            <a:noFill/>
          </p:spPr>
          <p:txBody>
            <a:bodyPr wrap="none">
              <a:spAutoFit/>
            </a:bodyPr>
            <a:lstStyle/>
            <a:p>
              <a:pPr>
                <a:defRPr/>
              </a:pPr>
              <a:r>
                <a:rPr lang="zh-CN" altLang="en-US" dirty="0">
                  <a:solidFill>
                    <a:schemeClr val="bg1"/>
                  </a:solidFill>
                  <a:latin typeface="+mn-ea"/>
                  <a:ea typeface="+mn-ea"/>
                </a:rPr>
                <a:t>单击此处</a:t>
              </a:r>
              <a:endParaRPr lang="en-US" altLang="zh-CN" dirty="0">
                <a:solidFill>
                  <a:schemeClr val="bg1"/>
                </a:solidFill>
                <a:latin typeface="+mn-ea"/>
                <a:ea typeface="+mn-ea"/>
              </a:endParaRPr>
            </a:p>
            <a:p>
              <a:pPr>
                <a:defRPr/>
              </a:pPr>
              <a:r>
                <a:rPr lang="zh-CN" altLang="en-US" dirty="0">
                  <a:solidFill>
                    <a:schemeClr val="bg1"/>
                  </a:solidFill>
                  <a:latin typeface="+mn-ea"/>
                  <a:ea typeface="+mn-ea"/>
                </a:rPr>
                <a:t>添加标题</a:t>
              </a:r>
            </a:p>
          </p:txBody>
        </p:sp>
      </p:grpSp>
      <p:grpSp>
        <p:nvGrpSpPr>
          <p:cNvPr id="17419" name="组合 26"/>
          <p:cNvGrpSpPr>
            <a:grpSpLocks/>
          </p:cNvGrpSpPr>
          <p:nvPr/>
        </p:nvGrpSpPr>
        <p:grpSpPr bwMode="auto">
          <a:xfrm>
            <a:off x="2951832" y="2929604"/>
            <a:ext cx="3348684" cy="1239883"/>
            <a:chOff x="2538413" y="2733675"/>
            <a:chExt cx="4219576" cy="1562100"/>
          </a:xfrm>
        </p:grpSpPr>
        <p:sp>
          <p:nvSpPr>
            <p:cNvPr id="99343" name="Freeform 3"/>
            <p:cNvSpPr>
              <a:spLocks/>
            </p:cNvSpPr>
            <p:nvPr/>
          </p:nvSpPr>
          <p:spPr bwMode="gray">
            <a:xfrm>
              <a:off x="2538413" y="2798763"/>
              <a:ext cx="1900238" cy="1376363"/>
            </a:xfrm>
            <a:custGeom>
              <a:avLst/>
              <a:gdLst>
                <a:gd name="T0" fmla="*/ 0 w 735"/>
                <a:gd name="T1" fmla="*/ 0 h 532"/>
                <a:gd name="T2" fmla="*/ 2147483647 w 735"/>
                <a:gd name="T3" fmla="*/ 2147483647 h 532"/>
                <a:gd name="T4" fmla="*/ 2147483647 w 735"/>
                <a:gd name="T5" fmla="*/ 2147483647 h 532"/>
                <a:gd name="T6" fmla="*/ 2147483647 w 735"/>
                <a:gd name="T7" fmla="*/ 2147483647 h 532"/>
                <a:gd name="T8" fmla="*/ 2147483647 w 735"/>
                <a:gd name="T9" fmla="*/ 2147483647 h 532"/>
                <a:gd name="T10" fmla="*/ 2147483647 w 735"/>
                <a:gd name="T11" fmla="*/ 2147483647 h 532"/>
                <a:gd name="T12" fmla="*/ 2147483647 w 735"/>
                <a:gd name="T13" fmla="*/ 2147483647 h 532"/>
                <a:gd name="T14" fmla="*/ 2147483647 w 735"/>
                <a:gd name="T15" fmla="*/ 2147483647 h 532"/>
                <a:gd name="T16" fmla="*/ 2147483647 w 735"/>
                <a:gd name="T17" fmla="*/ 2147483647 h 532"/>
                <a:gd name="T18" fmla="*/ 2147483647 w 735"/>
                <a:gd name="T19" fmla="*/ 2147483647 h 532"/>
                <a:gd name="T20" fmla="*/ 2147483647 w 735"/>
                <a:gd name="T21" fmla="*/ 2147483647 h 532"/>
                <a:gd name="T22" fmla="*/ 2147483647 w 735"/>
                <a:gd name="T23" fmla="*/ 2147483647 h 532"/>
                <a:gd name="T24" fmla="*/ 2147483647 w 735"/>
                <a:gd name="T25" fmla="*/ 0 h 532"/>
                <a:gd name="T26" fmla="*/ 0 w 735"/>
                <a:gd name="T27" fmla="*/ 0 h 53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35"/>
                <a:gd name="T43" fmla="*/ 0 h 532"/>
                <a:gd name="T44" fmla="*/ 735 w 735"/>
                <a:gd name="T45" fmla="*/ 532 h 53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gradFill rotWithShape="1">
              <a:gsLst>
                <a:gs pos="0">
                  <a:schemeClr val="bg1">
                    <a:alpha val="0"/>
                  </a:schemeClr>
                </a:gs>
                <a:gs pos="100000">
                  <a:srgbClr val="808080"/>
                </a:gs>
              </a:gsLst>
              <a:lin ang="5400000" scaled="1"/>
            </a:gradFill>
            <a:ln w="9525">
              <a:noFill/>
              <a:round/>
              <a:headEnd/>
              <a:tailEnd/>
            </a:ln>
          </p:spPr>
          <p:txBody>
            <a:bodyPr wrap="none" anchor="ctr"/>
            <a:lstStyle/>
            <a:p>
              <a:endParaRPr lang="zh-CN" altLang="en-US"/>
            </a:p>
          </p:txBody>
        </p:sp>
        <p:sp>
          <p:nvSpPr>
            <p:cNvPr id="99344" name="Freeform 4"/>
            <p:cNvSpPr>
              <a:spLocks/>
            </p:cNvSpPr>
            <p:nvPr/>
          </p:nvSpPr>
          <p:spPr bwMode="gray">
            <a:xfrm>
              <a:off x="4457701" y="2733675"/>
              <a:ext cx="366713" cy="1562100"/>
            </a:xfrm>
            <a:custGeom>
              <a:avLst/>
              <a:gdLst>
                <a:gd name="T0" fmla="*/ 2147483647 w 142"/>
                <a:gd name="T1" fmla="*/ 2147483647 h 604"/>
                <a:gd name="T2" fmla="*/ 2147483647 w 142"/>
                <a:gd name="T3" fmla="*/ 2147483647 h 604"/>
                <a:gd name="T4" fmla="*/ 0 w 142"/>
                <a:gd name="T5" fmla="*/ 2147483647 h 604"/>
                <a:gd name="T6" fmla="*/ 2147483647 w 142"/>
                <a:gd name="T7" fmla="*/ 2147483647 h 604"/>
                <a:gd name="T8" fmla="*/ 2147483647 w 142"/>
                <a:gd name="T9" fmla="*/ 2147483647 h 604"/>
                <a:gd name="T10" fmla="*/ 2147483647 w 142"/>
                <a:gd name="T11" fmla="*/ 2147483647 h 604"/>
                <a:gd name="T12" fmla="*/ 2147483647 w 142"/>
                <a:gd name="T13" fmla="*/ 0 h 604"/>
                <a:gd name="T14" fmla="*/ 2147483647 w 142"/>
                <a:gd name="T15" fmla="*/ 2147483647 h 604"/>
                <a:gd name="T16" fmla="*/ 0 60000 65536"/>
                <a:gd name="T17" fmla="*/ 0 60000 65536"/>
                <a:gd name="T18" fmla="*/ 0 60000 65536"/>
                <a:gd name="T19" fmla="*/ 0 60000 65536"/>
                <a:gd name="T20" fmla="*/ 0 60000 65536"/>
                <a:gd name="T21" fmla="*/ 0 60000 65536"/>
                <a:gd name="T22" fmla="*/ 0 60000 65536"/>
                <a:gd name="T23" fmla="*/ 0 60000 65536"/>
                <a:gd name="T24" fmla="*/ 0 w 142"/>
                <a:gd name="T25" fmla="*/ 0 h 604"/>
                <a:gd name="T26" fmla="*/ 142 w 142"/>
                <a:gd name="T27" fmla="*/ 604 h 60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2" h="604">
                  <a:moveTo>
                    <a:pt x="37" y="1"/>
                  </a:moveTo>
                  <a:lnTo>
                    <a:pt x="45" y="472"/>
                  </a:lnTo>
                  <a:lnTo>
                    <a:pt x="0" y="474"/>
                  </a:lnTo>
                  <a:lnTo>
                    <a:pt x="72" y="604"/>
                  </a:lnTo>
                  <a:lnTo>
                    <a:pt x="142" y="474"/>
                  </a:lnTo>
                  <a:lnTo>
                    <a:pt x="100" y="474"/>
                  </a:lnTo>
                  <a:lnTo>
                    <a:pt x="99" y="0"/>
                  </a:lnTo>
                  <a:lnTo>
                    <a:pt x="37" y="1"/>
                  </a:lnTo>
                  <a:close/>
                </a:path>
              </a:pathLst>
            </a:custGeom>
            <a:gradFill rotWithShape="1">
              <a:gsLst>
                <a:gs pos="0">
                  <a:schemeClr val="bg1">
                    <a:alpha val="0"/>
                  </a:schemeClr>
                </a:gs>
                <a:gs pos="100000">
                  <a:srgbClr val="808080"/>
                </a:gs>
              </a:gsLst>
              <a:lin ang="5400000" scaled="1"/>
            </a:gradFill>
            <a:ln w="9525">
              <a:noFill/>
              <a:round/>
              <a:headEnd/>
              <a:tailEnd/>
            </a:ln>
          </p:spPr>
          <p:txBody>
            <a:bodyPr wrap="none" anchor="ctr"/>
            <a:lstStyle/>
            <a:p>
              <a:endParaRPr lang="zh-CN" altLang="en-US"/>
            </a:p>
          </p:txBody>
        </p:sp>
        <p:sp>
          <p:nvSpPr>
            <p:cNvPr id="99345" name="Freeform 5"/>
            <p:cNvSpPr>
              <a:spLocks/>
            </p:cNvSpPr>
            <p:nvPr/>
          </p:nvSpPr>
          <p:spPr bwMode="gray">
            <a:xfrm flipH="1">
              <a:off x="4857751" y="2798763"/>
              <a:ext cx="1900238" cy="1376363"/>
            </a:xfrm>
            <a:custGeom>
              <a:avLst/>
              <a:gdLst>
                <a:gd name="T0" fmla="*/ 0 w 735"/>
                <a:gd name="T1" fmla="*/ 0 h 532"/>
                <a:gd name="T2" fmla="*/ 2147483647 w 735"/>
                <a:gd name="T3" fmla="*/ 2147483647 h 532"/>
                <a:gd name="T4" fmla="*/ 2147483647 w 735"/>
                <a:gd name="T5" fmla="*/ 2147483647 h 532"/>
                <a:gd name="T6" fmla="*/ 2147483647 w 735"/>
                <a:gd name="T7" fmla="*/ 2147483647 h 532"/>
                <a:gd name="T8" fmla="*/ 2147483647 w 735"/>
                <a:gd name="T9" fmla="*/ 2147483647 h 532"/>
                <a:gd name="T10" fmla="*/ 2147483647 w 735"/>
                <a:gd name="T11" fmla="*/ 2147483647 h 532"/>
                <a:gd name="T12" fmla="*/ 2147483647 w 735"/>
                <a:gd name="T13" fmla="*/ 2147483647 h 532"/>
                <a:gd name="T14" fmla="*/ 2147483647 w 735"/>
                <a:gd name="T15" fmla="*/ 2147483647 h 532"/>
                <a:gd name="T16" fmla="*/ 2147483647 w 735"/>
                <a:gd name="T17" fmla="*/ 2147483647 h 532"/>
                <a:gd name="T18" fmla="*/ 2147483647 w 735"/>
                <a:gd name="T19" fmla="*/ 2147483647 h 532"/>
                <a:gd name="T20" fmla="*/ 2147483647 w 735"/>
                <a:gd name="T21" fmla="*/ 2147483647 h 532"/>
                <a:gd name="T22" fmla="*/ 2147483647 w 735"/>
                <a:gd name="T23" fmla="*/ 2147483647 h 532"/>
                <a:gd name="T24" fmla="*/ 2147483647 w 735"/>
                <a:gd name="T25" fmla="*/ 0 h 532"/>
                <a:gd name="T26" fmla="*/ 0 w 735"/>
                <a:gd name="T27" fmla="*/ 0 h 53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35"/>
                <a:gd name="T43" fmla="*/ 0 h 532"/>
                <a:gd name="T44" fmla="*/ 735 w 735"/>
                <a:gd name="T45" fmla="*/ 532 h 53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gradFill rotWithShape="1">
              <a:gsLst>
                <a:gs pos="0">
                  <a:schemeClr val="bg1">
                    <a:alpha val="0"/>
                  </a:schemeClr>
                </a:gs>
                <a:gs pos="100000">
                  <a:srgbClr val="808080"/>
                </a:gs>
              </a:gsLst>
              <a:lin ang="5400000" scaled="1"/>
            </a:gradFill>
            <a:ln w="9525">
              <a:noFill/>
              <a:round/>
              <a:headEnd/>
              <a:tailEnd/>
            </a:ln>
          </p:spPr>
          <p:txBody>
            <a:bodyPr wrap="none" anchor="ctr"/>
            <a:lstStyle/>
            <a:p>
              <a:endParaRPr lang="zh-CN" altLang="en-US"/>
            </a:p>
          </p:txBody>
        </p:sp>
      </p:grpSp>
      <p:sp>
        <p:nvSpPr>
          <p:cNvPr id="17420" name="Rectangle 12"/>
          <p:cNvSpPr>
            <a:spLocks noChangeArrowheads="1"/>
          </p:cNvSpPr>
          <p:nvPr/>
        </p:nvSpPr>
        <p:spPr bwMode="auto">
          <a:xfrm>
            <a:off x="1890621" y="4206027"/>
            <a:ext cx="5681777" cy="627272"/>
          </a:xfrm>
          <a:prstGeom prst="rect">
            <a:avLst/>
          </a:prstGeom>
          <a:noFill/>
          <a:ln w="9525" algn="ctr">
            <a:noFill/>
            <a:miter lim="800000"/>
            <a:headEnd/>
            <a:tailEnd/>
          </a:ln>
        </p:spPr>
        <p:txBody>
          <a:bodyPr wrap="square" lIns="72567" tIns="36283" rIns="72567" bIns="36283">
            <a:spAutoFit/>
          </a:bodyPr>
          <a:lstStyle/>
          <a:p>
            <a:pPr algn="ctr" eaLnBrk="0" hangingPunct="0"/>
            <a:r>
              <a:rPr lang="zh-CN" altLang="en-US" dirty="0">
                <a:solidFill>
                  <a:srgbClr val="000000"/>
                </a:solidFill>
                <a:latin typeface="宋体" charset="-122"/>
              </a:rPr>
              <a:t>单击此处添加文字说明单击此处添加文字说明单击此处添加文字说明单击此处添加文字说明单击此处添加</a:t>
            </a:r>
          </a:p>
        </p:txBody>
      </p:sp>
      <p:sp>
        <p:nvSpPr>
          <p:cNvPr id="18" name="TextBox 17"/>
          <p:cNvSpPr txBox="1">
            <a:spLocks noChangeArrowheads="1"/>
          </p:cNvSpPr>
          <p:nvPr/>
        </p:nvSpPr>
        <p:spPr bwMode="auto">
          <a:xfrm>
            <a:off x="428596" y="264611"/>
            <a:ext cx="2778682" cy="411829"/>
          </a:xfrm>
          <a:prstGeom prst="rect">
            <a:avLst/>
          </a:prstGeom>
          <a:noFill/>
          <a:ln w="9525">
            <a:noFill/>
            <a:miter lim="800000"/>
            <a:headEnd/>
            <a:tailEnd/>
          </a:ln>
        </p:spPr>
        <p:txBody>
          <a:bodyPr wrap="none" lIns="72567" tIns="36283" rIns="72567" bIns="36283">
            <a:spAutoFit/>
          </a:bodyPr>
          <a:lstStyle/>
          <a:p>
            <a:r>
              <a:rPr lang="en-US" altLang="zh-CN" sz="2200" dirty="0">
                <a:latin typeface="方正大标宋简体" pitchFamily="2" charset="-122"/>
                <a:ea typeface="方正大标宋简体" pitchFamily="2" charset="-122"/>
              </a:rPr>
              <a:t>&gt;&gt;</a:t>
            </a:r>
            <a:r>
              <a:rPr lang="zh-CN" altLang="en-US" sz="2200" dirty="0">
                <a:latin typeface="方正大标宋简体" pitchFamily="2" charset="-122"/>
                <a:ea typeface="方正大标宋简体" pitchFamily="2" charset="-122"/>
              </a:rPr>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Tm="0">
        <p:push/>
      </p:transition>
    </mc:Choice>
    <mc:Fallback xmlns="">
      <p:transition spd="slow" advTm="0">
        <p:push/>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par>
                          <p:cTn id="12" fill="hold">
                            <p:stCondLst>
                              <p:cond delay="950"/>
                            </p:stCondLst>
                            <p:childTnLst>
                              <p:par>
                                <p:cTn id="13" presetID="47" presetClass="entr" presetSubtype="0" fill="hold" nodeType="afterEffect">
                                  <p:stCondLst>
                                    <p:cond delay="0"/>
                                  </p:stCondLst>
                                  <p:childTnLst>
                                    <p:set>
                                      <p:cBhvr>
                                        <p:cTn id="14" dur="1" fill="hold">
                                          <p:stCondLst>
                                            <p:cond delay="0"/>
                                          </p:stCondLst>
                                        </p:cTn>
                                        <p:tgtEl>
                                          <p:spTgt spid="17425"/>
                                        </p:tgtEl>
                                        <p:attrNameLst>
                                          <p:attrName>style.visibility</p:attrName>
                                        </p:attrNameLst>
                                      </p:cBhvr>
                                      <p:to>
                                        <p:strVal val="visible"/>
                                      </p:to>
                                    </p:set>
                                    <p:animEffect transition="in" filter="fade">
                                      <p:cBhvr>
                                        <p:cTn id="15" dur="1000"/>
                                        <p:tgtEl>
                                          <p:spTgt spid="17425"/>
                                        </p:tgtEl>
                                      </p:cBhvr>
                                    </p:animEffect>
                                    <p:anim calcmode="lin" valueType="num">
                                      <p:cBhvr>
                                        <p:cTn id="16" dur="1000" fill="hold"/>
                                        <p:tgtEl>
                                          <p:spTgt spid="17425"/>
                                        </p:tgtEl>
                                        <p:attrNameLst>
                                          <p:attrName>ppt_x</p:attrName>
                                        </p:attrNameLst>
                                      </p:cBhvr>
                                      <p:tavLst>
                                        <p:tav tm="0">
                                          <p:val>
                                            <p:strVal val="#ppt_x"/>
                                          </p:val>
                                        </p:tav>
                                        <p:tav tm="100000">
                                          <p:val>
                                            <p:strVal val="#ppt_x"/>
                                          </p:val>
                                        </p:tav>
                                      </p:tavLst>
                                    </p:anim>
                                    <p:anim calcmode="lin" valueType="num">
                                      <p:cBhvr>
                                        <p:cTn id="17" dur="1000" fill="hold"/>
                                        <p:tgtEl>
                                          <p:spTgt spid="17425"/>
                                        </p:tgtEl>
                                        <p:attrNameLst>
                                          <p:attrName>ppt_y</p:attrName>
                                        </p:attrNameLst>
                                      </p:cBhvr>
                                      <p:tavLst>
                                        <p:tav tm="0">
                                          <p:val>
                                            <p:strVal val="#ppt_y-.1"/>
                                          </p:val>
                                        </p:tav>
                                        <p:tav tm="100000">
                                          <p:val>
                                            <p:strVal val="#ppt_y"/>
                                          </p:val>
                                        </p:tav>
                                      </p:tavLst>
                                    </p:anim>
                                  </p:childTnLst>
                                </p:cTn>
                              </p:par>
                            </p:childTnLst>
                          </p:cTn>
                        </p:par>
                        <p:par>
                          <p:cTn id="18" fill="hold">
                            <p:stCondLst>
                              <p:cond delay="1950"/>
                            </p:stCondLst>
                            <p:childTnLst>
                              <p:par>
                                <p:cTn id="19" presetID="47" presetClass="entr" presetSubtype="0"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1000"/>
                                        <p:tgtEl>
                                          <p:spTgt spid="3"/>
                                        </p:tgtEl>
                                      </p:cBhvr>
                                    </p:animEffect>
                                    <p:anim calcmode="lin" valueType="num">
                                      <p:cBhvr>
                                        <p:cTn id="22" dur="1000" fill="hold"/>
                                        <p:tgtEl>
                                          <p:spTgt spid="3"/>
                                        </p:tgtEl>
                                        <p:attrNameLst>
                                          <p:attrName>ppt_x</p:attrName>
                                        </p:attrNameLst>
                                      </p:cBhvr>
                                      <p:tavLst>
                                        <p:tav tm="0">
                                          <p:val>
                                            <p:strVal val="#ppt_x"/>
                                          </p:val>
                                        </p:tav>
                                        <p:tav tm="100000">
                                          <p:val>
                                            <p:strVal val="#ppt_x"/>
                                          </p:val>
                                        </p:tav>
                                      </p:tavLst>
                                    </p:anim>
                                    <p:anim calcmode="lin" valueType="num">
                                      <p:cBhvr>
                                        <p:cTn id="23" dur="1000" fill="hold"/>
                                        <p:tgtEl>
                                          <p:spTgt spid="3"/>
                                        </p:tgtEl>
                                        <p:attrNameLst>
                                          <p:attrName>ppt_y</p:attrName>
                                        </p:attrNameLst>
                                      </p:cBhvr>
                                      <p:tavLst>
                                        <p:tav tm="0">
                                          <p:val>
                                            <p:strVal val="#ppt_y-.1"/>
                                          </p:val>
                                        </p:tav>
                                        <p:tav tm="100000">
                                          <p:val>
                                            <p:strVal val="#ppt_y"/>
                                          </p:val>
                                        </p:tav>
                                      </p:tavLst>
                                    </p:anim>
                                  </p:childTnLst>
                                </p:cTn>
                              </p:par>
                            </p:childTnLst>
                          </p:cTn>
                        </p:par>
                        <p:par>
                          <p:cTn id="24" fill="hold">
                            <p:stCondLst>
                              <p:cond delay="2950"/>
                            </p:stCondLst>
                            <p:childTnLst>
                              <p:par>
                                <p:cTn id="25" presetID="47" presetClass="entr" presetSubtype="0" fill="hold" nodeType="afterEffect">
                                  <p:stCondLst>
                                    <p:cond delay="0"/>
                                  </p:stCondLst>
                                  <p:childTnLst>
                                    <p:set>
                                      <p:cBhvr>
                                        <p:cTn id="26" dur="1" fill="hold">
                                          <p:stCondLst>
                                            <p:cond delay="0"/>
                                          </p:stCondLst>
                                        </p:cTn>
                                        <p:tgtEl>
                                          <p:spTgt spid="17429"/>
                                        </p:tgtEl>
                                        <p:attrNameLst>
                                          <p:attrName>style.visibility</p:attrName>
                                        </p:attrNameLst>
                                      </p:cBhvr>
                                      <p:to>
                                        <p:strVal val="visible"/>
                                      </p:to>
                                    </p:set>
                                    <p:animEffect transition="in" filter="fade">
                                      <p:cBhvr>
                                        <p:cTn id="27" dur="1000"/>
                                        <p:tgtEl>
                                          <p:spTgt spid="17429"/>
                                        </p:tgtEl>
                                      </p:cBhvr>
                                    </p:animEffect>
                                    <p:anim calcmode="lin" valueType="num">
                                      <p:cBhvr>
                                        <p:cTn id="28" dur="1000" fill="hold"/>
                                        <p:tgtEl>
                                          <p:spTgt spid="17429"/>
                                        </p:tgtEl>
                                        <p:attrNameLst>
                                          <p:attrName>ppt_x</p:attrName>
                                        </p:attrNameLst>
                                      </p:cBhvr>
                                      <p:tavLst>
                                        <p:tav tm="0">
                                          <p:val>
                                            <p:strVal val="#ppt_x"/>
                                          </p:val>
                                        </p:tav>
                                        <p:tav tm="100000">
                                          <p:val>
                                            <p:strVal val="#ppt_x"/>
                                          </p:val>
                                        </p:tav>
                                      </p:tavLst>
                                    </p:anim>
                                    <p:anim calcmode="lin" valueType="num">
                                      <p:cBhvr>
                                        <p:cTn id="29" dur="1000" fill="hold"/>
                                        <p:tgtEl>
                                          <p:spTgt spid="17429"/>
                                        </p:tgtEl>
                                        <p:attrNameLst>
                                          <p:attrName>ppt_y</p:attrName>
                                        </p:attrNameLst>
                                      </p:cBhvr>
                                      <p:tavLst>
                                        <p:tav tm="0">
                                          <p:val>
                                            <p:strVal val="#ppt_y-.1"/>
                                          </p:val>
                                        </p:tav>
                                        <p:tav tm="100000">
                                          <p:val>
                                            <p:strVal val="#ppt_y"/>
                                          </p:val>
                                        </p:tav>
                                      </p:tavLst>
                                    </p:anim>
                                  </p:childTnLst>
                                </p:cTn>
                              </p:par>
                            </p:childTnLst>
                          </p:cTn>
                        </p:par>
                        <p:par>
                          <p:cTn id="30" fill="hold">
                            <p:stCondLst>
                              <p:cond delay="3950"/>
                            </p:stCondLst>
                            <p:childTnLst>
                              <p:par>
                                <p:cTn id="31" presetID="12" presetClass="entr" presetSubtype="1" fill="hold" nodeType="afterEffect">
                                  <p:stCondLst>
                                    <p:cond delay="0"/>
                                  </p:stCondLst>
                                  <p:childTnLst>
                                    <p:set>
                                      <p:cBhvr>
                                        <p:cTn id="32" dur="1" fill="hold">
                                          <p:stCondLst>
                                            <p:cond delay="0"/>
                                          </p:stCondLst>
                                        </p:cTn>
                                        <p:tgtEl>
                                          <p:spTgt spid="17419"/>
                                        </p:tgtEl>
                                        <p:attrNameLst>
                                          <p:attrName>style.visibility</p:attrName>
                                        </p:attrNameLst>
                                      </p:cBhvr>
                                      <p:to>
                                        <p:strVal val="visible"/>
                                      </p:to>
                                    </p:set>
                                    <p:animEffect transition="in" filter="slide(fromTop)">
                                      <p:cBhvr>
                                        <p:cTn id="33" dur="500"/>
                                        <p:tgtEl>
                                          <p:spTgt spid="17419"/>
                                        </p:tgtEl>
                                      </p:cBhvr>
                                    </p:animEffect>
                                  </p:childTnLst>
                                </p:cTn>
                              </p:par>
                            </p:childTnLst>
                          </p:cTn>
                        </p:par>
                        <p:par>
                          <p:cTn id="34" fill="hold">
                            <p:stCondLst>
                              <p:cond delay="4450"/>
                            </p:stCondLst>
                            <p:childTnLst>
                              <p:par>
                                <p:cTn id="35" presetID="42" presetClass="entr" presetSubtype="0" fill="hold" grpId="0" nodeType="afterEffect">
                                  <p:stCondLst>
                                    <p:cond delay="0"/>
                                  </p:stCondLst>
                                  <p:childTnLst>
                                    <p:set>
                                      <p:cBhvr>
                                        <p:cTn id="36" dur="1" fill="hold">
                                          <p:stCondLst>
                                            <p:cond delay="0"/>
                                          </p:stCondLst>
                                        </p:cTn>
                                        <p:tgtEl>
                                          <p:spTgt spid="17420"/>
                                        </p:tgtEl>
                                        <p:attrNameLst>
                                          <p:attrName>style.visibility</p:attrName>
                                        </p:attrNameLst>
                                      </p:cBhvr>
                                      <p:to>
                                        <p:strVal val="visible"/>
                                      </p:to>
                                    </p:set>
                                    <p:animEffect transition="in" filter="fade">
                                      <p:cBhvr>
                                        <p:cTn id="37" dur="1500"/>
                                        <p:tgtEl>
                                          <p:spTgt spid="17420"/>
                                        </p:tgtEl>
                                      </p:cBhvr>
                                    </p:animEffect>
                                    <p:anim calcmode="lin" valueType="num">
                                      <p:cBhvr>
                                        <p:cTn id="38" dur="1500" fill="hold"/>
                                        <p:tgtEl>
                                          <p:spTgt spid="17420"/>
                                        </p:tgtEl>
                                        <p:attrNameLst>
                                          <p:attrName>ppt_x</p:attrName>
                                        </p:attrNameLst>
                                      </p:cBhvr>
                                      <p:tavLst>
                                        <p:tav tm="0">
                                          <p:val>
                                            <p:strVal val="#ppt_x"/>
                                          </p:val>
                                        </p:tav>
                                        <p:tav tm="100000">
                                          <p:val>
                                            <p:strVal val="#ppt_x"/>
                                          </p:val>
                                        </p:tav>
                                      </p:tavLst>
                                    </p:anim>
                                    <p:anim calcmode="lin" valueType="num">
                                      <p:cBhvr>
                                        <p:cTn id="39" dur="1500" fill="hold"/>
                                        <p:tgtEl>
                                          <p:spTgt spid="174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20" grpId="0"/>
      <p:bldP spid="1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a:spLocks noChangeArrowheads="1"/>
          </p:cNvSpPr>
          <p:nvPr/>
        </p:nvSpPr>
        <p:spPr bwMode="auto">
          <a:xfrm>
            <a:off x="428596" y="264611"/>
            <a:ext cx="2778682" cy="411829"/>
          </a:xfrm>
          <a:prstGeom prst="rect">
            <a:avLst/>
          </a:prstGeom>
          <a:noFill/>
          <a:ln w="9525">
            <a:noFill/>
            <a:miter lim="800000"/>
            <a:headEnd/>
            <a:tailEnd/>
          </a:ln>
        </p:spPr>
        <p:txBody>
          <a:bodyPr wrap="none" lIns="72567" tIns="36283" rIns="72567" bIns="36283">
            <a:spAutoFit/>
          </a:bodyPr>
          <a:lstStyle/>
          <a:p>
            <a:r>
              <a:rPr lang="en-US" altLang="zh-CN" sz="2200" dirty="0">
                <a:latin typeface="方正大标宋简体" pitchFamily="2" charset="-122"/>
                <a:ea typeface="方正大标宋简体" pitchFamily="2" charset="-122"/>
              </a:rPr>
              <a:t>&gt;&gt;</a:t>
            </a:r>
            <a:r>
              <a:rPr lang="zh-CN" altLang="en-US" sz="2200" dirty="0">
                <a:latin typeface="方正大标宋简体" pitchFamily="2" charset="-122"/>
                <a:ea typeface="方正大标宋简体" pitchFamily="2" charset="-122"/>
              </a:rPr>
              <a:t>单击此处添加标题</a:t>
            </a:r>
          </a:p>
        </p:txBody>
      </p:sp>
      <p:pic>
        <p:nvPicPr>
          <p:cNvPr id="1026" name="Picture 2" descr="C:\Users\Administrator\Desktop\Nipic_2197714_20120611115129536321副本.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35572" y="1162040"/>
            <a:ext cx="3611143" cy="3590659"/>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3" descr="C:\Users\Administrator\Desktop\88.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6452" y="4040434"/>
            <a:ext cx="1252570" cy="570072"/>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3" descr="C:\Users\Administrator\Desktop\88.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051720" y="4133274"/>
            <a:ext cx="844592" cy="384391"/>
          </a:xfrm>
          <a:prstGeom prst="rect">
            <a:avLst/>
          </a:prstGeom>
          <a:noFill/>
          <a:extLst>
            <a:ext uri="{909E8E84-426E-40DD-AFC4-6F175D3DCCD1}">
              <a14:hiddenFill xmlns:a14="http://schemas.microsoft.com/office/drawing/2010/main">
                <a:solidFill>
                  <a:srgbClr val="FFFFFF"/>
                </a:solidFill>
              </a14:hiddenFill>
            </a:ext>
          </a:extLst>
        </p:spPr>
      </p:pic>
      <p:sp>
        <p:nvSpPr>
          <p:cNvPr id="12" name="Text Box 15"/>
          <p:cNvSpPr txBox="1">
            <a:spLocks noChangeArrowheads="1"/>
          </p:cNvSpPr>
          <p:nvPr/>
        </p:nvSpPr>
        <p:spPr bwMode="auto">
          <a:xfrm>
            <a:off x="4716016" y="1941521"/>
            <a:ext cx="3331719" cy="288718"/>
          </a:xfrm>
          <a:prstGeom prst="rect">
            <a:avLst/>
          </a:prstGeom>
          <a:noFill/>
          <a:ln w="9525" algn="ctr">
            <a:noFill/>
            <a:miter lim="800000"/>
            <a:headEnd/>
            <a:tailEnd/>
          </a:ln>
        </p:spPr>
        <p:txBody>
          <a:bodyPr wrap="none" lIns="72567" tIns="36283" rIns="72567" bIns="36283">
            <a:spAutoFit/>
          </a:bodyPr>
          <a:lstStyle/>
          <a:p>
            <a:pPr latinLnBrk="1"/>
            <a:r>
              <a:rPr kumimoji="1" lang="en-US" altLang="zh-CN" sz="1400" dirty="0"/>
              <a:t>&gt;&gt;&gt;</a:t>
            </a:r>
            <a:r>
              <a:rPr kumimoji="1" lang="zh-CN" altLang="en-US" sz="1400" dirty="0"/>
              <a:t>添加解释说明文字添加解释说明文字</a:t>
            </a:r>
          </a:p>
        </p:txBody>
      </p:sp>
      <p:sp>
        <p:nvSpPr>
          <p:cNvPr id="13" name="Text Box 15"/>
          <p:cNvSpPr txBox="1">
            <a:spLocks noChangeArrowheads="1"/>
          </p:cNvSpPr>
          <p:nvPr/>
        </p:nvSpPr>
        <p:spPr bwMode="auto">
          <a:xfrm>
            <a:off x="4716016" y="2485860"/>
            <a:ext cx="3331719" cy="288718"/>
          </a:xfrm>
          <a:prstGeom prst="rect">
            <a:avLst/>
          </a:prstGeom>
          <a:noFill/>
          <a:ln w="9525" algn="ctr">
            <a:noFill/>
            <a:miter lim="800000"/>
            <a:headEnd/>
            <a:tailEnd/>
          </a:ln>
        </p:spPr>
        <p:txBody>
          <a:bodyPr wrap="none" lIns="72567" tIns="36283" rIns="72567" bIns="36283">
            <a:spAutoFit/>
          </a:bodyPr>
          <a:lstStyle/>
          <a:p>
            <a:pPr latinLnBrk="1"/>
            <a:r>
              <a:rPr kumimoji="1" lang="en-US" altLang="zh-CN" sz="1400" dirty="0"/>
              <a:t>&gt;&gt;&gt;</a:t>
            </a:r>
            <a:r>
              <a:rPr kumimoji="1" lang="zh-CN" altLang="en-US" sz="1400" dirty="0"/>
              <a:t>添加解释说明文字添加解释说明文字</a:t>
            </a:r>
          </a:p>
        </p:txBody>
      </p:sp>
      <p:sp>
        <p:nvSpPr>
          <p:cNvPr id="16" name="Text Box 15"/>
          <p:cNvSpPr txBox="1">
            <a:spLocks noChangeArrowheads="1"/>
          </p:cNvSpPr>
          <p:nvPr/>
        </p:nvSpPr>
        <p:spPr bwMode="auto">
          <a:xfrm>
            <a:off x="4716016" y="3092127"/>
            <a:ext cx="3331719" cy="288718"/>
          </a:xfrm>
          <a:prstGeom prst="rect">
            <a:avLst/>
          </a:prstGeom>
          <a:noFill/>
          <a:ln w="9525" algn="ctr">
            <a:noFill/>
            <a:miter lim="800000"/>
            <a:headEnd/>
            <a:tailEnd/>
          </a:ln>
        </p:spPr>
        <p:txBody>
          <a:bodyPr wrap="none" lIns="72567" tIns="36283" rIns="72567" bIns="36283">
            <a:spAutoFit/>
          </a:bodyPr>
          <a:lstStyle/>
          <a:p>
            <a:pPr latinLnBrk="1"/>
            <a:r>
              <a:rPr kumimoji="1" lang="en-US" altLang="zh-CN" sz="1400" dirty="0"/>
              <a:t>&gt;&gt;&gt;</a:t>
            </a:r>
            <a:r>
              <a:rPr kumimoji="1" lang="zh-CN" altLang="en-US" sz="1400" dirty="0"/>
              <a:t>添加解释说明文字添加解释说明文字</a:t>
            </a:r>
          </a:p>
        </p:txBody>
      </p:sp>
      <p:pic>
        <p:nvPicPr>
          <p:cNvPr id="17" name="Picture 3" descr="C:\Users\Administrator\Desktop\水墨 .png"/>
          <p:cNvPicPr>
            <a:picLocks noChangeAspect="1" noChangeArrowheads="1"/>
          </p:cNvPicPr>
          <p:nvPr/>
        </p:nvPicPr>
        <p:blipFill rotWithShape="1">
          <a:blip r:embed="rId6"/>
          <a:srcRect r="2784"/>
          <a:stretch/>
        </p:blipFill>
        <p:spPr bwMode="auto">
          <a:xfrm flipH="1">
            <a:off x="4572000" y="2181452"/>
            <a:ext cx="3788865" cy="192117"/>
          </a:xfrm>
          <a:prstGeom prst="rect">
            <a:avLst/>
          </a:prstGeom>
          <a:noFill/>
          <a:ln w="9525">
            <a:noFill/>
            <a:miter lim="800000"/>
            <a:headEnd/>
            <a:tailEnd/>
          </a:ln>
        </p:spPr>
      </p:pic>
      <p:pic>
        <p:nvPicPr>
          <p:cNvPr id="18" name="Picture 3" descr="C:\Users\Administrator\Desktop\水墨 .png"/>
          <p:cNvPicPr>
            <a:picLocks noChangeAspect="1" noChangeArrowheads="1"/>
          </p:cNvPicPr>
          <p:nvPr/>
        </p:nvPicPr>
        <p:blipFill rotWithShape="1">
          <a:blip r:embed="rId6"/>
          <a:srcRect r="2784"/>
          <a:stretch/>
        </p:blipFill>
        <p:spPr bwMode="auto">
          <a:xfrm flipH="1">
            <a:off x="4572000" y="2774123"/>
            <a:ext cx="3788865" cy="192117"/>
          </a:xfrm>
          <a:prstGeom prst="rect">
            <a:avLst/>
          </a:prstGeom>
          <a:noFill/>
          <a:ln w="9525">
            <a:noFill/>
            <a:miter lim="800000"/>
            <a:headEnd/>
            <a:tailEnd/>
          </a:ln>
        </p:spPr>
      </p:pic>
      <p:pic>
        <p:nvPicPr>
          <p:cNvPr id="19" name="Picture 3" descr="C:\Users\Administrator\Desktop\水墨 .png"/>
          <p:cNvPicPr>
            <a:picLocks noChangeAspect="1" noChangeArrowheads="1"/>
          </p:cNvPicPr>
          <p:nvPr/>
        </p:nvPicPr>
        <p:blipFill rotWithShape="1">
          <a:blip r:embed="rId6"/>
          <a:srcRect r="2784"/>
          <a:stretch/>
        </p:blipFill>
        <p:spPr bwMode="auto">
          <a:xfrm flipH="1">
            <a:off x="4572000" y="3334179"/>
            <a:ext cx="3788865" cy="192117"/>
          </a:xfrm>
          <a:prstGeom prst="rect">
            <a:avLst/>
          </a:prstGeom>
          <a:noFill/>
          <a:ln w="9525">
            <a:noFill/>
            <a:miter lim="800000"/>
            <a:headEnd/>
            <a:tailEnd/>
          </a:ln>
        </p:spPr>
      </p:pic>
      <p:sp>
        <p:nvSpPr>
          <p:cNvPr id="20" name="Text Box 15"/>
          <p:cNvSpPr txBox="1">
            <a:spLocks noChangeArrowheads="1"/>
          </p:cNvSpPr>
          <p:nvPr/>
        </p:nvSpPr>
        <p:spPr bwMode="auto">
          <a:xfrm>
            <a:off x="4716016" y="3603538"/>
            <a:ext cx="3331719" cy="288718"/>
          </a:xfrm>
          <a:prstGeom prst="rect">
            <a:avLst/>
          </a:prstGeom>
          <a:noFill/>
          <a:ln w="9525" algn="ctr">
            <a:noFill/>
            <a:miter lim="800000"/>
            <a:headEnd/>
            <a:tailEnd/>
          </a:ln>
        </p:spPr>
        <p:txBody>
          <a:bodyPr wrap="none" lIns="72567" tIns="36283" rIns="72567" bIns="36283">
            <a:spAutoFit/>
          </a:bodyPr>
          <a:lstStyle/>
          <a:p>
            <a:pPr latinLnBrk="1"/>
            <a:r>
              <a:rPr kumimoji="1" lang="en-US" altLang="zh-CN" sz="1400" dirty="0"/>
              <a:t>&gt;&gt;&gt;</a:t>
            </a:r>
            <a:r>
              <a:rPr kumimoji="1" lang="zh-CN" altLang="en-US" sz="1400" dirty="0"/>
              <a:t>添加解释说明文字添加解释说明文字</a:t>
            </a:r>
          </a:p>
        </p:txBody>
      </p:sp>
      <p:pic>
        <p:nvPicPr>
          <p:cNvPr id="22" name="Picture 3" descr="C:\Users\Administrator\Desktop\水墨 .png"/>
          <p:cNvPicPr>
            <a:picLocks noChangeAspect="1" noChangeArrowheads="1"/>
          </p:cNvPicPr>
          <p:nvPr/>
        </p:nvPicPr>
        <p:blipFill rotWithShape="1">
          <a:blip r:embed="rId6"/>
          <a:srcRect r="2784"/>
          <a:stretch/>
        </p:blipFill>
        <p:spPr bwMode="auto">
          <a:xfrm flipH="1">
            <a:off x="4572000" y="3891801"/>
            <a:ext cx="3788865" cy="192117"/>
          </a:xfrm>
          <a:prstGeom prst="rect">
            <a:avLst/>
          </a:prstGeom>
          <a:noFill/>
          <a:ln w="9525">
            <a:noFill/>
            <a:miter lim="800000"/>
            <a:headEnd/>
            <a:tailEnd/>
          </a:ln>
        </p:spPr>
      </p:pic>
    </p:spTree>
  </p:cSld>
  <p:clrMapOvr>
    <a:masterClrMapping/>
  </p:clrMapOvr>
  <mc:AlternateContent xmlns:mc="http://schemas.openxmlformats.org/markup-compatibility/2006" xmlns:p14="http://schemas.microsoft.com/office/powerpoint/2010/main">
    <mc:Choice Requires="p14">
      <p:transition spd="slow" p14:dur="1500" advTm="0">
        <p:push/>
      </p:transition>
    </mc:Choice>
    <mc:Fallback xmlns="">
      <p:transition spd="slow" advTm="0">
        <p:push/>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
                                        </p:tgtEl>
                                        <p:attrNameLst>
                                          <p:attrName>ppt_y</p:attrName>
                                        </p:attrNameLst>
                                      </p:cBhvr>
                                      <p:tavLst>
                                        <p:tav tm="0">
                                          <p:val>
                                            <p:strVal val="#ppt_y"/>
                                          </p:val>
                                        </p:tav>
                                        <p:tav tm="100000">
                                          <p:val>
                                            <p:strVal val="#ppt_y"/>
                                          </p:val>
                                        </p:tav>
                                      </p:tavLst>
                                    </p:anim>
                                    <p:anim calcmode="lin" valueType="num">
                                      <p:cBhvr>
                                        <p:cTn id="9"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
                                        </p:tgtEl>
                                      </p:cBhvr>
                                    </p:animEffect>
                                  </p:childTnLst>
                                </p:cTn>
                              </p:par>
                            </p:childTnLst>
                          </p:cTn>
                        </p:par>
                        <p:par>
                          <p:cTn id="12" fill="hold">
                            <p:stCondLst>
                              <p:cond delay="950"/>
                            </p:stCondLst>
                            <p:childTnLst>
                              <p:par>
                                <p:cTn id="13" presetID="42" presetClass="entr" presetSubtype="0" fill="hold" nodeType="afterEffect">
                                  <p:stCondLst>
                                    <p:cond delay="0"/>
                                  </p:stCondLst>
                                  <p:childTnLst>
                                    <p:set>
                                      <p:cBhvr>
                                        <p:cTn id="14" dur="1" fill="hold">
                                          <p:stCondLst>
                                            <p:cond delay="0"/>
                                          </p:stCondLst>
                                        </p:cTn>
                                        <p:tgtEl>
                                          <p:spTgt spid="1026"/>
                                        </p:tgtEl>
                                        <p:attrNameLst>
                                          <p:attrName>style.visibility</p:attrName>
                                        </p:attrNameLst>
                                      </p:cBhvr>
                                      <p:to>
                                        <p:strVal val="visible"/>
                                      </p:to>
                                    </p:set>
                                    <p:animEffect transition="in" filter="fade">
                                      <p:cBhvr>
                                        <p:cTn id="15" dur="1500"/>
                                        <p:tgtEl>
                                          <p:spTgt spid="1026"/>
                                        </p:tgtEl>
                                      </p:cBhvr>
                                    </p:animEffect>
                                    <p:anim calcmode="lin" valueType="num">
                                      <p:cBhvr>
                                        <p:cTn id="16" dur="1500" fill="hold"/>
                                        <p:tgtEl>
                                          <p:spTgt spid="1026"/>
                                        </p:tgtEl>
                                        <p:attrNameLst>
                                          <p:attrName>ppt_x</p:attrName>
                                        </p:attrNameLst>
                                      </p:cBhvr>
                                      <p:tavLst>
                                        <p:tav tm="0">
                                          <p:val>
                                            <p:strVal val="#ppt_x"/>
                                          </p:val>
                                        </p:tav>
                                        <p:tav tm="100000">
                                          <p:val>
                                            <p:strVal val="#ppt_x"/>
                                          </p:val>
                                        </p:tav>
                                      </p:tavLst>
                                    </p:anim>
                                    <p:anim calcmode="lin" valueType="num">
                                      <p:cBhvr>
                                        <p:cTn id="17" dur="1500" fill="hold"/>
                                        <p:tgtEl>
                                          <p:spTgt spid="1026"/>
                                        </p:tgtEl>
                                        <p:attrNameLst>
                                          <p:attrName>ppt_y</p:attrName>
                                        </p:attrNameLst>
                                      </p:cBhvr>
                                      <p:tavLst>
                                        <p:tav tm="0">
                                          <p:val>
                                            <p:strVal val="#ppt_y+.1"/>
                                          </p:val>
                                        </p:tav>
                                        <p:tav tm="100000">
                                          <p:val>
                                            <p:strVal val="#ppt_y"/>
                                          </p:val>
                                        </p:tav>
                                      </p:tavLst>
                                    </p:anim>
                                  </p:childTnLst>
                                </p:cTn>
                              </p:par>
                              <p:par>
                                <p:cTn id="18" presetID="2" presetClass="entr" presetSubtype="2" fill="hold" nodeType="with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6000" fill="hold"/>
                                        <p:tgtEl>
                                          <p:spTgt spid="9"/>
                                        </p:tgtEl>
                                        <p:attrNameLst>
                                          <p:attrName>ppt_x</p:attrName>
                                        </p:attrNameLst>
                                      </p:cBhvr>
                                      <p:tavLst>
                                        <p:tav tm="0">
                                          <p:val>
                                            <p:strVal val="1+#ppt_w/2"/>
                                          </p:val>
                                        </p:tav>
                                        <p:tav tm="100000">
                                          <p:val>
                                            <p:strVal val="#ppt_x"/>
                                          </p:val>
                                        </p:tav>
                                      </p:tavLst>
                                    </p:anim>
                                    <p:anim calcmode="lin" valueType="num">
                                      <p:cBhvr additive="base">
                                        <p:cTn id="21" dur="6000" fill="hold"/>
                                        <p:tgtEl>
                                          <p:spTgt spid="9"/>
                                        </p:tgtEl>
                                        <p:attrNameLst>
                                          <p:attrName>ppt_y</p:attrName>
                                        </p:attrNameLst>
                                      </p:cBhvr>
                                      <p:tavLst>
                                        <p:tav tm="0">
                                          <p:val>
                                            <p:strVal val="#ppt_y"/>
                                          </p:val>
                                        </p:tav>
                                        <p:tav tm="100000">
                                          <p:val>
                                            <p:strVal val="#ppt_y"/>
                                          </p:val>
                                        </p:tav>
                                      </p:tavLst>
                                    </p:anim>
                                  </p:childTnLst>
                                </p:cTn>
                              </p:par>
                              <p:par>
                                <p:cTn id="22" presetID="2" presetClass="entr" presetSubtype="2" fill="hold" nodeType="withEffect">
                                  <p:stCondLst>
                                    <p:cond delay="75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6000" fill="hold"/>
                                        <p:tgtEl>
                                          <p:spTgt spid="11"/>
                                        </p:tgtEl>
                                        <p:attrNameLst>
                                          <p:attrName>ppt_x</p:attrName>
                                        </p:attrNameLst>
                                      </p:cBhvr>
                                      <p:tavLst>
                                        <p:tav tm="0">
                                          <p:val>
                                            <p:strVal val="1+#ppt_w/2"/>
                                          </p:val>
                                        </p:tav>
                                        <p:tav tm="100000">
                                          <p:val>
                                            <p:strVal val="#ppt_x"/>
                                          </p:val>
                                        </p:tav>
                                      </p:tavLst>
                                    </p:anim>
                                    <p:anim calcmode="lin" valueType="num">
                                      <p:cBhvr additive="base">
                                        <p:cTn id="25" dur="6000" fill="hold"/>
                                        <p:tgtEl>
                                          <p:spTgt spid="11"/>
                                        </p:tgtEl>
                                        <p:attrNameLst>
                                          <p:attrName>ppt_y</p:attrName>
                                        </p:attrNameLst>
                                      </p:cBhvr>
                                      <p:tavLst>
                                        <p:tav tm="0">
                                          <p:val>
                                            <p:strVal val="#ppt_y"/>
                                          </p:val>
                                        </p:tav>
                                        <p:tav tm="100000">
                                          <p:val>
                                            <p:strVal val="#ppt_y"/>
                                          </p:val>
                                        </p:tav>
                                      </p:tavLst>
                                    </p:anim>
                                  </p:childTnLst>
                                </p:cTn>
                              </p:par>
                              <p:par>
                                <p:cTn id="26" presetID="22" presetClass="entr" presetSubtype="8" fill="hold" nodeType="withEffect">
                                  <p:stCondLst>
                                    <p:cond delay="1500"/>
                                  </p:stCondLst>
                                  <p:childTnLst>
                                    <p:set>
                                      <p:cBhvr>
                                        <p:cTn id="27" dur="1" fill="hold">
                                          <p:stCondLst>
                                            <p:cond delay="0"/>
                                          </p:stCondLst>
                                        </p:cTn>
                                        <p:tgtEl>
                                          <p:spTgt spid="17"/>
                                        </p:tgtEl>
                                        <p:attrNameLst>
                                          <p:attrName>style.visibility</p:attrName>
                                        </p:attrNameLst>
                                      </p:cBhvr>
                                      <p:to>
                                        <p:strVal val="visible"/>
                                      </p:to>
                                    </p:set>
                                    <p:animEffect transition="in" filter="wipe(left)">
                                      <p:cBhvr>
                                        <p:cTn id="28" dur="750"/>
                                        <p:tgtEl>
                                          <p:spTgt spid="17"/>
                                        </p:tgtEl>
                                      </p:cBhvr>
                                    </p:animEffect>
                                  </p:childTnLst>
                                </p:cTn>
                              </p:par>
                              <p:par>
                                <p:cTn id="29" presetID="22" presetClass="entr" presetSubtype="8" fill="hold" nodeType="withEffect">
                                  <p:stCondLst>
                                    <p:cond delay="1800"/>
                                  </p:stCondLst>
                                  <p:childTnLst>
                                    <p:set>
                                      <p:cBhvr>
                                        <p:cTn id="30" dur="1" fill="hold">
                                          <p:stCondLst>
                                            <p:cond delay="0"/>
                                          </p:stCondLst>
                                        </p:cTn>
                                        <p:tgtEl>
                                          <p:spTgt spid="18"/>
                                        </p:tgtEl>
                                        <p:attrNameLst>
                                          <p:attrName>style.visibility</p:attrName>
                                        </p:attrNameLst>
                                      </p:cBhvr>
                                      <p:to>
                                        <p:strVal val="visible"/>
                                      </p:to>
                                    </p:set>
                                    <p:animEffect transition="in" filter="wipe(left)">
                                      <p:cBhvr>
                                        <p:cTn id="31" dur="750"/>
                                        <p:tgtEl>
                                          <p:spTgt spid="18"/>
                                        </p:tgtEl>
                                      </p:cBhvr>
                                    </p:animEffect>
                                  </p:childTnLst>
                                </p:cTn>
                              </p:par>
                              <p:par>
                                <p:cTn id="32" presetID="22" presetClass="entr" presetSubtype="8" fill="hold" nodeType="withEffect">
                                  <p:stCondLst>
                                    <p:cond delay="2100"/>
                                  </p:stCondLst>
                                  <p:childTnLst>
                                    <p:set>
                                      <p:cBhvr>
                                        <p:cTn id="33" dur="1" fill="hold">
                                          <p:stCondLst>
                                            <p:cond delay="0"/>
                                          </p:stCondLst>
                                        </p:cTn>
                                        <p:tgtEl>
                                          <p:spTgt spid="19"/>
                                        </p:tgtEl>
                                        <p:attrNameLst>
                                          <p:attrName>style.visibility</p:attrName>
                                        </p:attrNameLst>
                                      </p:cBhvr>
                                      <p:to>
                                        <p:strVal val="visible"/>
                                      </p:to>
                                    </p:set>
                                    <p:animEffect transition="in" filter="wipe(left)">
                                      <p:cBhvr>
                                        <p:cTn id="34" dur="750"/>
                                        <p:tgtEl>
                                          <p:spTgt spid="19"/>
                                        </p:tgtEl>
                                      </p:cBhvr>
                                    </p:animEffect>
                                  </p:childTnLst>
                                </p:cTn>
                              </p:par>
                              <p:par>
                                <p:cTn id="35" presetID="22" presetClass="entr" presetSubtype="8" fill="hold" nodeType="withEffect">
                                  <p:stCondLst>
                                    <p:cond delay="2400"/>
                                  </p:stCondLst>
                                  <p:childTnLst>
                                    <p:set>
                                      <p:cBhvr>
                                        <p:cTn id="36" dur="1" fill="hold">
                                          <p:stCondLst>
                                            <p:cond delay="0"/>
                                          </p:stCondLst>
                                        </p:cTn>
                                        <p:tgtEl>
                                          <p:spTgt spid="22"/>
                                        </p:tgtEl>
                                        <p:attrNameLst>
                                          <p:attrName>style.visibility</p:attrName>
                                        </p:attrNameLst>
                                      </p:cBhvr>
                                      <p:to>
                                        <p:strVal val="visible"/>
                                      </p:to>
                                    </p:set>
                                    <p:animEffect transition="in" filter="wipe(left)">
                                      <p:cBhvr>
                                        <p:cTn id="37" dur="750"/>
                                        <p:tgtEl>
                                          <p:spTgt spid="22"/>
                                        </p:tgtEl>
                                      </p:cBhvr>
                                    </p:animEffect>
                                  </p:childTnLst>
                                </p:cTn>
                              </p:par>
                              <p:par>
                                <p:cTn id="38" presetID="47" presetClass="entr" presetSubtype="0" fill="hold" grpId="0" nodeType="withEffect">
                                  <p:stCondLst>
                                    <p:cond delay="305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1000"/>
                                        <p:tgtEl>
                                          <p:spTgt spid="12"/>
                                        </p:tgtEl>
                                      </p:cBhvr>
                                    </p:animEffect>
                                    <p:anim calcmode="lin" valueType="num">
                                      <p:cBhvr>
                                        <p:cTn id="41" dur="1000" fill="hold"/>
                                        <p:tgtEl>
                                          <p:spTgt spid="12"/>
                                        </p:tgtEl>
                                        <p:attrNameLst>
                                          <p:attrName>ppt_x</p:attrName>
                                        </p:attrNameLst>
                                      </p:cBhvr>
                                      <p:tavLst>
                                        <p:tav tm="0">
                                          <p:val>
                                            <p:strVal val="#ppt_x"/>
                                          </p:val>
                                        </p:tav>
                                        <p:tav tm="100000">
                                          <p:val>
                                            <p:strVal val="#ppt_x"/>
                                          </p:val>
                                        </p:tav>
                                      </p:tavLst>
                                    </p:anim>
                                    <p:anim calcmode="lin" valueType="num">
                                      <p:cBhvr>
                                        <p:cTn id="42" dur="1000" fill="hold"/>
                                        <p:tgtEl>
                                          <p:spTgt spid="12"/>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3500"/>
                                  </p:stCondLst>
                                  <p:childTnLst>
                                    <p:set>
                                      <p:cBhvr>
                                        <p:cTn id="44" dur="1" fill="hold">
                                          <p:stCondLst>
                                            <p:cond delay="0"/>
                                          </p:stCondLst>
                                        </p:cTn>
                                        <p:tgtEl>
                                          <p:spTgt spid="13"/>
                                        </p:tgtEl>
                                        <p:attrNameLst>
                                          <p:attrName>style.visibility</p:attrName>
                                        </p:attrNameLst>
                                      </p:cBhvr>
                                      <p:to>
                                        <p:strVal val="visible"/>
                                      </p:to>
                                    </p:set>
                                    <p:animEffect transition="in" filter="fade">
                                      <p:cBhvr>
                                        <p:cTn id="45" dur="1000"/>
                                        <p:tgtEl>
                                          <p:spTgt spid="13"/>
                                        </p:tgtEl>
                                      </p:cBhvr>
                                    </p:animEffect>
                                    <p:anim calcmode="lin" valueType="num">
                                      <p:cBhvr>
                                        <p:cTn id="46" dur="1000" fill="hold"/>
                                        <p:tgtEl>
                                          <p:spTgt spid="13"/>
                                        </p:tgtEl>
                                        <p:attrNameLst>
                                          <p:attrName>ppt_x</p:attrName>
                                        </p:attrNameLst>
                                      </p:cBhvr>
                                      <p:tavLst>
                                        <p:tav tm="0">
                                          <p:val>
                                            <p:strVal val="#ppt_x"/>
                                          </p:val>
                                        </p:tav>
                                        <p:tav tm="100000">
                                          <p:val>
                                            <p:strVal val="#ppt_x"/>
                                          </p:val>
                                        </p:tav>
                                      </p:tavLst>
                                    </p:anim>
                                    <p:anim calcmode="lin" valueType="num">
                                      <p:cBhvr>
                                        <p:cTn id="47" dur="1000" fill="hold"/>
                                        <p:tgtEl>
                                          <p:spTgt spid="13"/>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4000"/>
                                  </p:stCondLst>
                                  <p:childTnLst>
                                    <p:set>
                                      <p:cBhvr>
                                        <p:cTn id="49" dur="1" fill="hold">
                                          <p:stCondLst>
                                            <p:cond delay="0"/>
                                          </p:stCondLst>
                                        </p:cTn>
                                        <p:tgtEl>
                                          <p:spTgt spid="16"/>
                                        </p:tgtEl>
                                        <p:attrNameLst>
                                          <p:attrName>style.visibility</p:attrName>
                                        </p:attrNameLst>
                                      </p:cBhvr>
                                      <p:to>
                                        <p:strVal val="visible"/>
                                      </p:to>
                                    </p:set>
                                    <p:animEffect transition="in" filter="fade">
                                      <p:cBhvr>
                                        <p:cTn id="50" dur="1000"/>
                                        <p:tgtEl>
                                          <p:spTgt spid="16"/>
                                        </p:tgtEl>
                                      </p:cBhvr>
                                    </p:animEffect>
                                    <p:anim calcmode="lin" valueType="num">
                                      <p:cBhvr>
                                        <p:cTn id="51" dur="1000" fill="hold"/>
                                        <p:tgtEl>
                                          <p:spTgt spid="16"/>
                                        </p:tgtEl>
                                        <p:attrNameLst>
                                          <p:attrName>ppt_x</p:attrName>
                                        </p:attrNameLst>
                                      </p:cBhvr>
                                      <p:tavLst>
                                        <p:tav tm="0">
                                          <p:val>
                                            <p:strVal val="#ppt_x"/>
                                          </p:val>
                                        </p:tav>
                                        <p:tav tm="100000">
                                          <p:val>
                                            <p:strVal val="#ppt_x"/>
                                          </p:val>
                                        </p:tav>
                                      </p:tavLst>
                                    </p:anim>
                                    <p:anim calcmode="lin" valueType="num">
                                      <p:cBhvr>
                                        <p:cTn id="52" dur="1000" fill="hold"/>
                                        <p:tgtEl>
                                          <p:spTgt spid="16"/>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4500"/>
                                  </p:stCondLst>
                                  <p:childTnLst>
                                    <p:set>
                                      <p:cBhvr>
                                        <p:cTn id="54" dur="1" fill="hold">
                                          <p:stCondLst>
                                            <p:cond delay="0"/>
                                          </p:stCondLst>
                                        </p:cTn>
                                        <p:tgtEl>
                                          <p:spTgt spid="20"/>
                                        </p:tgtEl>
                                        <p:attrNameLst>
                                          <p:attrName>style.visibility</p:attrName>
                                        </p:attrNameLst>
                                      </p:cBhvr>
                                      <p:to>
                                        <p:strVal val="visible"/>
                                      </p:to>
                                    </p:set>
                                    <p:animEffect transition="in" filter="fade">
                                      <p:cBhvr>
                                        <p:cTn id="55" dur="1000"/>
                                        <p:tgtEl>
                                          <p:spTgt spid="20"/>
                                        </p:tgtEl>
                                      </p:cBhvr>
                                    </p:animEffect>
                                    <p:anim calcmode="lin" valueType="num">
                                      <p:cBhvr>
                                        <p:cTn id="56" dur="1000" fill="hold"/>
                                        <p:tgtEl>
                                          <p:spTgt spid="20"/>
                                        </p:tgtEl>
                                        <p:attrNameLst>
                                          <p:attrName>ppt_x</p:attrName>
                                        </p:attrNameLst>
                                      </p:cBhvr>
                                      <p:tavLst>
                                        <p:tav tm="0">
                                          <p:val>
                                            <p:strVal val="#ppt_x"/>
                                          </p:val>
                                        </p:tav>
                                        <p:tav tm="100000">
                                          <p:val>
                                            <p:strVal val="#ppt_x"/>
                                          </p:val>
                                        </p:tav>
                                      </p:tavLst>
                                    </p:anim>
                                    <p:anim calcmode="lin" valueType="num">
                                      <p:cBhvr>
                                        <p:cTn id="57"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3" grpId="0"/>
      <p:bldP spid="16" grpId="0"/>
      <p:bldP spid="2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a:spLocks noChangeArrowheads="1"/>
          </p:cNvSpPr>
          <p:nvPr/>
        </p:nvSpPr>
        <p:spPr bwMode="auto">
          <a:xfrm>
            <a:off x="428596" y="264611"/>
            <a:ext cx="2778682" cy="411829"/>
          </a:xfrm>
          <a:prstGeom prst="rect">
            <a:avLst/>
          </a:prstGeom>
          <a:noFill/>
          <a:ln w="9525">
            <a:noFill/>
            <a:miter lim="800000"/>
            <a:headEnd/>
            <a:tailEnd/>
          </a:ln>
        </p:spPr>
        <p:txBody>
          <a:bodyPr wrap="none" lIns="72567" tIns="36283" rIns="72567" bIns="36283">
            <a:spAutoFit/>
          </a:bodyPr>
          <a:lstStyle/>
          <a:p>
            <a:r>
              <a:rPr lang="en-US" altLang="zh-CN" sz="2200" dirty="0">
                <a:latin typeface="方正大标宋简体" pitchFamily="2" charset="-122"/>
                <a:ea typeface="方正大标宋简体" pitchFamily="2" charset="-122"/>
              </a:rPr>
              <a:t>&gt;&gt;</a:t>
            </a:r>
            <a:r>
              <a:rPr lang="zh-CN" altLang="en-US" sz="2200" dirty="0">
                <a:latin typeface="方正大标宋简体" pitchFamily="2" charset="-122"/>
                <a:ea typeface="方正大标宋简体" pitchFamily="2" charset="-122"/>
              </a:rPr>
              <a:t>单击此处添加标题</a:t>
            </a:r>
          </a:p>
        </p:txBody>
      </p:sp>
      <p:pic>
        <p:nvPicPr>
          <p:cNvPr id="18" name="Picture 14" descr="C:\Users\Administrator\Desktop\花.png"/>
          <p:cNvPicPr>
            <a:picLocks noChangeAspect="1" noChangeArrowheads="1"/>
          </p:cNvPicPr>
          <p:nvPr/>
        </p:nvPicPr>
        <p:blipFill>
          <a:blip r:embed="rId3">
            <a:duotone>
              <a:schemeClr val="bg2">
                <a:shade val="45000"/>
                <a:satMod val="135000"/>
              </a:schemeClr>
              <a:prstClr val="white"/>
            </a:duotone>
          </a:blip>
          <a:srcRect/>
          <a:stretch>
            <a:fillRect/>
          </a:stretch>
        </p:blipFill>
        <p:spPr bwMode="auto">
          <a:xfrm>
            <a:off x="0" y="3885257"/>
            <a:ext cx="9144000" cy="1266825"/>
          </a:xfrm>
          <a:prstGeom prst="rect">
            <a:avLst/>
          </a:prstGeom>
          <a:noFill/>
        </p:spPr>
      </p:pic>
      <p:grpSp>
        <p:nvGrpSpPr>
          <p:cNvPr id="25621" name="Group 21"/>
          <p:cNvGrpSpPr>
            <a:grpSpLocks/>
          </p:cNvGrpSpPr>
          <p:nvPr/>
        </p:nvGrpSpPr>
        <p:grpSpPr bwMode="auto">
          <a:xfrm rot="16200000">
            <a:off x="3891678" y="2288965"/>
            <a:ext cx="2724215" cy="1208197"/>
            <a:chOff x="564" y="1992"/>
            <a:chExt cx="2658" cy="984"/>
          </a:xfrm>
          <a:solidFill>
            <a:schemeClr val="bg1">
              <a:lumMod val="85000"/>
            </a:schemeClr>
          </a:solidFill>
        </p:grpSpPr>
        <p:sp>
          <p:nvSpPr>
            <p:cNvPr id="25622" name="Freeform 22"/>
            <p:cNvSpPr>
              <a:spLocks/>
            </p:cNvSpPr>
            <p:nvPr/>
          </p:nvSpPr>
          <p:spPr bwMode="ltGray">
            <a:xfrm>
              <a:off x="564" y="2003"/>
              <a:ext cx="1197" cy="867"/>
            </a:xfrm>
            <a:custGeom>
              <a:avLst/>
              <a:gdLst>
                <a:gd name="T0" fmla="*/ 0 w 735"/>
                <a:gd name="T1" fmla="*/ 0 h 532"/>
                <a:gd name="T2" fmla="*/ 382 w 735"/>
                <a:gd name="T3" fmla="*/ 202 h 532"/>
                <a:gd name="T4" fmla="*/ 577 w 735"/>
                <a:gd name="T5" fmla="*/ 202 h 532"/>
                <a:gd name="T6" fmla="*/ 637 w 735"/>
                <a:gd name="T7" fmla="*/ 249 h 532"/>
                <a:gd name="T8" fmla="*/ 639 w 735"/>
                <a:gd name="T9" fmla="*/ 402 h 532"/>
                <a:gd name="T10" fmla="*/ 598 w 735"/>
                <a:gd name="T11" fmla="*/ 400 h 532"/>
                <a:gd name="T12" fmla="*/ 669 w 735"/>
                <a:gd name="T13" fmla="*/ 532 h 532"/>
                <a:gd name="T14" fmla="*/ 735 w 735"/>
                <a:gd name="T15" fmla="*/ 402 h 532"/>
                <a:gd name="T16" fmla="*/ 696 w 735"/>
                <a:gd name="T17" fmla="*/ 402 h 532"/>
                <a:gd name="T18" fmla="*/ 694 w 735"/>
                <a:gd name="T19" fmla="*/ 226 h 532"/>
                <a:gd name="T20" fmla="*/ 616 w 735"/>
                <a:gd name="T21" fmla="*/ 150 h 532"/>
                <a:gd name="T22" fmla="*/ 335 w 735"/>
                <a:gd name="T23" fmla="*/ 149 h 532"/>
                <a:gd name="T24" fmla="*/ 69 w 735"/>
                <a:gd name="T25" fmla="*/ 0 h 532"/>
                <a:gd name="T26" fmla="*/ 0 w 735"/>
                <a:gd name="T27" fmla="*/ 0 h 53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35"/>
                <a:gd name="T43" fmla="*/ 0 h 532"/>
                <a:gd name="T44" fmla="*/ 735 w 735"/>
                <a:gd name="T45" fmla="*/ 532 h 53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grpFill/>
            <a:ln w="9525">
              <a:noFill/>
              <a:round/>
              <a:headEnd/>
              <a:tailEnd/>
            </a:ln>
          </p:spPr>
          <p:txBody>
            <a:bodyPr vert="eaVert" wrap="none" anchor="ctr"/>
            <a:lstStyle/>
            <a:p>
              <a:pPr>
                <a:defRPr/>
              </a:pPr>
              <a:endParaRPr lang="zh-CN" altLang="en-US"/>
            </a:p>
          </p:txBody>
        </p:sp>
        <p:sp>
          <p:nvSpPr>
            <p:cNvPr id="25623" name="Freeform 23"/>
            <p:cNvSpPr>
              <a:spLocks/>
            </p:cNvSpPr>
            <p:nvPr/>
          </p:nvSpPr>
          <p:spPr bwMode="ltGray">
            <a:xfrm>
              <a:off x="1773" y="1992"/>
              <a:ext cx="231" cy="984"/>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 name="T16" fmla="*/ 0 60000 65536"/>
                <a:gd name="T17" fmla="*/ 0 60000 65536"/>
                <a:gd name="T18" fmla="*/ 0 60000 65536"/>
                <a:gd name="T19" fmla="*/ 0 60000 65536"/>
                <a:gd name="T20" fmla="*/ 0 60000 65536"/>
                <a:gd name="T21" fmla="*/ 0 60000 65536"/>
                <a:gd name="T22" fmla="*/ 0 60000 65536"/>
                <a:gd name="T23" fmla="*/ 0 60000 65536"/>
                <a:gd name="T24" fmla="*/ 0 w 142"/>
                <a:gd name="T25" fmla="*/ 0 h 604"/>
                <a:gd name="T26" fmla="*/ 142 w 142"/>
                <a:gd name="T27" fmla="*/ 604 h 60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2" h="604">
                  <a:moveTo>
                    <a:pt x="37" y="1"/>
                  </a:moveTo>
                  <a:lnTo>
                    <a:pt x="45" y="472"/>
                  </a:lnTo>
                  <a:lnTo>
                    <a:pt x="0" y="474"/>
                  </a:lnTo>
                  <a:lnTo>
                    <a:pt x="72" y="604"/>
                  </a:lnTo>
                  <a:lnTo>
                    <a:pt x="142" y="474"/>
                  </a:lnTo>
                  <a:lnTo>
                    <a:pt x="100" y="474"/>
                  </a:lnTo>
                  <a:lnTo>
                    <a:pt x="99" y="0"/>
                  </a:lnTo>
                  <a:lnTo>
                    <a:pt x="37" y="1"/>
                  </a:lnTo>
                  <a:close/>
                </a:path>
              </a:pathLst>
            </a:custGeom>
            <a:grpFill/>
            <a:ln w="9525">
              <a:noFill/>
              <a:round/>
              <a:headEnd/>
              <a:tailEnd/>
            </a:ln>
          </p:spPr>
          <p:txBody>
            <a:bodyPr vert="eaVert" wrap="none" anchor="ctr"/>
            <a:lstStyle/>
            <a:p>
              <a:pPr>
                <a:defRPr/>
              </a:pPr>
              <a:endParaRPr lang="zh-CN" altLang="en-US"/>
            </a:p>
          </p:txBody>
        </p:sp>
        <p:sp>
          <p:nvSpPr>
            <p:cNvPr id="25624" name="Freeform 24"/>
            <p:cNvSpPr>
              <a:spLocks/>
            </p:cNvSpPr>
            <p:nvPr/>
          </p:nvSpPr>
          <p:spPr bwMode="ltGray">
            <a:xfrm flipH="1">
              <a:off x="2025" y="2003"/>
              <a:ext cx="1197" cy="867"/>
            </a:xfrm>
            <a:custGeom>
              <a:avLst/>
              <a:gdLst>
                <a:gd name="T0" fmla="*/ 0 w 735"/>
                <a:gd name="T1" fmla="*/ 0 h 532"/>
                <a:gd name="T2" fmla="*/ 382 w 735"/>
                <a:gd name="T3" fmla="*/ 202 h 532"/>
                <a:gd name="T4" fmla="*/ 577 w 735"/>
                <a:gd name="T5" fmla="*/ 202 h 532"/>
                <a:gd name="T6" fmla="*/ 637 w 735"/>
                <a:gd name="T7" fmla="*/ 249 h 532"/>
                <a:gd name="T8" fmla="*/ 639 w 735"/>
                <a:gd name="T9" fmla="*/ 402 h 532"/>
                <a:gd name="T10" fmla="*/ 598 w 735"/>
                <a:gd name="T11" fmla="*/ 400 h 532"/>
                <a:gd name="T12" fmla="*/ 669 w 735"/>
                <a:gd name="T13" fmla="*/ 532 h 532"/>
                <a:gd name="T14" fmla="*/ 735 w 735"/>
                <a:gd name="T15" fmla="*/ 402 h 532"/>
                <a:gd name="T16" fmla="*/ 696 w 735"/>
                <a:gd name="T17" fmla="*/ 402 h 532"/>
                <a:gd name="T18" fmla="*/ 694 w 735"/>
                <a:gd name="T19" fmla="*/ 226 h 532"/>
                <a:gd name="T20" fmla="*/ 616 w 735"/>
                <a:gd name="T21" fmla="*/ 150 h 532"/>
                <a:gd name="T22" fmla="*/ 335 w 735"/>
                <a:gd name="T23" fmla="*/ 149 h 532"/>
                <a:gd name="T24" fmla="*/ 69 w 735"/>
                <a:gd name="T25" fmla="*/ 0 h 532"/>
                <a:gd name="T26" fmla="*/ 0 w 735"/>
                <a:gd name="T27" fmla="*/ 0 h 53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35"/>
                <a:gd name="T43" fmla="*/ 0 h 532"/>
                <a:gd name="T44" fmla="*/ 735 w 735"/>
                <a:gd name="T45" fmla="*/ 532 h 53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grpFill/>
            <a:ln w="9525">
              <a:noFill/>
              <a:round/>
              <a:headEnd/>
              <a:tailEnd/>
            </a:ln>
          </p:spPr>
          <p:txBody>
            <a:bodyPr vert="eaVert" wrap="none" anchor="ctr"/>
            <a:lstStyle/>
            <a:p>
              <a:pPr>
                <a:defRPr/>
              </a:pPr>
              <a:endParaRPr lang="zh-CN" altLang="en-US"/>
            </a:p>
          </p:txBody>
        </p:sp>
      </p:grpSp>
      <p:grpSp>
        <p:nvGrpSpPr>
          <p:cNvPr id="2" name="组合 1"/>
          <p:cNvGrpSpPr/>
          <p:nvPr/>
        </p:nvGrpSpPr>
        <p:grpSpPr>
          <a:xfrm>
            <a:off x="2000643" y="1407471"/>
            <a:ext cx="2696082" cy="796348"/>
            <a:chOff x="2000643" y="1407471"/>
            <a:chExt cx="2696082" cy="796348"/>
          </a:xfrm>
        </p:grpSpPr>
        <p:pic>
          <p:nvPicPr>
            <p:cNvPr id="109576" name="Picture 3" descr="C:\Users\Administrator\Desktop\水墨 .png"/>
            <p:cNvPicPr>
              <a:picLocks noChangeAspect="1" noChangeArrowheads="1"/>
            </p:cNvPicPr>
            <p:nvPr/>
          </p:nvPicPr>
          <p:blipFill>
            <a:blip r:embed="rId4"/>
            <a:srcRect/>
            <a:stretch>
              <a:fillRect/>
            </a:stretch>
          </p:blipFill>
          <p:spPr bwMode="auto">
            <a:xfrm>
              <a:off x="2000643" y="1407471"/>
              <a:ext cx="2696082" cy="796348"/>
            </a:xfrm>
            <a:prstGeom prst="rect">
              <a:avLst/>
            </a:prstGeom>
            <a:noFill/>
            <a:ln w="9525">
              <a:noFill/>
              <a:miter lim="800000"/>
              <a:headEnd/>
              <a:tailEnd/>
            </a:ln>
          </p:spPr>
        </p:pic>
        <p:sp>
          <p:nvSpPr>
            <p:cNvPr id="109579" name="Rectangle 12"/>
            <p:cNvSpPr>
              <a:spLocks noChangeArrowheads="1"/>
            </p:cNvSpPr>
            <p:nvPr/>
          </p:nvSpPr>
          <p:spPr bwMode="auto">
            <a:xfrm>
              <a:off x="2228676" y="1693501"/>
              <a:ext cx="2097653" cy="369193"/>
            </a:xfrm>
            <a:prstGeom prst="rect">
              <a:avLst/>
            </a:prstGeom>
            <a:noFill/>
            <a:ln w="9525" algn="ctr">
              <a:noFill/>
              <a:miter lim="800000"/>
              <a:headEnd/>
              <a:tailEnd/>
            </a:ln>
          </p:spPr>
          <p:txBody>
            <a:bodyPr>
              <a:spAutoFit/>
            </a:bodyPr>
            <a:lstStyle/>
            <a:p>
              <a:pPr eaLnBrk="0" hangingPunct="0"/>
              <a:r>
                <a:rPr lang="zh-CN" altLang="en-US" dirty="0">
                  <a:solidFill>
                    <a:schemeClr val="bg1"/>
                  </a:solidFill>
                  <a:latin typeface="宋体" charset="-122"/>
                </a:rPr>
                <a:t>单击此处添加文字</a:t>
              </a:r>
            </a:p>
          </p:txBody>
        </p:sp>
      </p:grpSp>
      <p:grpSp>
        <p:nvGrpSpPr>
          <p:cNvPr id="3" name="组合 2"/>
          <p:cNvGrpSpPr/>
          <p:nvPr/>
        </p:nvGrpSpPr>
        <p:grpSpPr>
          <a:xfrm>
            <a:off x="2000643" y="2497409"/>
            <a:ext cx="2696082" cy="796348"/>
            <a:chOff x="2000643" y="2497409"/>
            <a:chExt cx="2696082" cy="796348"/>
          </a:xfrm>
        </p:grpSpPr>
        <p:pic>
          <p:nvPicPr>
            <p:cNvPr id="109577" name="Picture 3" descr="C:\Users\Administrator\Desktop\水墨 .png"/>
            <p:cNvPicPr>
              <a:picLocks noChangeAspect="1" noChangeArrowheads="1"/>
            </p:cNvPicPr>
            <p:nvPr/>
          </p:nvPicPr>
          <p:blipFill>
            <a:blip r:embed="rId4"/>
            <a:srcRect/>
            <a:stretch>
              <a:fillRect/>
            </a:stretch>
          </p:blipFill>
          <p:spPr bwMode="auto">
            <a:xfrm>
              <a:off x="2000643" y="2497409"/>
              <a:ext cx="2696082" cy="796348"/>
            </a:xfrm>
            <a:prstGeom prst="rect">
              <a:avLst/>
            </a:prstGeom>
            <a:noFill/>
            <a:ln w="9525">
              <a:noFill/>
              <a:miter lim="800000"/>
              <a:headEnd/>
              <a:tailEnd/>
            </a:ln>
          </p:spPr>
        </p:pic>
        <p:sp>
          <p:nvSpPr>
            <p:cNvPr id="109580" name="Rectangle 12"/>
            <p:cNvSpPr>
              <a:spLocks noChangeArrowheads="1"/>
            </p:cNvSpPr>
            <p:nvPr/>
          </p:nvSpPr>
          <p:spPr bwMode="auto">
            <a:xfrm>
              <a:off x="2228676" y="2753198"/>
              <a:ext cx="2097653" cy="369193"/>
            </a:xfrm>
            <a:prstGeom prst="rect">
              <a:avLst/>
            </a:prstGeom>
            <a:noFill/>
            <a:ln w="9525" algn="ctr">
              <a:noFill/>
              <a:miter lim="800000"/>
              <a:headEnd/>
              <a:tailEnd/>
            </a:ln>
          </p:spPr>
          <p:txBody>
            <a:bodyPr>
              <a:spAutoFit/>
            </a:bodyPr>
            <a:lstStyle/>
            <a:p>
              <a:pPr eaLnBrk="0" hangingPunct="0"/>
              <a:r>
                <a:rPr lang="zh-CN" altLang="en-US" dirty="0">
                  <a:solidFill>
                    <a:schemeClr val="bg1"/>
                  </a:solidFill>
                  <a:latin typeface="宋体" charset="-122"/>
                </a:rPr>
                <a:t>单击此处添加文字</a:t>
              </a:r>
            </a:p>
          </p:txBody>
        </p:sp>
      </p:grpSp>
      <p:grpSp>
        <p:nvGrpSpPr>
          <p:cNvPr id="4" name="组合 3"/>
          <p:cNvGrpSpPr/>
          <p:nvPr/>
        </p:nvGrpSpPr>
        <p:grpSpPr>
          <a:xfrm>
            <a:off x="2000643" y="3547025"/>
            <a:ext cx="2696082" cy="796348"/>
            <a:chOff x="2000643" y="3547025"/>
            <a:chExt cx="2696082" cy="796348"/>
          </a:xfrm>
        </p:grpSpPr>
        <p:pic>
          <p:nvPicPr>
            <p:cNvPr id="109578" name="Picture 3" descr="C:\Users\Administrator\Desktop\水墨 .png"/>
            <p:cNvPicPr>
              <a:picLocks noChangeAspect="1" noChangeArrowheads="1"/>
            </p:cNvPicPr>
            <p:nvPr/>
          </p:nvPicPr>
          <p:blipFill>
            <a:blip r:embed="rId4"/>
            <a:srcRect/>
            <a:stretch>
              <a:fillRect/>
            </a:stretch>
          </p:blipFill>
          <p:spPr bwMode="auto">
            <a:xfrm>
              <a:off x="2000643" y="3547025"/>
              <a:ext cx="2696082" cy="796348"/>
            </a:xfrm>
            <a:prstGeom prst="rect">
              <a:avLst/>
            </a:prstGeom>
            <a:noFill/>
            <a:ln w="9525">
              <a:noFill/>
              <a:miter lim="800000"/>
              <a:headEnd/>
              <a:tailEnd/>
            </a:ln>
          </p:spPr>
        </p:pic>
        <p:sp>
          <p:nvSpPr>
            <p:cNvPr id="109581" name="Rectangle 12"/>
            <p:cNvSpPr>
              <a:spLocks noChangeArrowheads="1"/>
            </p:cNvSpPr>
            <p:nvPr/>
          </p:nvSpPr>
          <p:spPr bwMode="auto">
            <a:xfrm>
              <a:off x="2228676" y="3793994"/>
              <a:ext cx="2468049" cy="369193"/>
            </a:xfrm>
            <a:prstGeom prst="rect">
              <a:avLst/>
            </a:prstGeom>
            <a:noFill/>
            <a:ln w="9525" algn="ctr">
              <a:noFill/>
              <a:miter lim="800000"/>
              <a:headEnd/>
              <a:tailEnd/>
            </a:ln>
          </p:spPr>
          <p:txBody>
            <a:bodyPr wrap="square">
              <a:spAutoFit/>
            </a:bodyPr>
            <a:lstStyle/>
            <a:p>
              <a:pPr eaLnBrk="0" hangingPunct="0"/>
              <a:r>
                <a:rPr lang="zh-CN" altLang="en-US" dirty="0">
                  <a:solidFill>
                    <a:schemeClr val="bg1"/>
                  </a:solidFill>
                  <a:latin typeface="宋体" charset="-122"/>
                </a:rPr>
                <a:t>单击此处添加文字</a:t>
              </a:r>
            </a:p>
          </p:txBody>
        </p:sp>
      </p:grpSp>
      <p:grpSp>
        <p:nvGrpSpPr>
          <p:cNvPr id="25715" name="Group 115"/>
          <p:cNvGrpSpPr>
            <a:grpSpLocks/>
          </p:cNvGrpSpPr>
          <p:nvPr/>
        </p:nvGrpSpPr>
        <p:grpSpPr bwMode="auto">
          <a:xfrm>
            <a:off x="5872167" y="1978270"/>
            <a:ext cx="1557176" cy="1617897"/>
            <a:chOff x="4003" y="1570"/>
            <a:chExt cx="1236" cy="1284"/>
          </a:xfrm>
        </p:grpSpPr>
        <p:pic>
          <p:nvPicPr>
            <p:cNvPr id="109583" name="Picture 3" descr="C:\Users\Administrator\Desktop\9.png"/>
            <p:cNvPicPr>
              <a:picLocks noChangeAspect="1" noChangeArrowheads="1"/>
            </p:cNvPicPr>
            <p:nvPr/>
          </p:nvPicPr>
          <p:blipFill>
            <a:blip r:embed="rId5"/>
            <a:srcRect/>
            <a:stretch>
              <a:fillRect/>
            </a:stretch>
          </p:blipFill>
          <p:spPr bwMode="auto">
            <a:xfrm>
              <a:off x="4003" y="1570"/>
              <a:ext cx="1236" cy="1284"/>
            </a:xfrm>
            <a:prstGeom prst="rect">
              <a:avLst/>
            </a:prstGeom>
            <a:noFill/>
            <a:ln w="9525">
              <a:noFill/>
              <a:miter lim="800000"/>
              <a:headEnd/>
              <a:tailEnd/>
            </a:ln>
          </p:spPr>
        </p:pic>
        <p:sp>
          <p:nvSpPr>
            <p:cNvPr id="22" name="TextBox 21"/>
            <p:cNvSpPr txBox="1"/>
            <p:nvPr/>
          </p:nvSpPr>
          <p:spPr>
            <a:xfrm>
              <a:off x="4332" y="1979"/>
              <a:ext cx="879" cy="513"/>
            </a:xfrm>
            <a:prstGeom prst="rect">
              <a:avLst/>
            </a:prstGeom>
            <a:noFill/>
          </p:spPr>
          <p:txBody>
            <a:bodyPr wrap="none">
              <a:spAutoFit/>
            </a:bodyPr>
            <a:lstStyle/>
            <a:p>
              <a:pPr>
                <a:defRPr/>
              </a:pPr>
              <a:r>
                <a:rPr lang="zh-CN" altLang="en-US" dirty="0">
                  <a:solidFill>
                    <a:schemeClr val="bg1"/>
                  </a:solidFill>
                  <a:latin typeface="+mn-ea"/>
                  <a:ea typeface="+mn-ea"/>
                </a:rPr>
                <a:t>单击此处</a:t>
              </a:r>
              <a:endParaRPr lang="en-US" altLang="zh-CN" dirty="0">
                <a:solidFill>
                  <a:schemeClr val="bg1"/>
                </a:solidFill>
                <a:latin typeface="+mn-ea"/>
                <a:ea typeface="+mn-ea"/>
              </a:endParaRPr>
            </a:p>
            <a:p>
              <a:pPr>
                <a:defRPr/>
              </a:pPr>
              <a:r>
                <a:rPr lang="zh-CN" altLang="en-US" dirty="0">
                  <a:solidFill>
                    <a:schemeClr val="bg1"/>
                  </a:solidFill>
                  <a:latin typeface="+mn-ea"/>
                  <a:ea typeface="+mn-ea"/>
                </a:rPr>
                <a:t>添加标题</a:t>
              </a:r>
            </a:p>
          </p:txBody>
        </p:sp>
      </p:grpSp>
    </p:spTree>
  </p:cSld>
  <p:clrMapOvr>
    <a:masterClrMapping/>
  </p:clrMapOvr>
  <mc:AlternateContent xmlns:mc="http://schemas.openxmlformats.org/markup-compatibility/2006" xmlns:p14="http://schemas.microsoft.com/office/powerpoint/2010/main">
    <mc:Choice Requires="p14">
      <p:transition spd="slow" p14:dur="1500" advTm="0">
        <p:push/>
      </p:transition>
    </mc:Choice>
    <mc:Fallback xmlns="">
      <p:transition spd="slow" advTm="0">
        <p:push/>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950"/>
                            </p:stCondLst>
                            <p:childTnLst>
                              <p:par>
                                <p:cTn id="13" presetID="42"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1000"/>
                                        <p:tgtEl>
                                          <p:spTgt spid="2"/>
                                        </p:tgtEl>
                                      </p:cBhvr>
                                    </p:animEffect>
                                    <p:anim calcmode="lin" valueType="num">
                                      <p:cBhvr>
                                        <p:cTn id="16" dur="1000" fill="hold"/>
                                        <p:tgtEl>
                                          <p:spTgt spid="2"/>
                                        </p:tgtEl>
                                        <p:attrNameLst>
                                          <p:attrName>ppt_x</p:attrName>
                                        </p:attrNameLst>
                                      </p:cBhvr>
                                      <p:tavLst>
                                        <p:tav tm="0">
                                          <p:val>
                                            <p:strVal val="#ppt_x"/>
                                          </p:val>
                                        </p:tav>
                                        <p:tav tm="100000">
                                          <p:val>
                                            <p:strVal val="#ppt_x"/>
                                          </p:val>
                                        </p:tav>
                                      </p:tavLst>
                                    </p:anim>
                                    <p:anim calcmode="lin" valueType="num">
                                      <p:cBhvr>
                                        <p:cTn id="17" dur="1000" fill="hold"/>
                                        <p:tgtEl>
                                          <p:spTgt spid="2"/>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50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1000"/>
                                        <p:tgtEl>
                                          <p:spTgt spid="3"/>
                                        </p:tgtEl>
                                      </p:cBhvr>
                                    </p:animEffect>
                                    <p:anim calcmode="lin" valueType="num">
                                      <p:cBhvr>
                                        <p:cTn id="21" dur="1000" fill="hold"/>
                                        <p:tgtEl>
                                          <p:spTgt spid="3"/>
                                        </p:tgtEl>
                                        <p:attrNameLst>
                                          <p:attrName>ppt_x</p:attrName>
                                        </p:attrNameLst>
                                      </p:cBhvr>
                                      <p:tavLst>
                                        <p:tav tm="0">
                                          <p:val>
                                            <p:strVal val="#ppt_x"/>
                                          </p:val>
                                        </p:tav>
                                        <p:tav tm="100000">
                                          <p:val>
                                            <p:strVal val="#ppt_x"/>
                                          </p:val>
                                        </p:tav>
                                      </p:tavLst>
                                    </p:anim>
                                    <p:anim calcmode="lin" valueType="num">
                                      <p:cBhvr>
                                        <p:cTn id="22" dur="1000" fill="hold"/>
                                        <p:tgtEl>
                                          <p:spTgt spid="3"/>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100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1000"/>
                                        <p:tgtEl>
                                          <p:spTgt spid="4"/>
                                        </p:tgtEl>
                                      </p:cBhvr>
                                    </p:animEffect>
                                    <p:anim calcmode="lin" valueType="num">
                                      <p:cBhvr>
                                        <p:cTn id="26" dur="1000" fill="hold"/>
                                        <p:tgtEl>
                                          <p:spTgt spid="4"/>
                                        </p:tgtEl>
                                        <p:attrNameLst>
                                          <p:attrName>ppt_x</p:attrName>
                                        </p:attrNameLst>
                                      </p:cBhvr>
                                      <p:tavLst>
                                        <p:tav tm="0">
                                          <p:val>
                                            <p:strVal val="#ppt_x"/>
                                          </p:val>
                                        </p:tav>
                                        <p:tav tm="100000">
                                          <p:val>
                                            <p:strVal val="#ppt_x"/>
                                          </p:val>
                                        </p:tav>
                                      </p:tavLst>
                                    </p:anim>
                                    <p:anim calcmode="lin" valueType="num">
                                      <p:cBhvr>
                                        <p:cTn id="27" dur="1000" fill="hold"/>
                                        <p:tgtEl>
                                          <p:spTgt spid="4"/>
                                        </p:tgtEl>
                                        <p:attrNameLst>
                                          <p:attrName>ppt_y</p:attrName>
                                        </p:attrNameLst>
                                      </p:cBhvr>
                                      <p:tavLst>
                                        <p:tav tm="0">
                                          <p:val>
                                            <p:strVal val="#ppt_y+.1"/>
                                          </p:val>
                                        </p:tav>
                                        <p:tav tm="100000">
                                          <p:val>
                                            <p:strVal val="#ppt_y"/>
                                          </p:val>
                                        </p:tav>
                                      </p:tavLst>
                                    </p:anim>
                                  </p:childTnLst>
                                </p:cTn>
                              </p:par>
                            </p:childTnLst>
                          </p:cTn>
                        </p:par>
                        <p:par>
                          <p:cTn id="28" fill="hold">
                            <p:stCondLst>
                              <p:cond delay="2950"/>
                            </p:stCondLst>
                            <p:childTnLst>
                              <p:par>
                                <p:cTn id="29" presetID="12" presetClass="entr" presetSubtype="8" fill="hold" nodeType="afterEffect">
                                  <p:stCondLst>
                                    <p:cond delay="0"/>
                                  </p:stCondLst>
                                  <p:childTnLst>
                                    <p:set>
                                      <p:cBhvr>
                                        <p:cTn id="30" dur="1" fill="hold">
                                          <p:stCondLst>
                                            <p:cond delay="0"/>
                                          </p:stCondLst>
                                        </p:cTn>
                                        <p:tgtEl>
                                          <p:spTgt spid="25621"/>
                                        </p:tgtEl>
                                        <p:attrNameLst>
                                          <p:attrName>style.visibility</p:attrName>
                                        </p:attrNameLst>
                                      </p:cBhvr>
                                      <p:to>
                                        <p:strVal val="visible"/>
                                      </p:to>
                                    </p:set>
                                    <p:anim calcmode="lin" valueType="num">
                                      <p:cBhvr additive="base">
                                        <p:cTn id="31" dur="1000"/>
                                        <p:tgtEl>
                                          <p:spTgt spid="25621"/>
                                        </p:tgtEl>
                                        <p:attrNameLst>
                                          <p:attrName>ppt_x</p:attrName>
                                        </p:attrNameLst>
                                      </p:cBhvr>
                                      <p:tavLst>
                                        <p:tav tm="0">
                                          <p:val>
                                            <p:strVal val="#ppt_x-#ppt_w*1.125000"/>
                                          </p:val>
                                        </p:tav>
                                        <p:tav tm="100000">
                                          <p:val>
                                            <p:strVal val="#ppt_x"/>
                                          </p:val>
                                        </p:tav>
                                      </p:tavLst>
                                    </p:anim>
                                    <p:animEffect transition="in" filter="wipe(right)">
                                      <p:cBhvr>
                                        <p:cTn id="32" dur="1000"/>
                                        <p:tgtEl>
                                          <p:spTgt spid="25621"/>
                                        </p:tgtEl>
                                      </p:cBhvr>
                                    </p:animEffect>
                                  </p:childTnLst>
                                </p:cTn>
                              </p:par>
                            </p:childTnLst>
                          </p:cTn>
                        </p:par>
                        <p:par>
                          <p:cTn id="33" fill="hold">
                            <p:stCondLst>
                              <p:cond delay="3950"/>
                            </p:stCondLst>
                            <p:childTnLst>
                              <p:par>
                                <p:cTn id="34" presetID="31" presetClass="entr" presetSubtype="0" fill="hold" nodeType="afterEffect">
                                  <p:stCondLst>
                                    <p:cond delay="0"/>
                                  </p:stCondLst>
                                  <p:childTnLst>
                                    <p:set>
                                      <p:cBhvr>
                                        <p:cTn id="35" dur="1" fill="hold">
                                          <p:stCondLst>
                                            <p:cond delay="0"/>
                                          </p:stCondLst>
                                        </p:cTn>
                                        <p:tgtEl>
                                          <p:spTgt spid="25715"/>
                                        </p:tgtEl>
                                        <p:attrNameLst>
                                          <p:attrName>style.visibility</p:attrName>
                                        </p:attrNameLst>
                                      </p:cBhvr>
                                      <p:to>
                                        <p:strVal val="visible"/>
                                      </p:to>
                                    </p:set>
                                    <p:anim calcmode="lin" valueType="num">
                                      <p:cBhvr>
                                        <p:cTn id="36" dur="1000" fill="hold"/>
                                        <p:tgtEl>
                                          <p:spTgt spid="25715"/>
                                        </p:tgtEl>
                                        <p:attrNameLst>
                                          <p:attrName>ppt_w</p:attrName>
                                        </p:attrNameLst>
                                      </p:cBhvr>
                                      <p:tavLst>
                                        <p:tav tm="0">
                                          <p:val>
                                            <p:fltVal val="0"/>
                                          </p:val>
                                        </p:tav>
                                        <p:tav tm="100000">
                                          <p:val>
                                            <p:strVal val="#ppt_w"/>
                                          </p:val>
                                        </p:tav>
                                      </p:tavLst>
                                    </p:anim>
                                    <p:anim calcmode="lin" valueType="num">
                                      <p:cBhvr>
                                        <p:cTn id="37" dur="1000" fill="hold"/>
                                        <p:tgtEl>
                                          <p:spTgt spid="25715"/>
                                        </p:tgtEl>
                                        <p:attrNameLst>
                                          <p:attrName>ppt_h</p:attrName>
                                        </p:attrNameLst>
                                      </p:cBhvr>
                                      <p:tavLst>
                                        <p:tav tm="0">
                                          <p:val>
                                            <p:fltVal val="0"/>
                                          </p:val>
                                        </p:tav>
                                        <p:tav tm="100000">
                                          <p:val>
                                            <p:strVal val="#ppt_h"/>
                                          </p:val>
                                        </p:tav>
                                      </p:tavLst>
                                    </p:anim>
                                    <p:anim calcmode="lin" valueType="num">
                                      <p:cBhvr>
                                        <p:cTn id="38" dur="1000" fill="hold"/>
                                        <p:tgtEl>
                                          <p:spTgt spid="25715"/>
                                        </p:tgtEl>
                                        <p:attrNameLst>
                                          <p:attrName>style.rotation</p:attrName>
                                        </p:attrNameLst>
                                      </p:cBhvr>
                                      <p:tavLst>
                                        <p:tav tm="0">
                                          <p:val>
                                            <p:fltVal val="90"/>
                                          </p:val>
                                        </p:tav>
                                        <p:tav tm="100000">
                                          <p:val>
                                            <p:fltVal val="0"/>
                                          </p:val>
                                        </p:tav>
                                      </p:tavLst>
                                    </p:anim>
                                    <p:animEffect transition="in" filter="fade">
                                      <p:cBhvr>
                                        <p:cTn id="39" dur="1000"/>
                                        <p:tgtEl>
                                          <p:spTgt spid="257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a:spLocks noChangeArrowheads="1"/>
          </p:cNvSpPr>
          <p:nvPr/>
        </p:nvSpPr>
        <p:spPr bwMode="auto">
          <a:xfrm>
            <a:off x="428596" y="264611"/>
            <a:ext cx="2778682" cy="411829"/>
          </a:xfrm>
          <a:prstGeom prst="rect">
            <a:avLst/>
          </a:prstGeom>
          <a:noFill/>
          <a:ln w="9525">
            <a:noFill/>
            <a:miter lim="800000"/>
            <a:headEnd/>
            <a:tailEnd/>
          </a:ln>
        </p:spPr>
        <p:txBody>
          <a:bodyPr wrap="none" lIns="72567" tIns="36283" rIns="72567" bIns="36283">
            <a:spAutoFit/>
          </a:bodyPr>
          <a:lstStyle/>
          <a:p>
            <a:r>
              <a:rPr lang="en-US" altLang="zh-CN" sz="2200" dirty="0">
                <a:latin typeface="方正大标宋简体" pitchFamily="2" charset="-122"/>
                <a:ea typeface="方正大标宋简体" pitchFamily="2" charset="-122"/>
              </a:rPr>
              <a:t>&gt;&gt;</a:t>
            </a:r>
            <a:r>
              <a:rPr lang="zh-CN" altLang="en-US" sz="2200" dirty="0">
                <a:latin typeface="方正大标宋简体" pitchFamily="2" charset="-122"/>
                <a:ea typeface="方正大标宋简体" pitchFamily="2" charset="-122"/>
              </a:rPr>
              <a:t>单击此处添加标题</a:t>
            </a:r>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85" y="2461260"/>
            <a:ext cx="9144000" cy="2682240"/>
          </a:xfrm>
          <a:prstGeom prst="rect">
            <a:avLst/>
          </a:prstGeom>
        </p:spPr>
      </p:pic>
      <p:pic>
        <p:nvPicPr>
          <p:cNvPr id="5" name="Picture 9" descr="C:\Users\Administrator\Desktop\b.png"/>
          <p:cNvPicPr>
            <a:picLocks noChangeAspect="1" noChangeArrowheads="1"/>
          </p:cNvPicPr>
          <p:nvPr/>
        </p:nvPicPr>
        <p:blipFill>
          <a:blip r:embed="rId4">
            <a:extLst>
              <a:ext uri="{BEBA8EAE-BF5A-486C-A8C5-ECC9F3942E4B}">
                <a14:imgProps xmlns:a14="http://schemas.microsoft.com/office/drawing/2010/main">
                  <a14:imgLayer r:embed="rId5">
                    <a14:imgEffect>
                      <a14:brightnessContrast contrast="20000"/>
                    </a14:imgEffect>
                  </a14:imgLayer>
                </a14:imgProps>
              </a:ext>
            </a:extLst>
          </a:blip>
          <a:srcRect/>
          <a:stretch>
            <a:fillRect/>
          </a:stretch>
        </p:blipFill>
        <p:spPr bwMode="auto">
          <a:xfrm rot="3928460">
            <a:off x="9428295" y="3307061"/>
            <a:ext cx="3158411" cy="2583956"/>
          </a:xfrm>
          <a:prstGeom prst="rect">
            <a:avLst/>
          </a:prstGeom>
          <a:noFill/>
        </p:spPr>
      </p:pic>
      <p:grpSp>
        <p:nvGrpSpPr>
          <p:cNvPr id="2" name="组合 1"/>
          <p:cNvGrpSpPr/>
          <p:nvPr/>
        </p:nvGrpSpPr>
        <p:grpSpPr>
          <a:xfrm>
            <a:off x="3945640" y="1395229"/>
            <a:ext cx="3866720" cy="2400657"/>
            <a:chOff x="3945640" y="1395229"/>
            <a:chExt cx="3866720" cy="2400657"/>
          </a:xfrm>
        </p:grpSpPr>
        <p:sp>
          <p:nvSpPr>
            <p:cNvPr id="6" name="TextBox 5"/>
            <p:cNvSpPr txBox="1"/>
            <p:nvPr/>
          </p:nvSpPr>
          <p:spPr>
            <a:xfrm>
              <a:off x="7350695" y="1395229"/>
              <a:ext cx="461665" cy="2400657"/>
            </a:xfrm>
            <a:prstGeom prst="rect">
              <a:avLst/>
            </a:prstGeom>
            <a:noFill/>
          </p:spPr>
          <p:txBody>
            <a:bodyPr vert="eaVert" wrap="none" rtlCol="0">
              <a:spAutoFit/>
            </a:bodyPr>
            <a:lstStyle/>
            <a:p>
              <a:r>
                <a:rPr lang="zh-CN" altLang="en-US" dirty="0"/>
                <a:t>点击此处添加文字标题</a:t>
              </a:r>
            </a:p>
          </p:txBody>
        </p:sp>
        <p:sp>
          <p:nvSpPr>
            <p:cNvPr id="7" name="TextBox 6"/>
            <p:cNvSpPr txBox="1"/>
            <p:nvPr/>
          </p:nvSpPr>
          <p:spPr>
            <a:xfrm>
              <a:off x="6750496" y="1395229"/>
              <a:ext cx="461665" cy="2400657"/>
            </a:xfrm>
            <a:prstGeom prst="rect">
              <a:avLst/>
            </a:prstGeom>
            <a:noFill/>
          </p:spPr>
          <p:txBody>
            <a:bodyPr vert="eaVert" wrap="none" rtlCol="0">
              <a:spAutoFit/>
            </a:bodyPr>
            <a:lstStyle/>
            <a:p>
              <a:r>
                <a:rPr lang="zh-CN" altLang="en-US" dirty="0"/>
                <a:t>点击此处添加文字标题</a:t>
              </a:r>
            </a:p>
          </p:txBody>
        </p:sp>
        <p:sp>
          <p:nvSpPr>
            <p:cNvPr id="8" name="TextBox 7"/>
            <p:cNvSpPr txBox="1"/>
            <p:nvPr/>
          </p:nvSpPr>
          <p:spPr>
            <a:xfrm>
              <a:off x="6165494" y="1395229"/>
              <a:ext cx="461665" cy="2400657"/>
            </a:xfrm>
            <a:prstGeom prst="rect">
              <a:avLst/>
            </a:prstGeom>
            <a:noFill/>
          </p:spPr>
          <p:txBody>
            <a:bodyPr vert="eaVert" wrap="none" rtlCol="0">
              <a:spAutoFit/>
            </a:bodyPr>
            <a:lstStyle/>
            <a:p>
              <a:r>
                <a:rPr lang="zh-CN" altLang="en-US" dirty="0"/>
                <a:t>点击此处添加文字标题</a:t>
              </a:r>
            </a:p>
          </p:txBody>
        </p:sp>
        <p:sp>
          <p:nvSpPr>
            <p:cNvPr id="9" name="TextBox 8"/>
            <p:cNvSpPr txBox="1"/>
            <p:nvPr/>
          </p:nvSpPr>
          <p:spPr>
            <a:xfrm>
              <a:off x="5640759" y="1395229"/>
              <a:ext cx="461665" cy="2400657"/>
            </a:xfrm>
            <a:prstGeom prst="rect">
              <a:avLst/>
            </a:prstGeom>
            <a:noFill/>
          </p:spPr>
          <p:txBody>
            <a:bodyPr vert="eaVert" wrap="none" rtlCol="0">
              <a:spAutoFit/>
            </a:bodyPr>
            <a:lstStyle/>
            <a:p>
              <a:r>
                <a:rPr lang="zh-CN" altLang="en-US" dirty="0"/>
                <a:t>点击此处添加文字标题</a:t>
              </a:r>
            </a:p>
          </p:txBody>
        </p:sp>
        <p:sp>
          <p:nvSpPr>
            <p:cNvPr id="10" name="TextBox 9"/>
            <p:cNvSpPr txBox="1"/>
            <p:nvPr/>
          </p:nvSpPr>
          <p:spPr>
            <a:xfrm>
              <a:off x="5140159" y="1395229"/>
              <a:ext cx="461665" cy="2400657"/>
            </a:xfrm>
            <a:prstGeom prst="rect">
              <a:avLst/>
            </a:prstGeom>
            <a:noFill/>
          </p:spPr>
          <p:txBody>
            <a:bodyPr vert="eaVert" wrap="none" rtlCol="0">
              <a:spAutoFit/>
            </a:bodyPr>
            <a:lstStyle/>
            <a:p>
              <a:r>
                <a:rPr lang="zh-CN" altLang="en-US" dirty="0"/>
                <a:t>点击此处添加文字标题</a:t>
              </a:r>
            </a:p>
          </p:txBody>
        </p:sp>
        <p:sp>
          <p:nvSpPr>
            <p:cNvPr id="11" name="TextBox 10"/>
            <p:cNvSpPr txBox="1"/>
            <p:nvPr/>
          </p:nvSpPr>
          <p:spPr>
            <a:xfrm>
              <a:off x="4539960" y="1395229"/>
              <a:ext cx="461665" cy="2400657"/>
            </a:xfrm>
            <a:prstGeom prst="rect">
              <a:avLst/>
            </a:prstGeom>
            <a:noFill/>
          </p:spPr>
          <p:txBody>
            <a:bodyPr vert="eaVert" wrap="none" rtlCol="0">
              <a:spAutoFit/>
            </a:bodyPr>
            <a:lstStyle/>
            <a:p>
              <a:r>
                <a:rPr lang="zh-CN" altLang="en-US" dirty="0"/>
                <a:t>点击此处添加文字标题</a:t>
              </a:r>
            </a:p>
          </p:txBody>
        </p:sp>
        <p:cxnSp>
          <p:nvCxnSpPr>
            <p:cNvPr id="12" name="直接连接符 11"/>
            <p:cNvCxnSpPr/>
            <p:nvPr/>
          </p:nvCxnSpPr>
          <p:spPr>
            <a:xfrm>
              <a:off x="5082951" y="1395229"/>
              <a:ext cx="0" cy="2400657"/>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5601824" y="1395229"/>
              <a:ext cx="0" cy="2400657"/>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6158210" y="1395229"/>
              <a:ext cx="0" cy="2400657"/>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6676074" y="1395229"/>
              <a:ext cx="0" cy="2400657"/>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7336449" y="1395229"/>
              <a:ext cx="0" cy="2400657"/>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4518628" y="1395229"/>
              <a:ext cx="0" cy="2400657"/>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7812360" y="1395229"/>
              <a:ext cx="0" cy="2400657"/>
            </a:xfrm>
            <a:prstGeom prst="line">
              <a:avLst/>
            </a:prstGeom>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3984575" y="1395229"/>
              <a:ext cx="461665" cy="2400657"/>
            </a:xfrm>
            <a:prstGeom prst="rect">
              <a:avLst/>
            </a:prstGeom>
            <a:noFill/>
          </p:spPr>
          <p:txBody>
            <a:bodyPr vert="eaVert" wrap="none" rtlCol="0">
              <a:spAutoFit/>
            </a:bodyPr>
            <a:lstStyle/>
            <a:p>
              <a:r>
                <a:rPr lang="zh-CN" altLang="en-US" dirty="0"/>
                <a:t>点击此处添加文字标题</a:t>
              </a:r>
            </a:p>
          </p:txBody>
        </p:sp>
        <p:cxnSp>
          <p:nvCxnSpPr>
            <p:cNvPr id="25" name="直接连接符 24"/>
            <p:cNvCxnSpPr/>
            <p:nvPr/>
          </p:nvCxnSpPr>
          <p:spPr>
            <a:xfrm>
              <a:off x="3945640" y="1395229"/>
              <a:ext cx="0" cy="2400657"/>
            </a:xfrm>
            <a:prstGeom prst="line">
              <a:avLst/>
            </a:prstGeom>
          </p:spPr>
          <p:style>
            <a:lnRef idx="1">
              <a:schemeClr val="accent1"/>
            </a:lnRef>
            <a:fillRef idx="0">
              <a:schemeClr val="accent1"/>
            </a:fillRef>
            <a:effectRef idx="0">
              <a:schemeClr val="accent1"/>
            </a:effectRef>
            <a:fontRef idx="minor">
              <a:schemeClr val="tx1"/>
            </a:fontRef>
          </p:style>
        </p:cxnSp>
      </p:grpSp>
      <p:pic>
        <p:nvPicPr>
          <p:cNvPr id="34" name="Picture 11" descr="C:\Users\Administrator\Desktop\4.png"/>
          <p:cNvPicPr>
            <a:picLocks noChangeAspect="1" noChangeArrowheads="1"/>
          </p:cNvPicPr>
          <p:nvPr/>
        </p:nvPicPr>
        <p:blipFill>
          <a:blip r:embed="rId6"/>
          <a:srcRect/>
          <a:stretch>
            <a:fillRect/>
          </a:stretch>
        </p:blipFill>
        <p:spPr bwMode="auto">
          <a:xfrm>
            <a:off x="2555776" y="2499149"/>
            <a:ext cx="778643" cy="2644351"/>
          </a:xfrm>
          <a:prstGeom prst="rect">
            <a:avLst/>
          </a:prstGeom>
          <a:noFill/>
        </p:spPr>
      </p:pic>
      <p:pic>
        <p:nvPicPr>
          <p:cNvPr id="35" name="Picture 13" descr="未标题-1"/>
          <p:cNvPicPr>
            <a:picLocks noChangeAspect="1" noChangeArrowheads="1"/>
          </p:cNvPicPr>
          <p:nvPr/>
        </p:nvPicPr>
        <p:blipFill>
          <a:blip r:embed="rId7"/>
          <a:srcRect/>
          <a:stretch>
            <a:fillRect/>
          </a:stretch>
        </p:blipFill>
        <p:spPr bwMode="auto">
          <a:xfrm rot="-181100">
            <a:off x="3758948" y="4244529"/>
            <a:ext cx="1224860" cy="709020"/>
          </a:xfrm>
          <a:prstGeom prst="rect">
            <a:avLst/>
          </a:prstGeom>
          <a:noFill/>
          <a:ln w="9525">
            <a:noFill/>
            <a:miter lim="800000"/>
            <a:headEnd/>
            <a:tailEnd/>
          </a:ln>
        </p:spPr>
      </p:pic>
    </p:spTree>
    <p:extLst>
      <p:ext uri="{BB962C8B-B14F-4D97-AF65-F5344CB8AC3E}">
        <p14:creationId xmlns:p14="http://schemas.microsoft.com/office/powerpoint/2010/main" val="1207741048"/>
      </p:ext>
    </p:extLst>
  </p:cSld>
  <p:clrMapOvr>
    <a:masterClrMapping/>
  </p:clrMapOvr>
  <mc:AlternateContent xmlns:mc="http://schemas.openxmlformats.org/markup-compatibility/2006" xmlns:p14="http://schemas.microsoft.com/office/powerpoint/2010/main">
    <mc:Choice Requires="p14">
      <p:transition spd="slow" p14:dur="1500" advTm="0">
        <p:push/>
      </p:transition>
    </mc:Choice>
    <mc:Fallback xmlns="">
      <p:transition spd="slow" advTm="0">
        <p:push/>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950"/>
                            </p:stCondLst>
                            <p:childTnLst>
                              <p:par>
                                <p:cTn id="13" presetID="2" presetClass="entr" presetSubtype="8"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1000" fill="hold"/>
                                        <p:tgtEl>
                                          <p:spTgt spid="5"/>
                                        </p:tgtEl>
                                        <p:attrNameLst>
                                          <p:attrName>ppt_x</p:attrName>
                                        </p:attrNameLst>
                                      </p:cBhvr>
                                      <p:tavLst>
                                        <p:tav tm="0">
                                          <p:val>
                                            <p:strVal val="0-#ppt_w/2"/>
                                          </p:val>
                                        </p:tav>
                                        <p:tav tm="100000">
                                          <p:val>
                                            <p:strVal val="#ppt_x"/>
                                          </p:val>
                                        </p:tav>
                                      </p:tavLst>
                                    </p:anim>
                                    <p:anim calcmode="lin" valueType="num">
                                      <p:cBhvr additive="base">
                                        <p:cTn id="16" dur="1000" fill="hold"/>
                                        <p:tgtEl>
                                          <p:spTgt spid="5"/>
                                        </p:tgtEl>
                                        <p:attrNameLst>
                                          <p:attrName>ppt_y</p:attrName>
                                        </p:attrNameLst>
                                      </p:cBhvr>
                                      <p:tavLst>
                                        <p:tav tm="0">
                                          <p:val>
                                            <p:strVal val="#ppt_y"/>
                                          </p:val>
                                        </p:tav>
                                        <p:tav tm="100000">
                                          <p:val>
                                            <p:strVal val="#ppt_y"/>
                                          </p:val>
                                        </p:tav>
                                      </p:tavLst>
                                    </p:anim>
                                  </p:childTnLst>
                                </p:cTn>
                              </p:par>
                              <p:par>
                                <p:cTn id="17" presetID="22" presetClass="entr" presetSubtype="8" fill="hold" nodeType="withEffect">
                                  <p:stCondLst>
                                    <p:cond delay="200"/>
                                  </p:stCondLst>
                                  <p:childTnLst>
                                    <p:set>
                                      <p:cBhvr>
                                        <p:cTn id="18" dur="1" fill="hold">
                                          <p:stCondLst>
                                            <p:cond delay="0"/>
                                          </p:stCondLst>
                                        </p:cTn>
                                        <p:tgtEl>
                                          <p:spTgt spid="4"/>
                                        </p:tgtEl>
                                        <p:attrNameLst>
                                          <p:attrName>style.visibility</p:attrName>
                                        </p:attrNameLst>
                                      </p:cBhvr>
                                      <p:to>
                                        <p:strVal val="visible"/>
                                      </p:to>
                                    </p:set>
                                    <p:animEffect transition="in" filter="wipe(left)">
                                      <p:cBhvr>
                                        <p:cTn id="19" dur="1000"/>
                                        <p:tgtEl>
                                          <p:spTgt spid="4"/>
                                        </p:tgtEl>
                                      </p:cBhvr>
                                    </p:animEffect>
                                  </p:childTnLst>
                                </p:cTn>
                              </p:par>
                              <p:par>
                                <p:cTn id="20" presetID="10" presetClass="entr" presetSubtype="0" fill="hold" nodeType="withEffect">
                                  <p:stCondLst>
                                    <p:cond delay="650"/>
                                  </p:stCondLst>
                                  <p:childTnLst>
                                    <p:set>
                                      <p:cBhvr>
                                        <p:cTn id="21" dur="1" fill="hold">
                                          <p:stCondLst>
                                            <p:cond delay="0"/>
                                          </p:stCondLst>
                                        </p:cTn>
                                        <p:tgtEl>
                                          <p:spTgt spid="35"/>
                                        </p:tgtEl>
                                        <p:attrNameLst>
                                          <p:attrName>style.visibility</p:attrName>
                                        </p:attrNameLst>
                                      </p:cBhvr>
                                      <p:to>
                                        <p:strVal val="visible"/>
                                      </p:to>
                                    </p:set>
                                    <p:animEffect transition="in" filter="fade">
                                      <p:cBhvr>
                                        <p:cTn id="22" dur="500"/>
                                        <p:tgtEl>
                                          <p:spTgt spid="35"/>
                                        </p:tgtEl>
                                      </p:cBhvr>
                                    </p:animEffect>
                                  </p:childTnLst>
                                </p:cTn>
                              </p:par>
                            </p:childTnLst>
                          </p:cTn>
                        </p:par>
                        <p:par>
                          <p:cTn id="23" fill="hold">
                            <p:stCondLst>
                              <p:cond delay="2150"/>
                            </p:stCondLst>
                            <p:childTnLst>
                              <p:par>
                                <p:cTn id="24" presetID="22" presetClass="entr" presetSubtype="2" fill="hold" nodeType="after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wipe(right)">
                                      <p:cBhvr>
                                        <p:cTn id="26" dur="2000"/>
                                        <p:tgtEl>
                                          <p:spTgt spid="2"/>
                                        </p:tgtEl>
                                      </p:cBhvr>
                                    </p:animEffect>
                                  </p:childTnLst>
                                </p:cTn>
                              </p:par>
                            </p:childTnLst>
                          </p:cTn>
                        </p:par>
                        <p:par>
                          <p:cTn id="27" fill="hold">
                            <p:stCondLst>
                              <p:cond delay="4150"/>
                            </p:stCondLst>
                            <p:childTnLst>
                              <p:par>
                                <p:cTn id="28" presetID="42" presetClass="entr" presetSubtype="0" fill="hold" nodeType="afterEffect">
                                  <p:stCondLst>
                                    <p:cond delay="0"/>
                                  </p:stCondLst>
                                  <p:childTnLst>
                                    <p:set>
                                      <p:cBhvr>
                                        <p:cTn id="29" dur="1" fill="hold">
                                          <p:stCondLst>
                                            <p:cond delay="0"/>
                                          </p:stCondLst>
                                        </p:cTn>
                                        <p:tgtEl>
                                          <p:spTgt spid="34"/>
                                        </p:tgtEl>
                                        <p:attrNameLst>
                                          <p:attrName>style.visibility</p:attrName>
                                        </p:attrNameLst>
                                      </p:cBhvr>
                                      <p:to>
                                        <p:strVal val="visible"/>
                                      </p:to>
                                    </p:set>
                                    <p:animEffect transition="in" filter="fade">
                                      <p:cBhvr>
                                        <p:cTn id="30" dur="1500"/>
                                        <p:tgtEl>
                                          <p:spTgt spid="34"/>
                                        </p:tgtEl>
                                      </p:cBhvr>
                                    </p:animEffect>
                                    <p:anim calcmode="lin" valueType="num">
                                      <p:cBhvr>
                                        <p:cTn id="31" dur="1500" fill="hold"/>
                                        <p:tgtEl>
                                          <p:spTgt spid="34"/>
                                        </p:tgtEl>
                                        <p:attrNameLst>
                                          <p:attrName>ppt_x</p:attrName>
                                        </p:attrNameLst>
                                      </p:cBhvr>
                                      <p:tavLst>
                                        <p:tav tm="0">
                                          <p:val>
                                            <p:strVal val="#ppt_x"/>
                                          </p:val>
                                        </p:tav>
                                        <p:tav tm="100000">
                                          <p:val>
                                            <p:strVal val="#ppt_x"/>
                                          </p:val>
                                        </p:tav>
                                      </p:tavLst>
                                    </p:anim>
                                    <p:anim calcmode="lin" valueType="num">
                                      <p:cBhvr>
                                        <p:cTn id="32" dur="15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a:spLocks noChangeArrowheads="1"/>
          </p:cNvSpPr>
          <p:nvPr/>
        </p:nvSpPr>
        <p:spPr bwMode="auto">
          <a:xfrm>
            <a:off x="428596" y="264611"/>
            <a:ext cx="2778682" cy="411829"/>
          </a:xfrm>
          <a:prstGeom prst="rect">
            <a:avLst/>
          </a:prstGeom>
          <a:noFill/>
          <a:ln w="9525">
            <a:noFill/>
            <a:miter lim="800000"/>
            <a:headEnd/>
            <a:tailEnd/>
          </a:ln>
        </p:spPr>
        <p:txBody>
          <a:bodyPr wrap="none" lIns="72567" tIns="36283" rIns="72567" bIns="36283">
            <a:spAutoFit/>
          </a:bodyPr>
          <a:lstStyle/>
          <a:p>
            <a:r>
              <a:rPr lang="en-US" altLang="zh-CN" sz="2200" dirty="0">
                <a:latin typeface="方正大标宋简体" pitchFamily="2" charset="-122"/>
                <a:ea typeface="方正大标宋简体" pitchFamily="2" charset="-122"/>
              </a:rPr>
              <a:t>&gt;&gt;</a:t>
            </a:r>
            <a:r>
              <a:rPr lang="zh-CN" altLang="en-US" sz="2200" dirty="0">
                <a:latin typeface="方正大标宋简体" pitchFamily="2" charset="-122"/>
                <a:ea typeface="方正大标宋简体" pitchFamily="2" charset="-122"/>
              </a:rPr>
              <a:t>单击此处添加标题</a:t>
            </a:r>
          </a:p>
        </p:txBody>
      </p:sp>
      <p:sp>
        <p:nvSpPr>
          <p:cNvPr id="14" name="TextBox 13"/>
          <p:cNvSpPr txBox="1"/>
          <p:nvPr/>
        </p:nvSpPr>
        <p:spPr>
          <a:xfrm>
            <a:off x="3779912" y="1072356"/>
            <a:ext cx="1579278" cy="923330"/>
          </a:xfrm>
          <a:prstGeom prst="rect">
            <a:avLst/>
          </a:prstGeom>
          <a:noFill/>
        </p:spPr>
        <p:txBody>
          <a:bodyPr wrap="none" rtlCol="0">
            <a:spAutoFit/>
          </a:bodyPr>
          <a:lstStyle/>
          <a:p>
            <a:pPr algn="ctr"/>
            <a:r>
              <a:rPr lang="zh-CN" altLang="en-US" b="1" dirty="0">
                <a:solidFill>
                  <a:sysClr val="windowText" lastClr="000000"/>
                </a:solidFill>
              </a:rPr>
              <a:t>此处添加标题</a:t>
            </a:r>
            <a:endParaRPr lang="en-US" altLang="zh-CN" b="1" dirty="0">
              <a:solidFill>
                <a:sysClr val="windowText" lastClr="000000"/>
              </a:solidFill>
            </a:endParaRPr>
          </a:p>
          <a:p>
            <a:pPr algn="ctr"/>
            <a:r>
              <a:rPr lang="zh-CN" altLang="en-US" sz="1200" dirty="0"/>
              <a:t>单击此处添加文本</a:t>
            </a:r>
            <a:endParaRPr lang="en-US" altLang="zh-CN" sz="1200" dirty="0"/>
          </a:p>
          <a:p>
            <a:pPr algn="ctr"/>
            <a:r>
              <a:rPr lang="zh-CN" altLang="en-US" sz="1200" dirty="0"/>
              <a:t>单击此处添加文本</a:t>
            </a:r>
            <a:endParaRPr lang="en-US" altLang="zh-CN" sz="1200" dirty="0"/>
          </a:p>
          <a:p>
            <a:pPr algn="ctr"/>
            <a:r>
              <a:rPr lang="zh-CN" altLang="en-US" sz="1200" dirty="0"/>
              <a:t>单击此处添加文本</a:t>
            </a:r>
          </a:p>
        </p:txBody>
      </p:sp>
      <p:sp>
        <p:nvSpPr>
          <p:cNvPr id="18" name="TextBox 17"/>
          <p:cNvSpPr txBox="1"/>
          <p:nvPr/>
        </p:nvSpPr>
        <p:spPr>
          <a:xfrm>
            <a:off x="6799273" y="1707654"/>
            <a:ext cx="1733167" cy="1046440"/>
          </a:xfrm>
          <a:prstGeom prst="rect">
            <a:avLst/>
          </a:prstGeom>
          <a:noFill/>
        </p:spPr>
        <p:txBody>
          <a:bodyPr wrap="none" rtlCol="0">
            <a:spAutoFit/>
          </a:bodyPr>
          <a:lstStyle/>
          <a:p>
            <a:pPr algn="ctr"/>
            <a:r>
              <a:rPr lang="zh-CN" altLang="en-US" sz="2000" b="1" dirty="0">
                <a:solidFill>
                  <a:sysClr val="windowText" lastClr="000000"/>
                </a:solidFill>
              </a:rPr>
              <a:t>此处添加标题</a:t>
            </a:r>
            <a:endParaRPr lang="en-US" altLang="zh-CN" sz="2000" b="1" dirty="0">
              <a:solidFill>
                <a:sysClr val="windowText" lastClr="000000"/>
              </a:solidFill>
            </a:endParaRPr>
          </a:p>
          <a:p>
            <a:pPr algn="ctr"/>
            <a:r>
              <a:rPr lang="zh-CN" altLang="en-US" sz="1400" dirty="0"/>
              <a:t>单击此处添加文本</a:t>
            </a:r>
            <a:endParaRPr lang="en-US" altLang="zh-CN" sz="1400" dirty="0"/>
          </a:p>
          <a:p>
            <a:pPr algn="ctr"/>
            <a:r>
              <a:rPr lang="zh-CN" altLang="en-US" sz="1400" dirty="0"/>
              <a:t>单击此处添加文本</a:t>
            </a:r>
            <a:endParaRPr lang="en-US" altLang="zh-CN" sz="1400" dirty="0"/>
          </a:p>
          <a:p>
            <a:pPr algn="ctr"/>
            <a:r>
              <a:rPr lang="zh-CN" altLang="en-US" sz="1400" dirty="0"/>
              <a:t>单击此处添加文本</a:t>
            </a:r>
          </a:p>
        </p:txBody>
      </p:sp>
      <p:sp>
        <p:nvSpPr>
          <p:cNvPr id="19" name="TextBox 18"/>
          <p:cNvSpPr txBox="1"/>
          <p:nvPr/>
        </p:nvSpPr>
        <p:spPr>
          <a:xfrm>
            <a:off x="5724128" y="3532659"/>
            <a:ext cx="1733167" cy="1046440"/>
          </a:xfrm>
          <a:prstGeom prst="rect">
            <a:avLst/>
          </a:prstGeom>
          <a:noFill/>
        </p:spPr>
        <p:txBody>
          <a:bodyPr wrap="none" rtlCol="0">
            <a:spAutoFit/>
          </a:bodyPr>
          <a:lstStyle/>
          <a:p>
            <a:pPr algn="ctr"/>
            <a:r>
              <a:rPr lang="zh-CN" altLang="en-US" sz="2000" b="1" dirty="0">
                <a:solidFill>
                  <a:sysClr val="windowText" lastClr="000000"/>
                </a:solidFill>
              </a:rPr>
              <a:t>此处添加标题</a:t>
            </a:r>
            <a:endParaRPr lang="en-US" altLang="zh-CN" sz="2000" b="1" dirty="0">
              <a:solidFill>
                <a:sysClr val="windowText" lastClr="000000"/>
              </a:solidFill>
            </a:endParaRPr>
          </a:p>
          <a:p>
            <a:pPr algn="ctr"/>
            <a:r>
              <a:rPr lang="zh-CN" altLang="en-US" sz="1400" dirty="0"/>
              <a:t>单击此处添加文本</a:t>
            </a:r>
            <a:endParaRPr lang="en-US" altLang="zh-CN" sz="1400" dirty="0"/>
          </a:p>
          <a:p>
            <a:pPr algn="ctr"/>
            <a:r>
              <a:rPr lang="zh-CN" altLang="en-US" sz="1400" dirty="0"/>
              <a:t>单击此处添加文本</a:t>
            </a:r>
            <a:endParaRPr lang="en-US" altLang="zh-CN" sz="1400" dirty="0"/>
          </a:p>
          <a:p>
            <a:pPr algn="ctr"/>
            <a:r>
              <a:rPr lang="zh-CN" altLang="en-US" sz="1400" dirty="0"/>
              <a:t>单击此处添加文本</a:t>
            </a:r>
          </a:p>
        </p:txBody>
      </p:sp>
      <p:grpSp>
        <p:nvGrpSpPr>
          <p:cNvPr id="2" name="组合 1"/>
          <p:cNvGrpSpPr/>
          <p:nvPr/>
        </p:nvGrpSpPr>
        <p:grpSpPr>
          <a:xfrm>
            <a:off x="-1" y="843558"/>
            <a:ext cx="3788866" cy="1632620"/>
            <a:chOff x="-1" y="843558"/>
            <a:chExt cx="3788866" cy="1632620"/>
          </a:xfrm>
        </p:grpSpPr>
        <p:pic>
          <p:nvPicPr>
            <p:cNvPr id="8" name="Picture 3" descr="C:\Users\Administrator\Desktop\水墨 .png"/>
            <p:cNvPicPr>
              <a:picLocks noChangeAspect="1" noChangeArrowheads="1"/>
            </p:cNvPicPr>
            <p:nvPr/>
          </p:nvPicPr>
          <p:blipFill rotWithShape="1">
            <a:blip r:embed="rId3"/>
            <a:srcRect r="2784"/>
            <a:stretch/>
          </p:blipFill>
          <p:spPr bwMode="auto">
            <a:xfrm flipH="1">
              <a:off x="-1" y="1779662"/>
              <a:ext cx="3788865" cy="696516"/>
            </a:xfrm>
            <a:prstGeom prst="rect">
              <a:avLst/>
            </a:prstGeom>
            <a:noFill/>
            <a:ln w="9525">
              <a:noFill/>
              <a:miter lim="800000"/>
              <a:headEnd/>
              <a:tailEnd/>
            </a:ln>
          </p:spPr>
        </p:pic>
        <p:pic>
          <p:nvPicPr>
            <p:cNvPr id="9" name="Picture 2" descr="C:\Users\Administrator\Desktop\11519219_230238617143_2副本.png"/>
            <p:cNvPicPr>
              <a:picLocks noChangeAspect="1" noChangeArrowheads="1"/>
            </p:cNvPicPr>
            <p:nvPr/>
          </p:nvPicPr>
          <p:blipFill>
            <a:blip r:embed="rId4" cstate="print">
              <a:extLst>
                <a:ext uri="{BEBA8EAE-BF5A-486C-A8C5-ECC9F3942E4B}">
                  <a14:imgProps xmlns:a14="http://schemas.microsoft.com/office/drawing/2010/main">
                    <a14:imgLayer r:embed="rId5">
                      <a14:imgEffect>
                        <a14:brightnessContrast bright="-20000"/>
                      </a14:imgEffect>
                    </a14:imgLayer>
                  </a14:imgProps>
                </a:ext>
                <a:ext uri="{28A0092B-C50C-407E-A947-70E740481C1C}">
                  <a14:useLocalDpi xmlns:a14="http://schemas.microsoft.com/office/drawing/2010/main" val="0"/>
                </a:ext>
              </a:extLst>
            </a:blip>
            <a:srcRect/>
            <a:stretch>
              <a:fillRect/>
            </a:stretch>
          </p:blipFill>
          <p:spPr bwMode="auto">
            <a:xfrm rot="10800000">
              <a:off x="2215011" y="843558"/>
              <a:ext cx="1573854" cy="1537130"/>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20"/>
            <p:cNvSpPr txBox="1"/>
            <p:nvPr/>
          </p:nvSpPr>
          <p:spPr>
            <a:xfrm>
              <a:off x="2707185" y="1275606"/>
              <a:ext cx="639919" cy="584775"/>
            </a:xfrm>
            <a:prstGeom prst="rect">
              <a:avLst/>
            </a:prstGeom>
            <a:noFill/>
          </p:spPr>
          <p:txBody>
            <a:bodyPr wrap="none" rtlCol="0">
              <a:spAutoFit/>
            </a:bodyPr>
            <a:lstStyle/>
            <a:p>
              <a:r>
                <a:rPr lang="en-US" altLang="zh-CN" sz="3200" b="1" dirty="0"/>
                <a:t>01</a:t>
              </a:r>
              <a:endParaRPr lang="zh-CN" altLang="en-US" sz="3200" b="1" dirty="0"/>
            </a:p>
          </p:txBody>
        </p:sp>
      </p:grpSp>
      <p:grpSp>
        <p:nvGrpSpPr>
          <p:cNvPr id="3" name="组合 2"/>
          <p:cNvGrpSpPr/>
          <p:nvPr/>
        </p:nvGrpSpPr>
        <p:grpSpPr>
          <a:xfrm>
            <a:off x="0" y="1502850"/>
            <a:ext cx="6684137" cy="1632620"/>
            <a:chOff x="0" y="1502850"/>
            <a:chExt cx="6684137" cy="1632620"/>
          </a:xfrm>
        </p:grpSpPr>
        <p:pic>
          <p:nvPicPr>
            <p:cNvPr id="10" name="Picture 3" descr="C:\Users\Administrator\Desktop\水墨 .png"/>
            <p:cNvPicPr>
              <a:picLocks noChangeAspect="1" noChangeArrowheads="1"/>
            </p:cNvPicPr>
            <p:nvPr/>
          </p:nvPicPr>
          <p:blipFill rotWithShape="1">
            <a:blip r:embed="rId3"/>
            <a:srcRect r="1656"/>
            <a:stretch/>
          </p:blipFill>
          <p:spPr bwMode="auto">
            <a:xfrm flipH="1">
              <a:off x="0" y="2438954"/>
              <a:ext cx="6444208" cy="696516"/>
            </a:xfrm>
            <a:prstGeom prst="rect">
              <a:avLst/>
            </a:prstGeom>
            <a:noFill/>
            <a:ln w="9525">
              <a:noFill/>
              <a:miter lim="800000"/>
              <a:headEnd/>
              <a:tailEnd/>
            </a:ln>
          </p:spPr>
        </p:pic>
        <p:pic>
          <p:nvPicPr>
            <p:cNvPr id="11" name="Picture 2" descr="C:\Users\Administrator\Desktop\11519219_230238617143_2副本.png"/>
            <p:cNvPicPr>
              <a:picLocks noChangeAspect="1" noChangeArrowheads="1"/>
            </p:cNvPicPr>
            <p:nvPr/>
          </p:nvPicPr>
          <p:blipFill>
            <a:blip r:embed="rId4" cstate="print">
              <a:extLst>
                <a:ext uri="{BEBA8EAE-BF5A-486C-A8C5-ECC9F3942E4B}">
                  <a14:imgProps xmlns:a14="http://schemas.microsoft.com/office/drawing/2010/main">
                    <a14:imgLayer r:embed="rId5">
                      <a14:imgEffect>
                        <a14:brightnessContrast bright="-20000"/>
                      </a14:imgEffect>
                    </a14:imgLayer>
                  </a14:imgProps>
                </a:ext>
                <a:ext uri="{28A0092B-C50C-407E-A947-70E740481C1C}">
                  <a14:useLocalDpi xmlns:a14="http://schemas.microsoft.com/office/drawing/2010/main" val="0"/>
                </a:ext>
              </a:extLst>
            </a:blip>
            <a:srcRect/>
            <a:stretch>
              <a:fillRect/>
            </a:stretch>
          </p:blipFill>
          <p:spPr bwMode="auto">
            <a:xfrm rot="10800000">
              <a:off x="5110283" y="1502850"/>
              <a:ext cx="1573854" cy="1537130"/>
            </a:xfrm>
            <a:prstGeom prst="rect">
              <a:avLst/>
            </a:prstGeom>
            <a:noFill/>
            <a:extLst>
              <a:ext uri="{909E8E84-426E-40DD-AFC4-6F175D3DCCD1}">
                <a14:hiddenFill xmlns:a14="http://schemas.microsoft.com/office/drawing/2010/main">
                  <a:solidFill>
                    <a:srgbClr val="FFFFFF"/>
                  </a:solidFill>
                </a14:hiddenFill>
              </a:ext>
            </a:extLst>
          </p:spPr>
        </p:pic>
        <p:sp>
          <p:nvSpPr>
            <p:cNvPr id="22" name="TextBox 21"/>
            <p:cNvSpPr txBox="1"/>
            <p:nvPr/>
          </p:nvSpPr>
          <p:spPr>
            <a:xfrm>
              <a:off x="5577250" y="1938486"/>
              <a:ext cx="639919" cy="584775"/>
            </a:xfrm>
            <a:prstGeom prst="rect">
              <a:avLst/>
            </a:prstGeom>
            <a:noFill/>
          </p:spPr>
          <p:txBody>
            <a:bodyPr wrap="none" rtlCol="0">
              <a:spAutoFit/>
            </a:bodyPr>
            <a:lstStyle/>
            <a:p>
              <a:r>
                <a:rPr lang="en-US" altLang="zh-CN" sz="3200" b="1" dirty="0"/>
                <a:t>02</a:t>
              </a:r>
              <a:endParaRPr lang="zh-CN" altLang="en-US" sz="3200" b="1" dirty="0"/>
            </a:p>
          </p:txBody>
        </p:sp>
      </p:grpSp>
      <p:grpSp>
        <p:nvGrpSpPr>
          <p:cNvPr id="4" name="组合 3"/>
          <p:cNvGrpSpPr/>
          <p:nvPr/>
        </p:nvGrpSpPr>
        <p:grpSpPr>
          <a:xfrm>
            <a:off x="0" y="3219822"/>
            <a:ext cx="5569790" cy="1709349"/>
            <a:chOff x="0" y="3219822"/>
            <a:chExt cx="5569790" cy="1709349"/>
          </a:xfrm>
        </p:grpSpPr>
        <p:pic>
          <p:nvPicPr>
            <p:cNvPr id="12" name="Picture 3" descr="C:\Users\Administrator\Desktop\水墨 .png"/>
            <p:cNvPicPr>
              <a:picLocks noChangeAspect="1" noChangeArrowheads="1"/>
            </p:cNvPicPr>
            <p:nvPr/>
          </p:nvPicPr>
          <p:blipFill rotWithShape="1">
            <a:blip r:embed="rId3"/>
            <a:srcRect r="17943"/>
            <a:stretch/>
          </p:blipFill>
          <p:spPr bwMode="auto">
            <a:xfrm flipH="1">
              <a:off x="0" y="3219822"/>
              <a:ext cx="5436096" cy="696516"/>
            </a:xfrm>
            <a:prstGeom prst="rect">
              <a:avLst/>
            </a:prstGeom>
            <a:noFill/>
            <a:ln w="9525">
              <a:noFill/>
              <a:miter lim="800000"/>
              <a:headEnd/>
              <a:tailEnd/>
            </a:ln>
          </p:spPr>
        </p:pic>
        <p:pic>
          <p:nvPicPr>
            <p:cNvPr id="13" name="Picture 2" descr="C:\Users\Administrator\Desktop\11519219_230238617143_2副本.png"/>
            <p:cNvPicPr>
              <a:picLocks noChangeAspect="1" noChangeArrowheads="1"/>
            </p:cNvPicPr>
            <p:nvPr/>
          </p:nvPicPr>
          <p:blipFill>
            <a:blip r:embed="rId4" cstate="print">
              <a:extLst>
                <a:ext uri="{BEBA8EAE-BF5A-486C-A8C5-ECC9F3942E4B}">
                  <a14:imgProps xmlns:a14="http://schemas.microsoft.com/office/drawing/2010/main">
                    <a14:imgLayer r:embed="rId5">
                      <a14:imgEffect>
                        <a14:brightnessContrast bright="-20000"/>
                      </a14:imgEffect>
                    </a14:imgLayer>
                  </a14:imgProps>
                </a:ext>
                <a:ext uri="{28A0092B-C50C-407E-A947-70E740481C1C}">
                  <a14:useLocalDpi xmlns:a14="http://schemas.microsoft.com/office/drawing/2010/main" val="0"/>
                </a:ext>
              </a:extLst>
            </a:blip>
            <a:srcRect/>
            <a:stretch>
              <a:fillRect/>
            </a:stretch>
          </p:blipFill>
          <p:spPr bwMode="auto">
            <a:xfrm rot="10800000" flipV="1">
              <a:off x="3995936" y="3392041"/>
              <a:ext cx="1573854" cy="1537130"/>
            </a:xfrm>
            <a:prstGeom prst="rect">
              <a:avLst/>
            </a:prstGeom>
            <a:noFill/>
            <a:extLst>
              <a:ext uri="{909E8E84-426E-40DD-AFC4-6F175D3DCCD1}">
                <a14:hiddenFill xmlns:a14="http://schemas.microsoft.com/office/drawing/2010/main">
                  <a:solidFill>
                    <a:srgbClr val="FFFFFF"/>
                  </a:solidFill>
                </a14:hiddenFill>
              </a:ext>
            </a:extLst>
          </p:spPr>
        </p:pic>
        <p:sp>
          <p:nvSpPr>
            <p:cNvPr id="23" name="TextBox 22"/>
            <p:cNvSpPr txBox="1"/>
            <p:nvPr/>
          </p:nvSpPr>
          <p:spPr>
            <a:xfrm>
              <a:off x="4470364" y="3868218"/>
              <a:ext cx="639919" cy="584775"/>
            </a:xfrm>
            <a:prstGeom prst="rect">
              <a:avLst/>
            </a:prstGeom>
            <a:noFill/>
          </p:spPr>
          <p:txBody>
            <a:bodyPr wrap="none" rtlCol="0">
              <a:spAutoFit/>
            </a:bodyPr>
            <a:lstStyle/>
            <a:p>
              <a:r>
                <a:rPr lang="en-US" altLang="zh-CN" sz="3200" b="1" dirty="0"/>
                <a:t>03</a:t>
              </a:r>
              <a:endParaRPr lang="zh-CN" altLang="en-US" sz="3200" b="1" dirty="0"/>
            </a:p>
          </p:txBody>
        </p:sp>
      </p:grpSp>
    </p:spTree>
    <p:extLst>
      <p:ext uri="{BB962C8B-B14F-4D97-AF65-F5344CB8AC3E}">
        <p14:creationId xmlns:p14="http://schemas.microsoft.com/office/powerpoint/2010/main" val="3392014680"/>
      </p:ext>
    </p:extLst>
  </p:cSld>
  <p:clrMapOvr>
    <a:masterClrMapping/>
  </p:clrMapOvr>
  <mc:AlternateContent xmlns:mc="http://schemas.openxmlformats.org/markup-compatibility/2006" xmlns:p14="http://schemas.microsoft.com/office/powerpoint/2010/main">
    <mc:Choice Requires="p14">
      <p:transition spd="slow" p14:dur="1500" advTm="0">
        <p:push/>
      </p:transition>
    </mc:Choice>
    <mc:Fallback xmlns="">
      <p:transition spd="slow" advTm="0">
        <p:push/>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950"/>
                            </p:stCondLst>
                            <p:childTnLst>
                              <p:par>
                                <p:cTn id="13" presetID="2" presetClass="entr" presetSubtype="8"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1000" fill="hold"/>
                                        <p:tgtEl>
                                          <p:spTgt spid="2"/>
                                        </p:tgtEl>
                                        <p:attrNameLst>
                                          <p:attrName>ppt_x</p:attrName>
                                        </p:attrNameLst>
                                      </p:cBhvr>
                                      <p:tavLst>
                                        <p:tav tm="0">
                                          <p:val>
                                            <p:strVal val="0-#ppt_w/2"/>
                                          </p:val>
                                        </p:tav>
                                        <p:tav tm="100000">
                                          <p:val>
                                            <p:strVal val="#ppt_x"/>
                                          </p:val>
                                        </p:tav>
                                      </p:tavLst>
                                    </p:anim>
                                    <p:anim calcmode="lin" valueType="num">
                                      <p:cBhvr additive="base">
                                        <p:cTn id="16" dur="1000" fill="hold"/>
                                        <p:tgtEl>
                                          <p:spTgt spid="2"/>
                                        </p:tgtEl>
                                        <p:attrNameLst>
                                          <p:attrName>ppt_y</p:attrName>
                                        </p:attrNameLst>
                                      </p:cBhvr>
                                      <p:tavLst>
                                        <p:tav tm="0">
                                          <p:val>
                                            <p:strVal val="#ppt_y"/>
                                          </p:val>
                                        </p:tav>
                                        <p:tav tm="100000">
                                          <p:val>
                                            <p:strVal val="#ppt_y"/>
                                          </p:val>
                                        </p:tav>
                                      </p:tavLst>
                                    </p:anim>
                                  </p:childTnLst>
                                </p:cTn>
                              </p:par>
                            </p:childTnLst>
                          </p:cTn>
                        </p:par>
                        <p:par>
                          <p:cTn id="17" fill="hold">
                            <p:stCondLst>
                              <p:cond delay="1950"/>
                            </p:stCondLst>
                            <p:childTnLst>
                              <p:par>
                                <p:cTn id="18" presetID="22" presetClass="entr" presetSubtype="4" fill="hold" grpId="0" nodeType="after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down)">
                                      <p:cBhvr>
                                        <p:cTn id="20" dur="750"/>
                                        <p:tgtEl>
                                          <p:spTgt spid="14"/>
                                        </p:tgtEl>
                                      </p:cBhvr>
                                    </p:animEffect>
                                  </p:childTnLst>
                                </p:cTn>
                              </p:par>
                            </p:childTnLst>
                          </p:cTn>
                        </p:par>
                        <p:par>
                          <p:cTn id="21" fill="hold">
                            <p:stCondLst>
                              <p:cond delay="2700"/>
                            </p:stCondLst>
                            <p:childTnLst>
                              <p:par>
                                <p:cTn id="22" presetID="2" presetClass="entr" presetSubtype="8" fill="hold" nodeType="after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additive="base">
                                        <p:cTn id="24" dur="1000" fill="hold"/>
                                        <p:tgtEl>
                                          <p:spTgt spid="3"/>
                                        </p:tgtEl>
                                        <p:attrNameLst>
                                          <p:attrName>ppt_x</p:attrName>
                                        </p:attrNameLst>
                                      </p:cBhvr>
                                      <p:tavLst>
                                        <p:tav tm="0">
                                          <p:val>
                                            <p:strVal val="0-#ppt_w/2"/>
                                          </p:val>
                                        </p:tav>
                                        <p:tav tm="100000">
                                          <p:val>
                                            <p:strVal val="#ppt_x"/>
                                          </p:val>
                                        </p:tav>
                                      </p:tavLst>
                                    </p:anim>
                                    <p:anim calcmode="lin" valueType="num">
                                      <p:cBhvr additive="base">
                                        <p:cTn id="25" dur="1000" fill="hold"/>
                                        <p:tgtEl>
                                          <p:spTgt spid="3"/>
                                        </p:tgtEl>
                                        <p:attrNameLst>
                                          <p:attrName>ppt_y</p:attrName>
                                        </p:attrNameLst>
                                      </p:cBhvr>
                                      <p:tavLst>
                                        <p:tav tm="0">
                                          <p:val>
                                            <p:strVal val="#ppt_y"/>
                                          </p:val>
                                        </p:tav>
                                        <p:tav tm="100000">
                                          <p:val>
                                            <p:strVal val="#ppt_y"/>
                                          </p:val>
                                        </p:tav>
                                      </p:tavLst>
                                    </p:anim>
                                  </p:childTnLst>
                                </p:cTn>
                              </p:par>
                            </p:childTnLst>
                          </p:cTn>
                        </p:par>
                        <p:par>
                          <p:cTn id="26" fill="hold">
                            <p:stCondLst>
                              <p:cond delay="3700"/>
                            </p:stCondLst>
                            <p:childTnLst>
                              <p:par>
                                <p:cTn id="27" presetID="22" presetClass="entr" presetSubtype="4" fill="hold" grpId="0" nodeType="after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wipe(down)">
                                      <p:cBhvr>
                                        <p:cTn id="29" dur="750"/>
                                        <p:tgtEl>
                                          <p:spTgt spid="18"/>
                                        </p:tgtEl>
                                      </p:cBhvr>
                                    </p:animEffect>
                                  </p:childTnLst>
                                </p:cTn>
                              </p:par>
                            </p:childTnLst>
                          </p:cTn>
                        </p:par>
                        <p:par>
                          <p:cTn id="30" fill="hold">
                            <p:stCondLst>
                              <p:cond delay="4450"/>
                            </p:stCondLst>
                            <p:childTnLst>
                              <p:par>
                                <p:cTn id="31" presetID="2" presetClass="entr" presetSubtype="8" fill="hold" nodeType="afterEffect">
                                  <p:stCondLst>
                                    <p:cond delay="0"/>
                                  </p:stCondLst>
                                  <p:childTnLst>
                                    <p:set>
                                      <p:cBhvr>
                                        <p:cTn id="32" dur="1" fill="hold">
                                          <p:stCondLst>
                                            <p:cond delay="0"/>
                                          </p:stCondLst>
                                        </p:cTn>
                                        <p:tgtEl>
                                          <p:spTgt spid="4"/>
                                        </p:tgtEl>
                                        <p:attrNameLst>
                                          <p:attrName>style.visibility</p:attrName>
                                        </p:attrNameLst>
                                      </p:cBhvr>
                                      <p:to>
                                        <p:strVal val="visible"/>
                                      </p:to>
                                    </p:set>
                                    <p:anim calcmode="lin" valueType="num">
                                      <p:cBhvr additive="base">
                                        <p:cTn id="33" dur="1000" fill="hold"/>
                                        <p:tgtEl>
                                          <p:spTgt spid="4"/>
                                        </p:tgtEl>
                                        <p:attrNameLst>
                                          <p:attrName>ppt_x</p:attrName>
                                        </p:attrNameLst>
                                      </p:cBhvr>
                                      <p:tavLst>
                                        <p:tav tm="0">
                                          <p:val>
                                            <p:strVal val="0-#ppt_w/2"/>
                                          </p:val>
                                        </p:tav>
                                        <p:tav tm="100000">
                                          <p:val>
                                            <p:strVal val="#ppt_x"/>
                                          </p:val>
                                        </p:tav>
                                      </p:tavLst>
                                    </p:anim>
                                    <p:anim calcmode="lin" valueType="num">
                                      <p:cBhvr additive="base">
                                        <p:cTn id="34" dur="1000" fill="hold"/>
                                        <p:tgtEl>
                                          <p:spTgt spid="4"/>
                                        </p:tgtEl>
                                        <p:attrNameLst>
                                          <p:attrName>ppt_y</p:attrName>
                                        </p:attrNameLst>
                                      </p:cBhvr>
                                      <p:tavLst>
                                        <p:tav tm="0">
                                          <p:val>
                                            <p:strVal val="#ppt_y"/>
                                          </p:val>
                                        </p:tav>
                                        <p:tav tm="100000">
                                          <p:val>
                                            <p:strVal val="#ppt_y"/>
                                          </p:val>
                                        </p:tav>
                                      </p:tavLst>
                                    </p:anim>
                                  </p:childTnLst>
                                </p:cTn>
                              </p:par>
                            </p:childTnLst>
                          </p:cTn>
                        </p:par>
                        <p:par>
                          <p:cTn id="35" fill="hold">
                            <p:stCondLst>
                              <p:cond delay="5450"/>
                            </p:stCondLst>
                            <p:childTnLst>
                              <p:par>
                                <p:cTn id="36" presetID="22" presetClass="entr" presetSubtype="4" fill="hold" grpId="0" nodeType="after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wipe(down)">
                                      <p:cBhvr>
                                        <p:cTn id="38" dur="750"/>
                                        <p:tgtEl>
                                          <p:spTgt spid="19"/>
                                        </p:tgtEl>
                                      </p:cBhvr>
                                    </p:animEffect>
                                  </p:childTnLst>
                                </p:cTn>
                              </p:par>
                            </p:childTnLst>
                          </p:cTn>
                        </p:par>
                        <p:par>
                          <p:cTn id="39" fill="hold">
                            <p:stCondLst>
                              <p:cond delay="6200"/>
                            </p:stCondLst>
                            <p:childTnLst>
                              <p:par>
                                <p:cTn id="40" presetID="2" presetClass="exit" presetSubtype="2" fill="hold" nodeType="afterEffect">
                                  <p:stCondLst>
                                    <p:cond delay="1000"/>
                                  </p:stCondLst>
                                  <p:childTnLst>
                                    <p:anim calcmode="lin" valueType="num">
                                      <p:cBhvr additive="base">
                                        <p:cTn id="41" dur="1000"/>
                                        <p:tgtEl>
                                          <p:spTgt spid="3"/>
                                        </p:tgtEl>
                                        <p:attrNameLst>
                                          <p:attrName>ppt_x</p:attrName>
                                        </p:attrNameLst>
                                      </p:cBhvr>
                                      <p:tavLst>
                                        <p:tav tm="0">
                                          <p:val>
                                            <p:strVal val="ppt_x"/>
                                          </p:val>
                                        </p:tav>
                                        <p:tav tm="100000">
                                          <p:val>
                                            <p:strVal val="1+ppt_w/2"/>
                                          </p:val>
                                        </p:tav>
                                      </p:tavLst>
                                    </p:anim>
                                    <p:anim calcmode="lin" valueType="num">
                                      <p:cBhvr additive="base">
                                        <p:cTn id="42" dur="1000"/>
                                        <p:tgtEl>
                                          <p:spTgt spid="3"/>
                                        </p:tgtEl>
                                        <p:attrNameLst>
                                          <p:attrName>ppt_y</p:attrName>
                                        </p:attrNameLst>
                                      </p:cBhvr>
                                      <p:tavLst>
                                        <p:tav tm="0">
                                          <p:val>
                                            <p:strVal val="ppt_y"/>
                                          </p:val>
                                        </p:tav>
                                        <p:tav tm="100000">
                                          <p:val>
                                            <p:strVal val="ppt_y"/>
                                          </p:val>
                                        </p:tav>
                                      </p:tavLst>
                                    </p:anim>
                                    <p:set>
                                      <p:cBhvr>
                                        <p:cTn id="43" dur="1" fill="hold">
                                          <p:stCondLst>
                                            <p:cond delay="999"/>
                                          </p:stCondLst>
                                        </p:cTn>
                                        <p:tgtEl>
                                          <p:spTgt spid="3"/>
                                        </p:tgtEl>
                                        <p:attrNameLst>
                                          <p:attrName>style.visibility</p:attrName>
                                        </p:attrNameLst>
                                      </p:cBhvr>
                                      <p:to>
                                        <p:strVal val="hidden"/>
                                      </p:to>
                                    </p:set>
                                  </p:childTnLst>
                                </p:cTn>
                              </p:par>
                              <p:par>
                                <p:cTn id="44" presetID="10" presetClass="exit" presetSubtype="0" fill="hold" grpId="1" nodeType="withEffect">
                                  <p:stCondLst>
                                    <p:cond delay="1000"/>
                                  </p:stCondLst>
                                  <p:childTnLst>
                                    <p:animEffect transition="out" filter="fade">
                                      <p:cBhvr>
                                        <p:cTn id="45" dur="750"/>
                                        <p:tgtEl>
                                          <p:spTgt spid="18"/>
                                        </p:tgtEl>
                                      </p:cBhvr>
                                    </p:animEffect>
                                    <p:set>
                                      <p:cBhvr>
                                        <p:cTn id="46" dur="1" fill="hold">
                                          <p:stCondLst>
                                            <p:cond delay="749"/>
                                          </p:stCondLst>
                                        </p:cTn>
                                        <p:tgtEl>
                                          <p:spTgt spid="18"/>
                                        </p:tgtEl>
                                        <p:attrNameLst>
                                          <p:attrName>style.visibility</p:attrName>
                                        </p:attrNameLst>
                                      </p:cBhvr>
                                      <p:to>
                                        <p:strVal val="hidden"/>
                                      </p:to>
                                    </p:set>
                                  </p:childTnLst>
                                </p:cTn>
                              </p:par>
                              <p:par>
                                <p:cTn id="47" presetID="2" presetClass="exit" presetSubtype="2" fill="hold" nodeType="withEffect">
                                  <p:stCondLst>
                                    <p:cond delay="1400"/>
                                  </p:stCondLst>
                                  <p:childTnLst>
                                    <p:anim calcmode="lin" valueType="num">
                                      <p:cBhvr additive="base">
                                        <p:cTn id="48" dur="1000"/>
                                        <p:tgtEl>
                                          <p:spTgt spid="2"/>
                                        </p:tgtEl>
                                        <p:attrNameLst>
                                          <p:attrName>ppt_x</p:attrName>
                                        </p:attrNameLst>
                                      </p:cBhvr>
                                      <p:tavLst>
                                        <p:tav tm="0">
                                          <p:val>
                                            <p:strVal val="ppt_x"/>
                                          </p:val>
                                        </p:tav>
                                        <p:tav tm="100000">
                                          <p:val>
                                            <p:strVal val="1+ppt_w/2"/>
                                          </p:val>
                                        </p:tav>
                                      </p:tavLst>
                                    </p:anim>
                                    <p:anim calcmode="lin" valueType="num">
                                      <p:cBhvr additive="base">
                                        <p:cTn id="49" dur="1000"/>
                                        <p:tgtEl>
                                          <p:spTgt spid="2"/>
                                        </p:tgtEl>
                                        <p:attrNameLst>
                                          <p:attrName>ppt_y</p:attrName>
                                        </p:attrNameLst>
                                      </p:cBhvr>
                                      <p:tavLst>
                                        <p:tav tm="0">
                                          <p:val>
                                            <p:strVal val="ppt_y"/>
                                          </p:val>
                                        </p:tav>
                                        <p:tav tm="100000">
                                          <p:val>
                                            <p:strVal val="ppt_y"/>
                                          </p:val>
                                        </p:tav>
                                      </p:tavLst>
                                    </p:anim>
                                    <p:set>
                                      <p:cBhvr>
                                        <p:cTn id="50" dur="1" fill="hold">
                                          <p:stCondLst>
                                            <p:cond delay="999"/>
                                          </p:stCondLst>
                                        </p:cTn>
                                        <p:tgtEl>
                                          <p:spTgt spid="2"/>
                                        </p:tgtEl>
                                        <p:attrNameLst>
                                          <p:attrName>style.visibility</p:attrName>
                                        </p:attrNameLst>
                                      </p:cBhvr>
                                      <p:to>
                                        <p:strVal val="hidden"/>
                                      </p:to>
                                    </p:set>
                                  </p:childTnLst>
                                </p:cTn>
                              </p:par>
                              <p:par>
                                <p:cTn id="51" presetID="10" presetClass="exit" presetSubtype="0" fill="hold" grpId="1" nodeType="withEffect">
                                  <p:stCondLst>
                                    <p:cond delay="1400"/>
                                  </p:stCondLst>
                                  <p:childTnLst>
                                    <p:animEffect transition="out" filter="fade">
                                      <p:cBhvr>
                                        <p:cTn id="52" dur="750"/>
                                        <p:tgtEl>
                                          <p:spTgt spid="14"/>
                                        </p:tgtEl>
                                      </p:cBhvr>
                                    </p:animEffect>
                                    <p:set>
                                      <p:cBhvr>
                                        <p:cTn id="53" dur="1" fill="hold">
                                          <p:stCondLst>
                                            <p:cond delay="749"/>
                                          </p:stCondLst>
                                        </p:cTn>
                                        <p:tgtEl>
                                          <p:spTgt spid="14"/>
                                        </p:tgtEl>
                                        <p:attrNameLst>
                                          <p:attrName>style.visibility</p:attrName>
                                        </p:attrNameLst>
                                      </p:cBhvr>
                                      <p:to>
                                        <p:strVal val="hidden"/>
                                      </p:to>
                                    </p:set>
                                  </p:childTnLst>
                                </p:cTn>
                              </p:par>
                              <p:par>
                                <p:cTn id="54" presetID="2" presetClass="exit" presetSubtype="2" fill="hold" nodeType="withEffect">
                                  <p:stCondLst>
                                    <p:cond delay="1800"/>
                                  </p:stCondLst>
                                  <p:childTnLst>
                                    <p:anim calcmode="lin" valueType="num">
                                      <p:cBhvr additive="base">
                                        <p:cTn id="55" dur="1000"/>
                                        <p:tgtEl>
                                          <p:spTgt spid="4"/>
                                        </p:tgtEl>
                                        <p:attrNameLst>
                                          <p:attrName>ppt_x</p:attrName>
                                        </p:attrNameLst>
                                      </p:cBhvr>
                                      <p:tavLst>
                                        <p:tav tm="0">
                                          <p:val>
                                            <p:strVal val="ppt_x"/>
                                          </p:val>
                                        </p:tav>
                                        <p:tav tm="100000">
                                          <p:val>
                                            <p:strVal val="1+ppt_w/2"/>
                                          </p:val>
                                        </p:tav>
                                      </p:tavLst>
                                    </p:anim>
                                    <p:anim calcmode="lin" valueType="num">
                                      <p:cBhvr additive="base">
                                        <p:cTn id="56" dur="1000"/>
                                        <p:tgtEl>
                                          <p:spTgt spid="4"/>
                                        </p:tgtEl>
                                        <p:attrNameLst>
                                          <p:attrName>ppt_y</p:attrName>
                                        </p:attrNameLst>
                                      </p:cBhvr>
                                      <p:tavLst>
                                        <p:tav tm="0">
                                          <p:val>
                                            <p:strVal val="ppt_y"/>
                                          </p:val>
                                        </p:tav>
                                        <p:tav tm="100000">
                                          <p:val>
                                            <p:strVal val="ppt_y"/>
                                          </p:val>
                                        </p:tav>
                                      </p:tavLst>
                                    </p:anim>
                                    <p:set>
                                      <p:cBhvr>
                                        <p:cTn id="57" dur="1" fill="hold">
                                          <p:stCondLst>
                                            <p:cond delay="999"/>
                                          </p:stCondLst>
                                        </p:cTn>
                                        <p:tgtEl>
                                          <p:spTgt spid="4"/>
                                        </p:tgtEl>
                                        <p:attrNameLst>
                                          <p:attrName>style.visibility</p:attrName>
                                        </p:attrNameLst>
                                      </p:cBhvr>
                                      <p:to>
                                        <p:strVal val="hidden"/>
                                      </p:to>
                                    </p:set>
                                  </p:childTnLst>
                                </p:cTn>
                              </p:par>
                              <p:par>
                                <p:cTn id="58" presetID="10" presetClass="exit" presetSubtype="0" fill="hold" grpId="1" nodeType="withEffect">
                                  <p:stCondLst>
                                    <p:cond delay="1800"/>
                                  </p:stCondLst>
                                  <p:childTnLst>
                                    <p:animEffect transition="out" filter="fade">
                                      <p:cBhvr>
                                        <p:cTn id="59" dur="750"/>
                                        <p:tgtEl>
                                          <p:spTgt spid="19"/>
                                        </p:tgtEl>
                                      </p:cBhvr>
                                    </p:animEffect>
                                    <p:set>
                                      <p:cBhvr>
                                        <p:cTn id="60" dur="1" fill="hold">
                                          <p:stCondLst>
                                            <p:cond delay="74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4" grpId="0"/>
      <p:bldP spid="14" grpId="1"/>
      <p:bldP spid="18" grpId="0"/>
      <p:bldP spid="18" grpId="1"/>
      <p:bldP spid="19" grpId="0"/>
      <p:bldP spid="19"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a:spLocks noChangeArrowheads="1"/>
          </p:cNvSpPr>
          <p:nvPr/>
        </p:nvSpPr>
        <p:spPr bwMode="auto">
          <a:xfrm>
            <a:off x="428596" y="264611"/>
            <a:ext cx="2778682" cy="411829"/>
          </a:xfrm>
          <a:prstGeom prst="rect">
            <a:avLst/>
          </a:prstGeom>
          <a:noFill/>
          <a:ln w="9525">
            <a:noFill/>
            <a:miter lim="800000"/>
            <a:headEnd/>
            <a:tailEnd/>
          </a:ln>
        </p:spPr>
        <p:txBody>
          <a:bodyPr wrap="none" lIns="72567" tIns="36283" rIns="72567" bIns="36283">
            <a:spAutoFit/>
          </a:bodyPr>
          <a:lstStyle/>
          <a:p>
            <a:r>
              <a:rPr lang="en-US" altLang="zh-CN" sz="2200" dirty="0">
                <a:latin typeface="方正大标宋简体" pitchFamily="2" charset="-122"/>
                <a:ea typeface="方正大标宋简体" pitchFamily="2" charset="-122"/>
              </a:rPr>
              <a:t>&gt;&gt;</a:t>
            </a:r>
            <a:r>
              <a:rPr lang="zh-CN" altLang="en-US" sz="2200" dirty="0">
                <a:latin typeface="方正大标宋简体" pitchFamily="2" charset="-122"/>
                <a:ea typeface="方正大标宋简体" pitchFamily="2" charset="-122"/>
              </a:rPr>
              <a:t>单击此处添加标题</a:t>
            </a:r>
          </a:p>
        </p:txBody>
      </p:sp>
      <p:pic>
        <p:nvPicPr>
          <p:cNvPr id="18" name="Picture 7" descr="C:\Users\Administrator\Desktop\1.png"/>
          <p:cNvPicPr>
            <a:picLocks noChangeAspect="1" noChangeArrowheads="1"/>
          </p:cNvPicPr>
          <p:nvPr/>
        </p:nvPicPr>
        <p:blipFill>
          <a:blip r:embed="rId3">
            <a:extLst>
              <a:ext uri="{BEBA8EAE-BF5A-486C-A8C5-ECC9F3942E4B}">
                <a14:imgProps xmlns:a14="http://schemas.microsoft.com/office/drawing/2010/main">
                  <a14:imgLayer r:embed="rId4">
                    <a14:imgEffect>
                      <a14:saturation sat="33000"/>
                    </a14:imgEffect>
                  </a14:imgLayer>
                </a14:imgProps>
              </a:ext>
            </a:extLst>
          </a:blip>
          <a:srcRect/>
          <a:stretch>
            <a:fillRect/>
          </a:stretch>
        </p:blipFill>
        <p:spPr bwMode="auto">
          <a:xfrm>
            <a:off x="1259632" y="555526"/>
            <a:ext cx="7884353" cy="4464496"/>
          </a:xfrm>
          <a:prstGeom prst="rect">
            <a:avLst/>
          </a:prstGeom>
          <a:noFill/>
        </p:spPr>
      </p:pic>
      <p:pic>
        <p:nvPicPr>
          <p:cNvPr id="21" name="Picture 4" descr="C:\Users\Administrator\Desktop\2.png"/>
          <p:cNvPicPr>
            <a:picLocks noChangeAspect="1" noChangeArrowheads="1"/>
          </p:cNvPicPr>
          <p:nvPr/>
        </p:nvPicPr>
        <p:blipFill rotWithShape="1">
          <a:blip r:embed="rId5">
            <a:extLst>
              <a:ext uri="{BEBA8EAE-BF5A-486C-A8C5-ECC9F3942E4B}">
                <a14:imgProps xmlns:a14="http://schemas.microsoft.com/office/drawing/2010/main">
                  <a14:imgLayer r:embed="rId6">
                    <a14:imgEffect>
                      <a14:sharpenSoften amount="50000"/>
                    </a14:imgEffect>
                  </a14:imgLayer>
                </a14:imgProps>
              </a:ext>
            </a:extLst>
          </a:blip>
          <a:srcRect t="11098"/>
          <a:stretch/>
        </p:blipFill>
        <p:spPr bwMode="auto">
          <a:xfrm flipH="1">
            <a:off x="5292080" y="0"/>
            <a:ext cx="3851920" cy="1894948"/>
          </a:xfrm>
          <a:prstGeom prst="rect">
            <a:avLst/>
          </a:prstGeom>
          <a:noFill/>
        </p:spPr>
      </p:pic>
      <p:grpSp>
        <p:nvGrpSpPr>
          <p:cNvPr id="3" name="组合 2"/>
          <p:cNvGrpSpPr/>
          <p:nvPr/>
        </p:nvGrpSpPr>
        <p:grpSpPr>
          <a:xfrm>
            <a:off x="3563888" y="1707654"/>
            <a:ext cx="3293732" cy="2400657"/>
            <a:chOff x="3563888" y="1707654"/>
            <a:chExt cx="3293732" cy="2400657"/>
          </a:xfrm>
        </p:grpSpPr>
        <p:sp>
          <p:nvSpPr>
            <p:cNvPr id="2" name="TextBox 1"/>
            <p:cNvSpPr txBox="1"/>
            <p:nvPr/>
          </p:nvSpPr>
          <p:spPr>
            <a:xfrm>
              <a:off x="6395955" y="1707654"/>
              <a:ext cx="461665" cy="2400657"/>
            </a:xfrm>
            <a:prstGeom prst="rect">
              <a:avLst/>
            </a:prstGeom>
            <a:noFill/>
          </p:spPr>
          <p:txBody>
            <a:bodyPr vert="eaVert" wrap="none" rtlCol="0">
              <a:spAutoFit/>
            </a:bodyPr>
            <a:lstStyle/>
            <a:p>
              <a:r>
                <a:rPr lang="zh-CN" altLang="en-US" dirty="0"/>
                <a:t>点击此处添加文字标题</a:t>
              </a:r>
            </a:p>
          </p:txBody>
        </p:sp>
        <p:sp>
          <p:nvSpPr>
            <p:cNvPr id="23" name="TextBox 22"/>
            <p:cNvSpPr txBox="1"/>
            <p:nvPr/>
          </p:nvSpPr>
          <p:spPr>
            <a:xfrm>
              <a:off x="5795756" y="1707654"/>
              <a:ext cx="461665" cy="2400657"/>
            </a:xfrm>
            <a:prstGeom prst="rect">
              <a:avLst/>
            </a:prstGeom>
            <a:noFill/>
          </p:spPr>
          <p:txBody>
            <a:bodyPr vert="eaVert" wrap="none" rtlCol="0">
              <a:spAutoFit/>
            </a:bodyPr>
            <a:lstStyle/>
            <a:p>
              <a:r>
                <a:rPr lang="zh-CN" altLang="en-US" dirty="0"/>
                <a:t>点击此处添加文字标题</a:t>
              </a:r>
            </a:p>
          </p:txBody>
        </p:sp>
        <p:sp>
          <p:nvSpPr>
            <p:cNvPr id="24" name="TextBox 23"/>
            <p:cNvSpPr txBox="1"/>
            <p:nvPr/>
          </p:nvSpPr>
          <p:spPr>
            <a:xfrm>
              <a:off x="5210754" y="1707654"/>
              <a:ext cx="461665" cy="2400657"/>
            </a:xfrm>
            <a:prstGeom prst="rect">
              <a:avLst/>
            </a:prstGeom>
            <a:noFill/>
          </p:spPr>
          <p:txBody>
            <a:bodyPr vert="eaVert" wrap="none" rtlCol="0">
              <a:spAutoFit/>
            </a:bodyPr>
            <a:lstStyle/>
            <a:p>
              <a:r>
                <a:rPr lang="zh-CN" altLang="en-US" dirty="0"/>
                <a:t>点击此处添加文字标题</a:t>
              </a:r>
            </a:p>
          </p:txBody>
        </p:sp>
        <p:sp>
          <p:nvSpPr>
            <p:cNvPr id="25" name="TextBox 24"/>
            <p:cNvSpPr txBox="1"/>
            <p:nvPr/>
          </p:nvSpPr>
          <p:spPr>
            <a:xfrm>
              <a:off x="4686019" y="1707654"/>
              <a:ext cx="461665" cy="2400657"/>
            </a:xfrm>
            <a:prstGeom prst="rect">
              <a:avLst/>
            </a:prstGeom>
            <a:noFill/>
          </p:spPr>
          <p:txBody>
            <a:bodyPr vert="eaVert" wrap="none" rtlCol="0">
              <a:spAutoFit/>
            </a:bodyPr>
            <a:lstStyle/>
            <a:p>
              <a:r>
                <a:rPr lang="zh-CN" altLang="en-US" dirty="0"/>
                <a:t>点击此处添加文字标题</a:t>
              </a:r>
            </a:p>
          </p:txBody>
        </p:sp>
        <p:sp>
          <p:nvSpPr>
            <p:cNvPr id="29" name="TextBox 28"/>
            <p:cNvSpPr txBox="1"/>
            <p:nvPr/>
          </p:nvSpPr>
          <p:spPr>
            <a:xfrm>
              <a:off x="4185419" y="1707654"/>
              <a:ext cx="461665" cy="2400657"/>
            </a:xfrm>
            <a:prstGeom prst="rect">
              <a:avLst/>
            </a:prstGeom>
            <a:noFill/>
          </p:spPr>
          <p:txBody>
            <a:bodyPr vert="eaVert" wrap="none" rtlCol="0">
              <a:spAutoFit/>
            </a:bodyPr>
            <a:lstStyle/>
            <a:p>
              <a:r>
                <a:rPr lang="zh-CN" altLang="en-US" dirty="0"/>
                <a:t>点击此处添加文字标题</a:t>
              </a:r>
            </a:p>
          </p:txBody>
        </p:sp>
        <p:sp>
          <p:nvSpPr>
            <p:cNvPr id="30" name="TextBox 29"/>
            <p:cNvSpPr txBox="1"/>
            <p:nvPr/>
          </p:nvSpPr>
          <p:spPr>
            <a:xfrm>
              <a:off x="3585220" y="1707654"/>
              <a:ext cx="461665" cy="2400657"/>
            </a:xfrm>
            <a:prstGeom prst="rect">
              <a:avLst/>
            </a:prstGeom>
            <a:noFill/>
          </p:spPr>
          <p:txBody>
            <a:bodyPr vert="eaVert" wrap="none" rtlCol="0">
              <a:spAutoFit/>
            </a:bodyPr>
            <a:lstStyle/>
            <a:p>
              <a:r>
                <a:rPr lang="zh-CN" altLang="en-US" dirty="0"/>
                <a:t>点击此处添加文字标题</a:t>
              </a:r>
            </a:p>
          </p:txBody>
        </p:sp>
        <p:cxnSp>
          <p:nvCxnSpPr>
            <p:cNvPr id="4" name="直接连接符 3"/>
            <p:cNvCxnSpPr/>
            <p:nvPr/>
          </p:nvCxnSpPr>
          <p:spPr>
            <a:xfrm>
              <a:off x="4128211" y="1707654"/>
              <a:ext cx="0" cy="2400657"/>
            </a:xfrm>
            <a:prstGeom prst="line">
              <a:avLst/>
            </a:prstGeom>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4647084" y="1707654"/>
              <a:ext cx="0" cy="2400657"/>
            </a:xfrm>
            <a:prstGeom prst="line">
              <a:avLst/>
            </a:prstGeom>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5203470" y="1707654"/>
              <a:ext cx="0" cy="2400657"/>
            </a:xfrm>
            <a:prstGeom prst="line">
              <a:avLst/>
            </a:prstGeom>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5721334" y="1707654"/>
              <a:ext cx="0" cy="2400657"/>
            </a:xfrm>
            <a:prstGeom prst="line">
              <a:avLst/>
            </a:prstGeom>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6381709" y="1707654"/>
              <a:ext cx="0" cy="2400657"/>
            </a:xfrm>
            <a:prstGeom prst="line">
              <a:avLst/>
            </a:prstGeom>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3563888" y="1707654"/>
              <a:ext cx="0" cy="2400657"/>
            </a:xfrm>
            <a:prstGeom prst="line">
              <a:avLst/>
            </a:prstGeom>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6857620" y="1707654"/>
              <a:ext cx="0" cy="2400657"/>
            </a:xfrm>
            <a:prstGeom prst="line">
              <a:avLst/>
            </a:prstGeom>
          </p:spPr>
          <p:style>
            <a:lnRef idx="1">
              <a:schemeClr val="accent1"/>
            </a:lnRef>
            <a:fillRef idx="0">
              <a:schemeClr val="accent1"/>
            </a:fillRef>
            <a:effectRef idx="0">
              <a:schemeClr val="accent1"/>
            </a:effectRef>
            <a:fontRef idx="minor">
              <a:schemeClr val="tx1"/>
            </a:fontRef>
          </p:style>
        </p:cxnSp>
      </p:grpSp>
      <p:pic>
        <p:nvPicPr>
          <p:cNvPr id="42" name="Picture 11" descr="C:\Users\Administrator\Desktop\4.png"/>
          <p:cNvPicPr>
            <a:picLocks noChangeAspect="1" noChangeArrowheads="1"/>
          </p:cNvPicPr>
          <p:nvPr/>
        </p:nvPicPr>
        <p:blipFill>
          <a:blip r:embed="rId7"/>
          <a:srcRect/>
          <a:stretch>
            <a:fillRect/>
          </a:stretch>
        </p:blipFill>
        <p:spPr bwMode="auto">
          <a:xfrm>
            <a:off x="7596336" y="2499149"/>
            <a:ext cx="778643" cy="2644351"/>
          </a:xfrm>
          <a:prstGeom prst="rect">
            <a:avLst/>
          </a:prstGeom>
          <a:noFill/>
        </p:spPr>
      </p:pic>
      <p:pic>
        <p:nvPicPr>
          <p:cNvPr id="43" name="Picture 3" descr="C:\Users\Administrator\Desktop\00.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0" y="2585541"/>
            <a:ext cx="2329014" cy="25579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84567819"/>
      </p:ext>
    </p:extLst>
  </p:cSld>
  <p:clrMapOvr>
    <a:masterClrMapping/>
  </p:clrMapOvr>
  <mc:AlternateContent xmlns:mc="http://schemas.openxmlformats.org/markup-compatibility/2006" xmlns:p14="http://schemas.microsoft.com/office/powerpoint/2010/main">
    <mc:Choice Requires="p14">
      <p:transition spd="slow" p14:dur="1500" advTm="0">
        <p:push/>
      </p:transition>
    </mc:Choice>
    <mc:Fallback xmlns="">
      <p:transition spd="slow" advTm="0">
        <p:push/>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950"/>
                            </p:stCondLst>
                            <p:childTnLst>
                              <p:par>
                                <p:cTn id="13" presetID="12" presetClass="entr" presetSubtype="2"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slide(fromRight)">
                                      <p:cBhvr>
                                        <p:cTn id="15" dur="3000"/>
                                        <p:tgtEl>
                                          <p:spTgt spid="18"/>
                                        </p:tgtEl>
                                      </p:cBhvr>
                                    </p:animEffect>
                                  </p:childTnLst>
                                </p:cTn>
                              </p:par>
                            </p:childTnLst>
                          </p:cTn>
                        </p:par>
                        <p:par>
                          <p:cTn id="16" fill="hold">
                            <p:stCondLst>
                              <p:cond delay="3950"/>
                            </p:stCondLst>
                            <p:childTnLst>
                              <p:par>
                                <p:cTn id="17" presetID="22" presetClass="entr" presetSubtype="2"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right)">
                                      <p:cBhvr>
                                        <p:cTn id="19" dur="3000"/>
                                        <p:tgtEl>
                                          <p:spTgt spid="3"/>
                                        </p:tgtEl>
                                      </p:cBhvr>
                                    </p:animEffect>
                                  </p:childTnLst>
                                </p:cTn>
                              </p:par>
                            </p:childTnLst>
                          </p:cTn>
                        </p:par>
                        <p:par>
                          <p:cTn id="20" fill="hold">
                            <p:stCondLst>
                              <p:cond delay="6950"/>
                            </p:stCondLst>
                            <p:childTnLst>
                              <p:par>
                                <p:cTn id="21" presetID="10" presetClass="entr" presetSubtype="0" fill="hold"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1750"/>
                                        <p:tgtEl>
                                          <p:spTgt spid="21"/>
                                        </p:tgtEl>
                                      </p:cBhvr>
                                    </p:animEffect>
                                  </p:childTnLst>
                                </p:cTn>
                              </p:par>
                              <p:par>
                                <p:cTn id="24" presetID="42" presetClass="entr" presetSubtype="0" fill="hold" nodeType="withEffect">
                                  <p:stCondLst>
                                    <p:cond delay="0"/>
                                  </p:stCondLst>
                                  <p:childTnLst>
                                    <p:set>
                                      <p:cBhvr>
                                        <p:cTn id="25" dur="1" fill="hold">
                                          <p:stCondLst>
                                            <p:cond delay="0"/>
                                          </p:stCondLst>
                                        </p:cTn>
                                        <p:tgtEl>
                                          <p:spTgt spid="42"/>
                                        </p:tgtEl>
                                        <p:attrNameLst>
                                          <p:attrName>style.visibility</p:attrName>
                                        </p:attrNameLst>
                                      </p:cBhvr>
                                      <p:to>
                                        <p:strVal val="visible"/>
                                      </p:to>
                                    </p:set>
                                    <p:animEffect transition="in" filter="fade">
                                      <p:cBhvr>
                                        <p:cTn id="26" dur="1000"/>
                                        <p:tgtEl>
                                          <p:spTgt spid="42"/>
                                        </p:tgtEl>
                                      </p:cBhvr>
                                    </p:animEffect>
                                    <p:anim calcmode="lin" valueType="num">
                                      <p:cBhvr>
                                        <p:cTn id="27" dur="1000" fill="hold"/>
                                        <p:tgtEl>
                                          <p:spTgt spid="42"/>
                                        </p:tgtEl>
                                        <p:attrNameLst>
                                          <p:attrName>ppt_x</p:attrName>
                                        </p:attrNameLst>
                                      </p:cBhvr>
                                      <p:tavLst>
                                        <p:tav tm="0">
                                          <p:val>
                                            <p:strVal val="#ppt_x"/>
                                          </p:val>
                                        </p:tav>
                                        <p:tav tm="100000">
                                          <p:val>
                                            <p:strVal val="#ppt_x"/>
                                          </p:val>
                                        </p:tav>
                                      </p:tavLst>
                                    </p:anim>
                                    <p:anim calcmode="lin" valueType="num">
                                      <p:cBhvr>
                                        <p:cTn id="28" dur="1000" fill="hold"/>
                                        <p:tgtEl>
                                          <p:spTgt spid="42"/>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43"/>
                                        </p:tgtEl>
                                        <p:attrNameLst>
                                          <p:attrName>style.visibility</p:attrName>
                                        </p:attrNameLst>
                                      </p:cBhvr>
                                      <p:to>
                                        <p:strVal val="visible"/>
                                      </p:to>
                                    </p:set>
                                    <p:animEffect transition="in" filter="fade">
                                      <p:cBhvr>
                                        <p:cTn id="31" dur="2250"/>
                                        <p:tgtEl>
                                          <p:spTgt spid="43"/>
                                        </p:tgtEl>
                                      </p:cBhvr>
                                    </p:animEffect>
                                    <p:anim calcmode="lin" valueType="num">
                                      <p:cBhvr>
                                        <p:cTn id="32" dur="2250" fill="hold"/>
                                        <p:tgtEl>
                                          <p:spTgt spid="43"/>
                                        </p:tgtEl>
                                        <p:attrNameLst>
                                          <p:attrName>ppt_x</p:attrName>
                                        </p:attrNameLst>
                                      </p:cBhvr>
                                      <p:tavLst>
                                        <p:tav tm="0">
                                          <p:val>
                                            <p:strVal val="#ppt_x"/>
                                          </p:val>
                                        </p:tav>
                                        <p:tav tm="100000">
                                          <p:val>
                                            <p:strVal val="#ppt_x"/>
                                          </p:val>
                                        </p:tav>
                                      </p:tavLst>
                                    </p:anim>
                                    <p:anim calcmode="lin" valueType="num">
                                      <p:cBhvr>
                                        <p:cTn id="33" dur="225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theme/theme1.xml><?xml version="1.0" encoding="utf-8"?>
<a:theme xmlns:a="http://schemas.openxmlformats.org/drawingml/2006/main" name="office主题">
  <a:themeElements>
    <a:clrScheme name="自定义 25">
      <a:dk1>
        <a:sysClr val="windowText" lastClr="000000"/>
      </a:dk1>
      <a:lt1>
        <a:sysClr val="window" lastClr="FFFFFF"/>
      </a:lt1>
      <a:dk2>
        <a:srgbClr val="000000"/>
      </a:dk2>
      <a:lt2>
        <a:srgbClr val="EEECE1"/>
      </a:lt2>
      <a:accent1>
        <a:srgbClr val="000000"/>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621</TotalTime>
  <Words>868</Words>
  <Application>Microsoft Office PowerPoint</Application>
  <PresentationFormat>全屏显示(16:9)</PresentationFormat>
  <Paragraphs>191</Paragraphs>
  <Slides>22</Slides>
  <Notes>21</Notes>
  <HiddenSlides>0</HiddenSlides>
  <MMClips>1</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22</vt:i4>
      </vt:variant>
    </vt:vector>
  </HeadingPairs>
  <TitlesOfParts>
    <vt:vector size="29" baseType="lpstr">
      <vt:lpstr>方正大标宋简体</vt:lpstr>
      <vt:lpstr>宋体</vt:lpstr>
      <vt:lpstr>微软雅黑</vt:lpstr>
      <vt:lpstr>叶根友毛笔行书</vt:lpstr>
      <vt:lpstr>Arial</vt:lpstr>
      <vt:lpstr>Calibri</vt:lpstr>
      <vt:lpstr>office主题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简约大气中国风茶文化艺术介绍宣传p</dc:title>
  <dc:subject>中国风</dc:subject>
  <dc:creator>user</dc:creator>
  <cp:keywords>user</cp:keywords>
  <dc:description>www.51pptmoban.com</dc:description>
  <cp:lastModifiedBy>user Power</cp:lastModifiedBy>
  <cp:revision>221</cp:revision>
  <dcterms:created xsi:type="dcterms:W3CDTF">2013-07-14T02:01:06Z</dcterms:created>
  <dcterms:modified xsi:type="dcterms:W3CDTF">2023-10-30T02:52:43Z</dcterms:modified>
  <cp:category>中国风</cp:category>
</cp:coreProperties>
</file>