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402" r:id="rId3"/>
    <p:sldId id="322" r:id="rId4"/>
    <p:sldId id="421" r:id="rId5"/>
    <p:sldId id="422" r:id="rId6"/>
    <p:sldId id="410" r:id="rId7"/>
    <p:sldId id="407" r:id="rId8"/>
    <p:sldId id="403" r:id="rId9"/>
    <p:sldId id="321" r:id="rId10"/>
    <p:sldId id="408" r:id="rId11"/>
    <p:sldId id="423" r:id="rId12"/>
    <p:sldId id="404" r:id="rId13"/>
    <p:sldId id="409" r:id="rId14"/>
    <p:sldId id="357" r:id="rId15"/>
    <p:sldId id="411" r:id="rId16"/>
    <p:sldId id="412" r:id="rId17"/>
    <p:sldId id="406" r:id="rId18"/>
    <p:sldId id="320" r:id="rId19"/>
    <p:sldId id="424" r:id="rId20"/>
    <p:sldId id="420" r:id="rId21"/>
    <p:sldId id="416" r:id="rId22"/>
    <p:sldId id="417" r:id="rId23"/>
    <p:sldId id="415" r:id="rId24"/>
    <p:sldId id="414" r:id="rId25"/>
    <p:sldId id="318" r:id="rId26"/>
    <p:sldId id="425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D6B9A9"/>
    <a:srgbClr val="5880B4"/>
    <a:srgbClr val="ACC0D9"/>
    <a:srgbClr val="0071C1"/>
    <a:srgbClr val="F4FAF7"/>
    <a:srgbClr val="5A895C"/>
    <a:srgbClr val="9CCBBB"/>
    <a:srgbClr val="7EBA88"/>
    <a:srgbClr val="427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98" d="100"/>
          <a:sy n="98" d="100"/>
        </p:scale>
        <p:origin x="726" y="78"/>
      </p:cViewPr>
      <p:guideLst>
        <p:guide orient="horz" pos="1620"/>
        <p:guide pos="31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26.html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5C70D64-A82D-420B-8AFE-B6BE2CAAB38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06CE476-C597-4DC2-ABE5-EF8CEEA7E8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06895"/>
            <a:ext cx="4572000" cy="1922526"/>
          </a:xfrm>
          <a:prstGeom prst="rect">
            <a:avLst/>
          </a:prstGeom>
        </p:spPr>
      </p:pic>
      <p:sp>
        <p:nvSpPr>
          <p:cNvPr id="28" name="TextBox 71">
            <a:extLst>
              <a:ext uri="{FF2B5EF4-FFF2-40B4-BE49-F238E27FC236}">
                <a16:creationId xmlns="" xmlns:a16="http://schemas.microsoft.com/office/drawing/2014/main" id="{A2E08F50-614E-4621-88C5-8A66F73842A1}"/>
              </a:ext>
            </a:extLst>
          </p:cNvPr>
          <p:cNvSpPr txBox="1"/>
          <p:nvPr/>
        </p:nvSpPr>
        <p:spPr>
          <a:xfrm>
            <a:off x="1547664" y="3063253"/>
            <a:ext cx="3570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D6B9A9"/>
                </a:solidFill>
                <a:latin typeface="+mn-lt"/>
                <a:ea typeface="+mn-ea"/>
                <a:cs typeface="+mn-ea"/>
                <a:sym typeface="+mn-lt"/>
              </a:rPr>
              <a:t>时代 锤炼匠心  匠心 塑造时代</a:t>
            </a:r>
          </a:p>
        </p:txBody>
      </p:sp>
      <p:pic>
        <p:nvPicPr>
          <p:cNvPr id="29" name="哏德全 - 月光下的凤尾竹">
            <a:hlinkClick r:id="" action="ppaction://media"/>
            <a:extLst>
              <a:ext uri="{FF2B5EF4-FFF2-40B4-BE49-F238E27FC236}">
                <a16:creationId xmlns="" xmlns:a16="http://schemas.microsoft.com/office/drawing/2014/main" id="{C4845EE7-C4D9-469E-AF3C-204C7DF4C92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36296" y="-956642"/>
            <a:ext cx="6096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12" y="-11197"/>
            <a:ext cx="1724181" cy="2168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26336" y="2060796"/>
            <a:ext cx="2091326" cy="1257473"/>
            <a:chOff x="8399463" y="4694238"/>
            <a:chExt cx="1489075" cy="895351"/>
          </a:xfrm>
        </p:grpSpPr>
        <p:sp>
          <p:nvSpPr>
            <p:cNvPr id="29" name="Freeform: Shape 4"/>
            <p:cNvSpPr>
              <a:spLocks/>
            </p:cNvSpPr>
            <p:nvPr/>
          </p:nvSpPr>
          <p:spPr bwMode="auto">
            <a:xfrm>
              <a:off x="8399463" y="4694238"/>
              <a:ext cx="596900" cy="300038"/>
            </a:xfrm>
            <a:custGeom>
              <a:avLst/>
              <a:gdLst>
                <a:gd name="T0" fmla="*/ 188 w 376"/>
                <a:gd name="T1" fmla="*/ 189 h 189"/>
                <a:gd name="T2" fmla="*/ 0 w 376"/>
                <a:gd name="T3" fmla="*/ 189 h 189"/>
                <a:gd name="T4" fmla="*/ 188 w 376"/>
                <a:gd name="T5" fmla="*/ 0 h 189"/>
                <a:gd name="T6" fmla="*/ 376 w 376"/>
                <a:gd name="T7" fmla="*/ 0 h 189"/>
                <a:gd name="T8" fmla="*/ 188 w 376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6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5"/>
            <p:cNvSpPr>
              <a:spLocks/>
            </p:cNvSpPr>
            <p:nvPr/>
          </p:nvSpPr>
          <p:spPr bwMode="auto">
            <a:xfrm>
              <a:off x="8697913" y="4694238"/>
              <a:ext cx="596900" cy="300038"/>
            </a:xfrm>
            <a:custGeom>
              <a:avLst/>
              <a:gdLst>
                <a:gd name="T0" fmla="*/ 188 w 376"/>
                <a:gd name="T1" fmla="*/ 0 h 189"/>
                <a:gd name="T2" fmla="*/ 0 w 376"/>
                <a:gd name="T3" fmla="*/ 0 h 189"/>
                <a:gd name="T4" fmla="*/ 188 w 376"/>
                <a:gd name="T5" fmla="*/ 189 h 189"/>
                <a:gd name="T6" fmla="*/ 376 w 376"/>
                <a:gd name="T7" fmla="*/ 189 h 189"/>
                <a:gd name="T8" fmla="*/ 188 w 37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0"/>
                  </a:moveTo>
                  <a:lnTo>
                    <a:pt x="0" y="0"/>
                  </a:lnTo>
                  <a:lnTo>
                    <a:pt x="188" y="189"/>
                  </a:lnTo>
                  <a:lnTo>
                    <a:pt x="376" y="189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6"/>
            <p:cNvSpPr>
              <a:spLocks/>
            </p:cNvSpPr>
            <p:nvPr/>
          </p:nvSpPr>
          <p:spPr bwMode="auto">
            <a:xfrm>
              <a:off x="8996363" y="4694238"/>
              <a:ext cx="593725" cy="300038"/>
            </a:xfrm>
            <a:custGeom>
              <a:avLst/>
              <a:gdLst>
                <a:gd name="T0" fmla="*/ 188 w 374"/>
                <a:gd name="T1" fmla="*/ 189 h 189"/>
                <a:gd name="T2" fmla="*/ 0 w 374"/>
                <a:gd name="T3" fmla="*/ 189 h 189"/>
                <a:gd name="T4" fmla="*/ 188 w 374"/>
                <a:gd name="T5" fmla="*/ 0 h 189"/>
                <a:gd name="T6" fmla="*/ 374 w 374"/>
                <a:gd name="T7" fmla="*/ 0 h 189"/>
                <a:gd name="T8" fmla="*/ 188 w 374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4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7"/>
            <p:cNvSpPr>
              <a:spLocks/>
            </p:cNvSpPr>
            <p:nvPr/>
          </p:nvSpPr>
          <p:spPr bwMode="auto">
            <a:xfrm>
              <a:off x="9294813" y="4694238"/>
              <a:ext cx="593725" cy="300038"/>
            </a:xfrm>
            <a:custGeom>
              <a:avLst/>
              <a:gdLst>
                <a:gd name="T0" fmla="*/ 186 w 374"/>
                <a:gd name="T1" fmla="*/ 0 h 189"/>
                <a:gd name="T2" fmla="*/ 0 w 374"/>
                <a:gd name="T3" fmla="*/ 0 h 189"/>
                <a:gd name="T4" fmla="*/ 186 w 374"/>
                <a:gd name="T5" fmla="*/ 189 h 189"/>
                <a:gd name="T6" fmla="*/ 374 w 374"/>
                <a:gd name="T7" fmla="*/ 189 h 189"/>
                <a:gd name="T8" fmla="*/ 186 w 374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6" y="0"/>
                  </a:moveTo>
                  <a:lnTo>
                    <a:pt x="0" y="0"/>
                  </a:lnTo>
                  <a:lnTo>
                    <a:pt x="186" y="189"/>
                  </a:lnTo>
                  <a:lnTo>
                    <a:pt x="374" y="18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8"/>
            <p:cNvSpPr>
              <a:spLocks/>
            </p:cNvSpPr>
            <p:nvPr/>
          </p:nvSpPr>
          <p:spPr bwMode="auto">
            <a:xfrm>
              <a:off x="8399463" y="4994276"/>
              <a:ext cx="895350" cy="595313"/>
            </a:xfrm>
            <a:custGeom>
              <a:avLst/>
              <a:gdLst>
                <a:gd name="T0" fmla="*/ 564 w 564"/>
                <a:gd name="T1" fmla="*/ 375 h 375"/>
                <a:gd name="T2" fmla="*/ 188 w 564"/>
                <a:gd name="T3" fmla="*/ 0 h 375"/>
                <a:gd name="T4" fmla="*/ 0 w 564"/>
                <a:gd name="T5" fmla="*/ 0 h 375"/>
                <a:gd name="T6" fmla="*/ 376 w 564"/>
                <a:gd name="T7" fmla="*/ 375 h 375"/>
                <a:gd name="T8" fmla="*/ 564 w 564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375">
                  <a:moveTo>
                    <a:pt x="564" y="375"/>
                  </a:moveTo>
                  <a:lnTo>
                    <a:pt x="188" y="0"/>
                  </a:lnTo>
                  <a:lnTo>
                    <a:pt x="0" y="0"/>
                  </a:lnTo>
                  <a:lnTo>
                    <a:pt x="376" y="375"/>
                  </a:lnTo>
                  <a:lnTo>
                    <a:pt x="564" y="3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9"/>
            <p:cNvSpPr>
              <a:spLocks/>
            </p:cNvSpPr>
            <p:nvPr/>
          </p:nvSpPr>
          <p:spPr bwMode="auto">
            <a:xfrm>
              <a:off x="8996363" y="4994276"/>
              <a:ext cx="892175" cy="595313"/>
            </a:xfrm>
            <a:custGeom>
              <a:avLst/>
              <a:gdLst>
                <a:gd name="T0" fmla="*/ 0 w 562"/>
                <a:gd name="T1" fmla="*/ 375 h 375"/>
                <a:gd name="T2" fmla="*/ 188 w 562"/>
                <a:gd name="T3" fmla="*/ 375 h 375"/>
                <a:gd name="T4" fmla="*/ 562 w 562"/>
                <a:gd name="T5" fmla="*/ 0 h 375"/>
                <a:gd name="T6" fmla="*/ 374 w 562"/>
                <a:gd name="T7" fmla="*/ 0 h 375"/>
                <a:gd name="T8" fmla="*/ 0 w 56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375">
                  <a:moveTo>
                    <a:pt x="0" y="375"/>
                  </a:moveTo>
                  <a:lnTo>
                    <a:pt x="188" y="375"/>
                  </a:lnTo>
                  <a:lnTo>
                    <a:pt x="562" y="0"/>
                  </a:lnTo>
                  <a:lnTo>
                    <a:pt x="374" y="0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" name="Oval 13"/>
          <p:cNvSpPr/>
          <p:nvPr/>
        </p:nvSpPr>
        <p:spPr>
          <a:xfrm>
            <a:off x="3246896" y="1401833"/>
            <a:ext cx="233741" cy="2337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15"/>
          <p:cNvSpPr/>
          <p:nvPr/>
        </p:nvSpPr>
        <p:spPr>
          <a:xfrm>
            <a:off x="5586715" y="1411383"/>
            <a:ext cx="233741" cy="23374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Oval 21"/>
          <p:cNvSpPr/>
          <p:nvPr/>
        </p:nvSpPr>
        <p:spPr>
          <a:xfrm>
            <a:off x="2645723" y="2455792"/>
            <a:ext cx="233741" cy="23374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Oval 23"/>
          <p:cNvSpPr/>
          <p:nvPr/>
        </p:nvSpPr>
        <p:spPr>
          <a:xfrm>
            <a:off x="6187888" y="2467535"/>
            <a:ext cx="233741" cy="23374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Oval 29"/>
          <p:cNvSpPr/>
          <p:nvPr/>
        </p:nvSpPr>
        <p:spPr>
          <a:xfrm>
            <a:off x="3246896" y="3509752"/>
            <a:ext cx="233741" cy="23374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31"/>
          <p:cNvSpPr/>
          <p:nvPr/>
        </p:nvSpPr>
        <p:spPr>
          <a:xfrm>
            <a:off x="5586715" y="3523687"/>
            <a:ext cx="233741" cy="23374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Group 30"/>
          <p:cNvGrpSpPr/>
          <p:nvPr/>
        </p:nvGrpSpPr>
        <p:grpSpPr>
          <a:xfrm>
            <a:off x="5820456" y="1327786"/>
            <a:ext cx="1697216" cy="635777"/>
            <a:chOff x="9305653" y="3302983"/>
            <a:chExt cx="2262955" cy="847702"/>
          </a:xfrm>
        </p:grpSpPr>
        <p:sp>
          <p:nvSpPr>
            <p:cNvPr id="27" name="TextBox 34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35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6421629" y="2405179"/>
            <a:ext cx="1697216" cy="635777"/>
            <a:chOff x="9305653" y="3302983"/>
            <a:chExt cx="2262955" cy="847702"/>
          </a:xfrm>
        </p:grpSpPr>
        <p:sp>
          <p:nvSpPr>
            <p:cNvPr id="25" name="TextBox 37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8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39"/>
          <p:cNvGrpSpPr/>
          <p:nvPr/>
        </p:nvGrpSpPr>
        <p:grpSpPr>
          <a:xfrm>
            <a:off x="5820456" y="3482572"/>
            <a:ext cx="1697216" cy="635777"/>
            <a:chOff x="9305653" y="3302983"/>
            <a:chExt cx="2262955" cy="847702"/>
          </a:xfrm>
        </p:grpSpPr>
        <p:sp>
          <p:nvSpPr>
            <p:cNvPr id="23" name="TextBox 40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1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1549680" y="1344864"/>
            <a:ext cx="1697216" cy="635777"/>
            <a:chOff x="9305653" y="3302983"/>
            <a:chExt cx="2262955" cy="847702"/>
          </a:xfrm>
        </p:grpSpPr>
        <p:sp>
          <p:nvSpPr>
            <p:cNvPr id="21" name="TextBox 43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4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5" name="Group 45"/>
          <p:cNvGrpSpPr/>
          <p:nvPr/>
        </p:nvGrpSpPr>
        <p:grpSpPr>
          <a:xfrm>
            <a:off x="948507" y="2405179"/>
            <a:ext cx="1697216" cy="635777"/>
            <a:chOff x="9305653" y="3302983"/>
            <a:chExt cx="2262955" cy="847702"/>
          </a:xfrm>
        </p:grpSpPr>
        <p:sp>
          <p:nvSpPr>
            <p:cNvPr id="19" name="TextBox 4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7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48"/>
          <p:cNvGrpSpPr/>
          <p:nvPr/>
        </p:nvGrpSpPr>
        <p:grpSpPr>
          <a:xfrm>
            <a:off x="1549680" y="3482572"/>
            <a:ext cx="1697216" cy="635777"/>
            <a:chOff x="9305653" y="3302983"/>
            <a:chExt cx="2262955" cy="847702"/>
          </a:xfrm>
        </p:grpSpPr>
        <p:sp>
          <p:nvSpPr>
            <p:cNvPr id="17" name="TextBox 4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50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0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2E52765-1E4F-4D2A-B00D-397A49D8138C}"/>
              </a:ext>
            </a:extLst>
          </p:cNvPr>
          <p:cNvGrpSpPr/>
          <p:nvPr/>
        </p:nvGrpSpPr>
        <p:grpSpPr>
          <a:xfrm>
            <a:off x="757450" y="1190550"/>
            <a:ext cx="7495115" cy="2883947"/>
            <a:chOff x="757450" y="1190550"/>
            <a:chExt cx="7495115" cy="2883947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81406BE4-ED33-4DA8-93C5-C086531F513F}"/>
                </a:ext>
              </a:extLst>
            </p:cNvPr>
            <p:cNvGrpSpPr/>
            <p:nvPr/>
          </p:nvGrpSpPr>
          <p:grpSpPr>
            <a:xfrm>
              <a:off x="1240493" y="1190550"/>
              <a:ext cx="2137313" cy="707179"/>
              <a:chOff x="1009933" y="1587400"/>
              <a:chExt cx="2849751" cy="942905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3EF8A263-BDB0-4CD4-857D-BC84ABB7CE6E}"/>
                  </a:ext>
                </a:extLst>
              </p:cNvPr>
              <p:cNvGrpSpPr/>
              <p:nvPr/>
            </p:nvGrpSpPr>
            <p:grpSpPr>
              <a:xfrm>
                <a:off x="1009933" y="1587400"/>
                <a:ext cx="2849751" cy="942905"/>
                <a:chOff x="1009933" y="1587400"/>
                <a:chExt cx="2849751" cy="942905"/>
              </a:xfrm>
            </p:grpSpPr>
            <p:sp>
              <p:nvSpPr>
                <p:cNvPr id="35" name="文本框 7">
                  <a:extLst>
                    <a:ext uri="{FF2B5EF4-FFF2-40B4-BE49-F238E27FC236}">
                      <a16:creationId xmlns="" xmlns:a16="http://schemas.microsoft.com/office/drawing/2014/main" id="{24015769-16D5-4FDC-996A-E37E09C39F8C}"/>
                    </a:ext>
                  </a:extLst>
                </p:cNvPr>
                <p:cNvSpPr txBox="1"/>
                <p:nvPr/>
              </p:nvSpPr>
              <p:spPr>
                <a:xfrm>
                  <a:off x="1009933" y="1587400"/>
                  <a:ext cx="2080199" cy="32221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r"/>
                  <a:r>
                    <a:rPr lang="zh-CN" altLang="en-US" sz="1500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sz="15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6" name="文本框 8">
                  <a:extLst>
                    <a:ext uri="{FF2B5EF4-FFF2-40B4-BE49-F238E27FC236}">
                      <a16:creationId xmlns="" xmlns:a16="http://schemas.microsoft.com/office/drawing/2014/main" id="{745C7673-9E95-4C43-8809-26D5648E2FED}"/>
                    </a:ext>
                  </a:extLst>
                </p:cNvPr>
                <p:cNvSpPr txBox="1"/>
                <p:nvPr/>
              </p:nvSpPr>
              <p:spPr>
                <a:xfrm>
                  <a:off x="1009933" y="1917858"/>
                  <a:ext cx="2080199" cy="6124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0">
                  <a:normAutofit fontScale="92500" lnSpcReduction="1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="" xmlns:a16="http://schemas.microsoft.com/office/drawing/2014/main" id="{9CC868C0-E9F1-4171-844C-76C79413FC97}"/>
                    </a:ext>
                  </a:extLst>
                </p:cNvPr>
                <p:cNvSpPr/>
                <p:nvPr/>
              </p:nvSpPr>
              <p:spPr>
                <a:xfrm>
                  <a:off x="3341748" y="1748610"/>
                  <a:ext cx="517936" cy="51793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E16536C0-A421-4659-A0CE-E98ECFC46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4671" y="1891343"/>
                <a:ext cx="121289" cy="224288"/>
              </a:xfrm>
              <a:custGeom>
                <a:avLst/>
                <a:gdLst>
                  <a:gd name="connsiteX0" fmla="*/ 129532 w 326957"/>
                  <a:gd name="connsiteY0" fmla="*/ 101692 h 604605"/>
                  <a:gd name="connsiteX1" fmla="*/ 151198 w 326957"/>
                  <a:gd name="connsiteY1" fmla="*/ 108827 h 604605"/>
                  <a:gd name="connsiteX2" fmla="*/ 203748 w 326957"/>
                  <a:gd name="connsiteY2" fmla="*/ 168900 h 604605"/>
                  <a:gd name="connsiteX3" fmla="*/ 229102 w 326957"/>
                  <a:gd name="connsiteY3" fmla="*/ 180639 h 604605"/>
                  <a:gd name="connsiteX4" fmla="*/ 306544 w 326957"/>
                  <a:gd name="connsiteY4" fmla="*/ 180639 h 604605"/>
                  <a:gd name="connsiteX5" fmla="*/ 324753 w 326957"/>
                  <a:gd name="connsiteY5" fmla="*/ 198822 h 604605"/>
                  <a:gd name="connsiteX6" fmla="*/ 306544 w 326957"/>
                  <a:gd name="connsiteY6" fmla="*/ 217005 h 604605"/>
                  <a:gd name="connsiteX7" fmla="*/ 221035 w 326957"/>
                  <a:gd name="connsiteY7" fmla="*/ 217005 h 604605"/>
                  <a:gd name="connsiteX8" fmla="*/ 181852 w 326957"/>
                  <a:gd name="connsiteY8" fmla="*/ 199282 h 604605"/>
                  <a:gd name="connsiteX9" fmla="*/ 153272 w 326957"/>
                  <a:gd name="connsiteY9" fmla="*/ 167059 h 604605"/>
                  <a:gd name="connsiteX10" fmla="*/ 222418 w 326957"/>
                  <a:gd name="connsiteY10" fmla="*/ 451775 h 604605"/>
                  <a:gd name="connsiteX11" fmla="*/ 234403 w 326957"/>
                  <a:gd name="connsiteY11" fmla="*/ 472029 h 604605"/>
                  <a:gd name="connsiteX12" fmla="*/ 318299 w 326957"/>
                  <a:gd name="connsiteY12" fmla="*/ 550746 h 604605"/>
                  <a:gd name="connsiteX13" fmla="*/ 319682 w 326957"/>
                  <a:gd name="connsiteY13" fmla="*/ 589414 h 604605"/>
                  <a:gd name="connsiteX14" fmla="*/ 299630 w 326957"/>
                  <a:gd name="connsiteY14" fmla="*/ 597930 h 604605"/>
                  <a:gd name="connsiteX15" fmla="*/ 280961 w 326957"/>
                  <a:gd name="connsiteY15" fmla="*/ 590565 h 604605"/>
                  <a:gd name="connsiteX16" fmla="*/ 189228 w 326957"/>
                  <a:gd name="connsiteY16" fmla="*/ 504713 h 604605"/>
                  <a:gd name="connsiteX17" fmla="*/ 172172 w 326957"/>
                  <a:gd name="connsiteY17" fmla="*/ 476633 h 604605"/>
                  <a:gd name="connsiteX18" fmla="*/ 141748 w 326957"/>
                  <a:gd name="connsiteY18" fmla="*/ 367534 h 604605"/>
                  <a:gd name="connsiteX19" fmla="*/ 64997 w 326957"/>
                  <a:gd name="connsiteY19" fmla="*/ 440036 h 604605"/>
                  <a:gd name="connsiteX20" fmla="*/ 54625 w 326957"/>
                  <a:gd name="connsiteY20" fmla="*/ 463974 h 604605"/>
                  <a:gd name="connsiteX21" fmla="*/ 54625 w 326957"/>
                  <a:gd name="connsiteY21" fmla="*/ 577215 h 604605"/>
                  <a:gd name="connsiteX22" fmla="*/ 27428 w 326957"/>
                  <a:gd name="connsiteY22" fmla="*/ 604605 h 604605"/>
                  <a:gd name="connsiteX23" fmla="*/ 0 w 326957"/>
                  <a:gd name="connsiteY23" fmla="*/ 577215 h 604605"/>
                  <a:gd name="connsiteX24" fmla="*/ 0 w 326957"/>
                  <a:gd name="connsiteY24" fmla="*/ 460061 h 604605"/>
                  <a:gd name="connsiteX25" fmla="*/ 24432 w 326957"/>
                  <a:gd name="connsiteY25" fmla="*/ 403210 h 604605"/>
                  <a:gd name="connsiteX26" fmla="*/ 70989 w 326957"/>
                  <a:gd name="connsiteY26" fmla="*/ 359248 h 604605"/>
                  <a:gd name="connsiteX27" fmla="*/ 23971 w 326957"/>
                  <a:gd name="connsiteY27" fmla="*/ 148415 h 604605"/>
                  <a:gd name="connsiteX28" fmla="*/ 40565 w 326957"/>
                  <a:gd name="connsiteY28" fmla="*/ 122176 h 604605"/>
                  <a:gd name="connsiteX29" fmla="*/ 59804 w 326957"/>
                  <a:gd name="connsiteY29" fmla="*/ 0 h 604605"/>
                  <a:gd name="connsiteX30" fmla="*/ 110858 w 326957"/>
                  <a:gd name="connsiteY30" fmla="*/ 50278 h 604605"/>
                  <a:gd name="connsiteX31" fmla="*/ 59804 w 326957"/>
                  <a:gd name="connsiteY31" fmla="*/ 100556 h 604605"/>
                  <a:gd name="connsiteX32" fmla="*/ 8750 w 326957"/>
                  <a:gd name="connsiteY32" fmla="*/ 50278 h 604605"/>
                  <a:gd name="connsiteX33" fmla="*/ 59804 w 326957"/>
                  <a:gd name="connsiteY33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26957" h="604605">
                    <a:moveTo>
                      <a:pt x="129532" y="101692"/>
                    </a:moveTo>
                    <a:cubicBezTo>
                      <a:pt x="137369" y="99850"/>
                      <a:pt x="145666" y="102612"/>
                      <a:pt x="151198" y="108827"/>
                    </a:cubicBezTo>
                    <a:lnTo>
                      <a:pt x="203748" y="168900"/>
                    </a:lnTo>
                    <a:cubicBezTo>
                      <a:pt x="210202" y="176266"/>
                      <a:pt x="219421" y="180639"/>
                      <a:pt x="229102" y="180639"/>
                    </a:cubicBezTo>
                    <a:lnTo>
                      <a:pt x="306544" y="180639"/>
                    </a:lnTo>
                    <a:cubicBezTo>
                      <a:pt x="316686" y="180639"/>
                      <a:pt x="324753" y="188694"/>
                      <a:pt x="324753" y="198822"/>
                    </a:cubicBezTo>
                    <a:cubicBezTo>
                      <a:pt x="324753" y="208719"/>
                      <a:pt x="316455" y="217005"/>
                      <a:pt x="306544" y="217005"/>
                    </a:cubicBezTo>
                    <a:lnTo>
                      <a:pt x="221035" y="217005"/>
                    </a:lnTo>
                    <a:cubicBezTo>
                      <a:pt x="206053" y="217005"/>
                      <a:pt x="191763" y="210560"/>
                      <a:pt x="181852" y="199282"/>
                    </a:cubicBezTo>
                    <a:lnTo>
                      <a:pt x="153272" y="167059"/>
                    </a:lnTo>
                    <a:lnTo>
                      <a:pt x="222418" y="451775"/>
                    </a:lnTo>
                    <a:cubicBezTo>
                      <a:pt x="224261" y="459370"/>
                      <a:pt x="228410" y="466505"/>
                      <a:pt x="234403" y="472029"/>
                    </a:cubicBezTo>
                    <a:lnTo>
                      <a:pt x="318299" y="550746"/>
                    </a:lnTo>
                    <a:cubicBezTo>
                      <a:pt x="329362" y="561104"/>
                      <a:pt x="329823" y="578366"/>
                      <a:pt x="319682" y="589414"/>
                    </a:cubicBezTo>
                    <a:cubicBezTo>
                      <a:pt x="314150" y="595168"/>
                      <a:pt x="307005" y="597930"/>
                      <a:pt x="299630" y="597930"/>
                    </a:cubicBezTo>
                    <a:cubicBezTo>
                      <a:pt x="292946" y="597930"/>
                      <a:pt x="286262" y="595399"/>
                      <a:pt x="280961" y="590565"/>
                    </a:cubicBezTo>
                    <a:lnTo>
                      <a:pt x="189228" y="504713"/>
                    </a:lnTo>
                    <a:cubicBezTo>
                      <a:pt x="181161" y="497118"/>
                      <a:pt x="175168" y="487220"/>
                      <a:pt x="172172" y="476633"/>
                    </a:cubicBezTo>
                    <a:lnTo>
                      <a:pt x="141748" y="367534"/>
                    </a:lnTo>
                    <a:lnTo>
                      <a:pt x="64997" y="440036"/>
                    </a:lnTo>
                    <a:cubicBezTo>
                      <a:pt x="58313" y="446251"/>
                      <a:pt x="54625" y="454767"/>
                      <a:pt x="54625" y="463974"/>
                    </a:cubicBezTo>
                    <a:lnTo>
                      <a:pt x="54625" y="577215"/>
                    </a:lnTo>
                    <a:cubicBezTo>
                      <a:pt x="54625" y="592406"/>
                      <a:pt x="42409" y="604605"/>
                      <a:pt x="27428" y="604605"/>
                    </a:cubicBezTo>
                    <a:cubicBezTo>
                      <a:pt x="12216" y="604605"/>
                      <a:pt x="0" y="592406"/>
                      <a:pt x="0" y="577215"/>
                    </a:cubicBezTo>
                    <a:lnTo>
                      <a:pt x="0" y="460061"/>
                    </a:lnTo>
                    <a:cubicBezTo>
                      <a:pt x="0" y="438425"/>
                      <a:pt x="8759" y="417940"/>
                      <a:pt x="24432" y="403210"/>
                    </a:cubicBezTo>
                    <a:lnTo>
                      <a:pt x="70989" y="359248"/>
                    </a:lnTo>
                    <a:lnTo>
                      <a:pt x="23971" y="148415"/>
                    </a:lnTo>
                    <a:cubicBezTo>
                      <a:pt x="21435" y="136677"/>
                      <a:pt x="28811" y="124938"/>
                      <a:pt x="40565" y="122176"/>
                    </a:cubicBezTo>
                    <a:close/>
                    <a:moveTo>
                      <a:pt x="59804" y="0"/>
                    </a:moveTo>
                    <a:cubicBezTo>
                      <a:pt x="88000" y="0"/>
                      <a:pt x="110858" y="22510"/>
                      <a:pt x="110858" y="50278"/>
                    </a:cubicBezTo>
                    <a:cubicBezTo>
                      <a:pt x="110858" y="78046"/>
                      <a:pt x="88000" y="100556"/>
                      <a:pt x="59804" y="100556"/>
                    </a:cubicBezTo>
                    <a:cubicBezTo>
                      <a:pt x="31608" y="100556"/>
                      <a:pt x="8750" y="78046"/>
                      <a:pt x="8750" y="50278"/>
                    </a:cubicBezTo>
                    <a:cubicBezTo>
                      <a:pt x="8750" y="22510"/>
                      <a:pt x="31608" y="0"/>
                      <a:pt x="598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5F811D35-DE21-4F8C-B73A-7E5B0F35318D}"/>
                </a:ext>
              </a:extLst>
            </p:cNvPr>
            <p:cNvGrpSpPr/>
            <p:nvPr/>
          </p:nvGrpSpPr>
          <p:grpSpPr>
            <a:xfrm>
              <a:off x="5816583" y="1190550"/>
              <a:ext cx="2018891" cy="707179"/>
              <a:chOff x="8311565" y="1587400"/>
              <a:chExt cx="2691855" cy="942905"/>
            </a:xfrm>
          </p:grpSpPr>
          <p:sp>
            <p:nvSpPr>
              <p:cNvPr id="29" name="文本框 13">
                <a:extLst>
                  <a:ext uri="{FF2B5EF4-FFF2-40B4-BE49-F238E27FC236}">
                    <a16:creationId xmlns="" xmlns:a16="http://schemas.microsoft.com/office/drawing/2014/main" id="{4BC1E0EB-5CF9-432E-97A9-A73B5807E18D}"/>
                  </a:ext>
                </a:extLst>
              </p:cNvPr>
              <p:cNvSpPr txBox="1"/>
              <p:nvPr/>
            </p:nvSpPr>
            <p:spPr>
              <a:xfrm>
                <a:off x="8923222" y="1587400"/>
                <a:ext cx="2080198" cy="32221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0" name="文本框 14">
                <a:extLst>
                  <a:ext uri="{FF2B5EF4-FFF2-40B4-BE49-F238E27FC236}">
                    <a16:creationId xmlns="" xmlns:a16="http://schemas.microsoft.com/office/drawing/2014/main" id="{9202CC38-D351-4F33-B8BC-B9E0042B0F2E}"/>
                  </a:ext>
                </a:extLst>
              </p:cNvPr>
              <p:cNvSpPr txBox="1"/>
              <p:nvPr/>
            </p:nvSpPr>
            <p:spPr>
              <a:xfrm>
                <a:off x="8923221" y="1917858"/>
                <a:ext cx="2080199" cy="6124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="" xmlns:a16="http://schemas.microsoft.com/office/drawing/2014/main" id="{247AF5CE-B2F8-480F-A158-90C487C39D38}"/>
                  </a:ext>
                </a:extLst>
              </p:cNvPr>
              <p:cNvSpPr/>
              <p:nvPr/>
            </p:nvSpPr>
            <p:spPr>
              <a:xfrm>
                <a:off x="8311565" y="1748610"/>
                <a:ext cx="517936" cy="51793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E3806F4D-024A-47E4-8DFB-63E920983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9081" y="1908343"/>
                <a:ext cx="102904" cy="190289"/>
              </a:xfrm>
              <a:custGeom>
                <a:avLst/>
                <a:gdLst>
                  <a:gd name="connsiteX0" fmla="*/ 129532 w 326957"/>
                  <a:gd name="connsiteY0" fmla="*/ 101692 h 604605"/>
                  <a:gd name="connsiteX1" fmla="*/ 151198 w 326957"/>
                  <a:gd name="connsiteY1" fmla="*/ 108827 h 604605"/>
                  <a:gd name="connsiteX2" fmla="*/ 203748 w 326957"/>
                  <a:gd name="connsiteY2" fmla="*/ 168900 h 604605"/>
                  <a:gd name="connsiteX3" fmla="*/ 229102 w 326957"/>
                  <a:gd name="connsiteY3" fmla="*/ 180639 h 604605"/>
                  <a:gd name="connsiteX4" fmla="*/ 306544 w 326957"/>
                  <a:gd name="connsiteY4" fmla="*/ 180639 h 604605"/>
                  <a:gd name="connsiteX5" fmla="*/ 324753 w 326957"/>
                  <a:gd name="connsiteY5" fmla="*/ 198822 h 604605"/>
                  <a:gd name="connsiteX6" fmla="*/ 306544 w 326957"/>
                  <a:gd name="connsiteY6" fmla="*/ 217005 h 604605"/>
                  <a:gd name="connsiteX7" fmla="*/ 221035 w 326957"/>
                  <a:gd name="connsiteY7" fmla="*/ 217005 h 604605"/>
                  <a:gd name="connsiteX8" fmla="*/ 181852 w 326957"/>
                  <a:gd name="connsiteY8" fmla="*/ 199282 h 604605"/>
                  <a:gd name="connsiteX9" fmla="*/ 153272 w 326957"/>
                  <a:gd name="connsiteY9" fmla="*/ 167059 h 604605"/>
                  <a:gd name="connsiteX10" fmla="*/ 222418 w 326957"/>
                  <a:gd name="connsiteY10" fmla="*/ 451775 h 604605"/>
                  <a:gd name="connsiteX11" fmla="*/ 234403 w 326957"/>
                  <a:gd name="connsiteY11" fmla="*/ 472029 h 604605"/>
                  <a:gd name="connsiteX12" fmla="*/ 318299 w 326957"/>
                  <a:gd name="connsiteY12" fmla="*/ 550746 h 604605"/>
                  <a:gd name="connsiteX13" fmla="*/ 319682 w 326957"/>
                  <a:gd name="connsiteY13" fmla="*/ 589414 h 604605"/>
                  <a:gd name="connsiteX14" fmla="*/ 299630 w 326957"/>
                  <a:gd name="connsiteY14" fmla="*/ 597930 h 604605"/>
                  <a:gd name="connsiteX15" fmla="*/ 280961 w 326957"/>
                  <a:gd name="connsiteY15" fmla="*/ 590565 h 604605"/>
                  <a:gd name="connsiteX16" fmla="*/ 189228 w 326957"/>
                  <a:gd name="connsiteY16" fmla="*/ 504713 h 604605"/>
                  <a:gd name="connsiteX17" fmla="*/ 172172 w 326957"/>
                  <a:gd name="connsiteY17" fmla="*/ 476633 h 604605"/>
                  <a:gd name="connsiteX18" fmla="*/ 141748 w 326957"/>
                  <a:gd name="connsiteY18" fmla="*/ 367534 h 604605"/>
                  <a:gd name="connsiteX19" fmla="*/ 64997 w 326957"/>
                  <a:gd name="connsiteY19" fmla="*/ 440036 h 604605"/>
                  <a:gd name="connsiteX20" fmla="*/ 54625 w 326957"/>
                  <a:gd name="connsiteY20" fmla="*/ 463974 h 604605"/>
                  <a:gd name="connsiteX21" fmla="*/ 54625 w 326957"/>
                  <a:gd name="connsiteY21" fmla="*/ 577215 h 604605"/>
                  <a:gd name="connsiteX22" fmla="*/ 27428 w 326957"/>
                  <a:gd name="connsiteY22" fmla="*/ 604605 h 604605"/>
                  <a:gd name="connsiteX23" fmla="*/ 0 w 326957"/>
                  <a:gd name="connsiteY23" fmla="*/ 577215 h 604605"/>
                  <a:gd name="connsiteX24" fmla="*/ 0 w 326957"/>
                  <a:gd name="connsiteY24" fmla="*/ 460061 h 604605"/>
                  <a:gd name="connsiteX25" fmla="*/ 24432 w 326957"/>
                  <a:gd name="connsiteY25" fmla="*/ 403210 h 604605"/>
                  <a:gd name="connsiteX26" fmla="*/ 70989 w 326957"/>
                  <a:gd name="connsiteY26" fmla="*/ 359248 h 604605"/>
                  <a:gd name="connsiteX27" fmla="*/ 23971 w 326957"/>
                  <a:gd name="connsiteY27" fmla="*/ 148415 h 604605"/>
                  <a:gd name="connsiteX28" fmla="*/ 40565 w 326957"/>
                  <a:gd name="connsiteY28" fmla="*/ 122176 h 604605"/>
                  <a:gd name="connsiteX29" fmla="*/ 59804 w 326957"/>
                  <a:gd name="connsiteY29" fmla="*/ 0 h 604605"/>
                  <a:gd name="connsiteX30" fmla="*/ 110858 w 326957"/>
                  <a:gd name="connsiteY30" fmla="*/ 50278 h 604605"/>
                  <a:gd name="connsiteX31" fmla="*/ 59804 w 326957"/>
                  <a:gd name="connsiteY31" fmla="*/ 100556 h 604605"/>
                  <a:gd name="connsiteX32" fmla="*/ 8750 w 326957"/>
                  <a:gd name="connsiteY32" fmla="*/ 50278 h 604605"/>
                  <a:gd name="connsiteX33" fmla="*/ 59804 w 326957"/>
                  <a:gd name="connsiteY33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26957" h="604605">
                    <a:moveTo>
                      <a:pt x="129532" y="101692"/>
                    </a:moveTo>
                    <a:cubicBezTo>
                      <a:pt x="137369" y="99850"/>
                      <a:pt x="145666" y="102612"/>
                      <a:pt x="151198" y="108827"/>
                    </a:cubicBezTo>
                    <a:lnTo>
                      <a:pt x="203748" y="168900"/>
                    </a:lnTo>
                    <a:cubicBezTo>
                      <a:pt x="210202" y="176266"/>
                      <a:pt x="219421" y="180639"/>
                      <a:pt x="229102" y="180639"/>
                    </a:cubicBezTo>
                    <a:lnTo>
                      <a:pt x="306544" y="180639"/>
                    </a:lnTo>
                    <a:cubicBezTo>
                      <a:pt x="316686" y="180639"/>
                      <a:pt x="324753" y="188694"/>
                      <a:pt x="324753" y="198822"/>
                    </a:cubicBezTo>
                    <a:cubicBezTo>
                      <a:pt x="324753" y="208719"/>
                      <a:pt x="316455" y="217005"/>
                      <a:pt x="306544" y="217005"/>
                    </a:cubicBezTo>
                    <a:lnTo>
                      <a:pt x="221035" y="217005"/>
                    </a:lnTo>
                    <a:cubicBezTo>
                      <a:pt x="206053" y="217005"/>
                      <a:pt x="191763" y="210560"/>
                      <a:pt x="181852" y="199282"/>
                    </a:cubicBezTo>
                    <a:lnTo>
                      <a:pt x="153272" y="167059"/>
                    </a:lnTo>
                    <a:lnTo>
                      <a:pt x="222418" y="451775"/>
                    </a:lnTo>
                    <a:cubicBezTo>
                      <a:pt x="224261" y="459370"/>
                      <a:pt x="228410" y="466505"/>
                      <a:pt x="234403" y="472029"/>
                    </a:cubicBezTo>
                    <a:lnTo>
                      <a:pt x="318299" y="550746"/>
                    </a:lnTo>
                    <a:cubicBezTo>
                      <a:pt x="329362" y="561104"/>
                      <a:pt x="329823" y="578366"/>
                      <a:pt x="319682" y="589414"/>
                    </a:cubicBezTo>
                    <a:cubicBezTo>
                      <a:pt x="314150" y="595168"/>
                      <a:pt x="307005" y="597930"/>
                      <a:pt x="299630" y="597930"/>
                    </a:cubicBezTo>
                    <a:cubicBezTo>
                      <a:pt x="292946" y="597930"/>
                      <a:pt x="286262" y="595399"/>
                      <a:pt x="280961" y="590565"/>
                    </a:cubicBezTo>
                    <a:lnTo>
                      <a:pt x="189228" y="504713"/>
                    </a:lnTo>
                    <a:cubicBezTo>
                      <a:pt x="181161" y="497118"/>
                      <a:pt x="175168" y="487220"/>
                      <a:pt x="172172" y="476633"/>
                    </a:cubicBezTo>
                    <a:lnTo>
                      <a:pt x="141748" y="367534"/>
                    </a:lnTo>
                    <a:lnTo>
                      <a:pt x="64997" y="440036"/>
                    </a:lnTo>
                    <a:cubicBezTo>
                      <a:pt x="58313" y="446251"/>
                      <a:pt x="54625" y="454767"/>
                      <a:pt x="54625" y="463974"/>
                    </a:cubicBezTo>
                    <a:lnTo>
                      <a:pt x="54625" y="577215"/>
                    </a:lnTo>
                    <a:cubicBezTo>
                      <a:pt x="54625" y="592406"/>
                      <a:pt x="42409" y="604605"/>
                      <a:pt x="27428" y="604605"/>
                    </a:cubicBezTo>
                    <a:cubicBezTo>
                      <a:pt x="12216" y="604605"/>
                      <a:pt x="0" y="592406"/>
                      <a:pt x="0" y="577215"/>
                    </a:cubicBezTo>
                    <a:lnTo>
                      <a:pt x="0" y="460061"/>
                    </a:lnTo>
                    <a:cubicBezTo>
                      <a:pt x="0" y="438425"/>
                      <a:pt x="8759" y="417940"/>
                      <a:pt x="24432" y="403210"/>
                    </a:cubicBezTo>
                    <a:lnTo>
                      <a:pt x="70989" y="359248"/>
                    </a:lnTo>
                    <a:lnTo>
                      <a:pt x="23971" y="148415"/>
                    </a:lnTo>
                    <a:cubicBezTo>
                      <a:pt x="21435" y="136677"/>
                      <a:pt x="28811" y="124938"/>
                      <a:pt x="40565" y="122176"/>
                    </a:cubicBezTo>
                    <a:close/>
                    <a:moveTo>
                      <a:pt x="59804" y="0"/>
                    </a:moveTo>
                    <a:cubicBezTo>
                      <a:pt x="88000" y="0"/>
                      <a:pt x="110858" y="22510"/>
                      <a:pt x="110858" y="50278"/>
                    </a:cubicBezTo>
                    <a:cubicBezTo>
                      <a:pt x="110858" y="78046"/>
                      <a:pt x="88000" y="100556"/>
                      <a:pt x="59804" y="100556"/>
                    </a:cubicBezTo>
                    <a:cubicBezTo>
                      <a:pt x="31608" y="100556"/>
                      <a:pt x="8750" y="78046"/>
                      <a:pt x="8750" y="50278"/>
                    </a:cubicBezTo>
                    <a:cubicBezTo>
                      <a:pt x="8750" y="22510"/>
                      <a:pt x="31608" y="0"/>
                      <a:pt x="598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文本框 22">
              <a:extLst>
                <a:ext uri="{FF2B5EF4-FFF2-40B4-BE49-F238E27FC236}">
                  <a16:creationId xmlns="" xmlns:a16="http://schemas.microsoft.com/office/drawing/2014/main" id="{45BC4B5F-F118-4600-B952-B00AE5396C68}"/>
                </a:ext>
              </a:extLst>
            </p:cNvPr>
            <p:cNvSpPr txBox="1"/>
            <p:nvPr/>
          </p:nvSpPr>
          <p:spPr>
            <a:xfrm>
              <a:off x="757450" y="2278934"/>
              <a:ext cx="1560149" cy="24166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500" b="1">
                  <a:solidFill>
                    <a:schemeClr val="accent1"/>
                  </a:solidFill>
                </a:rPr>
                <a:t>标题文本预设</a:t>
              </a:r>
              <a:endParaRPr lang="zh-CN" altLang="en-US" sz="15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文本框 23">
              <a:extLst>
                <a:ext uri="{FF2B5EF4-FFF2-40B4-BE49-F238E27FC236}">
                  <a16:creationId xmlns="" xmlns:a16="http://schemas.microsoft.com/office/drawing/2014/main" id="{359F4EEA-DDD0-40F4-8C1F-3F2B42B73254}"/>
                </a:ext>
              </a:extLst>
            </p:cNvPr>
            <p:cNvSpPr txBox="1"/>
            <p:nvPr/>
          </p:nvSpPr>
          <p:spPr>
            <a:xfrm>
              <a:off x="757450" y="2526777"/>
              <a:ext cx="1560149" cy="45933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3168C00F-6DCD-4531-A125-8F9C087DD8B5}"/>
                </a:ext>
              </a:extLst>
            </p:cNvPr>
            <p:cNvSpPr/>
            <p:nvPr/>
          </p:nvSpPr>
          <p:spPr>
            <a:xfrm>
              <a:off x="2506311" y="2399841"/>
              <a:ext cx="388452" cy="3884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91891328-E63B-4A1B-AC9C-D92273B40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696" y="2506890"/>
              <a:ext cx="117581" cy="168216"/>
            </a:xfrm>
            <a:custGeom>
              <a:avLst/>
              <a:gdLst>
                <a:gd name="connsiteX0" fmla="*/ 396827 w 422891"/>
                <a:gd name="connsiteY0" fmla="*/ 0 h 605003"/>
                <a:gd name="connsiteX1" fmla="*/ 404955 w 422891"/>
                <a:gd name="connsiteY1" fmla="*/ 0 h 605003"/>
                <a:gd name="connsiteX2" fmla="*/ 418342 w 422891"/>
                <a:gd name="connsiteY2" fmla="*/ 5730 h 605003"/>
                <a:gd name="connsiteX3" fmla="*/ 422645 w 422891"/>
                <a:gd name="connsiteY3" fmla="*/ 19578 h 605003"/>
                <a:gd name="connsiteX4" fmla="*/ 408302 w 422891"/>
                <a:gd name="connsiteY4" fmla="*/ 146118 h 605003"/>
                <a:gd name="connsiteX5" fmla="*/ 391090 w 422891"/>
                <a:gd name="connsiteY5" fmla="*/ 168560 h 605003"/>
                <a:gd name="connsiteX6" fmla="*/ 317462 w 422891"/>
                <a:gd name="connsiteY6" fmla="*/ 195301 h 605003"/>
                <a:gd name="connsiteX7" fmla="*/ 317462 w 422891"/>
                <a:gd name="connsiteY7" fmla="*/ 361951 h 605003"/>
                <a:gd name="connsiteX8" fmla="*/ 352363 w 422891"/>
                <a:gd name="connsiteY8" fmla="*/ 448380 h 605003"/>
                <a:gd name="connsiteX9" fmla="*/ 359535 w 422891"/>
                <a:gd name="connsiteY9" fmla="*/ 482283 h 605003"/>
                <a:gd name="connsiteX10" fmla="*/ 359535 w 422891"/>
                <a:gd name="connsiteY10" fmla="*/ 582083 h 605003"/>
                <a:gd name="connsiteX11" fmla="*/ 336586 w 422891"/>
                <a:gd name="connsiteY11" fmla="*/ 605003 h 605003"/>
                <a:gd name="connsiteX12" fmla="*/ 316506 w 422891"/>
                <a:gd name="connsiteY12" fmla="*/ 605003 h 605003"/>
                <a:gd name="connsiteX13" fmla="*/ 293556 w 422891"/>
                <a:gd name="connsiteY13" fmla="*/ 582083 h 605003"/>
                <a:gd name="connsiteX14" fmla="*/ 293556 w 422891"/>
                <a:gd name="connsiteY14" fmla="*/ 482283 h 605003"/>
                <a:gd name="connsiteX15" fmla="*/ 286863 w 422891"/>
                <a:gd name="connsiteY15" fmla="*/ 453633 h 605003"/>
                <a:gd name="connsiteX16" fmla="*/ 255308 w 422891"/>
                <a:gd name="connsiteY16" fmla="*/ 387259 h 605003"/>
                <a:gd name="connsiteX17" fmla="*/ 233315 w 422891"/>
                <a:gd name="connsiteY17" fmla="*/ 387259 h 605003"/>
                <a:gd name="connsiteX18" fmla="*/ 202238 w 422891"/>
                <a:gd name="connsiteY18" fmla="*/ 452200 h 605003"/>
                <a:gd name="connsiteX19" fmla="*/ 196023 w 422891"/>
                <a:gd name="connsiteY19" fmla="*/ 481328 h 605003"/>
                <a:gd name="connsiteX20" fmla="*/ 196023 w 422891"/>
                <a:gd name="connsiteY20" fmla="*/ 580650 h 605003"/>
                <a:gd name="connsiteX21" fmla="*/ 173074 w 422891"/>
                <a:gd name="connsiteY21" fmla="*/ 603571 h 605003"/>
                <a:gd name="connsiteX22" fmla="*/ 152994 w 422891"/>
                <a:gd name="connsiteY22" fmla="*/ 603571 h 605003"/>
                <a:gd name="connsiteX23" fmla="*/ 130045 w 422891"/>
                <a:gd name="connsiteY23" fmla="*/ 580650 h 605003"/>
                <a:gd name="connsiteX24" fmla="*/ 130045 w 422891"/>
                <a:gd name="connsiteY24" fmla="*/ 481328 h 605003"/>
                <a:gd name="connsiteX25" fmla="*/ 137216 w 422891"/>
                <a:gd name="connsiteY25" fmla="*/ 446948 h 605003"/>
                <a:gd name="connsiteX26" fmla="*/ 171640 w 422891"/>
                <a:gd name="connsiteY26" fmla="*/ 365771 h 605003"/>
                <a:gd name="connsiteX27" fmla="*/ 171640 w 422891"/>
                <a:gd name="connsiteY27" fmla="*/ 206761 h 605003"/>
                <a:gd name="connsiteX28" fmla="*/ 19124 w 422891"/>
                <a:gd name="connsiteY28" fmla="*/ 206761 h 605003"/>
                <a:gd name="connsiteX29" fmla="*/ 0 w 422891"/>
                <a:gd name="connsiteY29" fmla="*/ 187661 h 605003"/>
                <a:gd name="connsiteX30" fmla="*/ 0 w 422891"/>
                <a:gd name="connsiteY30" fmla="*/ 173336 h 605003"/>
                <a:gd name="connsiteX31" fmla="*/ 19124 w 422891"/>
                <a:gd name="connsiteY31" fmla="*/ 154235 h 605003"/>
                <a:gd name="connsiteX32" fmla="*/ 190764 w 422891"/>
                <a:gd name="connsiteY32" fmla="*/ 154235 h 605003"/>
                <a:gd name="connsiteX33" fmla="*/ 191242 w 422891"/>
                <a:gd name="connsiteY33" fmla="*/ 154235 h 605003"/>
                <a:gd name="connsiteX34" fmla="*/ 267739 w 422891"/>
                <a:gd name="connsiteY34" fmla="*/ 154235 h 605003"/>
                <a:gd name="connsiteX35" fmla="*/ 268695 w 422891"/>
                <a:gd name="connsiteY35" fmla="*/ 153758 h 605003"/>
                <a:gd name="connsiteX36" fmla="*/ 355710 w 422891"/>
                <a:gd name="connsiteY36" fmla="*/ 127495 h 605003"/>
                <a:gd name="connsiteX37" fmla="*/ 364794 w 422891"/>
                <a:gd name="connsiteY37" fmla="*/ 116512 h 605003"/>
                <a:gd name="connsiteX38" fmla="*/ 376269 w 422891"/>
                <a:gd name="connsiteY38" fmla="*/ 18145 h 605003"/>
                <a:gd name="connsiteX39" fmla="*/ 396827 w 422891"/>
                <a:gd name="connsiteY39" fmla="*/ 0 h 605003"/>
                <a:gd name="connsiteX40" fmla="*/ 244504 w 422891"/>
                <a:gd name="connsiteY40" fmla="*/ 0 h 605003"/>
                <a:gd name="connsiteX41" fmla="*/ 313595 w 422891"/>
                <a:gd name="connsiteY41" fmla="*/ 69014 h 605003"/>
                <a:gd name="connsiteX42" fmla="*/ 244504 w 422891"/>
                <a:gd name="connsiteY42" fmla="*/ 138028 h 605003"/>
                <a:gd name="connsiteX43" fmla="*/ 175413 w 422891"/>
                <a:gd name="connsiteY43" fmla="*/ 69014 h 605003"/>
                <a:gd name="connsiteX44" fmla="*/ 244504 w 422891"/>
                <a:gd name="connsiteY44" fmla="*/ 0 h 60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2891" h="605003">
                  <a:moveTo>
                    <a:pt x="396827" y="0"/>
                  </a:moveTo>
                  <a:lnTo>
                    <a:pt x="404955" y="0"/>
                  </a:lnTo>
                  <a:cubicBezTo>
                    <a:pt x="410214" y="0"/>
                    <a:pt x="414995" y="1910"/>
                    <a:pt x="418342" y="5730"/>
                  </a:cubicBezTo>
                  <a:cubicBezTo>
                    <a:pt x="421689" y="9550"/>
                    <a:pt x="423601" y="14803"/>
                    <a:pt x="422645" y="19578"/>
                  </a:cubicBezTo>
                  <a:lnTo>
                    <a:pt x="408302" y="146118"/>
                  </a:lnTo>
                  <a:cubicBezTo>
                    <a:pt x="407345" y="155668"/>
                    <a:pt x="399696" y="165218"/>
                    <a:pt x="391090" y="168560"/>
                  </a:cubicBezTo>
                  <a:lnTo>
                    <a:pt x="317462" y="195301"/>
                  </a:lnTo>
                  <a:lnTo>
                    <a:pt x="317462" y="361951"/>
                  </a:lnTo>
                  <a:lnTo>
                    <a:pt x="352363" y="448380"/>
                  </a:lnTo>
                  <a:cubicBezTo>
                    <a:pt x="356188" y="457453"/>
                    <a:pt x="359535" y="472256"/>
                    <a:pt x="359535" y="482283"/>
                  </a:cubicBezTo>
                  <a:lnTo>
                    <a:pt x="359535" y="582083"/>
                  </a:lnTo>
                  <a:cubicBezTo>
                    <a:pt x="359535" y="594498"/>
                    <a:pt x="349017" y="605003"/>
                    <a:pt x="336586" y="605003"/>
                  </a:cubicBezTo>
                  <a:lnTo>
                    <a:pt x="316506" y="605003"/>
                  </a:lnTo>
                  <a:cubicBezTo>
                    <a:pt x="303597" y="605003"/>
                    <a:pt x="293556" y="594498"/>
                    <a:pt x="293556" y="582083"/>
                  </a:cubicBezTo>
                  <a:lnTo>
                    <a:pt x="293556" y="482283"/>
                  </a:lnTo>
                  <a:cubicBezTo>
                    <a:pt x="293556" y="474166"/>
                    <a:pt x="290210" y="461273"/>
                    <a:pt x="286863" y="453633"/>
                  </a:cubicBezTo>
                  <a:lnTo>
                    <a:pt x="255308" y="387259"/>
                  </a:lnTo>
                  <a:lnTo>
                    <a:pt x="233315" y="387259"/>
                  </a:lnTo>
                  <a:lnTo>
                    <a:pt x="202238" y="452200"/>
                  </a:lnTo>
                  <a:cubicBezTo>
                    <a:pt x="198892" y="459840"/>
                    <a:pt x="196023" y="472733"/>
                    <a:pt x="196023" y="481328"/>
                  </a:cubicBezTo>
                  <a:lnTo>
                    <a:pt x="196023" y="580650"/>
                  </a:lnTo>
                  <a:cubicBezTo>
                    <a:pt x="196023" y="593065"/>
                    <a:pt x="185505" y="603571"/>
                    <a:pt x="173074" y="603571"/>
                  </a:cubicBezTo>
                  <a:lnTo>
                    <a:pt x="152994" y="603571"/>
                  </a:lnTo>
                  <a:cubicBezTo>
                    <a:pt x="140085" y="603571"/>
                    <a:pt x="130045" y="593065"/>
                    <a:pt x="130045" y="580650"/>
                  </a:cubicBezTo>
                  <a:lnTo>
                    <a:pt x="130045" y="481328"/>
                  </a:lnTo>
                  <a:cubicBezTo>
                    <a:pt x="130045" y="471301"/>
                    <a:pt x="132913" y="456020"/>
                    <a:pt x="137216" y="446948"/>
                  </a:cubicBezTo>
                  <a:lnTo>
                    <a:pt x="171640" y="365771"/>
                  </a:lnTo>
                  <a:lnTo>
                    <a:pt x="171640" y="206761"/>
                  </a:lnTo>
                  <a:lnTo>
                    <a:pt x="19124" y="206761"/>
                  </a:lnTo>
                  <a:cubicBezTo>
                    <a:pt x="8606" y="206761"/>
                    <a:pt x="0" y="198166"/>
                    <a:pt x="0" y="187661"/>
                  </a:cubicBezTo>
                  <a:lnTo>
                    <a:pt x="0" y="173336"/>
                  </a:lnTo>
                  <a:cubicBezTo>
                    <a:pt x="0" y="162830"/>
                    <a:pt x="8606" y="154235"/>
                    <a:pt x="19124" y="154235"/>
                  </a:cubicBezTo>
                  <a:lnTo>
                    <a:pt x="190764" y="154235"/>
                  </a:lnTo>
                  <a:lnTo>
                    <a:pt x="191242" y="154235"/>
                  </a:lnTo>
                  <a:lnTo>
                    <a:pt x="267739" y="154235"/>
                  </a:lnTo>
                  <a:cubicBezTo>
                    <a:pt x="268217" y="154235"/>
                    <a:pt x="268217" y="153758"/>
                    <a:pt x="268695" y="153758"/>
                  </a:cubicBezTo>
                  <a:lnTo>
                    <a:pt x="355710" y="127495"/>
                  </a:lnTo>
                  <a:cubicBezTo>
                    <a:pt x="360013" y="126540"/>
                    <a:pt x="364316" y="121287"/>
                    <a:pt x="364794" y="116512"/>
                  </a:cubicBezTo>
                  <a:lnTo>
                    <a:pt x="376269" y="18145"/>
                  </a:lnTo>
                  <a:cubicBezTo>
                    <a:pt x="377225" y="8118"/>
                    <a:pt x="386787" y="0"/>
                    <a:pt x="396827" y="0"/>
                  </a:cubicBezTo>
                  <a:close/>
                  <a:moveTo>
                    <a:pt x="244504" y="0"/>
                  </a:moveTo>
                  <a:cubicBezTo>
                    <a:pt x="282662" y="0"/>
                    <a:pt x="313595" y="30899"/>
                    <a:pt x="313595" y="69014"/>
                  </a:cubicBezTo>
                  <a:cubicBezTo>
                    <a:pt x="313595" y="107129"/>
                    <a:pt x="282662" y="138028"/>
                    <a:pt x="244504" y="138028"/>
                  </a:cubicBezTo>
                  <a:cubicBezTo>
                    <a:pt x="206346" y="138028"/>
                    <a:pt x="175413" y="107129"/>
                    <a:pt x="175413" y="69014"/>
                  </a:cubicBezTo>
                  <a:cubicBezTo>
                    <a:pt x="175413" y="30899"/>
                    <a:pt x="206346" y="0"/>
                    <a:pt x="2445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2" name="文本框 28">
              <a:extLst>
                <a:ext uri="{FF2B5EF4-FFF2-40B4-BE49-F238E27FC236}">
                  <a16:creationId xmlns="" xmlns:a16="http://schemas.microsoft.com/office/drawing/2014/main" id="{436AEF15-390D-41FA-8ABD-860446941F09}"/>
                </a:ext>
              </a:extLst>
            </p:cNvPr>
            <p:cNvSpPr txBox="1"/>
            <p:nvPr/>
          </p:nvSpPr>
          <p:spPr>
            <a:xfrm>
              <a:off x="6692417" y="2278934"/>
              <a:ext cx="1560148" cy="24166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文本框 29">
              <a:extLst>
                <a:ext uri="{FF2B5EF4-FFF2-40B4-BE49-F238E27FC236}">
                  <a16:creationId xmlns="" xmlns:a16="http://schemas.microsoft.com/office/drawing/2014/main" id="{0909BB0C-F798-44AB-8752-A2151882A358}"/>
                </a:ext>
              </a:extLst>
            </p:cNvPr>
            <p:cNvSpPr txBox="1"/>
            <p:nvPr/>
          </p:nvSpPr>
          <p:spPr>
            <a:xfrm>
              <a:off x="6692416" y="2526777"/>
              <a:ext cx="1560149" cy="45933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6278B2C-3062-42A2-8B11-67A0654833B2}"/>
                </a:ext>
              </a:extLst>
            </p:cNvPr>
            <p:cNvSpPr/>
            <p:nvPr/>
          </p:nvSpPr>
          <p:spPr>
            <a:xfrm>
              <a:off x="6233674" y="2399841"/>
              <a:ext cx="388452" cy="388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F415E6A3-7377-4731-BD37-728209A2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020" y="2519641"/>
              <a:ext cx="99757" cy="142717"/>
            </a:xfrm>
            <a:custGeom>
              <a:avLst/>
              <a:gdLst>
                <a:gd name="connsiteX0" fmla="*/ 396827 w 422891"/>
                <a:gd name="connsiteY0" fmla="*/ 0 h 605003"/>
                <a:gd name="connsiteX1" fmla="*/ 404955 w 422891"/>
                <a:gd name="connsiteY1" fmla="*/ 0 h 605003"/>
                <a:gd name="connsiteX2" fmla="*/ 418342 w 422891"/>
                <a:gd name="connsiteY2" fmla="*/ 5730 h 605003"/>
                <a:gd name="connsiteX3" fmla="*/ 422645 w 422891"/>
                <a:gd name="connsiteY3" fmla="*/ 19578 h 605003"/>
                <a:gd name="connsiteX4" fmla="*/ 408302 w 422891"/>
                <a:gd name="connsiteY4" fmla="*/ 146118 h 605003"/>
                <a:gd name="connsiteX5" fmla="*/ 391090 w 422891"/>
                <a:gd name="connsiteY5" fmla="*/ 168560 h 605003"/>
                <a:gd name="connsiteX6" fmla="*/ 317462 w 422891"/>
                <a:gd name="connsiteY6" fmla="*/ 195301 h 605003"/>
                <a:gd name="connsiteX7" fmla="*/ 317462 w 422891"/>
                <a:gd name="connsiteY7" fmla="*/ 361951 h 605003"/>
                <a:gd name="connsiteX8" fmla="*/ 352363 w 422891"/>
                <a:gd name="connsiteY8" fmla="*/ 448380 h 605003"/>
                <a:gd name="connsiteX9" fmla="*/ 359535 w 422891"/>
                <a:gd name="connsiteY9" fmla="*/ 482283 h 605003"/>
                <a:gd name="connsiteX10" fmla="*/ 359535 w 422891"/>
                <a:gd name="connsiteY10" fmla="*/ 582083 h 605003"/>
                <a:gd name="connsiteX11" fmla="*/ 336586 w 422891"/>
                <a:gd name="connsiteY11" fmla="*/ 605003 h 605003"/>
                <a:gd name="connsiteX12" fmla="*/ 316506 w 422891"/>
                <a:gd name="connsiteY12" fmla="*/ 605003 h 605003"/>
                <a:gd name="connsiteX13" fmla="*/ 293556 w 422891"/>
                <a:gd name="connsiteY13" fmla="*/ 582083 h 605003"/>
                <a:gd name="connsiteX14" fmla="*/ 293556 w 422891"/>
                <a:gd name="connsiteY14" fmla="*/ 482283 h 605003"/>
                <a:gd name="connsiteX15" fmla="*/ 286863 w 422891"/>
                <a:gd name="connsiteY15" fmla="*/ 453633 h 605003"/>
                <a:gd name="connsiteX16" fmla="*/ 255308 w 422891"/>
                <a:gd name="connsiteY16" fmla="*/ 387259 h 605003"/>
                <a:gd name="connsiteX17" fmla="*/ 233315 w 422891"/>
                <a:gd name="connsiteY17" fmla="*/ 387259 h 605003"/>
                <a:gd name="connsiteX18" fmla="*/ 202238 w 422891"/>
                <a:gd name="connsiteY18" fmla="*/ 452200 h 605003"/>
                <a:gd name="connsiteX19" fmla="*/ 196023 w 422891"/>
                <a:gd name="connsiteY19" fmla="*/ 481328 h 605003"/>
                <a:gd name="connsiteX20" fmla="*/ 196023 w 422891"/>
                <a:gd name="connsiteY20" fmla="*/ 580650 h 605003"/>
                <a:gd name="connsiteX21" fmla="*/ 173074 w 422891"/>
                <a:gd name="connsiteY21" fmla="*/ 603571 h 605003"/>
                <a:gd name="connsiteX22" fmla="*/ 152994 w 422891"/>
                <a:gd name="connsiteY22" fmla="*/ 603571 h 605003"/>
                <a:gd name="connsiteX23" fmla="*/ 130045 w 422891"/>
                <a:gd name="connsiteY23" fmla="*/ 580650 h 605003"/>
                <a:gd name="connsiteX24" fmla="*/ 130045 w 422891"/>
                <a:gd name="connsiteY24" fmla="*/ 481328 h 605003"/>
                <a:gd name="connsiteX25" fmla="*/ 137216 w 422891"/>
                <a:gd name="connsiteY25" fmla="*/ 446948 h 605003"/>
                <a:gd name="connsiteX26" fmla="*/ 171640 w 422891"/>
                <a:gd name="connsiteY26" fmla="*/ 365771 h 605003"/>
                <a:gd name="connsiteX27" fmla="*/ 171640 w 422891"/>
                <a:gd name="connsiteY27" fmla="*/ 206761 h 605003"/>
                <a:gd name="connsiteX28" fmla="*/ 19124 w 422891"/>
                <a:gd name="connsiteY28" fmla="*/ 206761 h 605003"/>
                <a:gd name="connsiteX29" fmla="*/ 0 w 422891"/>
                <a:gd name="connsiteY29" fmla="*/ 187661 h 605003"/>
                <a:gd name="connsiteX30" fmla="*/ 0 w 422891"/>
                <a:gd name="connsiteY30" fmla="*/ 173336 h 605003"/>
                <a:gd name="connsiteX31" fmla="*/ 19124 w 422891"/>
                <a:gd name="connsiteY31" fmla="*/ 154235 h 605003"/>
                <a:gd name="connsiteX32" fmla="*/ 190764 w 422891"/>
                <a:gd name="connsiteY32" fmla="*/ 154235 h 605003"/>
                <a:gd name="connsiteX33" fmla="*/ 191242 w 422891"/>
                <a:gd name="connsiteY33" fmla="*/ 154235 h 605003"/>
                <a:gd name="connsiteX34" fmla="*/ 267739 w 422891"/>
                <a:gd name="connsiteY34" fmla="*/ 154235 h 605003"/>
                <a:gd name="connsiteX35" fmla="*/ 268695 w 422891"/>
                <a:gd name="connsiteY35" fmla="*/ 153758 h 605003"/>
                <a:gd name="connsiteX36" fmla="*/ 355710 w 422891"/>
                <a:gd name="connsiteY36" fmla="*/ 127495 h 605003"/>
                <a:gd name="connsiteX37" fmla="*/ 364794 w 422891"/>
                <a:gd name="connsiteY37" fmla="*/ 116512 h 605003"/>
                <a:gd name="connsiteX38" fmla="*/ 376269 w 422891"/>
                <a:gd name="connsiteY38" fmla="*/ 18145 h 605003"/>
                <a:gd name="connsiteX39" fmla="*/ 396827 w 422891"/>
                <a:gd name="connsiteY39" fmla="*/ 0 h 605003"/>
                <a:gd name="connsiteX40" fmla="*/ 244504 w 422891"/>
                <a:gd name="connsiteY40" fmla="*/ 0 h 605003"/>
                <a:gd name="connsiteX41" fmla="*/ 313595 w 422891"/>
                <a:gd name="connsiteY41" fmla="*/ 69014 h 605003"/>
                <a:gd name="connsiteX42" fmla="*/ 244504 w 422891"/>
                <a:gd name="connsiteY42" fmla="*/ 138028 h 605003"/>
                <a:gd name="connsiteX43" fmla="*/ 175413 w 422891"/>
                <a:gd name="connsiteY43" fmla="*/ 69014 h 605003"/>
                <a:gd name="connsiteX44" fmla="*/ 244504 w 422891"/>
                <a:gd name="connsiteY44" fmla="*/ 0 h 60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2891" h="605003">
                  <a:moveTo>
                    <a:pt x="396827" y="0"/>
                  </a:moveTo>
                  <a:lnTo>
                    <a:pt x="404955" y="0"/>
                  </a:lnTo>
                  <a:cubicBezTo>
                    <a:pt x="410214" y="0"/>
                    <a:pt x="414995" y="1910"/>
                    <a:pt x="418342" y="5730"/>
                  </a:cubicBezTo>
                  <a:cubicBezTo>
                    <a:pt x="421689" y="9550"/>
                    <a:pt x="423601" y="14803"/>
                    <a:pt x="422645" y="19578"/>
                  </a:cubicBezTo>
                  <a:lnTo>
                    <a:pt x="408302" y="146118"/>
                  </a:lnTo>
                  <a:cubicBezTo>
                    <a:pt x="407345" y="155668"/>
                    <a:pt x="399696" y="165218"/>
                    <a:pt x="391090" y="168560"/>
                  </a:cubicBezTo>
                  <a:lnTo>
                    <a:pt x="317462" y="195301"/>
                  </a:lnTo>
                  <a:lnTo>
                    <a:pt x="317462" y="361951"/>
                  </a:lnTo>
                  <a:lnTo>
                    <a:pt x="352363" y="448380"/>
                  </a:lnTo>
                  <a:cubicBezTo>
                    <a:pt x="356188" y="457453"/>
                    <a:pt x="359535" y="472256"/>
                    <a:pt x="359535" y="482283"/>
                  </a:cubicBezTo>
                  <a:lnTo>
                    <a:pt x="359535" y="582083"/>
                  </a:lnTo>
                  <a:cubicBezTo>
                    <a:pt x="359535" y="594498"/>
                    <a:pt x="349017" y="605003"/>
                    <a:pt x="336586" y="605003"/>
                  </a:cubicBezTo>
                  <a:lnTo>
                    <a:pt x="316506" y="605003"/>
                  </a:lnTo>
                  <a:cubicBezTo>
                    <a:pt x="303597" y="605003"/>
                    <a:pt x="293556" y="594498"/>
                    <a:pt x="293556" y="582083"/>
                  </a:cubicBezTo>
                  <a:lnTo>
                    <a:pt x="293556" y="482283"/>
                  </a:lnTo>
                  <a:cubicBezTo>
                    <a:pt x="293556" y="474166"/>
                    <a:pt x="290210" y="461273"/>
                    <a:pt x="286863" y="453633"/>
                  </a:cubicBezTo>
                  <a:lnTo>
                    <a:pt x="255308" y="387259"/>
                  </a:lnTo>
                  <a:lnTo>
                    <a:pt x="233315" y="387259"/>
                  </a:lnTo>
                  <a:lnTo>
                    <a:pt x="202238" y="452200"/>
                  </a:lnTo>
                  <a:cubicBezTo>
                    <a:pt x="198892" y="459840"/>
                    <a:pt x="196023" y="472733"/>
                    <a:pt x="196023" y="481328"/>
                  </a:cubicBezTo>
                  <a:lnTo>
                    <a:pt x="196023" y="580650"/>
                  </a:lnTo>
                  <a:cubicBezTo>
                    <a:pt x="196023" y="593065"/>
                    <a:pt x="185505" y="603571"/>
                    <a:pt x="173074" y="603571"/>
                  </a:cubicBezTo>
                  <a:lnTo>
                    <a:pt x="152994" y="603571"/>
                  </a:lnTo>
                  <a:cubicBezTo>
                    <a:pt x="140085" y="603571"/>
                    <a:pt x="130045" y="593065"/>
                    <a:pt x="130045" y="580650"/>
                  </a:cubicBezTo>
                  <a:lnTo>
                    <a:pt x="130045" y="481328"/>
                  </a:lnTo>
                  <a:cubicBezTo>
                    <a:pt x="130045" y="471301"/>
                    <a:pt x="132913" y="456020"/>
                    <a:pt x="137216" y="446948"/>
                  </a:cubicBezTo>
                  <a:lnTo>
                    <a:pt x="171640" y="365771"/>
                  </a:lnTo>
                  <a:lnTo>
                    <a:pt x="171640" y="206761"/>
                  </a:lnTo>
                  <a:lnTo>
                    <a:pt x="19124" y="206761"/>
                  </a:lnTo>
                  <a:cubicBezTo>
                    <a:pt x="8606" y="206761"/>
                    <a:pt x="0" y="198166"/>
                    <a:pt x="0" y="187661"/>
                  </a:cubicBezTo>
                  <a:lnTo>
                    <a:pt x="0" y="173336"/>
                  </a:lnTo>
                  <a:cubicBezTo>
                    <a:pt x="0" y="162830"/>
                    <a:pt x="8606" y="154235"/>
                    <a:pt x="19124" y="154235"/>
                  </a:cubicBezTo>
                  <a:lnTo>
                    <a:pt x="190764" y="154235"/>
                  </a:lnTo>
                  <a:lnTo>
                    <a:pt x="191242" y="154235"/>
                  </a:lnTo>
                  <a:lnTo>
                    <a:pt x="267739" y="154235"/>
                  </a:lnTo>
                  <a:cubicBezTo>
                    <a:pt x="268217" y="154235"/>
                    <a:pt x="268217" y="153758"/>
                    <a:pt x="268695" y="153758"/>
                  </a:cubicBezTo>
                  <a:lnTo>
                    <a:pt x="355710" y="127495"/>
                  </a:lnTo>
                  <a:cubicBezTo>
                    <a:pt x="360013" y="126540"/>
                    <a:pt x="364316" y="121287"/>
                    <a:pt x="364794" y="116512"/>
                  </a:cubicBezTo>
                  <a:lnTo>
                    <a:pt x="376269" y="18145"/>
                  </a:lnTo>
                  <a:cubicBezTo>
                    <a:pt x="377225" y="8118"/>
                    <a:pt x="386787" y="0"/>
                    <a:pt x="396827" y="0"/>
                  </a:cubicBezTo>
                  <a:close/>
                  <a:moveTo>
                    <a:pt x="244504" y="0"/>
                  </a:moveTo>
                  <a:cubicBezTo>
                    <a:pt x="282662" y="0"/>
                    <a:pt x="313595" y="30899"/>
                    <a:pt x="313595" y="69014"/>
                  </a:cubicBezTo>
                  <a:cubicBezTo>
                    <a:pt x="313595" y="107129"/>
                    <a:pt x="282662" y="138028"/>
                    <a:pt x="244504" y="138028"/>
                  </a:cubicBezTo>
                  <a:cubicBezTo>
                    <a:pt x="206346" y="138028"/>
                    <a:pt x="175413" y="107129"/>
                    <a:pt x="175413" y="69014"/>
                  </a:cubicBezTo>
                  <a:cubicBezTo>
                    <a:pt x="175413" y="30899"/>
                    <a:pt x="206346" y="0"/>
                    <a:pt x="2445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37351C1-47DB-4159-941B-EAD633094127}"/>
                </a:ext>
              </a:extLst>
            </p:cNvPr>
            <p:cNvGrpSpPr/>
            <p:nvPr/>
          </p:nvGrpSpPr>
          <p:grpSpPr>
            <a:xfrm>
              <a:off x="1240493" y="3367318"/>
              <a:ext cx="2137313" cy="707179"/>
              <a:chOff x="1009933" y="4489757"/>
              <a:chExt cx="2849751" cy="942905"/>
            </a:xfrm>
          </p:grpSpPr>
          <p:sp>
            <p:nvSpPr>
              <p:cNvPr id="25" name="文本框 34">
                <a:extLst>
                  <a:ext uri="{FF2B5EF4-FFF2-40B4-BE49-F238E27FC236}">
                    <a16:creationId xmlns="" xmlns:a16="http://schemas.microsoft.com/office/drawing/2014/main" id="{59E61CD1-BC45-4CA2-9B70-B21C1FFDAD00}"/>
                  </a:ext>
                </a:extLst>
              </p:cNvPr>
              <p:cNvSpPr txBox="1"/>
              <p:nvPr/>
            </p:nvSpPr>
            <p:spPr>
              <a:xfrm>
                <a:off x="1009933" y="4489757"/>
                <a:ext cx="2080199" cy="32221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5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5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文本框 35">
                <a:extLst>
                  <a:ext uri="{FF2B5EF4-FFF2-40B4-BE49-F238E27FC236}">
                    <a16:creationId xmlns="" xmlns:a16="http://schemas.microsoft.com/office/drawing/2014/main" id="{2FFBB4C9-A96F-40FC-844E-1FA839EE060B}"/>
                  </a:ext>
                </a:extLst>
              </p:cNvPr>
              <p:cNvSpPr txBox="1"/>
              <p:nvPr/>
            </p:nvSpPr>
            <p:spPr>
              <a:xfrm>
                <a:off x="1009933" y="4820215"/>
                <a:ext cx="2080199" cy="6124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2C2D860E-B1EB-4364-A8C0-8D9BE9605872}"/>
                  </a:ext>
                </a:extLst>
              </p:cNvPr>
              <p:cNvSpPr/>
              <p:nvPr/>
            </p:nvSpPr>
            <p:spPr>
              <a:xfrm>
                <a:off x="3341748" y="4650967"/>
                <a:ext cx="517936" cy="5179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EDAD3A2B-1B8F-4489-B11C-C692404AD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187" y="4793699"/>
                <a:ext cx="130256" cy="224288"/>
              </a:xfrm>
              <a:custGeom>
                <a:avLst/>
                <a:gdLst>
                  <a:gd name="connsiteX0" fmla="*/ 188036 w 352330"/>
                  <a:gd name="connsiteY0" fmla="*/ 296666 h 606674"/>
                  <a:gd name="connsiteX1" fmla="*/ 210464 w 352330"/>
                  <a:gd name="connsiteY1" fmla="*/ 312217 h 606674"/>
                  <a:gd name="connsiteX2" fmla="*/ 250512 w 352330"/>
                  <a:gd name="connsiteY2" fmla="*/ 318793 h 606674"/>
                  <a:gd name="connsiteX3" fmla="*/ 250512 w 352330"/>
                  <a:gd name="connsiteY3" fmla="*/ 354072 h 606674"/>
                  <a:gd name="connsiteX4" fmla="*/ 269469 w 352330"/>
                  <a:gd name="connsiteY4" fmla="*/ 584585 h 606674"/>
                  <a:gd name="connsiteX5" fmla="*/ 236629 w 352330"/>
                  <a:gd name="connsiteY5" fmla="*/ 606090 h 606674"/>
                  <a:gd name="connsiteX6" fmla="*/ 215180 w 352330"/>
                  <a:gd name="connsiteY6" fmla="*/ 573299 h 606674"/>
                  <a:gd name="connsiteX7" fmla="*/ 195334 w 352330"/>
                  <a:gd name="connsiteY7" fmla="*/ 365713 h 606674"/>
                  <a:gd name="connsiteX8" fmla="*/ 182251 w 352330"/>
                  <a:gd name="connsiteY8" fmla="*/ 365713 h 606674"/>
                  <a:gd name="connsiteX9" fmla="*/ 162405 w 352330"/>
                  <a:gd name="connsiteY9" fmla="*/ 573299 h 606674"/>
                  <a:gd name="connsiteX10" fmla="*/ 140957 w 352330"/>
                  <a:gd name="connsiteY10" fmla="*/ 606090 h 606674"/>
                  <a:gd name="connsiteX11" fmla="*/ 108117 w 352330"/>
                  <a:gd name="connsiteY11" fmla="*/ 584585 h 606674"/>
                  <a:gd name="connsiteX12" fmla="*/ 128052 w 352330"/>
                  <a:gd name="connsiteY12" fmla="*/ 351762 h 606674"/>
                  <a:gd name="connsiteX13" fmla="*/ 128052 w 352330"/>
                  <a:gd name="connsiteY13" fmla="*/ 318793 h 606674"/>
                  <a:gd name="connsiteX14" fmla="*/ 165609 w 352330"/>
                  <a:gd name="connsiteY14" fmla="*/ 312217 h 606674"/>
                  <a:gd name="connsiteX15" fmla="*/ 188036 w 352330"/>
                  <a:gd name="connsiteY15" fmla="*/ 296666 h 606674"/>
                  <a:gd name="connsiteX16" fmla="*/ 227533 w 352330"/>
                  <a:gd name="connsiteY16" fmla="*/ 213045 h 606674"/>
                  <a:gd name="connsiteX17" fmla="*/ 224773 w 352330"/>
                  <a:gd name="connsiteY17" fmla="*/ 215800 h 606674"/>
                  <a:gd name="connsiteX18" fmla="*/ 226286 w 352330"/>
                  <a:gd name="connsiteY18" fmla="*/ 218199 h 606674"/>
                  <a:gd name="connsiteX19" fmla="*/ 222369 w 352330"/>
                  <a:gd name="connsiteY19" fmla="*/ 226108 h 606674"/>
                  <a:gd name="connsiteX20" fmla="*/ 213643 w 352330"/>
                  <a:gd name="connsiteY20" fmla="*/ 227440 h 606674"/>
                  <a:gd name="connsiteX21" fmla="*/ 210972 w 352330"/>
                  <a:gd name="connsiteY21" fmla="*/ 224952 h 606674"/>
                  <a:gd name="connsiteX22" fmla="*/ 208212 w 352330"/>
                  <a:gd name="connsiteY22" fmla="*/ 227707 h 606674"/>
                  <a:gd name="connsiteX23" fmla="*/ 210972 w 352330"/>
                  <a:gd name="connsiteY23" fmla="*/ 230462 h 606674"/>
                  <a:gd name="connsiteX24" fmla="*/ 212842 w 352330"/>
                  <a:gd name="connsiteY24" fmla="*/ 229662 h 606674"/>
                  <a:gd name="connsiteX25" fmla="*/ 219252 w 352330"/>
                  <a:gd name="connsiteY25" fmla="*/ 235882 h 606674"/>
                  <a:gd name="connsiteX26" fmla="*/ 217739 w 352330"/>
                  <a:gd name="connsiteY26" fmla="*/ 244590 h 606674"/>
                  <a:gd name="connsiteX27" fmla="*/ 217294 w 352330"/>
                  <a:gd name="connsiteY27" fmla="*/ 244501 h 606674"/>
                  <a:gd name="connsiteX28" fmla="*/ 214533 w 352330"/>
                  <a:gd name="connsiteY28" fmla="*/ 247256 h 606674"/>
                  <a:gd name="connsiteX29" fmla="*/ 217294 w 352330"/>
                  <a:gd name="connsiteY29" fmla="*/ 250011 h 606674"/>
                  <a:gd name="connsiteX30" fmla="*/ 220054 w 352330"/>
                  <a:gd name="connsiteY30" fmla="*/ 247256 h 606674"/>
                  <a:gd name="connsiteX31" fmla="*/ 219698 w 352330"/>
                  <a:gd name="connsiteY31" fmla="*/ 246012 h 606674"/>
                  <a:gd name="connsiteX32" fmla="*/ 227533 w 352330"/>
                  <a:gd name="connsiteY32" fmla="*/ 241836 h 606674"/>
                  <a:gd name="connsiteX33" fmla="*/ 235368 w 352330"/>
                  <a:gd name="connsiteY33" fmla="*/ 246012 h 606674"/>
                  <a:gd name="connsiteX34" fmla="*/ 235012 w 352330"/>
                  <a:gd name="connsiteY34" fmla="*/ 247256 h 606674"/>
                  <a:gd name="connsiteX35" fmla="*/ 237772 w 352330"/>
                  <a:gd name="connsiteY35" fmla="*/ 250011 h 606674"/>
                  <a:gd name="connsiteX36" fmla="*/ 240532 w 352330"/>
                  <a:gd name="connsiteY36" fmla="*/ 247256 h 606674"/>
                  <a:gd name="connsiteX37" fmla="*/ 237772 w 352330"/>
                  <a:gd name="connsiteY37" fmla="*/ 244501 h 606674"/>
                  <a:gd name="connsiteX38" fmla="*/ 237327 w 352330"/>
                  <a:gd name="connsiteY38" fmla="*/ 244590 h 606674"/>
                  <a:gd name="connsiteX39" fmla="*/ 235813 w 352330"/>
                  <a:gd name="connsiteY39" fmla="*/ 235882 h 606674"/>
                  <a:gd name="connsiteX40" fmla="*/ 242224 w 352330"/>
                  <a:gd name="connsiteY40" fmla="*/ 229662 h 606674"/>
                  <a:gd name="connsiteX41" fmla="*/ 244094 w 352330"/>
                  <a:gd name="connsiteY41" fmla="*/ 230462 h 606674"/>
                  <a:gd name="connsiteX42" fmla="*/ 246854 w 352330"/>
                  <a:gd name="connsiteY42" fmla="*/ 227707 h 606674"/>
                  <a:gd name="connsiteX43" fmla="*/ 244094 w 352330"/>
                  <a:gd name="connsiteY43" fmla="*/ 224952 h 606674"/>
                  <a:gd name="connsiteX44" fmla="*/ 241423 w 352330"/>
                  <a:gd name="connsiteY44" fmla="*/ 227440 h 606674"/>
                  <a:gd name="connsiteX45" fmla="*/ 232697 w 352330"/>
                  <a:gd name="connsiteY45" fmla="*/ 226108 h 606674"/>
                  <a:gd name="connsiteX46" fmla="*/ 228779 w 352330"/>
                  <a:gd name="connsiteY46" fmla="*/ 218199 h 606674"/>
                  <a:gd name="connsiteX47" fmla="*/ 230293 w 352330"/>
                  <a:gd name="connsiteY47" fmla="*/ 215800 h 606674"/>
                  <a:gd name="connsiteX48" fmla="*/ 227533 w 352330"/>
                  <a:gd name="connsiteY48" fmla="*/ 213045 h 606674"/>
                  <a:gd name="connsiteX49" fmla="*/ 251753 w 352330"/>
                  <a:gd name="connsiteY49" fmla="*/ 144950 h 606674"/>
                  <a:gd name="connsiteX50" fmla="*/ 341817 w 352330"/>
                  <a:gd name="connsiteY50" fmla="*/ 201575 h 606674"/>
                  <a:gd name="connsiteX51" fmla="*/ 352229 w 352330"/>
                  <a:gd name="connsiteY51" fmla="*/ 223175 h 606674"/>
                  <a:gd name="connsiteX52" fmla="*/ 342173 w 352330"/>
                  <a:gd name="connsiteY52" fmla="*/ 327713 h 606674"/>
                  <a:gd name="connsiteX53" fmla="*/ 319212 w 352330"/>
                  <a:gd name="connsiteY53" fmla="*/ 348602 h 606674"/>
                  <a:gd name="connsiteX54" fmla="*/ 296162 w 352330"/>
                  <a:gd name="connsiteY54" fmla="*/ 323268 h 606674"/>
                  <a:gd name="connsiteX55" fmla="*/ 304795 w 352330"/>
                  <a:gd name="connsiteY55" fmla="*/ 232687 h 606674"/>
                  <a:gd name="connsiteX56" fmla="*/ 271599 w 352330"/>
                  <a:gd name="connsiteY56" fmla="*/ 206819 h 606674"/>
                  <a:gd name="connsiteX57" fmla="*/ 251753 w 352330"/>
                  <a:gd name="connsiteY57" fmla="*/ 144950 h 606674"/>
                  <a:gd name="connsiteX58" fmla="*/ 210082 w 352330"/>
                  <a:gd name="connsiteY58" fmla="*/ 143469 h 606674"/>
                  <a:gd name="connsiteX59" fmla="*/ 231272 w 352330"/>
                  <a:gd name="connsiteY59" fmla="*/ 143469 h 606674"/>
                  <a:gd name="connsiteX60" fmla="*/ 263059 w 352330"/>
                  <a:gd name="connsiteY60" fmla="*/ 225397 h 606674"/>
                  <a:gd name="connsiteX61" fmla="*/ 273743 w 352330"/>
                  <a:gd name="connsiteY61" fmla="*/ 285732 h 606674"/>
                  <a:gd name="connsiteX62" fmla="*/ 266709 w 352330"/>
                  <a:gd name="connsiteY62" fmla="*/ 297905 h 606674"/>
                  <a:gd name="connsiteX63" fmla="*/ 198507 w 352330"/>
                  <a:gd name="connsiteY63" fmla="*/ 270359 h 606674"/>
                  <a:gd name="connsiteX64" fmla="*/ 210082 w 352330"/>
                  <a:gd name="connsiteY64" fmla="*/ 143469 h 606674"/>
                  <a:gd name="connsiteX65" fmla="*/ 144686 w 352330"/>
                  <a:gd name="connsiteY65" fmla="*/ 143469 h 606674"/>
                  <a:gd name="connsiteX66" fmla="*/ 165879 w 352330"/>
                  <a:gd name="connsiteY66" fmla="*/ 143469 h 606674"/>
                  <a:gd name="connsiteX67" fmla="*/ 177544 w 352330"/>
                  <a:gd name="connsiteY67" fmla="*/ 270359 h 606674"/>
                  <a:gd name="connsiteX68" fmla="*/ 109246 w 352330"/>
                  <a:gd name="connsiteY68" fmla="*/ 297905 h 606674"/>
                  <a:gd name="connsiteX69" fmla="*/ 102211 w 352330"/>
                  <a:gd name="connsiteY69" fmla="*/ 285732 h 606674"/>
                  <a:gd name="connsiteX70" fmla="*/ 112986 w 352330"/>
                  <a:gd name="connsiteY70" fmla="*/ 225397 h 606674"/>
                  <a:gd name="connsiteX71" fmla="*/ 144686 w 352330"/>
                  <a:gd name="connsiteY71" fmla="*/ 143469 h 606674"/>
                  <a:gd name="connsiteX72" fmla="*/ 43672 w 352330"/>
                  <a:gd name="connsiteY72" fmla="*/ 13981 h 606674"/>
                  <a:gd name="connsiteX73" fmla="*/ 52481 w 352330"/>
                  <a:gd name="connsiteY73" fmla="*/ 13981 h 606674"/>
                  <a:gd name="connsiteX74" fmla="*/ 57108 w 352330"/>
                  <a:gd name="connsiteY74" fmla="*/ 18335 h 606674"/>
                  <a:gd name="connsiteX75" fmla="*/ 59244 w 352330"/>
                  <a:gd name="connsiteY75" fmla="*/ 62055 h 606674"/>
                  <a:gd name="connsiteX76" fmla="*/ 68587 w 352330"/>
                  <a:gd name="connsiteY76" fmla="*/ 62055 h 606674"/>
                  <a:gd name="connsiteX77" fmla="*/ 73214 w 352330"/>
                  <a:gd name="connsiteY77" fmla="*/ 66676 h 606674"/>
                  <a:gd name="connsiteX78" fmla="*/ 73214 w 352330"/>
                  <a:gd name="connsiteY78" fmla="*/ 76451 h 606674"/>
                  <a:gd name="connsiteX79" fmla="*/ 68587 w 352330"/>
                  <a:gd name="connsiteY79" fmla="*/ 81160 h 606674"/>
                  <a:gd name="connsiteX80" fmla="*/ 60133 w 352330"/>
                  <a:gd name="connsiteY80" fmla="*/ 81160 h 606674"/>
                  <a:gd name="connsiteX81" fmla="*/ 60133 w 352330"/>
                  <a:gd name="connsiteY81" fmla="*/ 81338 h 606674"/>
                  <a:gd name="connsiteX82" fmla="*/ 59956 w 352330"/>
                  <a:gd name="connsiteY82" fmla="*/ 84537 h 606674"/>
                  <a:gd name="connsiteX83" fmla="*/ 47053 w 352330"/>
                  <a:gd name="connsiteY83" fmla="*/ 98044 h 606674"/>
                  <a:gd name="connsiteX84" fmla="*/ 53193 w 352330"/>
                  <a:gd name="connsiteY84" fmla="*/ 179263 h 606674"/>
                  <a:gd name="connsiteX85" fmla="*/ 124201 w 352330"/>
                  <a:gd name="connsiteY85" fmla="*/ 145851 h 606674"/>
                  <a:gd name="connsiteX86" fmla="*/ 107828 w 352330"/>
                  <a:gd name="connsiteY86" fmla="*/ 204588 h 606674"/>
                  <a:gd name="connsiteX87" fmla="*/ 64850 w 352330"/>
                  <a:gd name="connsiteY87" fmla="*/ 224849 h 606674"/>
                  <a:gd name="connsiteX88" fmla="*/ 7723 w 352330"/>
                  <a:gd name="connsiteY88" fmla="*/ 191615 h 606674"/>
                  <a:gd name="connsiteX89" fmla="*/ 71 w 352330"/>
                  <a:gd name="connsiteY89" fmla="*/ 89958 h 606674"/>
                  <a:gd name="connsiteX90" fmla="*/ 24007 w 352330"/>
                  <a:gd name="connsiteY90" fmla="*/ 65165 h 606674"/>
                  <a:gd name="connsiteX91" fmla="*/ 24274 w 352330"/>
                  <a:gd name="connsiteY91" fmla="*/ 64632 h 606674"/>
                  <a:gd name="connsiteX92" fmla="*/ 23295 w 352330"/>
                  <a:gd name="connsiteY92" fmla="*/ 64099 h 606674"/>
                  <a:gd name="connsiteX93" fmla="*/ 20003 w 352330"/>
                  <a:gd name="connsiteY93" fmla="*/ 52991 h 606674"/>
                  <a:gd name="connsiteX94" fmla="*/ 31125 w 352330"/>
                  <a:gd name="connsiteY94" fmla="*/ 49703 h 606674"/>
                  <a:gd name="connsiteX95" fmla="*/ 37443 w 352330"/>
                  <a:gd name="connsiteY95" fmla="*/ 53169 h 606674"/>
                  <a:gd name="connsiteX96" fmla="*/ 39045 w 352330"/>
                  <a:gd name="connsiteY96" fmla="*/ 18335 h 606674"/>
                  <a:gd name="connsiteX97" fmla="*/ 43672 w 352330"/>
                  <a:gd name="connsiteY97" fmla="*/ 13981 h 606674"/>
                  <a:gd name="connsiteX98" fmla="*/ 160896 w 352330"/>
                  <a:gd name="connsiteY98" fmla="*/ 174 h 606674"/>
                  <a:gd name="connsiteX99" fmla="*/ 180836 w 352330"/>
                  <a:gd name="connsiteY99" fmla="*/ 4796 h 606674"/>
                  <a:gd name="connsiteX100" fmla="*/ 197750 w 352330"/>
                  <a:gd name="connsiteY100" fmla="*/ 4796 h 606674"/>
                  <a:gd name="connsiteX101" fmla="*/ 217601 w 352330"/>
                  <a:gd name="connsiteY101" fmla="*/ 174 h 606674"/>
                  <a:gd name="connsiteX102" fmla="*/ 225256 w 352330"/>
                  <a:gd name="connsiteY102" fmla="*/ 4707 h 606674"/>
                  <a:gd name="connsiteX103" fmla="*/ 235939 w 352330"/>
                  <a:gd name="connsiteY103" fmla="*/ 44705 h 606674"/>
                  <a:gd name="connsiteX104" fmla="*/ 247333 w 352330"/>
                  <a:gd name="connsiteY104" fmla="*/ 41594 h 606674"/>
                  <a:gd name="connsiteX105" fmla="*/ 268698 w 352330"/>
                  <a:gd name="connsiteY105" fmla="*/ 52882 h 606674"/>
                  <a:gd name="connsiteX106" fmla="*/ 257392 w 352330"/>
                  <a:gd name="connsiteY106" fmla="*/ 74214 h 606674"/>
                  <a:gd name="connsiteX107" fmla="*/ 237185 w 352330"/>
                  <a:gd name="connsiteY107" fmla="*/ 79458 h 606674"/>
                  <a:gd name="connsiteX108" fmla="*/ 189293 w 352330"/>
                  <a:gd name="connsiteY108" fmla="*/ 129144 h 606674"/>
                  <a:gd name="connsiteX109" fmla="*/ 141401 w 352330"/>
                  <a:gd name="connsiteY109" fmla="*/ 79458 h 606674"/>
                  <a:gd name="connsiteX110" fmla="*/ 121104 w 352330"/>
                  <a:gd name="connsiteY110" fmla="*/ 74214 h 606674"/>
                  <a:gd name="connsiteX111" fmla="*/ 109799 w 352330"/>
                  <a:gd name="connsiteY111" fmla="*/ 52882 h 606674"/>
                  <a:gd name="connsiteX112" fmla="*/ 131163 w 352330"/>
                  <a:gd name="connsiteY112" fmla="*/ 41594 h 606674"/>
                  <a:gd name="connsiteX113" fmla="*/ 142558 w 352330"/>
                  <a:gd name="connsiteY113" fmla="*/ 44705 h 606674"/>
                  <a:gd name="connsiteX114" fmla="*/ 153240 w 352330"/>
                  <a:gd name="connsiteY114" fmla="*/ 4707 h 606674"/>
                  <a:gd name="connsiteX115" fmla="*/ 160896 w 352330"/>
                  <a:gd name="connsiteY115" fmla="*/ 174 h 606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352330" h="606674">
                    <a:moveTo>
                      <a:pt x="188036" y="296666"/>
                    </a:moveTo>
                    <a:cubicBezTo>
                      <a:pt x="193465" y="303242"/>
                      <a:pt x="201030" y="308574"/>
                      <a:pt x="210464" y="312217"/>
                    </a:cubicBezTo>
                    <a:cubicBezTo>
                      <a:pt x="221143" y="316394"/>
                      <a:pt x="234671" y="318616"/>
                      <a:pt x="250512" y="318793"/>
                    </a:cubicBezTo>
                    <a:lnTo>
                      <a:pt x="250512" y="354072"/>
                    </a:lnTo>
                    <a:cubicBezTo>
                      <a:pt x="261548" y="381620"/>
                      <a:pt x="292697" y="473416"/>
                      <a:pt x="269469" y="584585"/>
                    </a:cubicBezTo>
                    <a:cubicBezTo>
                      <a:pt x="266354" y="599603"/>
                      <a:pt x="251669" y="609200"/>
                      <a:pt x="236629" y="606090"/>
                    </a:cubicBezTo>
                    <a:cubicBezTo>
                      <a:pt x="221677" y="602980"/>
                      <a:pt x="211977" y="588317"/>
                      <a:pt x="215180" y="573299"/>
                    </a:cubicBezTo>
                    <a:cubicBezTo>
                      <a:pt x="238854" y="459909"/>
                      <a:pt x="196313" y="369001"/>
                      <a:pt x="195334" y="365713"/>
                    </a:cubicBezTo>
                    <a:lnTo>
                      <a:pt x="182251" y="365713"/>
                    </a:lnTo>
                    <a:cubicBezTo>
                      <a:pt x="181895" y="366869"/>
                      <a:pt x="139088" y="461775"/>
                      <a:pt x="162405" y="573299"/>
                    </a:cubicBezTo>
                    <a:cubicBezTo>
                      <a:pt x="165520" y="588317"/>
                      <a:pt x="155908" y="602980"/>
                      <a:pt x="140957" y="606090"/>
                    </a:cubicBezTo>
                    <a:cubicBezTo>
                      <a:pt x="126005" y="609200"/>
                      <a:pt x="111231" y="599603"/>
                      <a:pt x="108117" y="584585"/>
                    </a:cubicBezTo>
                    <a:cubicBezTo>
                      <a:pt x="84176" y="470128"/>
                      <a:pt x="117906" y="376288"/>
                      <a:pt x="128052" y="351762"/>
                    </a:cubicBezTo>
                    <a:lnTo>
                      <a:pt x="128052" y="318793"/>
                    </a:lnTo>
                    <a:cubicBezTo>
                      <a:pt x="142737" y="318349"/>
                      <a:pt x="155374" y="316216"/>
                      <a:pt x="165609" y="312217"/>
                    </a:cubicBezTo>
                    <a:cubicBezTo>
                      <a:pt x="175043" y="308574"/>
                      <a:pt x="182518" y="303242"/>
                      <a:pt x="188036" y="296666"/>
                    </a:cubicBezTo>
                    <a:close/>
                    <a:moveTo>
                      <a:pt x="227533" y="213045"/>
                    </a:moveTo>
                    <a:cubicBezTo>
                      <a:pt x="226019" y="213045"/>
                      <a:pt x="224773" y="214289"/>
                      <a:pt x="224773" y="215800"/>
                    </a:cubicBezTo>
                    <a:cubicBezTo>
                      <a:pt x="224773" y="216866"/>
                      <a:pt x="225396" y="217755"/>
                      <a:pt x="226286" y="218199"/>
                    </a:cubicBezTo>
                    <a:lnTo>
                      <a:pt x="222369" y="226108"/>
                    </a:lnTo>
                    <a:lnTo>
                      <a:pt x="213643" y="227440"/>
                    </a:lnTo>
                    <a:cubicBezTo>
                      <a:pt x="213465" y="226019"/>
                      <a:pt x="212397" y="224952"/>
                      <a:pt x="210972" y="224952"/>
                    </a:cubicBezTo>
                    <a:cubicBezTo>
                      <a:pt x="209458" y="224952"/>
                      <a:pt x="208212" y="226196"/>
                      <a:pt x="208212" y="227707"/>
                    </a:cubicBezTo>
                    <a:cubicBezTo>
                      <a:pt x="208212" y="229218"/>
                      <a:pt x="209458" y="230462"/>
                      <a:pt x="210972" y="230462"/>
                    </a:cubicBezTo>
                    <a:cubicBezTo>
                      <a:pt x="211684" y="230462"/>
                      <a:pt x="212397" y="230106"/>
                      <a:pt x="212842" y="229662"/>
                    </a:cubicBezTo>
                    <a:lnTo>
                      <a:pt x="219252" y="235882"/>
                    </a:lnTo>
                    <a:lnTo>
                      <a:pt x="217739" y="244590"/>
                    </a:lnTo>
                    <a:cubicBezTo>
                      <a:pt x="217561" y="244501"/>
                      <a:pt x="217472" y="244501"/>
                      <a:pt x="217294" y="244501"/>
                    </a:cubicBezTo>
                    <a:cubicBezTo>
                      <a:pt x="215780" y="244501"/>
                      <a:pt x="214533" y="245745"/>
                      <a:pt x="214533" y="247256"/>
                    </a:cubicBezTo>
                    <a:cubicBezTo>
                      <a:pt x="214533" y="248767"/>
                      <a:pt x="215780" y="250011"/>
                      <a:pt x="217294" y="250011"/>
                    </a:cubicBezTo>
                    <a:cubicBezTo>
                      <a:pt x="218807" y="250011"/>
                      <a:pt x="220054" y="248767"/>
                      <a:pt x="220054" y="247256"/>
                    </a:cubicBezTo>
                    <a:cubicBezTo>
                      <a:pt x="220054" y="246812"/>
                      <a:pt x="219876" y="246367"/>
                      <a:pt x="219698" y="246012"/>
                    </a:cubicBezTo>
                    <a:lnTo>
                      <a:pt x="227533" y="241836"/>
                    </a:lnTo>
                    <a:lnTo>
                      <a:pt x="235368" y="246012"/>
                    </a:lnTo>
                    <a:cubicBezTo>
                      <a:pt x="235190" y="246367"/>
                      <a:pt x="235012" y="246812"/>
                      <a:pt x="235012" y="247256"/>
                    </a:cubicBezTo>
                    <a:cubicBezTo>
                      <a:pt x="235012" y="248767"/>
                      <a:pt x="236258" y="250011"/>
                      <a:pt x="237772" y="250011"/>
                    </a:cubicBezTo>
                    <a:cubicBezTo>
                      <a:pt x="239286" y="250011"/>
                      <a:pt x="240532" y="248767"/>
                      <a:pt x="240532" y="247256"/>
                    </a:cubicBezTo>
                    <a:cubicBezTo>
                      <a:pt x="240532" y="245745"/>
                      <a:pt x="239286" y="244501"/>
                      <a:pt x="237772" y="244501"/>
                    </a:cubicBezTo>
                    <a:cubicBezTo>
                      <a:pt x="237594" y="244501"/>
                      <a:pt x="237505" y="244501"/>
                      <a:pt x="237327" y="244590"/>
                    </a:cubicBezTo>
                    <a:lnTo>
                      <a:pt x="235813" y="235882"/>
                    </a:lnTo>
                    <a:lnTo>
                      <a:pt x="242224" y="229662"/>
                    </a:lnTo>
                    <a:cubicBezTo>
                      <a:pt x="242669" y="230106"/>
                      <a:pt x="243381" y="230462"/>
                      <a:pt x="244094" y="230462"/>
                    </a:cubicBezTo>
                    <a:cubicBezTo>
                      <a:pt x="245607" y="230462"/>
                      <a:pt x="246854" y="229218"/>
                      <a:pt x="246854" y="227707"/>
                    </a:cubicBezTo>
                    <a:cubicBezTo>
                      <a:pt x="246854" y="226196"/>
                      <a:pt x="245607" y="224952"/>
                      <a:pt x="244094" y="224952"/>
                    </a:cubicBezTo>
                    <a:cubicBezTo>
                      <a:pt x="242669" y="224952"/>
                      <a:pt x="241601" y="226019"/>
                      <a:pt x="241423" y="227440"/>
                    </a:cubicBezTo>
                    <a:lnTo>
                      <a:pt x="232697" y="226108"/>
                    </a:lnTo>
                    <a:lnTo>
                      <a:pt x="228779" y="218199"/>
                    </a:lnTo>
                    <a:cubicBezTo>
                      <a:pt x="229670" y="217755"/>
                      <a:pt x="230293" y="216866"/>
                      <a:pt x="230293" y="215800"/>
                    </a:cubicBezTo>
                    <a:cubicBezTo>
                      <a:pt x="230293" y="214289"/>
                      <a:pt x="229046" y="213045"/>
                      <a:pt x="227533" y="213045"/>
                    </a:cubicBezTo>
                    <a:close/>
                    <a:moveTo>
                      <a:pt x="251753" y="144950"/>
                    </a:moveTo>
                    <a:cubicBezTo>
                      <a:pt x="251753" y="144950"/>
                      <a:pt x="273824" y="158195"/>
                      <a:pt x="341817" y="201575"/>
                    </a:cubicBezTo>
                    <a:cubicBezTo>
                      <a:pt x="349025" y="206286"/>
                      <a:pt x="353030" y="214553"/>
                      <a:pt x="352229" y="223175"/>
                    </a:cubicBezTo>
                    <a:lnTo>
                      <a:pt x="342173" y="327713"/>
                    </a:lnTo>
                    <a:cubicBezTo>
                      <a:pt x="341016" y="339624"/>
                      <a:pt x="330959" y="348602"/>
                      <a:pt x="319212" y="348602"/>
                    </a:cubicBezTo>
                    <a:cubicBezTo>
                      <a:pt x="305507" y="348602"/>
                      <a:pt x="294827" y="336780"/>
                      <a:pt x="296162" y="323268"/>
                    </a:cubicBezTo>
                    <a:lnTo>
                      <a:pt x="304795" y="232687"/>
                    </a:lnTo>
                    <a:lnTo>
                      <a:pt x="271599" y="206819"/>
                    </a:lnTo>
                    <a:cubicBezTo>
                      <a:pt x="256559" y="199886"/>
                      <a:pt x="251486" y="165218"/>
                      <a:pt x="251753" y="144950"/>
                    </a:cubicBezTo>
                    <a:close/>
                    <a:moveTo>
                      <a:pt x="210082" y="143469"/>
                    </a:moveTo>
                    <a:lnTo>
                      <a:pt x="231272" y="143469"/>
                    </a:lnTo>
                    <a:cubicBezTo>
                      <a:pt x="231272" y="143469"/>
                      <a:pt x="228868" y="209669"/>
                      <a:pt x="263059" y="225397"/>
                    </a:cubicBezTo>
                    <a:cubicBezTo>
                      <a:pt x="263059" y="225397"/>
                      <a:pt x="262792" y="263428"/>
                      <a:pt x="273743" y="285732"/>
                    </a:cubicBezTo>
                    <a:cubicBezTo>
                      <a:pt x="276325" y="291152"/>
                      <a:pt x="272675" y="297461"/>
                      <a:pt x="266709" y="297905"/>
                    </a:cubicBezTo>
                    <a:cubicBezTo>
                      <a:pt x="239820" y="299771"/>
                      <a:pt x="200822" y="297372"/>
                      <a:pt x="198507" y="270359"/>
                    </a:cubicBezTo>
                    <a:cubicBezTo>
                      <a:pt x="195034" y="231528"/>
                      <a:pt x="210082" y="143469"/>
                      <a:pt x="210082" y="143469"/>
                    </a:cubicBezTo>
                    <a:close/>
                    <a:moveTo>
                      <a:pt x="144686" y="143469"/>
                    </a:moveTo>
                    <a:lnTo>
                      <a:pt x="165879" y="143469"/>
                    </a:lnTo>
                    <a:cubicBezTo>
                      <a:pt x="170955" y="173415"/>
                      <a:pt x="180215" y="239436"/>
                      <a:pt x="177544" y="270359"/>
                    </a:cubicBezTo>
                    <a:cubicBezTo>
                      <a:pt x="175140" y="297372"/>
                      <a:pt x="136227" y="299771"/>
                      <a:pt x="109246" y="297905"/>
                    </a:cubicBezTo>
                    <a:cubicBezTo>
                      <a:pt x="103280" y="297461"/>
                      <a:pt x="99629" y="291152"/>
                      <a:pt x="102211" y="285732"/>
                    </a:cubicBezTo>
                    <a:cubicBezTo>
                      <a:pt x="113164" y="263428"/>
                      <a:pt x="112986" y="225397"/>
                      <a:pt x="112986" y="225397"/>
                    </a:cubicBezTo>
                    <a:cubicBezTo>
                      <a:pt x="147090" y="209669"/>
                      <a:pt x="144686" y="143469"/>
                      <a:pt x="144686" y="143469"/>
                    </a:cubicBezTo>
                    <a:close/>
                    <a:moveTo>
                      <a:pt x="43672" y="13981"/>
                    </a:moveTo>
                    <a:lnTo>
                      <a:pt x="52481" y="13981"/>
                    </a:lnTo>
                    <a:cubicBezTo>
                      <a:pt x="54973" y="13981"/>
                      <a:pt x="57019" y="15847"/>
                      <a:pt x="57108" y="18335"/>
                    </a:cubicBezTo>
                    <a:cubicBezTo>
                      <a:pt x="57553" y="26333"/>
                      <a:pt x="58354" y="43927"/>
                      <a:pt x="59244" y="62055"/>
                    </a:cubicBezTo>
                    <a:lnTo>
                      <a:pt x="68587" y="62055"/>
                    </a:lnTo>
                    <a:cubicBezTo>
                      <a:pt x="71167" y="62055"/>
                      <a:pt x="73214" y="64099"/>
                      <a:pt x="73214" y="66676"/>
                    </a:cubicBezTo>
                    <a:lnTo>
                      <a:pt x="73214" y="76451"/>
                    </a:lnTo>
                    <a:cubicBezTo>
                      <a:pt x="73214" y="79028"/>
                      <a:pt x="71167" y="81160"/>
                      <a:pt x="68587" y="81160"/>
                    </a:cubicBezTo>
                    <a:lnTo>
                      <a:pt x="60133" y="81160"/>
                    </a:lnTo>
                    <a:cubicBezTo>
                      <a:pt x="60133" y="81160"/>
                      <a:pt x="60133" y="81249"/>
                      <a:pt x="60133" y="81338"/>
                    </a:cubicBezTo>
                    <a:cubicBezTo>
                      <a:pt x="60133" y="81249"/>
                      <a:pt x="60222" y="83204"/>
                      <a:pt x="59956" y="84537"/>
                    </a:cubicBezTo>
                    <a:cubicBezTo>
                      <a:pt x="58888" y="90935"/>
                      <a:pt x="54172" y="96533"/>
                      <a:pt x="47053" y="98044"/>
                    </a:cubicBezTo>
                    <a:lnTo>
                      <a:pt x="53193" y="179263"/>
                    </a:lnTo>
                    <a:cubicBezTo>
                      <a:pt x="128561" y="143719"/>
                      <a:pt x="122510" y="146562"/>
                      <a:pt x="124201" y="145851"/>
                    </a:cubicBezTo>
                    <a:cubicBezTo>
                      <a:pt x="124290" y="162824"/>
                      <a:pt x="120731" y="193836"/>
                      <a:pt x="107828" y="204588"/>
                    </a:cubicBezTo>
                    <a:lnTo>
                      <a:pt x="64850" y="224849"/>
                    </a:lnTo>
                    <a:cubicBezTo>
                      <a:pt x="39401" y="236756"/>
                      <a:pt x="9859" y="219606"/>
                      <a:pt x="7723" y="191615"/>
                    </a:cubicBezTo>
                    <a:lnTo>
                      <a:pt x="71" y="89958"/>
                    </a:lnTo>
                    <a:cubicBezTo>
                      <a:pt x="-997" y="76362"/>
                      <a:pt x="10037" y="64632"/>
                      <a:pt x="24007" y="65165"/>
                    </a:cubicBezTo>
                    <a:lnTo>
                      <a:pt x="24274" y="64632"/>
                    </a:lnTo>
                    <a:lnTo>
                      <a:pt x="23295" y="64099"/>
                    </a:lnTo>
                    <a:cubicBezTo>
                      <a:pt x="19291" y="61966"/>
                      <a:pt x="17778" y="56990"/>
                      <a:pt x="20003" y="52991"/>
                    </a:cubicBezTo>
                    <a:cubicBezTo>
                      <a:pt x="22138" y="49081"/>
                      <a:pt x="27121" y="47571"/>
                      <a:pt x="31125" y="49703"/>
                    </a:cubicBezTo>
                    <a:lnTo>
                      <a:pt x="37443" y="53169"/>
                    </a:lnTo>
                    <a:cubicBezTo>
                      <a:pt x="38155" y="38418"/>
                      <a:pt x="38778" y="25000"/>
                      <a:pt x="39045" y="18335"/>
                    </a:cubicBezTo>
                    <a:cubicBezTo>
                      <a:pt x="39223" y="15847"/>
                      <a:pt x="41269" y="13981"/>
                      <a:pt x="43672" y="13981"/>
                    </a:cubicBezTo>
                    <a:close/>
                    <a:moveTo>
                      <a:pt x="160896" y="174"/>
                    </a:moveTo>
                    <a:lnTo>
                      <a:pt x="180836" y="4796"/>
                    </a:lnTo>
                    <a:cubicBezTo>
                      <a:pt x="186355" y="6041"/>
                      <a:pt x="192141" y="6041"/>
                      <a:pt x="197750" y="4796"/>
                    </a:cubicBezTo>
                    <a:lnTo>
                      <a:pt x="217601" y="174"/>
                    </a:lnTo>
                    <a:cubicBezTo>
                      <a:pt x="220984" y="-626"/>
                      <a:pt x="224366" y="1419"/>
                      <a:pt x="225256" y="4707"/>
                    </a:cubicBezTo>
                    <a:lnTo>
                      <a:pt x="235939" y="44705"/>
                    </a:lnTo>
                    <a:cubicBezTo>
                      <a:pt x="239766" y="43816"/>
                      <a:pt x="243594" y="42749"/>
                      <a:pt x="247333" y="41594"/>
                    </a:cubicBezTo>
                    <a:cubicBezTo>
                      <a:pt x="256324" y="38839"/>
                      <a:pt x="265938" y="43905"/>
                      <a:pt x="268698" y="52882"/>
                    </a:cubicBezTo>
                    <a:cubicBezTo>
                      <a:pt x="271457" y="61948"/>
                      <a:pt x="266383" y="71459"/>
                      <a:pt x="257392" y="74214"/>
                    </a:cubicBezTo>
                    <a:cubicBezTo>
                      <a:pt x="250716" y="76259"/>
                      <a:pt x="243950" y="78036"/>
                      <a:pt x="237185" y="79458"/>
                    </a:cubicBezTo>
                    <a:cubicBezTo>
                      <a:pt x="238164" y="106923"/>
                      <a:pt x="216087" y="129144"/>
                      <a:pt x="189293" y="129144"/>
                    </a:cubicBezTo>
                    <a:cubicBezTo>
                      <a:pt x="162320" y="129144"/>
                      <a:pt x="140332" y="106834"/>
                      <a:pt x="141401" y="79458"/>
                    </a:cubicBezTo>
                    <a:cubicBezTo>
                      <a:pt x="134546" y="78036"/>
                      <a:pt x="127870" y="76259"/>
                      <a:pt x="121104" y="74214"/>
                    </a:cubicBezTo>
                    <a:cubicBezTo>
                      <a:pt x="112113" y="71459"/>
                      <a:pt x="107039" y="61859"/>
                      <a:pt x="109799" y="52882"/>
                    </a:cubicBezTo>
                    <a:cubicBezTo>
                      <a:pt x="112647" y="43905"/>
                      <a:pt x="122172" y="38839"/>
                      <a:pt x="131163" y="41594"/>
                    </a:cubicBezTo>
                    <a:cubicBezTo>
                      <a:pt x="134991" y="42749"/>
                      <a:pt x="138730" y="43816"/>
                      <a:pt x="142558" y="44705"/>
                    </a:cubicBezTo>
                    <a:lnTo>
                      <a:pt x="153240" y="4707"/>
                    </a:lnTo>
                    <a:cubicBezTo>
                      <a:pt x="154130" y="1419"/>
                      <a:pt x="157513" y="-626"/>
                      <a:pt x="160896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5B24DA20-9683-4970-8071-66387251BB97}"/>
                </a:ext>
              </a:extLst>
            </p:cNvPr>
            <p:cNvGrpSpPr/>
            <p:nvPr/>
          </p:nvGrpSpPr>
          <p:grpSpPr>
            <a:xfrm>
              <a:off x="5816583" y="3367318"/>
              <a:ext cx="2018891" cy="707179"/>
              <a:chOff x="8311565" y="4489757"/>
              <a:chExt cx="2691855" cy="942905"/>
            </a:xfrm>
          </p:grpSpPr>
          <p:sp>
            <p:nvSpPr>
              <p:cNvPr id="21" name="文本框 40">
                <a:extLst>
                  <a:ext uri="{FF2B5EF4-FFF2-40B4-BE49-F238E27FC236}">
                    <a16:creationId xmlns="" xmlns:a16="http://schemas.microsoft.com/office/drawing/2014/main" id="{69EB281E-4896-433E-BFA1-E0D3CC259B8C}"/>
                  </a:ext>
                </a:extLst>
              </p:cNvPr>
              <p:cNvSpPr txBox="1"/>
              <p:nvPr/>
            </p:nvSpPr>
            <p:spPr>
              <a:xfrm>
                <a:off x="8923222" y="4489757"/>
                <a:ext cx="2080198" cy="32221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2" name="文本框 41">
                <a:extLst>
                  <a:ext uri="{FF2B5EF4-FFF2-40B4-BE49-F238E27FC236}">
                    <a16:creationId xmlns="" xmlns:a16="http://schemas.microsoft.com/office/drawing/2014/main" id="{C83574AC-CF84-4C36-B993-D7BC4ED00F3C}"/>
                  </a:ext>
                </a:extLst>
              </p:cNvPr>
              <p:cNvSpPr txBox="1"/>
              <p:nvPr/>
            </p:nvSpPr>
            <p:spPr>
              <a:xfrm>
                <a:off x="8923221" y="4820215"/>
                <a:ext cx="2080199" cy="6124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5CED550F-886C-40FF-9D27-7447E67646D9}"/>
                  </a:ext>
                </a:extLst>
              </p:cNvPr>
              <p:cNvSpPr/>
              <p:nvPr/>
            </p:nvSpPr>
            <p:spPr>
              <a:xfrm>
                <a:off x="8311565" y="4650967"/>
                <a:ext cx="517936" cy="51793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0417401B-228E-4EAE-92B6-B3165F8EC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5277" y="4810700"/>
                <a:ext cx="110511" cy="190289"/>
              </a:xfrm>
              <a:custGeom>
                <a:avLst/>
                <a:gdLst>
                  <a:gd name="connsiteX0" fmla="*/ 188036 w 352330"/>
                  <a:gd name="connsiteY0" fmla="*/ 296666 h 606674"/>
                  <a:gd name="connsiteX1" fmla="*/ 210464 w 352330"/>
                  <a:gd name="connsiteY1" fmla="*/ 312217 h 606674"/>
                  <a:gd name="connsiteX2" fmla="*/ 250512 w 352330"/>
                  <a:gd name="connsiteY2" fmla="*/ 318793 h 606674"/>
                  <a:gd name="connsiteX3" fmla="*/ 250512 w 352330"/>
                  <a:gd name="connsiteY3" fmla="*/ 354072 h 606674"/>
                  <a:gd name="connsiteX4" fmla="*/ 269469 w 352330"/>
                  <a:gd name="connsiteY4" fmla="*/ 584585 h 606674"/>
                  <a:gd name="connsiteX5" fmla="*/ 236629 w 352330"/>
                  <a:gd name="connsiteY5" fmla="*/ 606090 h 606674"/>
                  <a:gd name="connsiteX6" fmla="*/ 215180 w 352330"/>
                  <a:gd name="connsiteY6" fmla="*/ 573299 h 606674"/>
                  <a:gd name="connsiteX7" fmla="*/ 195334 w 352330"/>
                  <a:gd name="connsiteY7" fmla="*/ 365713 h 606674"/>
                  <a:gd name="connsiteX8" fmla="*/ 182251 w 352330"/>
                  <a:gd name="connsiteY8" fmla="*/ 365713 h 606674"/>
                  <a:gd name="connsiteX9" fmla="*/ 162405 w 352330"/>
                  <a:gd name="connsiteY9" fmla="*/ 573299 h 606674"/>
                  <a:gd name="connsiteX10" fmla="*/ 140957 w 352330"/>
                  <a:gd name="connsiteY10" fmla="*/ 606090 h 606674"/>
                  <a:gd name="connsiteX11" fmla="*/ 108117 w 352330"/>
                  <a:gd name="connsiteY11" fmla="*/ 584585 h 606674"/>
                  <a:gd name="connsiteX12" fmla="*/ 128052 w 352330"/>
                  <a:gd name="connsiteY12" fmla="*/ 351762 h 606674"/>
                  <a:gd name="connsiteX13" fmla="*/ 128052 w 352330"/>
                  <a:gd name="connsiteY13" fmla="*/ 318793 h 606674"/>
                  <a:gd name="connsiteX14" fmla="*/ 165609 w 352330"/>
                  <a:gd name="connsiteY14" fmla="*/ 312217 h 606674"/>
                  <a:gd name="connsiteX15" fmla="*/ 188036 w 352330"/>
                  <a:gd name="connsiteY15" fmla="*/ 296666 h 606674"/>
                  <a:gd name="connsiteX16" fmla="*/ 227533 w 352330"/>
                  <a:gd name="connsiteY16" fmla="*/ 213045 h 606674"/>
                  <a:gd name="connsiteX17" fmla="*/ 224773 w 352330"/>
                  <a:gd name="connsiteY17" fmla="*/ 215800 h 606674"/>
                  <a:gd name="connsiteX18" fmla="*/ 226286 w 352330"/>
                  <a:gd name="connsiteY18" fmla="*/ 218199 h 606674"/>
                  <a:gd name="connsiteX19" fmla="*/ 222369 w 352330"/>
                  <a:gd name="connsiteY19" fmla="*/ 226108 h 606674"/>
                  <a:gd name="connsiteX20" fmla="*/ 213643 w 352330"/>
                  <a:gd name="connsiteY20" fmla="*/ 227440 h 606674"/>
                  <a:gd name="connsiteX21" fmla="*/ 210972 w 352330"/>
                  <a:gd name="connsiteY21" fmla="*/ 224952 h 606674"/>
                  <a:gd name="connsiteX22" fmla="*/ 208212 w 352330"/>
                  <a:gd name="connsiteY22" fmla="*/ 227707 h 606674"/>
                  <a:gd name="connsiteX23" fmla="*/ 210972 w 352330"/>
                  <a:gd name="connsiteY23" fmla="*/ 230462 h 606674"/>
                  <a:gd name="connsiteX24" fmla="*/ 212842 w 352330"/>
                  <a:gd name="connsiteY24" fmla="*/ 229662 h 606674"/>
                  <a:gd name="connsiteX25" fmla="*/ 219252 w 352330"/>
                  <a:gd name="connsiteY25" fmla="*/ 235882 h 606674"/>
                  <a:gd name="connsiteX26" fmla="*/ 217739 w 352330"/>
                  <a:gd name="connsiteY26" fmla="*/ 244590 h 606674"/>
                  <a:gd name="connsiteX27" fmla="*/ 217294 w 352330"/>
                  <a:gd name="connsiteY27" fmla="*/ 244501 h 606674"/>
                  <a:gd name="connsiteX28" fmla="*/ 214533 w 352330"/>
                  <a:gd name="connsiteY28" fmla="*/ 247256 h 606674"/>
                  <a:gd name="connsiteX29" fmla="*/ 217294 w 352330"/>
                  <a:gd name="connsiteY29" fmla="*/ 250011 h 606674"/>
                  <a:gd name="connsiteX30" fmla="*/ 220054 w 352330"/>
                  <a:gd name="connsiteY30" fmla="*/ 247256 h 606674"/>
                  <a:gd name="connsiteX31" fmla="*/ 219698 w 352330"/>
                  <a:gd name="connsiteY31" fmla="*/ 246012 h 606674"/>
                  <a:gd name="connsiteX32" fmla="*/ 227533 w 352330"/>
                  <a:gd name="connsiteY32" fmla="*/ 241836 h 606674"/>
                  <a:gd name="connsiteX33" fmla="*/ 235368 w 352330"/>
                  <a:gd name="connsiteY33" fmla="*/ 246012 h 606674"/>
                  <a:gd name="connsiteX34" fmla="*/ 235012 w 352330"/>
                  <a:gd name="connsiteY34" fmla="*/ 247256 h 606674"/>
                  <a:gd name="connsiteX35" fmla="*/ 237772 w 352330"/>
                  <a:gd name="connsiteY35" fmla="*/ 250011 h 606674"/>
                  <a:gd name="connsiteX36" fmla="*/ 240532 w 352330"/>
                  <a:gd name="connsiteY36" fmla="*/ 247256 h 606674"/>
                  <a:gd name="connsiteX37" fmla="*/ 237772 w 352330"/>
                  <a:gd name="connsiteY37" fmla="*/ 244501 h 606674"/>
                  <a:gd name="connsiteX38" fmla="*/ 237327 w 352330"/>
                  <a:gd name="connsiteY38" fmla="*/ 244590 h 606674"/>
                  <a:gd name="connsiteX39" fmla="*/ 235813 w 352330"/>
                  <a:gd name="connsiteY39" fmla="*/ 235882 h 606674"/>
                  <a:gd name="connsiteX40" fmla="*/ 242224 w 352330"/>
                  <a:gd name="connsiteY40" fmla="*/ 229662 h 606674"/>
                  <a:gd name="connsiteX41" fmla="*/ 244094 w 352330"/>
                  <a:gd name="connsiteY41" fmla="*/ 230462 h 606674"/>
                  <a:gd name="connsiteX42" fmla="*/ 246854 w 352330"/>
                  <a:gd name="connsiteY42" fmla="*/ 227707 h 606674"/>
                  <a:gd name="connsiteX43" fmla="*/ 244094 w 352330"/>
                  <a:gd name="connsiteY43" fmla="*/ 224952 h 606674"/>
                  <a:gd name="connsiteX44" fmla="*/ 241423 w 352330"/>
                  <a:gd name="connsiteY44" fmla="*/ 227440 h 606674"/>
                  <a:gd name="connsiteX45" fmla="*/ 232697 w 352330"/>
                  <a:gd name="connsiteY45" fmla="*/ 226108 h 606674"/>
                  <a:gd name="connsiteX46" fmla="*/ 228779 w 352330"/>
                  <a:gd name="connsiteY46" fmla="*/ 218199 h 606674"/>
                  <a:gd name="connsiteX47" fmla="*/ 230293 w 352330"/>
                  <a:gd name="connsiteY47" fmla="*/ 215800 h 606674"/>
                  <a:gd name="connsiteX48" fmla="*/ 227533 w 352330"/>
                  <a:gd name="connsiteY48" fmla="*/ 213045 h 606674"/>
                  <a:gd name="connsiteX49" fmla="*/ 251753 w 352330"/>
                  <a:gd name="connsiteY49" fmla="*/ 144950 h 606674"/>
                  <a:gd name="connsiteX50" fmla="*/ 341817 w 352330"/>
                  <a:gd name="connsiteY50" fmla="*/ 201575 h 606674"/>
                  <a:gd name="connsiteX51" fmla="*/ 352229 w 352330"/>
                  <a:gd name="connsiteY51" fmla="*/ 223175 h 606674"/>
                  <a:gd name="connsiteX52" fmla="*/ 342173 w 352330"/>
                  <a:gd name="connsiteY52" fmla="*/ 327713 h 606674"/>
                  <a:gd name="connsiteX53" fmla="*/ 319212 w 352330"/>
                  <a:gd name="connsiteY53" fmla="*/ 348602 h 606674"/>
                  <a:gd name="connsiteX54" fmla="*/ 296162 w 352330"/>
                  <a:gd name="connsiteY54" fmla="*/ 323268 h 606674"/>
                  <a:gd name="connsiteX55" fmla="*/ 304795 w 352330"/>
                  <a:gd name="connsiteY55" fmla="*/ 232687 h 606674"/>
                  <a:gd name="connsiteX56" fmla="*/ 271599 w 352330"/>
                  <a:gd name="connsiteY56" fmla="*/ 206819 h 606674"/>
                  <a:gd name="connsiteX57" fmla="*/ 251753 w 352330"/>
                  <a:gd name="connsiteY57" fmla="*/ 144950 h 606674"/>
                  <a:gd name="connsiteX58" fmla="*/ 210082 w 352330"/>
                  <a:gd name="connsiteY58" fmla="*/ 143469 h 606674"/>
                  <a:gd name="connsiteX59" fmla="*/ 231272 w 352330"/>
                  <a:gd name="connsiteY59" fmla="*/ 143469 h 606674"/>
                  <a:gd name="connsiteX60" fmla="*/ 263059 w 352330"/>
                  <a:gd name="connsiteY60" fmla="*/ 225397 h 606674"/>
                  <a:gd name="connsiteX61" fmla="*/ 273743 w 352330"/>
                  <a:gd name="connsiteY61" fmla="*/ 285732 h 606674"/>
                  <a:gd name="connsiteX62" fmla="*/ 266709 w 352330"/>
                  <a:gd name="connsiteY62" fmla="*/ 297905 h 606674"/>
                  <a:gd name="connsiteX63" fmla="*/ 198507 w 352330"/>
                  <a:gd name="connsiteY63" fmla="*/ 270359 h 606674"/>
                  <a:gd name="connsiteX64" fmla="*/ 210082 w 352330"/>
                  <a:gd name="connsiteY64" fmla="*/ 143469 h 606674"/>
                  <a:gd name="connsiteX65" fmla="*/ 144686 w 352330"/>
                  <a:gd name="connsiteY65" fmla="*/ 143469 h 606674"/>
                  <a:gd name="connsiteX66" fmla="*/ 165879 w 352330"/>
                  <a:gd name="connsiteY66" fmla="*/ 143469 h 606674"/>
                  <a:gd name="connsiteX67" fmla="*/ 177544 w 352330"/>
                  <a:gd name="connsiteY67" fmla="*/ 270359 h 606674"/>
                  <a:gd name="connsiteX68" fmla="*/ 109246 w 352330"/>
                  <a:gd name="connsiteY68" fmla="*/ 297905 h 606674"/>
                  <a:gd name="connsiteX69" fmla="*/ 102211 w 352330"/>
                  <a:gd name="connsiteY69" fmla="*/ 285732 h 606674"/>
                  <a:gd name="connsiteX70" fmla="*/ 112986 w 352330"/>
                  <a:gd name="connsiteY70" fmla="*/ 225397 h 606674"/>
                  <a:gd name="connsiteX71" fmla="*/ 144686 w 352330"/>
                  <a:gd name="connsiteY71" fmla="*/ 143469 h 606674"/>
                  <a:gd name="connsiteX72" fmla="*/ 43672 w 352330"/>
                  <a:gd name="connsiteY72" fmla="*/ 13981 h 606674"/>
                  <a:gd name="connsiteX73" fmla="*/ 52481 w 352330"/>
                  <a:gd name="connsiteY73" fmla="*/ 13981 h 606674"/>
                  <a:gd name="connsiteX74" fmla="*/ 57108 w 352330"/>
                  <a:gd name="connsiteY74" fmla="*/ 18335 h 606674"/>
                  <a:gd name="connsiteX75" fmla="*/ 59244 w 352330"/>
                  <a:gd name="connsiteY75" fmla="*/ 62055 h 606674"/>
                  <a:gd name="connsiteX76" fmla="*/ 68587 w 352330"/>
                  <a:gd name="connsiteY76" fmla="*/ 62055 h 606674"/>
                  <a:gd name="connsiteX77" fmla="*/ 73214 w 352330"/>
                  <a:gd name="connsiteY77" fmla="*/ 66676 h 606674"/>
                  <a:gd name="connsiteX78" fmla="*/ 73214 w 352330"/>
                  <a:gd name="connsiteY78" fmla="*/ 76451 h 606674"/>
                  <a:gd name="connsiteX79" fmla="*/ 68587 w 352330"/>
                  <a:gd name="connsiteY79" fmla="*/ 81160 h 606674"/>
                  <a:gd name="connsiteX80" fmla="*/ 60133 w 352330"/>
                  <a:gd name="connsiteY80" fmla="*/ 81160 h 606674"/>
                  <a:gd name="connsiteX81" fmla="*/ 60133 w 352330"/>
                  <a:gd name="connsiteY81" fmla="*/ 81338 h 606674"/>
                  <a:gd name="connsiteX82" fmla="*/ 59956 w 352330"/>
                  <a:gd name="connsiteY82" fmla="*/ 84537 h 606674"/>
                  <a:gd name="connsiteX83" fmla="*/ 47053 w 352330"/>
                  <a:gd name="connsiteY83" fmla="*/ 98044 h 606674"/>
                  <a:gd name="connsiteX84" fmla="*/ 53193 w 352330"/>
                  <a:gd name="connsiteY84" fmla="*/ 179263 h 606674"/>
                  <a:gd name="connsiteX85" fmla="*/ 124201 w 352330"/>
                  <a:gd name="connsiteY85" fmla="*/ 145851 h 606674"/>
                  <a:gd name="connsiteX86" fmla="*/ 107828 w 352330"/>
                  <a:gd name="connsiteY86" fmla="*/ 204588 h 606674"/>
                  <a:gd name="connsiteX87" fmla="*/ 64850 w 352330"/>
                  <a:gd name="connsiteY87" fmla="*/ 224849 h 606674"/>
                  <a:gd name="connsiteX88" fmla="*/ 7723 w 352330"/>
                  <a:gd name="connsiteY88" fmla="*/ 191615 h 606674"/>
                  <a:gd name="connsiteX89" fmla="*/ 71 w 352330"/>
                  <a:gd name="connsiteY89" fmla="*/ 89958 h 606674"/>
                  <a:gd name="connsiteX90" fmla="*/ 24007 w 352330"/>
                  <a:gd name="connsiteY90" fmla="*/ 65165 h 606674"/>
                  <a:gd name="connsiteX91" fmla="*/ 24274 w 352330"/>
                  <a:gd name="connsiteY91" fmla="*/ 64632 h 606674"/>
                  <a:gd name="connsiteX92" fmla="*/ 23295 w 352330"/>
                  <a:gd name="connsiteY92" fmla="*/ 64099 h 606674"/>
                  <a:gd name="connsiteX93" fmla="*/ 20003 w 352330"/>
                  <a:gd name="connsiteY93" fmla="*/ 52991 h 606674"/>
                  <a:gd name="connsiteX94" fmla="*/ 31125 w 352330"/>
                  <a:gd name="connsiteY94" fmla="*/ 49703 h 606674"/>
                  <a:gd name="connsiteX95" fmla="*/ 37443 w 352330"/>
                  <a:gd name="connsiteY95" fmla="*/ 53169 h 606674"/>
                  <a:gd name="connsiteX96" fmla="*/ 39045 w 352330"/>
                  <a:gd name="connsiteY96" fmla="*/ 18335 h 606674"/>
                  <a:gd name="connsiteX97" fmla="*/ 43672 w 352330"/>
                  <a:gd name="connsiteY97" fmla="*/ 13981 h 606674"/>
                  <a:gd name="connsiteX98" fmla="*/ 160896 w 352330"/>
                  <a:gd name="connsiteY98" fmla="*/ 174 h 606674"/>
                  <a:gd name="connsiteX99" fmla="*/ 180836 w 352330"/>
                  <a:gd name="connsiteY99" fmla="*/ 4796 h 606674"/>
                  <a:gd name="connsiteX100" fmla="*/ 197750 w 352330"/>
                  <a:gd name="connsiteY100" fmla="*/ 4796 h 606674"/>
                  <a:gd name="connsiteX101" fmla="*/ 217601 w 352330"/>
                  <a:gd name="connsiteY101" fmla="*/ 174 h 606674"/>
                  <a:gd name="connsiteX102" fmla="*/ 225256 w 352330"/>
                  <a:gd name="connsiteY102" fmla="*/ 4707 h 606674"/>
                  <a:gd name="connsiteX103" fmla="*/ 235939 w 352330"/>
                  <a:gd name="connsiteY103" fmla="*/ 44705 h 606674"/>
                  <a:gd name="connsiteX104" fmla="*/ 247333 w 352330"/>
                  <a:gd name="connsiteY104" fmla="*/ 41594 h 606674"/>
                  <a:gd name="connsiteX105" fmla="*/ 268698 w 352330"/>
                  <a:gd name="connsiteY105" fmla="*/ 52882 h 606674"/>
                  <a:gd name="connsiteX106" fmla="*/ 257392 w 352330"/>
                  <a:gd name="connsiteY106" fmla="*/ 74214 h 606674"/>
                  <a:gd name="connsiteX107" fmla="*/ 237185 w 352330"/>
                  <a:gd name="connsiteY107" fmla="*/ 79458 h 606674"/>
                  <a:gd name="connsiteX108" fmla="*/ 189293 w 352330"/>
                  <a:gd name="connsiteY108" fmla="*/ 129144 h 606674"/>
                  <a:gd name="connsiteX109" fmla="*/ 141401 w 352330"/>
                  <a:gd name="connsiteY109" fmla="*/ 79458 h 606674"/>
                  <a:gd name="connsiteX110" fmla="*/ 121104 w 352330"/>
                  <a:gd name="connsiteY110" fmla="*/ 74214 h 606674"/>
                  <a:gd name="connsiteX111" fmla="*/ 109799 w 352330"/>
                  <a:gd name="connsiteY111" fmla="*/ 52882 h 606674"/>
                  <a:gd name="connsiteX112" fmla="*/ 131163 w 352330"/>
                  <a:gd name="connsiteY112" fmla="*/ 41594 h 606674"/>
                  <a:gd name="connsiteX113" fmla="*/ 142558 w 352330"/>
                  <a:gd name="connsiteY113" fmla="*/ 44705 h 606674"/>
                  <a:gd name="connsiteX114" fmla="*/ 153240 w 352330"/>
                  <a:gd name="connsiteY114" fmla="*/ 4707 h 606674"/>
                  <a:gd name="connsiteX115" fmla="*/ 160896 w 352330"/>
                  <a:gd name="connsiteY115" fmla="*/ 174 h 606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352330" h="606674">
                    <a:moveTo>
                      <a:pt x="188036" y="296666"/>
                    </a:moveTo>
                    <a:cubicBezTo>
                      <a:pt x="193465" y="303242"/>
                      <a:pt x="201030" y="308574"/>
                      <a:pt x="210464" y="312217"/>
                    </a:cubicBezTo>
                    <a:cubicBezTo>
                      <a:pt x="221143" y="316394"/>
                      <a:pt x="234671" y="318616"/>
                      <a:pt x="250512" y="318793"/>
                    </a:cubicBezTo>
                    <a:lnTo>
                      <a:pt x="250512" y="354072"/>
                    </a:lnTo>
                    <a:cubicBezTo>
                      <a:pt x="261548" y="381620"/>
                      <a:pt x="292697" y="473416"/>
                      <a:pt x="269469" y="584585"/>
                    </a:cubicBezTo>
                    <a:cubicBezTo>
                      <a:pt x="266354" y="599603"/>
                      <a:pt x="251669" y="609200"/>
                      <a:pt x="236629" y="606090"/>
                    </a:cubicBezTo>
                    <a:cubicBezTo>
                      <a:pt x="221677" y="602980"/>
                      <a:pt x="211977" y="588317"/>
                      <a:pt x="215180" y="573299"/>
                    </a:cubicBezTo>
                    <a:cubicBezTo>
                      <a:pt x="238854" y="459909"/>
                      <a:pt x="196313" y="369001"/>
                      <a:pt x="195334" y="365713"/>
                    </a:cubicBezTo>
                    <a:lnTo>
                      <a:pt x="182251" y="365713"/>
                    </a:lnTo>
                    <a:cubicBezTo>
                      <a:pt x="181895" y="366869"/>
                      <a:pt x="139088" y="461775"/>
                      <a:pt x="162405" y="573299"/>
                    </a:cubicBezTo>
                    <a:cubicBezTo>
                      <a:pt x="165520" y="588317"/>
                      <a:pt x="155908" y="602980"/>
                      <a:pt x="140957" y="606090"/>
                    </a:cubicBezTo>
                    <a:cubicBezTo>
                      <a:pt x="126005" y="609200"/>
                      <a:pt x="111231" y="599603"/>
                      <a:pt x="108117" y="584585"/>
                    </a:cubicBezTo>
                    <a:cubicBezTo>
                      <a:pt x="84176" y="470128"/>
                      <a:pt x="117906" y="376288"/>
                      <a:pt x="128052" y="351762"/>
                    </a:cubicBezTo>
                    <a:lnTo>
                      <a:pt x="128052" y="318793"/>
                    </a:lnTo>
                    <a:cubicBezTo>
                      <a:pt x="142737" y="318349"/>
                      <a:pt x="155374" y="316216"/>
                      <a:pt x="165609" y="312217"/>
                    </a:cubicBezTo>
                    <a:cubicBezTo>
                      <a:pt x="175043" y="308574"/>
                      <a:pt x="182518" y="303242"/>
                      <a:pt x="188036" y="296666"/>
                    </a:cubicBezTo>
                    <a:close/>
                    <a:moveTo>
                      <a:pt x="227533" y="213045"/>
                    </a:moveTo>
                    <a:cubicBezTo>
                      <a:pt x="226019" y="213045"/>
                      <a:pt x="224773" y="214289"/>
                      <a:pt x="224773" y="215800"/>
                    </a:cubicBezTo>
                    <a:cubicBezTo>
                      <a:pt x="224773" y="216866"/>
                      <a:pt x="225396" y="217755"/>
                      <a:pt x="226286" y="218199"/>
                    </a:cubicBezTo>
                    <a:lnTo>
                      <a:pt x="222369" y="226108"/>
                    </a:lnTo>
                    <a:lnTo>
                      <a:pt x="213643" y="227440"/>
                    </a:lnTo>
                    <a:cubicBezTo>
                      <a:pt x="213465" y="226019"/>
                      <a:pt x="212397" y="224952"/>
                      <a:pt x="210972" y="224952"/>
                    </a:cubicBezTo>
                    <a:cubicBezTo>
                      <a:pt x="209458" y="224952"/>
                      <a:pt x="208212" y="226196"/>
                      <a:pt x="208212" y="227707"/>
                    </a:cubicBezTo>
                    <a:cubicBezTo>
                      <a:pt x="208212" y="229218"/>
                      <a:pt x="209458" y="230462"/>
                      <a:pt x="210972" y="230462"/>
                    </a:cubicBezTo>
                    <a:cubicBezTo>
                      <a:pt x="211684" y="230462"/>
                      <a:pt x="212397" y="230106"/>
                      <a:pt x="212842" y="229662"/>
                    </a:cubicBezTo>
                    <a:lnTo>
                      <a:pt x="219252" y="235882"/>
                    </a:lnTo>
                    <a:lnTo>
                      <a:pt x="217739" y="244590"/>
                    </a:lnTo>
                    <a:cubicBezTo>
                      <a:pt x="217561" y="244501"/>
                      <a:pt x="217472" y="244501"/>
                      <a:pt x="217294" y="244501"/>
                    </a:cubicBezTo>
                    <a:cubicBezTo>
                      <a:pt x="215780" y="244501"/>
                      <a:pt x="214533" y="245745"/>
                      <a:pt x="214533" y="247256"/>
                    </a:cubicBezTo>
                    <a:cubicBezTo>
                      <a:pt x="214533" y="248767"/>
                      <a:pt x="215780" y="250011"/>
                      <a:pt x="217294" y="250011"/>
                    </a:cubicBezTo>
                    <a:cubicBezTo>
                      <a:pt x="218807" y="250011"/>
                      <a:pt x="220054" y="248767"/>
                      <a:pt x="220054" y="247256"/>
                    </a:cubicBezTo>
                    <a:cubicBezTo>
                      <a:pt x="220054" y="246812"/>
                      <a:pt x="219876" y="246367"/>
                      <a:pt x="219698" y="246012"/>
                    </a:cubicBezTo>
                    <a:lnTo>
                      <a:pt x="227533" y="241836"/>
                    </a:lnTo>
                    <a:lnTo>
                      <a:pt x="235368" y="246012"/>
                    </a:lnTo>
                    <a:cubicBezTo>
                      <a:pt x="235190" y="246367"/>
                      <a:pt x="235012" y="246812"/>
                      <a:pt x="235012" y="247256"/>
                    </a:cubicBezTo>
                    <a:cubicBezTo>
                      <a:pt x="235012" y="248767"/>
                      <a:pt x="236258" y="250011"/>
                      <a:pt x="237772" y="250011"/>
                    </a:cubicBezTo>
                    <a:cubicBezTo>
                      <a:pt x="239286" y="250011"/>
                      <a:pt x="240532" y="248767"/>
                      <a:pt x="240532" y="247256"/>
                    </a:cubicBezTo>
                    <a:cubicBezTo>
                      <a:pt x="240532" y="245745"/>
                      <a:pt x="239286" y="244501"/>
                      <a:pt x="237772" y="244501"/>
                    </a:cubicBezTo>
                    <a:cubicBezTo>
                      <a:pt x="237594" y="244501"/>
                      <a:pt x="237505" y="244501"/>
                      <a:pt x="237327" y="244590"/>
                    </a:cubicBezTo>
                    <a:lnTo>
                      <a:pt x="235813" y="235882"/>
                    </a:lnTo>
                    <a:lnTo>
                      <a:pt x="242224" y="229662"/>
                    </a:lnTo>
                    <a:cubicBezTo>
                      <a:pt x="242669" y="230106"/>
                      <a:pt x="243381" y="230462"/>
                      <a:pt x="244094" y="230462"/>
                    </a:cubicBezTo>
                    <a:cubicBezTo>
                      <a:pt x="245607" y="230462"/>
                      <a:pt x="246854" y="229218"/>
                      <a:pt x="246854" y="227707"/>
                    </a:cubicBezTo>
                    <a:cubicBezTo>
                      <a:pt x="246854" y="226196"/>
                      <a:pt x="245607" y="224952"/>
                      <a:pt x="244094" y="224952"/>
                    </a:cubicBezTo>
                    <a:cubicBezTo>
                      <a:pt x="242669" y="224952"/>
                      <a:pt x="241601" y="226019"/>
                      <a:pt x="241423" y="227440"/>
                    </a:cubicBezTo>
                    <a:lnTo>
                      <a:pt x="232697" y="226108"/>
                    </a:lnTo>
                    <a:lnTo>
                      <a:pt x="228779" y="218199"/>
                    </a:lnTo>
                    <a:cubicBezTo>
                      <a:pt x="229670" y="217755"/>
                      <a:pt x="230293" y="216866"/>
                      <a:pt x="230293" y="215800"/>
                    </a:cubicBezTo>
                    <a:cubicBezTo>
                      <a:pt x="230293" y="214289"/>
                      <a:pt x="229046" y="213045"/>
                      <a:pt x="227533" y="213045"/>
                    </a:cubicBezTo>
                    <a:close/>
                    <a:moveTo>
                      <a:pt x="251753" y="144950"/>
                    </a:moveTo>
                    <a:cubicBezTo>
                      <a:pt x="251753" y="144950"/>
                      <a:pt x="273824" y="158195"/>
                      <a:pt x="341817" y="201575"/>
                    </a:cubicBezTo>
                    <a:cubicBezTo>
                      <a:pt x="349025" y="206286"/>
                      <a:pt x="353030" y="214553"/>
                      <a:pt x="352229" y="223175"/>
                    </a:cubicBezTo>
                    <a:lnTo>
                      <a:pt x="342173" y="327713"/>
                    </a:lnTo>
                    <a:cubicBezTo>
                      <a:pt x="341016" y="339624"/>
                      <a:pt x="330959" y="348602"/>
                      <a:pt x="319212" y="348602"/>
                    </a:cubicBezTo>
                    <a:cubicBezTo>
                      <a:pt x="305507" y="348602"/>
                      <a:pt x="294827" y="336780"/>
                      <a:pt x="296162" y="323268"/>
                    </a:cubicBezTo>
                    <a:lnTo>
                      <a:pt x="304795" y="232687"/>
                    </a:lnTo>
                    <a:lnTo>
                      <a:pt x="271599" y="206819"/>
                    </a:lnTo>
                    <a:cubicBezTo>
                      <a:pt x="256559" y="199886"/>
                      <a:pt x="251486" y="165218"/>
                      <a:pt x="251753" y="144950"/>
                    </a:cubicBezTo>
                    <a:close/>
                    <a:moveTo>
                      <a:pt x="210082" y="143469"/>
                    </a:moveTo>
                    <a:lnTo>
                      <a:pt x="231272" y="143469"/>
                    </a:lnTo>
                    <a:cubicBezTo>
                      <a:pt x="231272" y="143469"/>
                      <a:pt x="228868" y="209669"/>
                      <a:pt x="263059" y="225397"/>
                    </a:cubicBezTo>
                    <a:cubicBezTo>
                      <a:pt x="263059" y="225397"/>
                      <a:pt x="262792" y="263428"/>
                      <a:pt x="273743" y="285732"/>
                    </a:cubicBezTo>
                    <a:cubicBezTo>
                      <a:pt x="276325" y="291152"/>
                      <a:pt x="272675" y="297461"/>
                      <a:pt x="266709" y="297905"/>
                    </a:cubicBezTo>
                    <a:cubicBezTo>
                      <a:pt x="239820" y="299771"/>
                      <a:pt x="200822" y="297372"/>
                      <a:pt x="198507" y="270359"/>
                    </a:cubicBezTo>
                    <a:cubicBezTo>
                      <a:pt x="195034" y="231528"/>
                      <a:pt x="210082" y="143469"/>
                      <a:pt x="210082" y="143469"/>
                    </a:cubicBezTo>
                    <a:close/>
                    <a:moveTo>
                      <a:pt x="144686" y="143469"/>
                    </a:moveTo>
                    <a:lnTo>
                      <a:pt x="165879" y="143469"/>
                    </a:lnTo>
                    <a:cubicBezTo>
                      <a:pt x="170955" y="173415"/>
                      <a:pt x="180215" y="239436"/>
                      <a:pt x="177544" y="270359"/>
                    </a:cubicBezTo>
                    <a:cubicBezTo>
                      <a:pt x="175140" y="297372"/>
                      <a:pt x="136227" y="299771"/>
                      <a:pt x="109246" y="297905"/>
                    </a:cubicBezTo>
                    <a:cubicBezTo>
                      <a:pt x="103280" y="297461"/>
                      <a:pt x="99629" y="291152"/>
                      <a:pt x="102211" y="285732"/>
                    </a:cubicBezTo>
                    <a:cubicBezTo>
                      <a:pt x="113164" y="263428"/>
                      <a:pt x="112986" y="225397"/>
                      <a:pt x="112986" y="225397"/>
                    </a:cubicBezTo>
                    <a:cubicBezTo>
                      <a:pt x="147090" y="209669"/>
                      <a:pt x="144686" y="143469"/>
                      <a:pt x="144686" y="143469"/>
                    </a:cubicBezTo>
                    <a:close/>
                    <a:moveTo>
                      <a:pt x="43672" y="13981"/>
                    </a:moveTo>
                    <a:lnTo>
                      <a:pt x="52481" y="13981"/>
                    </a:lnTo>
                    <a:cubicBezTo>
                      <a:pt x="54973" y="13981"/>
                      <a:pt x="57019" y="15847"/>
                      <a:pt x="57108" y="18335"/>
                    </a:cubicBezTo>
                    <a:cubicBezTo>
                      <a:pt x="57553" y="26333"/>
                      <a:pt x="58354" y="43927"/>
                      <a:pt x="59244" y="62055"/>
                    </a:cubicBezTo>
                    <a:lnTo>
                      <a:pt x="68587" y="62055"/>
                    </a:lnTo>
                    <a:cubicBezTo>
                      <a:pt x="71167" y="62055"/>
                      <a:pt x="73214" y="64099"/>
                      <a:pt x="73214" y="66676"/>
                    </a:cubicBezTo>
                    <a:lnTo>
                      <a:pt x="73214" y="76451"/>
                    </a:lnTo>
                    <a:cubicBezTo>
                      <a:pt x="73214" y="79028"/>
                      <a:pt x="71167" y="81160"/>
                      <a:pt x="68587" y="81160"/>
                    </a:cubicBezTo>
                    <a:lnTo>
                      <a:pt x="60133" y="81160"/>
                    </a:lnTo>
                    <a:cubicBezTo>
                      <a:pt x="60133" y="81160"/>
                      <a:pt x="60133" y="81249"/>
                      <a:pt x="60133" y="81338"/>
                    </a:cubicBezTo>
                    <a:cubicBezTo>
                      <a:pt x="60133" y="81249"/>
                      <a:pt x="60222" y="83204"/>
                      <a:pt x="59956" y="84537"/>
                    </a:cubicBezTo>
                    <a:cubicBezTo>
                      <a:pt x="58888" y="90935"/>
                      <a:pt x="54172" y="96533"/>
                      <a:pt x="47053" y="98044"/>
                    </a:cubicBezTo>
                    <a:lnTo>
                      <a:pt x="53193" y="179263"/>
                    </a:lnTo>
                    <a:cubicBezTo>
                      <a:pt x="128561" y="143719"/>
                      <a:pt x="122510" y="146562"/>
                      <a:pt x="124201" y="145851"/>
                    </a:cubicBezTo>
                    <a:cubicBezTo>
                      <a:pt x="124290" y="162824"/>
                      <a:pt x="120731" y="193836"/>
                      <a:pt x="107828" y="204588"/>
                    </a:cubicBezTo>
                    <a:lnTo>
                      <a:pt x="64850" y="224849"/>
                    </a:lnTo>
                    <a:cubicBezTo>
                      <a:pt x="39401" y="236756"/>
                      <a:pt x="9859" y="219606"/>
                      <a:pt x="7723" y="191615"/>
                    </a:cubicBezTo>
                    <a:lnTo>
                      <a:pt x="71" y="89958"/>
                    </a:lnTo>
                    <a:cubicBezTo>
                      <a:pt x="-997" y="76362"/>
                      <a:pt x="10037" y="64632"/>
                      <a:pt x="24007" y="65165"/>
                    </a:cubicBezTo>
                    <a:lnTo>
                      <a:pt x="24274" y="64632"/>
                    </a:lnTo>
                    <a:lnTo>
                      <a:pt x="23295" y="64099"/>
                    </a:lnTo>
                    <a:cubicBezTo>
                      <a:pt x="19291" y="61966"/>
                      <a:pt x="17778" y="56990"/>
                      <a:pt x="20003" y="52991"/>
                    </a:cubicBezTo>
                    <a:cubicBezTo>
                      <a:pt x="22138" y="49081"/>
                      <a:pt x="27121" y="47571"/>
                      <a:pt x="31125" y="49703"/>
                    </a:cubicBezTo>
                    <a:lnTo>
                      <a:pt x="37443" y="53169"/>
                    </a:lnTo>
                    <a:cubicBezTo>
                      <a:pt x="38155" y="38418"/>
                      <a:pt x="38778" y="25000"/>
                      <a:pt x="39045" y="18335"/>
                    </a:cubicBezTo>
                    <a:cubicBezTo>
                      <a:pt x="39223" y="15847"/>
                      <a:pt x="41269" y="13981"/>
                      <a:pt x="43672" y="13981"/>
                    </a:cubicBezTo>
                    <a:close/>
                    <a:moveTo>
                      <a:pt x="160896" y="174"/>
                    </a:moveTo>
                    <a:lnTo>
                      <a:pt x="180836" y="4796"/>
                    </a:lnTo>
                    <a:cubicBezTo>
                      <a:pt x="186355" y="6041"/>
                      <a:pt x="192141" y="6041"/>
                      <a:pt x="197750" y="4796"/>
                    </a:cubicBezTo>
                    <a:lnTo>
                      <a:pt x="217601" y="174"/>
                    </a:lnTo>
                    <a:cubicBezTo>
                      <a:pt x="220984" y="-626"/>
                      <a:pt x="224366" y="1419"/>
                      <a:pt x="225256" y="4707"/>
                    </a:cubicBezTo>
                    <a:lnTo>
                      <a:pt x="235939" y="44705"/>
                    </a:lnTo>
                    <a:cubicBezTo>
                      <a:pt x="239766" y="43816"/>
                      <a:pt x="243594" y="42749"/>
                      <a:pt x="247333" y="41594"/>
                    </a:cubicBezTo>
                    <a:cubicBezTo>
                      <a:pt x="256324" y="38839"/>
                      <a:pt x="265938" y="43905"/>
                      <a:pt x="268698" y="52882"/>
                    </a:cubicBezTo>
                    <a:cubicBezTo>
                      <a:pt x="271457" y="61948"/>
                      <a:pt x="266383" y="71459"/>
                      <a:pt x="257392" y="74214"/>
                    </a:cubicBezTo>
                    <a:cubicBezTo>
                      <a:pt x="250716" y="76259"/>
                      <a:pt x="243950" y="78036"/>
                      <a:pt x="237185" y="79458"/>
                    </a:cubicBezTo>
                    <a:cubicBezTo>
                      <a:pt x="238164" y="106923"/>
                      <a:pt x="216087" y="129144"/>
                      <a:pt x="189293" y="129144"/>
                    </a:cubicBezTo>
                    <a:cubicBezTo>
                      <a:pt x="162320" y="129144"/>
                      <a:pt x="140332" y="106834"/>
                      <a:pt x="141401" y="79458"/>
                    </a:cubicBezTo>
                    <a:cubicBezTo>
                      <a:pt x="134546" y="78036"/>
                      <a:pt x="127870" y="76259"/>
                      <a:pt x="121104" y="74214"/>
                    </a:cubicBezTo>
                    <a:cubicBezTo>
                      <a:pt x="112113" y="71459"/>
                      <a:pt x="107039" y="61859"/>
                      <a:pt x="109799" y="52882"/>
                    </a:cubicBezTo>
                    <a:cubicBezTo>
                      <a:pt x="112647" y="43905"/>
                      <a:pt x="122172" y="38839"/>
                      <a:pt x="131163" y="41594"/>
                    </a:cubicBezTo>
                    <a:cubicBezTo>
                      <a:pt x="134991" y="42749"/>
                      <a:pt x="138730" y="43816"/>
                      <a:pt x="142558" y="44705"/>
                    </a:cubicBezTo>
                    <a:lnTo>
                      <a:pt x="153240" y="4707"/>
                    </a:lnTo>
                    <a:cubicBezTo>
                      <a:pt x="154130" y="1419"/>
                      <a:pt x="157513" y="-626"/>
                      <a:pt x="160896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B23696A-7670-4CEC-A893-92939A4C17BE}"/>
              </a:ext>
            </a:extLst>
          </p:cNvPr>
          <p:cNvGrpSpPr/>
          <p:nvPr/>
        </p:nvGrpSpPr>
        <p:grpSpPr>
          <a:xfrm>
            <a:off x="3549998" y="1519727"/>
            <a:ext cx="2073562" cy="2073561"/>
            <a:chOff x="3549998" y="1519727"/>
            <a:chExt cx="2073562" cy="2073561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4AC2A70-270E-4359-B401-0F8D273AC112}"/>
                </a:ext>
              </a:extLst>
            </p:cNvPr>
            <p:cNvSpPr/>
            <p:nvPr/>
          </p:nvSpPr>
          <p:spPr bwMode="auto">
            <a:xfrm>
              <a:off x="3734907" y="1734657"/>
              <a:ext cx="1674186" cy="1674186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19" name="弧形 18">
              <a:extLst>
                <a:ext uri="{FF2B5EF4-FFF2-40B4-BE49-F238E27FC236}">
                  <a16:creationId xmlns="" xmlns:a16="http://schemas.microsoft.com/office/drawing/2014/main" id="{E65AE943-EA85-4CE3-900A-9990425CBF54}"/>
                </a:ext>
              </a:extLst>
            </p:cNvPr>
            <p:cNvSpPr/>
            <p:nvPr/>
          </p:nvSpPr>
          <p:spPr>
            <a:xfrm>
              <a:off x="3549998" y="1519727"/>
              <a:ext cx="2073562" cy="2073561"/>
            </a:xfrm>
            <a:prstGeom prst="arc">
              <a:avLst>
                <a:gd name="adj1" fmla="val 2580375"/>
                <a:gd name="adj2" fmla="val 19347410"/>
              </a:avLst>
            </a:prstGeom>
            <a:ln w="73025" cap="rnd">
              <a:solidFill>
                <a:schemeClr val="accent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C8D36E61-54E5-41E4-B918-DA56E2B268BB}"/>
                </a:ext>
              </a:extLst>
            </p:cNvPr>
            <p:cNvSpPr/>
            <p:nvPr/>
          </p:nvSpPr>
          <p:spPr>
            <a:xfrm>
              <a:off x="3645705" y="1615434"/>
              <a:ext cx="1882147" cy="1882146"/>
            </a:xfrm>
            <a:prstGeom prst="arc">
              <a:avLst>
                <a:gd name="adj1" fmla="val 9825023"/>
                <a:gd name="adj2" fmla="val 4231457"/>
              </a:avLst>
            </a:prstGeom>
            <a:ln w="73025" cap="rnd">
              <a:solidFill>
                <a:schemeClr val="accent2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753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6343004" y="-21060"/>
            <a:ext cx="1534413" cy="5588793"/>
            <a:chOff x="5269579" y="-28080"/>
            <a:chExt cx="2045884" cy="7451724"/>
          </a:xfrm>
        </p:grpSpPr>
        <p:grpSp>
          <p:nvGrpSpPr>
            <p:cNvPr id="41" name="Group 1"/>
            <p:cNvGrpSpPr/>
            <p:nvPr/>
          </p:nvGrpSpPr>
          <p:grpSpPr>
            <a:xfrm>
              <a:off x="5269579" y="-28080"/>
              <a:ext cx="2045884" cy="7451724"/>
              <a:chOff x="5269579" y="-28080"/>
              <a:chExt cx="2045884" cy="7451724"/>
            </a:xfrm>
          </p:grpSpPr>
          <p:sp>
            <p:nvSpPr>
              <p:cNvPr id="43" name="Freeform: Shape 10"/>
              <p:cNvSpPr>
                <a:spLocks/>
              </p:cNvSpPr>
              <p:nvPr/>
            </p:nvSpPr>
            <p:spPr bwMode="auto">
              <a:xfrm>
                <a:off x="5896051" y="-28080"/>
                <a:ext cx="782733" cy="3582710"/>
              </a:xfrm>
              <a:custGeom>
                <a:avLst/>
                <a:gdLst>
                  <a:gd name="T0" fmla="*/ 807 w 810"/>
                  <a:gd name="T1" fmla="*/ 3665 h 3713"/>
                  <a:gd name="T2" fmla="*/ 672 w 810"/>
                  <a:gd name="T3" fmla="*/ 3418 h 3713"/>
                  <a:gd name="T4" fmla="*/ 445 w 810"/>
                  <a:gd name="T5" fmla="*/ 3320 h 3713"/>
                  <a:gd name="T6" fmla="*/ 445 w 810"/>
                  <a:gd name="T7" fmla="*/ 0 h 3713"/>
                  <a:gd name="T8" fmla="*/ 365 w 810"/>
                  <a:gd name="T9" fmla="*/ 0 h 3713"/>
                  <a:gd name="T10" fmla="*/ 365 w 810"/>
                  <a:gd name="T11" fmla="*/ 3320 h 3713"/>
                  <a:gd name="T12" fmla="*/ 138 w 810"/>
                  <a:gd name="T13" fmla="*/ 3418 h 3713"/>
                  <a:gd name="T14" fmla="*/ 3 w 810"/>
                  <a:gd name="T15" fmla="*/ 3665 h 3713"/>
                  <a:gd name="T16" fmla="*/ 37 w 810"/>
                  <a:gd name="T17" fmla="*/ 3710 h 3713"/>
                  <a:gd name="T18" fmla="*/ 82 w 810"/>
                  <a:gd name="T19" fmla="*/ 3676 h 3713"/>
                  <a:gd name="T20" fmla="*/ 405 w 810"/>
                  <a:gd name="T21" fmla="*/ 3398 h 3713"/>
                  <a:gd name="T22" fmla="*/ 728 w 810"/>
                  <a:gd name="T23" fmla="*/ 3676 h 3713"/>
                  <a:gd name="T24" fmla="*/ 768 w 810"/>
                  <a:gd name="T25" fmla="*/ 3711 h 3713"/>
                  <a:gd name="T26" fmla="*/ 773 w 810"/>
                  <a:gd name="T27" fmla="*/ 3710 h 3713"/>
                  <a:gd name="T28" fmla="*/ 807 w 810"/>
                  <a:gd name="T29" fmla="*/ 3665 h 3713"/>
                  <a:gd name="T30" fmla="*/ 43 w 810"/>
                  <a:gd name="T31" fmla="*/ 3696 h 3713"/>
                  <a:gd name="T32" fmla="*/ 17 w 810"/>
                  <a:gd name="T33" fmla="*/ 3671 h 3713"/>
                  <a:gd name="T34" fmla="*/ 43 w 810"/>
                  <a:gd name="T35" fmla="*/ 3645 h 3713"/>
                  <a:gd name="T36" fmla="*/ 68 w 810"/>
                  <a:gd name="T37" fmla="*/ 3671 h 3713"/>
                  <a:gd name="T38" fmla="*/ 43 w 810"/>
                  <a:gd name="T39" fmla="*/ 3696 h 3713"/>
                  <a:gd name="T40" fmla="*/ 768 w 810"/>
                  <a:gd name="T41" fmla="*/ 3696 h 3713"/>
                  <a:gd name="T42" fmla="*/ 742 w 810"/>
                  <a:gd name="T43" fmla="*/ 3671 h 3713"/>
                  <a:gd name="T44" fmla="*/ 768 w 810"/>
                  <a:gd name="T45" fmla="*/ 3645 h 3713"/>
                  <a:gd name="T46" fmla="*/ 793 w 810"/>
                  <a:gd name="T47" fmla="*/ 3671 h 3713"/>
                  <a:gd name="T48" fmla="*/ 768 w 810"/>
                  <a:gd name="T49" fmla="*/ 3696 h 3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0" h="3713">
                    <a:moveTo>
                      <a:pt x="807" y="3665"/>
                    </a:moveTo>
                    <a:cubicBezTo>
                      <a:pt x="793" y="3569"/>
                      <a:pt x="745" y="3482"/>
                      <a:pt x="672" y="3418"/>
                    </a:cubicBezTo>
                    <a:cubicBezTo>
                      <a:pt x="608" y="3362"/>
                      <a:pt x="529" y="3329"/>
                      <a:pt x="445" y="3320"/>
                    </a:cubicBezTo>
                    <a:cubicBezTo>
                      <a:pt x="445" y="0"/>
                      <a:pt x="445" y="0"/>
                      <a:pt x="44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5" y="3320"/>
                      <a:pt x="365" y="3320"/>
                      <a:pt x="365" y="3320"/>
                    </a:cubicBezTo>
                    <a:cubicBezTo>
                      <a:pt x="281" y="3329"/>
                      <a:pt x="202" y="3362"/>
                      <a:pt x="138" y="3418"/>
                    </a:cubicBezTo>
                    <a:cubicBezTo>
                      <a:pt x="65" y="3482"/>
                      <a:pt x="17" y="3569"/>
                      <a:pt x="3" y="3665"/>
                    </a:cubicBezTo>
                    <a:cubicBezTo>
                      <a:pt x="0" y="3687"/>
                      <a:pt x="15" y="3707"/>
                      <a:pt x="37" y="3710"/>
                    </a:cubicBezTo>
                    <a:cubicBezTo>
                      <a:pt x="58" y="3713"/>
                      <a:pt x="79" y="3698"/>
                      <a:pt x="82" y="3676"/>
                    </a:cubicBezTo>
                    <a:cubicBezTo>
                      <a:pt x="106" y="3518"/>
                      <a:pt x="244" y="3398"/>
                      <a:pt x="405" y="3398"/>
                    </a:cubicBezTo>
                    <a:cubicBezTo>
                      <a:pt x="566" y="3398"/>
                      <a:pt x="705" y="3518"/>
                      <a:pt x="728" y="3676"/>
                    </a:cubicBezTo>
                    <a:cubicBezTo>
                      <a:pt x="731" y="3696"/>
                      <a:pt x="748" y="3711"/>
                      <a:pt x="768" y="3711"/>
                    </a:cubicBezTo>
                    <a:cubicBezTo>
                      <a:pt x="769" y="3711"/>
                      <a:pt x="771" y="3711"/>
                      <a:pt x="773" y="3710"/>
                    </a:cubicBezTo>
                    <a:cubicBezTo>
                      <a:pt x="795" y="3707"/>
                      <a:pt x="810" y="3687"/>
                      <a:pt x="807" y="3665"/>
                    </a:cubicBezTo>
                    <a:close/>
                    <a:moveTo>
                      <a:pt x="43" y="3696"/>
                    </a:moveTo>
                    <a:cubicBezTo>
                      <a:pt x="29" y="3696"/>
                      <a:pt x="17" y="3685"/>
                      <a:pt x="17" y="3671"/>
                    </a:cubicBezTo>
                    <a:cubicBezTo>
                      <a:pt x="17" y="3657"/>
                      <a:pt x="29" y="3645"/>
                      <a:pt x="43" y="3645"/>
                    </a:cubicBezTo>
                    <a:cubicBezTo>
                      <a:pt x="56" y="3645"/>
                      <a:pt x="68" y="3657"/>
                      <a:pt x="68" y="3671"/>
                    </a:cubicBezTo>
                    <a:cubicBezTo>
                      <a:pt x="68" y="3685"/>
                      <a:pt x="56" y="3696"/>
                      <a:pt x="43" y="3696"/>
                    </a:cubicBezTo>
                    <a:close/>
                    <a:moveTo>
                      <a:pt x="768" y="3696"/>
                    </a:moveTo>
                    <a:cubicBezTo>
                      <a:pt x="754" y="3696"/>
                      <a:pt x="742" y="3685"/>
                      <a:pt x="742" y="3671"/>
                    </a:cubicBezTo>
                    <a:cubicBezTo>
                      <a:pt x="742" y="3657"/>
                      <a:pt x="754" y="3645"/>
                      <a:pt x="768" y="3645"/>
                    </a:cubicBezTo>
                    <a:cubicBezTo>
                      <a:pt x="782" y="3645"/>
                      <a:pt x="793" y="3657"/>
                      <a:pt x="793" y="3671"/>
                    </a:cubicBezTo>
                    <a:cubicBezTo>
                      <a:pt x="793" y="3685"/>
                      <a:pt x="782" y="3696"/>
                      <a:pt x="768" y="36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1"/>
              <p:cNvSpPr>
                <a:spLocks/>
              </p:cNvSpPr>
              <p:nvPr/>
            </p:nvSpPr>
            <p:spPr bwMode="auto">
              <a:xfrm>
                <a:off x="5896051" y="3594030"/>
                <a:ext cx="782733" cy="3829614"/>
              </a:xfrm>
              <a:custGeom>
                <a:avLst/>
                <a:gdLst>
                  <a:gd name="T0" fmla="*/ 773 w 810"/>
                  <a:gd name="T1" fmla="*/ 4 h 3970"/>
                  <a:gd name="T2" fmla="*/ 728 w 810"/>
                  <a:gd name="T3" fmla="*/ 37 h 3970"/>
                  <a:gd name="T4" fmla="*/ 405 w 810"/>
                  <a:gd name="T5" fmla="*/ 316 h 3970"/>
                  <a:gd name="T6" fmla="*/ 82 w 810"/>
                  <a:gd name="T7" fmla="*/ 37 h 3970"/>
                  <a:gd name="T8" fmla="*/ 37 w 810"/>
                  <a:gd name="T9" fmla="*/ 4 h 3970"/>
                  <a:gd name="T10" fmla="*/ 3 w 810"/>
                  <a:gd name="T11" fmla="*/ 49 h 3970"/>
                  <a:gd name="T12" fmla="*/ 138 w 810"/>
                  <a:gd name="T13" fmla="*/ 296 h 3970"/>
                  <a:gd name="T14" fmla="*/ 365 w 810"/>
                  <a:gd name="T15" fmla="*/ 394 h 3970"/>
                  <a:gd name="T16" fmla="*/ 365 w 810"/>
                  <a:gd name="T17" fmla="*/ 3970 h 3970"/>
                  <a:gd name="T18" fmla="*/ 445 w 810"/>
                  <a:gd name="T19" fmla="*/ 3970 h 3970"/>
                  <a:gd name="T20" fmla="*/ 445 w 810"/>
                  <a:gd name="T21" fmla="*/ 394 h 3970"/>
                  <a:gd name="T22" fmla="*/ 672 w 810"/>
                  <a:gd name="T23" fmla="*/ 296 h 3970"/>
                  <a:gd name="T24" fmla="*/ 807 w 810"/>
                  <a:gd name="T25" fmla="*/ 49 h 3970"/>
                  <a:gd name="T26" fmla="*/ 773 w 810"/>
                  <a:gd name="T27" fmla="*/ 4 h 3970"/>
                  <a:gd name="T28" fmla="*/ 43 w 810"/>
                  <a:gd name="T29" fmla="*/ 69 h 3970"/>
                  <a:gd name="T30" fmla="*/ 17 w 810"/>
                  <a:gd name="T31" fmla="*/ 43 h 3970"/>
                  <a:gd name="T32" fmla="*/ 43 w 810"/>
                  <a:gd name="T33" fmla="*/ 18 h 3970"/>
                  <a:gd name="T34" fmla="*/ 68 w 810"/>
                  <a:gd name="T35" fmla="*/ 43 h 3970"/>
                  <a:gd name="T36" fmla="*/ 43 w 810"/>
                  <a:gd name="T37" fmla="*/ 69 h 3970"/>
                  <a:gd name="T38" fmla="*/ 768 w 810"/>
                  <a:gd name="T39" fmla="*/ 69 h 3970"/>
                  <a:gd name="T40" fmla="*/ 742 w 810"/>
                  <a:gd name="T41" fmla="*/ 43 h 3970"/>
                  <a:gd name="T42" fmla="*/ 768 w 810"/>
                  <a:gd name="T43" fmla="*/ 18 h 3970"/>
                  <a:gd name="T44" fmla="*/ 793 w 810"/>
                  <a:gd name="T45" fmla="*/ 43 h 3970"/>
                  <a:gd name="T46" fmla="*/ 768 w 810"/>
                  <a:gd name="T47" fmla="*/ 69 h 3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0" h="3970">
                    <a:moveTo>
                      <a:pt x="773" y="4"/>
                    </a:moveTo>
                    <a:cubicBezTo>
                      <a:pt x="752" y="0"/>
                      <a:pt x="731" y="16"/>
                      <a:pt x="728" y="37"/>
                    </a:cubicBezTo>
                    <a:cubicBezTo>
                      <a:pt x="705" y="196"/>
                      <a:pt x="566" y="316"/>
                      <a:pt x="405" y="316"/>
                    </a:cubicBezTo>
                    <a:cubicBezTo>
                      <a:pt x="244" y="316"/>
                      <a:pt x="106" y="196"/>
                      <a:pt x="82" y="37"/>
                    </a:cubicBezTo>
                    <a:cubicBezTo>
                      <a:pt x="79" y="16"/>
                      <a:pt x="58" y="0"/>
                      <a:pt x="37" y="4"/>
                    </a:cubicBezTo>
                    <a:cubicBezTo>
                      <a:pt x="15" y="7"/>
                      <a:pt x="0" y="27"/>
                      <a:pt x="3" y="49"/>
                    </a:cubicBezTo>
                    <a:cubicBezTo>
                      <a:pt x="17" y="145"/>
                      <a:pt x="65" y="232"/>
                      <a:pt x="138" y="296"/>
                    </a:cubicBezTo>
                    <a:cubicBezTo>
                      <a:pt x="202" y="351"/>
                      <a:pt x="281" y="385"/>
                      <a:pt x="365" y="394"/>
                    </a:cubicBezTo>
                    <a:cubicBezTo>
                      <a:pt x="365" y="3970"/>
                      <a:pt x="365" y="3970"/>
                      <a:pt x="365" y="3970"/>
                    </a:cubicBezTo>
                    <a:cubicBezTo>
                      <a:pt x="445" y="3970"/>
                      <a:pt x="445" y="3970"/>
                      <a:pt x="445" y="3970"/>
                    </a:cubicBezTo>
                    <a:cubicBezTo>
                      <a:pt x="445" y="394"/>
                      <a:pt x="445" y="394"/>
                      <a:pt x="445" y="394"/>
                    </a:cubicBezTo>
                    <a:cubicBezTo>
                      <a:pt x="529" y="385"/>
                      <a:pt x="608" y="351"/>
                      <a:pt x="672" y="296"/>
                    </a:cubicBezTo>
                    <a:cubicBezTo>
                      <a:pt x="745" y="232"/>
                      <a:pt x="793" y="145"/>
                      <a:pt x="807" y="49"/>
                    </a:cubicBezTo>
                    <a:cubicBezTo>
                      <a:pt x="810" y="27"/>
                      <a:pt x="795" y="7"/>
                      <a:pt x="773" y="4"/>
                    </a:cubicBezTo>
                    <a:close/>
                    <a:moveTo>
                      <a:pt x="43" y="69"/>
                    </a:moveTo>
                    <a:cubicBezTo>
                      <a:pt x="29" y="69"/>
                      <a:pt x="17" y="57"/>
                      <a:pt x="17" y="43"/>
                    </a:cubicBezTo>
                    <a:cubicBezTo>
                      <a:pt x="17" y="29"/>
                      <a:pt x="29" y="18"/>
                      <a:pt x="43" y="18"/>
                    </a:cubicBezTo>
                    <a:cubicBezTo>
                      <a:pt x="56" y="18"/>
                      <a:pt x="68" y="29"/>
                      <a:pt x="68" y="43"/>
                    </a:cubicBezTo>
                    <a:cubicBezTo>
                      <a:pt x="68" y="57"/>
                      <a:pt x="56" y="69"/>
                      <a:pt x="43" y="69"/>
                    </a:cubicBezTo>
                    <a:close/>
                    <a:moveTo>
                      <a:pt x="768" y="69"/>
                    </a:moveTo>
                    <a:cubicBezTo>
                      <a:pt x="754" y="69"/>
                      <a:pt x="742" y="57"/>
                      <a:pt x="742" y="43"/>
                    </a:cubicBezTo>
                    <a:cubicBezTo>
                      <a:pt x="742" y="29"/>
                      <a:pt x="754" y="18"/>
                      <a:pt x="768" y="18"/>
                    </a:cubicBezTo>
                    <a:cubicBezTo>
                      <a:pt x="782" y="18"/>
                      <a:pt x="793" y="29"/>
                      <a:pt x="793" y="43"/>
                    </a:cubicBezTo>
                    <a:cubicBezTo>
                      <a:pt x="793" y="57"/>
                      <a:pt x="782" y="69"/>
                      <a:pt x="768" y="6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5" name="Group 36"/>
              <p:cNvGrpSpPr/>
              <p:nvPr/>
            </p:nvGrpSpPr>
            <p:grpSpPr>
              <a:xfrm>
                <a:off x="6134325" y="3447675"/>
                <a:ext cx="306185" cy="306185"/>
                <a:chOff x="1981200" y="163513"/>
                <a:chExt cx="609600" cy="609600"/>
              </a:xfrm>
              <a:solidFill>
                <a:schemeClr val="accent4"/>
              </a:solidFill>
              <a:effectLst/>
            </p:grpSpPr>
            <p:sp>
              <p:nvSpPr>
                <p:cNvPr id="47" name="Freeform: Shape 37"/>
                <p:cNvSpPr>
                  <a:spLocks/>
                </p:cNvSpPr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912 h 912"/>
                    <a:gd name="T2" fmla="*/ 0 w 912"/>
                    <a:gd name="T3" fmla="*/ 456 h 912"/>
                    <a:gd name="T4" fmla="*/ 456 w 912"/>
                    <a:gd name="T5" fmla="*/ 0 h 912"/>
                    <a:gd name="T6" fmla="*/ 912 w 912"/>
                    <a:gd name="T7" fmla="*/ 456 h 912"/>
                    <a:gd name="T8" fmla="*/ 456 w 912"/>
                    <a:gd name="T9" fmla="*/ 912 h 912"/>
                    <a:gd name="T10" fmla="*/ 456 w 912"/>
                    <a:gd name="T11" fmla="*/ 114 h 912"/>
                    <a:gd name="T12" fmla="*/ 114 w 912"/>
                    <a:gd name="T13" fmla="*/ 456 h 912"/>
                    <a:gd name="T14" fmla="*/ 456 w 912"/>
                    <a:gd name="T15" fmla="*/ 798 h 912"/>
                    <a:gd name="T16" fmla="*/ 798 w 912"/>
                    <a:gd name="T17" fmla="*/ 456 h 912"/>
                    <a:gd name="T18" fmla="*/ 456 w 912"/>
                    <a:gd name="T19" fmla="*/ 114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2" h="912">
                      <a:moveTo>
                        <a:pt x="456" y="912"/>
                      </a:moveTo>
                      <a:cubicBezTo>
                        <a:pt x="204" y="912"/>
                        <a:pt x="0" y="708"/>
                        <a:pt x="0" y="456"/>
                      </a:cubicBezTo>
                      <a:cubicBezTo>
                        <a:pt x="0" y="205"/>
                        <a:pt x="204" y="0"/>
                        <a:pt x="456" y="0"/>
                      </a:cubicBezTo>
                      <a:cubicBezTo>
                        <a:pt x="707" y="0"/>
                        <a:pt x="912" y="205"/>
                        <a:pt x="912" y="456"/>
                      </a:cubicBezTo>
                      <a:cubicBezTo>
                        <a:pt x="912" y="708"/>
                        <a:pt x="707" y="912"/>
                        <a:pt x="456" y="912"/>
                      </a:cubicBezTo>
                      <a:close/>
                      <a:moveTo>
                        <a:pt x="456" y="114"/>
                      </a:moveTo>
                      <a:cubicBezTo>
                        <a:pt x="267" y="114"/>
                        <a:pt x="114" y="267"/>
                        <a:pt x="114" y="456"/>
                      </a:cubicBezTo>
                      <a:cubicBezTo>
                        <a:pt x="114" y="645"/>
                        <a:pt x="267" y="798"/>
                        <a:pt x="456" y="798"/>
                      </a:cubicBezTo>
                      <a:cubicBezTo>
                        <a:pt x="644" y="798"/>
                        <a:pt x="798" y="645"/>
                        <a:pt x="798" y="456"/>
                      </a:cubicBezTo>
                      <a:cubicBezTo>
                        <a:pt x="798" y="267"/>
                        <a:pt x="644" y="114"/>
                        <a:pt x="456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38"/>
                <p:cNvSpPr>
                  <a:spLocks/>
                </p:cNvSpPr>
                <p:nvPr/>
              </p:nvSpPr>
              <p:spPr bwMode="auto">
                <a:xfrm>
                  <a:off x="2178050" y="328613"/>
                  <a:ext cx="261938" cy="209550"/>
                </a:xfrm>
                <a:custGeom>
                  <a:avLst/>
                  <a:gdLst>
                    <a:gd name="T0" fmla="*/ 199 w 394"/>
                    <a:gd name="T1" fmla="*/ 112 h 313"/>
                    <a:gd name="T2" fmla="*/ 162 w 394"/>
                    <a:gd name="T3" fmla="*/ 105 h 313"/>
                    <a:gd name="T4" fmla="*/ 136 w 394"/>
                    <a:gd name="T5" fmla="*/ 108 h 313"/>
                    <a:gd name="T6" fmla="*/ 0 w 394"/>
                    <a:gd name="T7" fmla="*/ 42 h 313"/>
                    <a:gd name="T8" fmla="*/ 60 w 394"/>
                    <a:gd name="T9" fmla="*/ 187 h 313"/>
                    <a:gd name="T10" fmla="*/ 57 w 394"/>
                    <a:gd name="T11" fmla="*/ 209 h 313"/>
                    <a:gd name="T12" fmla="*/ 162 w 394"/>
                    <a:gd name="T13" fmla="*/ 313 h 313"/>
                    <a:gd name="T14" fmla="*/ 266 w 394"/>
                    <a:gd name="T15" fmla="*/ 209 h 313"/>
                    <a:gd name="T16" fmla="*/ 266 w 394"/>
                    <a:gd name="T17" fmla="*/ 203 h 313"/>
                    <a:gd name="T18" fmla="*/ 394 w 394"/>
                    <a:gd name="T19" fmla="*/ 0 h 313"/>
                    <a:gd name="T20" fmla="*/ 199 w 394"/>
                    <a:gd name="T21" fmla="*/ 112 h 313"/>
                    <a:gd name="T22" fmla="*/ 162 w 394"/>
                    <a:gd name="T23" fmla="*/ 248 h 313"/>
                    <a:gd name="T24" fmla="*/ 123 w 394"/>
                    <a:gd name="T25" fmla="*/ 209 h 313"/>
                    <a:gd name="T26" fmla="*/ 162 w 394"/>
                    <a:gd name="T27" fmla="*/ 170 h 313"/>
                    <a:gd name="T28" fmla="*/ 200 w 394"/>
                    <a:gd name="T29" fmla="*/ 209 h 313"/>
                    <a:gd name="T30" fmla="*/ 162 w 394"/>
                    <a:gd name="T31" fmla="*/ 248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4" h="313">
                      <a:moveTo>
                        <a:pt x="199" y="112"/>
                      </a:moveTo>
                      <a:cubicBezTo>
                        <a:pt x="188" y="107"/>
                        <a:pt x="175" y="105"/>
                        <a:pt x="162" y="105"/>
                      </a:cubicBezTo>
                      <a:cubicBezTo>
                        <a:pt x="153" y="105"/>
                        <a:pt x="145" y="106"/>
                        <a:pt x="136" y="108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60" y="187"/>
                        <a:pt x="60" y="187"/>
                        <a:pt x="60" y="187"/>
                      </a:cubicBezTo>
                      <a:cubicBezTo>
                        <a:pt x="58" y="194"/>
                        <a:pt x="57" y="201"/>
                        <a:pt x="57" y="209"/>
                      </a:cubicBezTo>
                      <a:cubicBezTo>
                        <a:pt x="57" y="267"/>
                        <a:pt x="104" y="313"/>
                        <a:pt x="162" y="313"/>
                      </a:cubicBezTo>
                      <a:cubicBezTo>
                        <a:pt x="219" y="313"/>
                        <a:pt x="266" y="267"/>
                        <a:pt x="266" y="209"/>
                      </a:cubicBezTo>
                      <a:cubicBezTo>
                        <a:pt x="266" y="207"/>
                        <a:pt x="266" y="205"/>
                        <a:pt x="266" y="203"/>
                      </a:cubicBezTo>
                      <a:cubicBezTo>
                        <a:pt x="394" y="0"/>
                        <a:pt x="394" y="0"/>
                        <a:pt x="394" y="0"/>
                      </a:cubicBezTo>
                      <a:lnTo>
                        <a:pt x="199" y="112"/>
                      </a:lnTo>
                      <a:close/>
                      <a:moveTo>
                        <a:pt x="162" y="248"/>
                      </a:moveTo>
                      <a:cubicBezTo>
                        <a:pt x="140" y="248"/>
                        <a:pt x="123" y="230"/>
                        <a:pt x="123" y="209"/>
                      </a:cubicBezTo>
                      <a:cubicBezTo>
                        <a:pt x="123" y="188"/>
                        <a:pt x="140" y="170"/>
                        <a:pt x="162" y="170"/>
                      </a:cubicBezTo>
                      <a:cubicBezTo>
                        <a:pt x="183" y="170"/>
                        <a:pt x="200" y="188"/>
                        <a:pt x="200" y="209"/>
                      </a:cubicBezTo>
                      <a:cubicBezTo>
                        <a:pt x="200" y="230"/>
                        <a:pt x="183" y="248"/>
                        <a:pt x="162" y="2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39"/>
                <p:cNvSpPr>
                  <a:spLocks/>
                </p:cNvSpPr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0 h 912"/>
                    <a:gd name="T2" fmla="*/ 0 w 912"/>
                    <a:gd name="T3" fmla="*/ 456 h 912"/>
                    <a:gd name="T4" fmla="*/ 456 w 912"/>
                    <a:gd name="T5" fmla="*/ 912 h 912"/>
                    <a:gd name="T6" fmla="*/ 912 w 912"/>
                    <a:gd name="T7" fmla="*/ 456 h 912"/>
                    <a:gd name="T8" fmla="*/ 456 w 912"/>
                    <a:gd name="T9" fmla="*/ 0 h 912"/>
                    <a:gd name="T10" fmla="*/ 477 w 912"/>
                    <a:gd name="T11" fmla="*/ 797 h 912"/>
                    <a:gd name="T12" fmla="*/ 477 w 912"/>
                    <a:gd name="T13" fmla="*/ 754 h 912"/>
                    <a:gd name="T14" fmla="*/ 453 w 912"/>
                    <a:gd name="T15" fmla="*/ 730 h 912"/>
                    <a:gd name="T16" fmla="*/ 429 w 912"/>
                    <a:gd name="T17" fmla="*/ 754 h 912"/>
                    <a:gd name="T18" fmla="*/ 429 w 912"/>
                    <a:gd name="T19" fmla="*/ 797 h 912"/>
                    <a:gd name="T20" fmla="*/ 115 w 912"/>
                    <a:gd name="T21" fmla="*/ 479 h 912"/>
                    <a:gd name="T22" fmla="*/ 157 w 912"/>
                    <a:gd name="T23" fmla="*/ 479 h 912"/>
                    <a:gd name="T24" fmla="*/ 181 w 912"/>
                    <a:gd name="T25" fmla="*/ 455 h 912"/>
                    <a:gd name="T26" fmla="*/ 157 w 912"/>
                    <a:gd name="T27" fmla="*/ 431 h 912"/>
                    <a:gd name="T28" fmla="*/ 115 w 912"/>
                    <a:gd name="T29" fmla="*/ 431 h 912"/>
                    <a:gd name="T30" fmla="*/ 431 w 912"/>
                    <a:gd name="T31" fmla="*/ 115 h 912"/>
                    <a:gd name="T32" fmla="*/ 431 w 912"/>
                    <a:gd name="T33" fmla="*/ 159 h 912"/>
                    <a:gd name="T34" fmla="*/ 456 w 912"/>
                    <a:gd name="T35" fmla="*/ 183 h 912"/>
                    <a:gd name="T36" fmla="*/ 480 w 912"/>
                    <a:gd name="T37" fmla="*/ 159 h 912"/>
                    <a:gd name="T38" fmla="*/ 480 w 912"/>
                    <a:gd name="T39" fmla="*/ 115 h 912"/>
                    <a:gd name="T40" fmla="*/ 797 w 912"/>
                    <a:gd name="T41" fmla="*/ 433 h 912"/>
                    <a:gd name="T42" fmla="*/ 752 w 912"/>
                    <a:gd name="T43" fmla="*/ 433 h 912"/>
                    <a:gd name="T44" fmla="*/ 728 w 912"/>
                    <a:gd name="T45" fmla="*/ 458 h 912"/>
                    <a:gd name="T46" fmla="*/ 752 w 912"/>
                    <a:gd name="T47" fmla="*/ 482 h 912"/>
                    <a:gd name="T48" fmla="*/ 796 w 912"/>
                    <a:gd name="T49" fmla="*/ 482 h 912"/>
                    <a:gd name="T50" fmla="*/ 477 w 912"/>
                    <a:gd name="T51" fmla="*/ 797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12" h="912">
                      <a:moveTo>
                        <a:pt x="456" y="0"/>
                      </a:moveTo>
                      <a:cubicBezTo>
                        <a:pt x="204" y="0"/>
                        <a:pt x="0" y="205"/>
                        <a:pt x="0" y="456"/>
                      </a:cubicBezTo>
                      <a:cubicBezTo>
                        <a:pt x="0" y="708"/>
                        <a:pt x="204" y="912"/>
                        <a:pt x="456" y="912"/>
                      </a:cubicBezTo>
                      <a:cubicBezTo>
                        <a:pt x="707" y="912"/>
                        <a:pt x="912" y="708"/>
                        <a:pt x="912" y="456"/>
                      </a:cubicBezTo>
                      <a:cubicBezTo>
                        <a:pt x="912" y="205"/>
                        <a:pt x="707" y="0"/>
                        <a:pt x="456" y="0"/>
                      </a:cubicBezTo>
                      <a:close/>
                      <a:moveTo>
                        <a:pt x="477" y="797"/>
                      </a:moveTo>
                      <a:cubicBezTo>
                        <a:pt x="477" y="754"/>
                        <a:pt x="477" y="754"/>
                        <a:pt x="477" y="754"/>
                      </a:cubicBezTo>
                      <a:cubicBezTo>
                        <a:pt x="477" y="741"/>
                        <a:pt x="467" y="730"/>
                        <a:pt x="453" y="730"/>
                      </a:cubicBezTo>
                      <a:cubicBezTo>
                        <a:pt x="440" y="730"/>
                        <a:pt x="429" y="741"/>
                        <a:pt x="429" y="754"/>
                      </a:cubicBezTo>
                      <a:cubicBezTo>
                        <a:pt x="429" y="797"/>
                        <a:pt x="429" y="797"/>
                        <a:pt x="429" y="797"/>
                      </a:cubicBezTo>
                      <a:cubicBezTo>
                        <a:pt x="261" y="784"/>
                        <a:pt x="126" y="648"/>
                        <a:pt x="115" y="479"/>
                      </a:cubicBezTo>
                      <a:cubicBezTo>
                        <a:pt x="157" y="479"/>
                        <a:pt x="157" y="479"/>
                        <a:pt x="157" y="479"/>
                      </a:cubicBezTo>
                      <a:cubicBezTo>
                        <a:pt x="170" y="479"/>
                        <a:pt x="181" y="469"/>
                        <a:pt x="181" y="455"/>
                      </a:cubicBezTo>
                      <a:cubicBezTo>
                        <a:pt x="181" y="442"/>
                        <a:pt x="170" y="431"/>
                        <a:pt x="157" y="431"/>
                      </a:cubicBezTo>
                      <a:cubicBezTo>
                        <a:pt x="115" y="431"/>
                        <a:pt x="115" y="431"/>
                        <a:pt x="115" y="431"/>
                      </a:cubicBezTo>
                      <a:cubicBezTo>
                        <a:pt x="127" y="262"/>
                        <a:pt x="262" y="127"/>
                        <a:pt x="431" y="115"/>
                      </a:cubicBezTo>
                      <a:cubicBezTo>
                        <a:pt x="431" y="159"/>
                        <a:pt x="431" y="159"/>
                        <a:pt x="431" y="159"/>
                      </a:cubicBezTo>
                      <a:cubicBezTo>
                        <a:pt x="431" y="172"/>
                        <a:pt x="442" y="183"/>
                        <a:pt x="456" y="183"/>
                      </a:cubicBezTo>
                      <a:cubicBezTo>
                        <a:pt x="469" y="183"/>
                        <a:pt x="480" y="172"/>
                        <a:pt x="480" y="159"/>
                      </a:cubicBezTo>
                      <a:cubicBezTo>
                        <a:pt x="480" y="115"/>
                        <a:pt x="480" y="115"/>
                        <a:pt x="480" y="115"/>
                      </a:cubicBezTo>
                      <a:cubicBezTo>
                        <a:pt x="650" y="127"/>
                        <a:pt x="785" y="263"/>
                        <a:pt x="797" y="433"/>
                      </a:cubicBezTo>
                      <a:cubicBezTo>
                        <a:pt x="752" y="433"/>
                        <a:pt x="752" y="433"/>
                        <a:pt x="752" y="433"/>
                      </a:cubicBezTo>
                      <a:cubicBezTo>
                        <a:pt x="739" y="433"/>
                        <a:pt x="728" y="444"/>
                        <a:pt x="728" y="458"/>
                      </a:cubicBezTo>
                      <a:cubicBezTo>
                        <a:pt x="728" y="471"/>
                        <a:pt x="739" y="482"/>
                        <a:pt x="752" y="482"/>
                      </a:cubicBezTo>
                      <a:cubicBezTo>
                        <a:pt x="796" y="482"/>
                        <a:pt x="796" y="482"/>
                        <a:pt x="796" y="482"/>
                      </a:cubicBezTo>
                      <a:cubicBezTo>
                        <a:pt x="784" y="651"/>
                        <a:pt x="647" y="786"/>
                        <a:pt x="477" y="7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Freeform: Shape 58"/>
              <p:cNvSpPr>
                <a:spLocks/>
              </p:cNvSpPr>
              <p:nvPr/>
            </p:nvSpPr>
            <p:spPr bwMode="auto">
              <a:xfrm rot="10800000" flipV="1">
                <a:off x="5269579" y="1577327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accent4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此部分内容作为文字</a:t>
                </a:r>
                <a:br>
                  <a:rPr lang="zh-CN" altLang="en-US" sz="10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排版占位显示（建议</a:t>
                </a:r>
                <a:br>
                  <a:rPr lang="zh-CN" altLang="en-US" sz="1000">
                    <a:solidFill>
                      <a:sysClr val="windowText" lastClr="000000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使用主题字体）。</a:t>
                </a:r>
              </a:p>
            </p:txBody>
          </p:sp>
        </p:grpSp>
        <p:sp>
          <p:nvSpPr>
            <p:cNvPr id="42" name="Rectangle 65"/>
            <p:cNvSpPr/>
            <p:nvPr/>
          </p:nvSpPr>
          <p:spPr>
            <a:xfrm>
              <a:off x="5681406" y="1667079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944951" y="-21060"/>
            <a:ext cx="1534413" cy="5588794"/>
            <a:chOff x="2670543" y="-28080"/>
            <a:chExt cx="2045884" cy="7451725"/>
          </a:xfrm>
        </p:grpSpPr>
        <p:sp>
          <p:nvSpPr>
            <p:cNvPr id="28" name="Freeform: Shape 8"/>
            <p:cNvSpPr>
              <a:spLocks/>
            </p:cNvSpPr>
            <p:nvPr/>
          </p:nvSpPr>
          <p:spPr bwMode="auto">
            <a:xfrm>
              <a:off x="3035660" y="-28080"/>
              <a:ext cx="1308057" cy="3543312"/>
            </a:xfrm>
            <a:custGeom>
              <a:avLst/>
              <a:gdLst>
                <a:gd name="T0" fmla="*/ 1351 w 1354"/>
                <a:gd name="T1" fmla="*/ 3624 h 3673"/>
                <a:gd name="T2" fmla="*/ 1124 w 1354"/>
                <a:gd name="T3" fmla="*/ 3211 h 3673"/>
                <a:gd name="T4" fmla="*/ 717 w 1354"/>
                <a:gd name="T5" fmla="*/ 3045 h 3673"/>
                <a:gd name="T6" fmla="*/ 717 w 1354"/>
                <a:gd name="T7" fmla="*/ 0 h 3673"/>
                <a:gd name="T8" fmla="*/ 637 w 1354"/>
                <a:gd name="T9" fmla="*/ 0 h 3673"/>
                <a:gd name="T10" fmla="*/ 637 w 1354"/>
                <a:gd name="T11" fmla="*/ 3045 h 3673"/>
                <a:gd name="T12" fmla="*/ 230 w 1354"/>
                <a:gd name="T13" fmla="*/ 3211 h 3673"/>
                <a:gd name="T14" fmla="*/ 3 w 1354"/>
                <a:gd name="T15" fmla="*/ 3624 h 3673"/>
                <a:gd name="T16" fmla="*/ 37 w 1354"/>
                <a:gd name="T17" fmla="*/ 3670 h 3673"/>
                <a:gd name="T18" fmla="*/ 43 w 1354"/>
                <a:gd name="T19" fmla="*/ 3670 h 3673"/>
                <a:gd name="T20" fmla="*/ 82 w 1354"/>
                <a:gd name="T21" fmla="*/ 3636 h 3673"/>
                <a:gd name="T22" fmla="*/ 677 w 1354"/>
                <a:gd name="T23" fmla="*/ 3123 h 3673"/>
                <a:gd name="T24" fmla="*/ 1272 w 1354"/>
                <a:gd name="T25" fmla="*/ 3636 h 3673"/>
                <a:gd name="T26" fmla="*/ 1317 w 1354"/>
                <a:gd name="T27" fmla="*/ 3670 h 3673"/>
                <a:gd name="T28" fmla="*/ 1351 w 1354"/>
                <a:gd name="T29" fmla="*/ 3624 h 3673"/>
                <a:gd name="T30" fmla="*/ 42 w 1354"/>
                <a:gd name="T31" fmla="*/ 3655 h 3673"/>
                <a:gd name="T32" fmla="*/ 17 w 1354"/>
                <a:gd name="T33" fmla="*/ 3630 h 3673"/>
                <a:gd name="T34" fmla="*/ 42 w 1354"/>
                <a:gd name="T35" fmla="*/ 3605 h 3673"/>
                <a:gd name="T36" fmla="*/ 68 w 1354"/>
                <a:gd name="T37" fmla="*/ 3630 h 3673"/>
                <a:gd name="T38" fmla="*/ 42 w 1354"/>
                <a:gd name="T39" fmla="*/ 3655 h 3673"/>
                <a:gd name="T40" fmla="*/ 1311 w 1354"/>
                <a:gd name="T41" fmla="*/ 3655 h 3673"/>
                <a:gd name="T42" fmla="*/ 1286 w 1354"/>
                <a:gd name="T43" fmla="*/ 3630 h 3673"/>
                <a:gd name="T44" fmla="*/ 1311 w 1354"/>
                <a:gd name="T45" fmla="*/ 3605 h 3673"/>
                <a:gd name="T46" fmla="*/ 1337 w 1354"/>
                <a:gd name="T47" fmla="*/ 3630 h 3673"/>
                <a:gd name="T48" fmla="*/ 1311 w 1354"/>
                <a:gd name="T49" fmla="*/ 3655 h 3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4" h="3673">
                  <a:moveTo>
                    <a:pt x="1351" y="3624"/>
                  </a:moveTo>
                  <a:cubicBezTo>
                    <a:pt x="1327" y="3464"/>
                    <a:pt x="1247" y="3317"/>
                    <a:pt x="1124" y="3211"/>
                  </a:cubicBezTo>
                  <a:cubicBezTo>
                    <a:pt x="1010" y="3112"/>
                    <a:pt x="867" y="3053"/>
                    <a:pt x="717" y="3045"/>
                  </a:cubicBezTo>
                  <a:cubicBezTo>
                    <a:pt x="717" y="0"/>
                    <a:pt x="717" y="0"/>
                    <a:pt x="717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7" y="3045"/>
                    <a:pt x="637" y="3045"/>
                    <a:pt x="637" y="3045"/>
                  </a:cubicBezTo>
                  <a:cubicBezTo>
                    <a:pt x="487" y="3053"/>
                    <a:pt x="344" y="3112"/>
                    <a:pt x="230" y="3211"/>
                  </a:cubicBezTo>
                  <a:cubicBezTo>
                    <a:pt x="107" y="3317"/>
                    <a:pt x="27" y="3464"/>
                    <a:pt x="3" y="3624"/>
                  </a:cubicBezTo>
                  <a:cubicBezTo>
                    <a:pt x="0" y="3646"/>
                    <a:pt x="15" y="3666"/>
                    <a:pt x="37" y="3670"/>
                  </a:cubicBezTo>
                  <a:cubicBezTo>
                    <a:pt x="39" y="3670"/>
                    <a:pt x="41" y="3670"/>
                    <a:pt x="43" y="3670"/>
                  </a:cubicBezTo>
                  <a:cubicBezTo>
                    <a:pt x="62" y="3670"/>
                    <a:pt x="79" y="3656"/>
                    <a:pt x="82" y="3636"/>
                  </a:cubicBezTo>
                  <a:cubicBezTo>
                    <a:pt x="125" y="3344"/>
                    <a:pt x="381" y="3123"/>
                    <a:pt x="677" y="3123"/>
                  </a:cubicBezTo>
                  <a:cubicBezTo>
                    <a:pt x="973" y="3123"/>
                    <a:pt x="1229" y="3344"/>
                    <a:pt x="1272" y="3636"/>
                  </a:cubicBezTo>
                  <a:cubicBezTo>
                    <a:pt x="1275" y="3658"/>
                    <a:pt x="1295" y="3673"/>
                    <a:pt x="1317" y="3670"/>
                  </a:cubicBezTo>
                  <a:cubicBezTo>
                    <a:pt x="1339" y="3666"/>
                    <a:pt x="1354" y="3646"/>
                    <a:pt x="1351" y="3624"/>
                  </a:cubicBezTo>
                  <a:close/>
                  <a:moveTo>
                    <a:pt x="42" y="3655"/>
                  </a:moveTo>
                  <a:cubicBezTo>
                    <a:pt x="29" y="3655"/>
                    <a:pt x="17" y="3644"/>
                    <a:pt x="17" y="3630"/>
                  </a:cubicBezTo>
                  <a:cubicBezTo>
                    <a:pt x="17" y="3616"/>
                    <a:pt x="29" y="3605"/>
                    <a:pt x="42" y="3605"/>
                  </a:cubicBezTo>
                  <a:cubicBezTo>
                    <a:pt x="56" y="3605"/>
                    <a:pt x="68" y="3616"/>
                    <a:pt x="68" y="3630"/>
                  </a:cubicBezTo>
                  <a:cubicBezTo>
                    <a:pt x="68" y="3644"/>
                    <a:pt x="56" y="3655"/>
                    <a:pt x="42" y="3655"/>
                  </a:cubicBezTo>
                  <a:close/>
                  <a:moveTo>
                    <a:pt x="1311" y="3655"/>
                  </a:moveTo>
                  <a:cubicBezTo>
                    <a:pt x="1297" y="3655"/>
                    <a:pt x="1286" y="3644"/>
                    <a:pt x="1286" y="3630"/>
                  </a:cubicBezTo>
                  <a:cubicBezTo>
                    <a:pt x="1286" y="3616"/>
                    <a:pt x="1297" y="3605"/>
                    <a:pt x="1311" y="3605"/>
                  </a:cubicBezTo>
                  <a:cubicBezTo>
                    <a:pt x="1325" y="3605"/>
                    <a:pt x="1337" y="3616"/>
                    <a:pt x="1337" y="3630"/>
                  </a:cubicBezTo>
                  <a:cubicBezTo>
                    <a:pt x="1337" y="3644"/>
                    <a:pt x="1325" y="3655"/>
                    <a:pt x="1311" y="36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>
              <a:off x="3035661" y="3633429"/>
              <a:ext cx="1308057" cy="3790216"/>
            </a:xfrm>
            <a:custGeom>
              <a:avLst/>
              <a:gdLst>
                <a:gd name="T0" fmla="*/ 1317 w 1354"/>
                <a:gd name="T1" fmla="*/ 3 h 3929"/>
                <a:gd name="T2" fmla="*/ 1272 w 1354"/>
                <a:gd name="T3" fmla="*/ 37 h 3929"/>
                <a:gd name="T4" fmla="*/ 677 w 1354"/>
                <a:gd name="T5" fmla="*/ 549 h 3929"/>
                <a:gd name="T6" fmla="*/ 82 w 1354"/>
                <a:gd name="T7" fmla="*/ 37 h 3929"/>
                <a:gd name="T8" fmla="*/ 37 w 1354"/>
                <a:gd name="T9" fmla="*/ 3 h 3929"/>
                <a:gd name="T10" fmla="*/ 3 w 1354"/>
                <a:gd name="T11" fmla="*/ 49 h 3929"/>
                <a:gd name="T12" fmla="*/ 230 w 1354"/>
                <a:gd name="T13" fmla="*/ 462 h 3929"/>
                <a:gd name="T14" fmla="*/ 637 w 1354"/>
                <a:gd name="T15" fmla="*/ 628 h 3929"/>
                <a:gd name="T16" fmla="*/ 637 w 1354"/>
                <a:gd name="T17" fmla="*/ 3929 h 3929"/>
                <a:gd name="T18" fmla="*/ 717 w 1354"/>
                <a:gd name="T19" fmla="*/ 3929 h 3929"/>
                <a:gd name="T20" fmla="*/ 717 w 1354"/>
                <a:gd name="T21" fmla="*/ 628 h 3929"/>
                <a:gd name="T22" fmla="*/ 1124 w 1354"/>
                <a:gd name="T23" fmla="*/ 462 h 3929"/>
                <a:gd name="T24" fmla="*/ 1351 w 1354"/>
                <a:gd name="T25" fmla="*/ 49 h 3929"/>
                <a:gd name="T26" fmla="*/ 1317 w 1354"/>
                <a:gd name="T27" fmla="*/ 3 h 3929"/>
                <a:gd name="T28" fmla="*/ 42 w 1354"/>
                <a:gd name="T29" fmla="*/ 68 h 3929"/>
                <a:gd name="T30" fmla="*/ 17 w 1354"/>
                <a:gd name="T31" fmla="*/ 43 h 3929"/>
                <a:gd name="T32" fmla="*/ 42 w 1354"/>
                <a:gd name="T33" fmla="*/ 18 h 3929"/>
                <a:gd name="T34" fmla="*/ 68 w 1354"/>
                <a:gd name="T35" fmla="*/ 43 h 3929"/>
                <a:gd name="T36" fmla="*/ 42 w 1354"/>
                <a:gd name="T37" fmla="*/ 68 h 3929"/>
                <a:gd name="T38" fmla="*/ 1311 w 1354"/>
                <a:gd name="T39" fmla="*/ 68 h 3929"/>
                <a:gd name="T40" fmla="*/ 1286 w 1354"/>
                <a:gd name="T41" fmla="*/ 43 h 3929"/>
                <a:gd name="T42" fmla="*/ 1311 w 1354"/>
                <a:gd name="T43" fmla="*/ 18 h 3929"/>
                <a:gd name="T44" fmla="*/ 1337 w 1354"/>
                <a:gd name="T45" fmla="*/ 43 h 3929"/>
                <a:gd name="T46" fmla="*/ 1311 w 1354"/>
                <a:gd name="T47" fmla="*/ 68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4" h="3929">
                  <a:moveTo>
                    <a:pt x="1317" y="3"/>
                  </a:moveTo>
                  <a:cubicBezTo>
                    <a:pt x="1295" y="0"/>
                    <a:pt x="1275" y="15"/>
                    <a:pt x="1272" y="37"/>
                  </a:cubicBezTo>
                  <a:cubicBezTo>
                    <a:pt x="1229" y="329"/>
                    <a:pt x="973" y="549"/>
                    <a:pt x="677" y="549"/>
                  </a:cubicBezTo>
                  <a:cubicBezTo>
                    <a:pt x="381" y="549"/>
                    <a:pt x="125" y="329"/>
                    <a:pt x="82" y="37"/>
                  </a:cubicBezTo>
                  <a:cubicBezTo>
                    <a:pt x="79" y="15"/>
                    <a:pt x="58" y="0"/>
                    <a:pt x="37" y="3"/>
                  </a:cubicBezTo>
                  <a:cubicBezTo>
                    <a:pt x="15" y="7"/>
                    <a:pt x="0" y="27"/>
                    <a:pt x="3" y="49"/>
                  </a:cubicBezTo>
                  <a:cubicBezTo>
                    <a:pt x="27" y="209"/>
                    <a:pt x="107" y="356"/>
                    <a:pt x="230" y="462"/>
                  </a:cubicBezTo>
                  <a:cubicBezTo>
                    <a:pt x="344" y="561"/>
                    <a:pt x="487" y="619"/>
                    <a:pt x="637" y="628"/>
                  </a:cubicBezTo>
                  <a:cubicBezTo>
                    <a:pt x="637" y="3929"/>
                    <a:pt x="637" y="3929"/>
                    <a:pt x="637" y="3929"/>
                  </a:cubicBezTo>
                  <a:cubicBezTo>
                    <a:pt x="717" y="3929"/>
                    <a:pt x="717" y="3929"/>
                    <a:pt x="717" y="3929"/>
                  </a:cubicBezTo>
                  <a:cubicBezTo>
                    <a:pt x="717" y="628"/>
                    <a:pt x="717" y="628"/>
                    <a:pt x="717" y="628"/>
                  </a:cubicBezTo>
                  <a:cubicBezTo>
                    <a:pt x="867" y="619"/>
                    <a:pt x="1010" y="561"/>
                    <a:pt x="1124" y="462"/>
                  </a:cubicBezTo>
                  <a:cubicBezTo>
                    <a:pt x="1247" y="356"/>
                    <a:pt x="1327" y="209"/>
                    <a:pt x="1351" y="49"/>
                  </a:cubicBezTo>
                  <a:cubicBezTo>
                    <a:pt x="1354" y="27"/>
                    <a:pt x="1339" y="7"/>
                    <a:pt x="1317" y="3"/>
                  </a:cubicBezTo>
                  <a:close/>
                  <a:moveTo>
                    <a:pt x="42" y="68"/>
                  </a:moveTo>
                  <a:cubicBezTo>
                    <a:pt x="29" y="68"/>
                    <a:pt x="17" y="57"/>
                    <a:pt x="17" y="43"/>
                  </a:cubicBezTo>
                  <a:cubicBezTo>
                    <a:pt x="17" y="29"/>
                    <a:pt x="29" y="18"/>
                    <a:pt x="42" y="18"/>
                  </a:cubicBezTo>
                  <a:cubicBezTo>
                    <a:pt x="56" y="18"/>
                    <a:pt x="68" y="29"/>
                    <a:pt x="68" y="43"/>
                  </a:cubicBezTo>
                  <a:cubicBezTo>
                    <a:pt x="68" y="57"/>
                    <a:pt x="56" y="68"/>
                    <a:pt x="42" y="68"/>
                  </a:cubicBezTo>
                  <a:close/>
                  <a:moveTo>
                    <a:pt x="1311" y="68"/>
                  </a:moveTo>
                  <a:cubicBezTo>
                    <a:pt x="1297" y="68"/>
                    <a:pt x="1286" y="57"/>
                    <a:pt x="1286" y="43"/>
                  </a:cubicBezTo>
                  <a:cubicBezTo>
                    <a:pt x="1286" y="29"/>
                    <a:pt x="1297" y="18"/>
                    <a:pt x="1311" y="18"/>
                  </a:cubicBezTo>
                  <a:cubicBezTo>
                    <a:pt x="1325" y="18"/>
                    <a:pt x="1337" y="29"/>
                    <a:pt x="1337" y="43"/>
                  </a:cubicBezTo>
                  <a:cubicBezTo>
                    <a:pt x="1337" y="57"/>
                    <a:pt x="1325" y="68"/>
                    <a:pt x="1311" y="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21"/>
            <p:cNvGrpSpPr/>
            <p:nvPr/>
          </p:nvGrpSpPr>
          <p:grpSpPr>
            <a:xfrm>
              <a:off x="3402560" y="3306156"/>
              <a:ext cx="574248" cy="575745"/>
              <a:chOff x="1981200" y="1565276"/>
              <a:chExt cx="609601" cy="611188"/>
            </a:xfrm>
            <a:solidFill>
              <a:schemeClr val="accent2"/>
            </a:solidFill>
            <a:effectLst/>
          </p:grpSpPr>
          <p:sp>
            <p:nvSpPr>
              <p:cNvPr id="33" name="Freeform: Shape 22"/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3"/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4"/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5"/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6"/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27"/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8"/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9"/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: Shape 55"/>
            <p:cNvSpPr>
              <a:spLocks/>
            </p:cNvSpPr>
            <p:nvPr/>
          </p:nvSpPr>
          <p:spPr bwMode="auto">
            <a:xfrm rot="10800000" flipV="1">
              <a:off x="2670543" y="1309988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使用主题字体）。</a:t>
              </a:r>
            </a:p>
          </p:txBody>
        </p:sp>
        <p:sp>
          <p:nvSpPr>
            <p:cNvPr id="32" name="Rectangle 64"/>
            <p:cNvSpPr/>
            <p:nvPr/>
          </p:nvSpPr>
          <p:spPr>
            <a:xfrm>
              <a:off x="3070726" y="1395405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245575" y="-21060"/>
            <a:ext cx="1534413" cy="5588794"/>
            <a:chOff x="989776" y="-28080"/>
            <a:chExt cx="2045884" cy="7451725"/>
          </a:xfrm>
        </p:grpSpPr>
        <p:sp>
          <p:nvSpPr>
            <p:cNvPr id="18" name="Freeform: Shape 7"/>
            <p:cNvSpPr>
              <a:spLocks/>
            </p:cNvSpPr>
            <p:nvPr/>
          </p:nvSpPr>
          <p:spPr bwMode="auto">
            <a:xfrm>
              <a:off x="1212786" y="-28080"/>
              <a:ext cx="1568093" cy="3524925"/>
            </a:xfrm>
            <a:custGeom>
              <a:avLst/>
              <a:gdLst>
                <a:gd name="T0" fmla="*/ 1623 w 1627"/>
                <a:gd name="T1" fmla="*/ 3604 h 3653"/>
                <a:gd name="T2" fmla="*/ 1351 w 1627"/>
                <a:gd name="T3" fmla="*/ 3107 h 3653"/>
                <a:gd name="T4" fmla="*/ 853 w 1627"/>
                <a:gd name="T5" fmla="*/ 2907 h 3653"/>
                <a:gd name="T6" fmla="*/ 853 w 1627"/>
                <a:gd name="T7" fmla="*/ 0 h 3653"/>
                <a:gd name="T8" fmla="*/ 773 w 1627"/>
                <a:gd name="T9" fmla="*/ 0 h 3653"/>
                <a:gd name="T10" fmla="*/ 773 w 1627"/>
                <a:gd name="T11" fmla="*/ 2907 h 3653"/>
                <a:gd name="T12" fmla="*/ 276 w 1627"/>
                <a:gd name="T13" fmla="*/ 3107 h 3653"/>
                <a:gd name="T14" fmla="*/ 4 w 1627"/>
                <a:gd name="T15" fmla="*/ 3604 h 3653"/>
                <a:gd name="T16" fmla="*/ 37 w 1627"/>
                <a:gd name="T17" fmla="*/ 3649 h 3653"/>
                <a:gd name="T18" fmla="*/ 83 w 1627"/>
                <a:gd name="T19" fmla="*/ 3616 h 3653"/>
                <a:gd name="T20" fmla="*/ 813 w 1627"/>
                <a:gd name="T21" fmla="*/ 2986 h 3653"/>
                <a:gd name="T22" fmla="*/ 1544 w 1627"/>
                <a:gd name="T23" fmla="*/ 3616 h 3653"/>
                <a:gd name="T24" fmla="*/ 1584 w 1627"/>
                <a:gd name="T25" fmla="*/ 3650 h 3653"/>
                <a:gd name="T26" fmla="*/ 1590 w 1627"/>
                <a:gd name="T27" fmla="*/ 3649 h 3653"/>
                <a:gd name="T28" fmla="*/ 1623 w 1627"/>
                <a:gd name="T29" fmla="*/ 3604 h 3653"/>
                <a:gd name="T30" fmla="*/ 43 w 1627"/>
                <a:gd name="T31" fmla="*/ 3635 h 3653"/>
                <a:gd name="T32" fmla="*/ 18 w 1627"/>
                <a:gd name="T33" fmla="*/ 3610 h 3653"/>
                <a:gd name="T34" fmla="*/ 43 w 1627"/>
                <a:gd name="T35" fmla="*/ 3584 h 3653"/>
                <a:gd name="T36" fmla="*/ 68 w 1627"/>
                <a:gd name="T37" fmla="*/ 3610 h 3653"/>
                <a:gd name="T38" fmla="*/ 43 w 1627"/>
                <a:gd name="T39" fmla="*/ 3635 h 3653"/>
                <a:gd name="T40" fmla="*/ 1584 w 1627"/>
                <a:gd name="T41" fmla="*/ 3635 h 3653"/>
                <a:gd name="T42" fmla="*/ 1559 w 1627"/>
                <a:gd name="T43" fmla="*/ 3610 h 3653"/>
                <a:gd name="T44" fmla="*/ 1584 w 1627"/>
                <a:gd name="T45" fmla="*/ 3584 h 3653"/>
                <a:gd name="T46" fmla="*/ 1609 w 1627"/>
                <a:gd name="T47" fmla="*/ 3610 h 3653"/>
                <a:gd name="T48" fmla="*/ 1584 w 1627"/>
                <a:gd name="T49" fmla="*/ 3635 h 3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27" h="3653">
                  <a:moveTo>
                    <a:pt x="1623" y="3604"/>
                  </a:moveTo>
                  <a:cubicBezTo>
                    <a:pt x="1595" y="3412"/>
                    <a:pt x="1498" y="3235"/>
                    <a:pt x="1351" y="3107"/>
                  </a:cubicBezTo>
                  <a:cubicBezTo>
                    <a:pt x="1212" y="2986"/>
                    <a:pt x="1037" y="2916"/>
                    <a:pt x="853" y="2907"/>
                  </a:cubicBezTo>
                  <a:cubicBezTo>
                    <a:pt x="853" y="0"/>
                    <a:pt x="853" y="0"/>
                    <a:pt x="853" y="0"/>
                  </a:cubicBezTo>
                  <a:cubicBezTo>
                    <a:pt x="773" y="0"/>
                    <a:pt x="773" y="0"/>
                    <a:pt x="773" y="0"/>
                  </a:cubicBezTo>
                  <a:cubicBezTo>
                    <a:pt x="773" y="2907"/>
                    <a:pt x="773" y="2907"/>
                    <a:pt x="773" y="2907"/>
                  </a:cubicBezTo>
                  <a:cubicBezTo>
                    <a:pt x="590" y="2916"/>
                    <a:pt x="415" y="2986"/>
                    <a:pt x="276" y="3107"/>
                  </a:cubicBezTo>
                  <a:cubicBezTo>
                    <a:pt x="129" y="3235"/>
                    <a:pt x="32" y="3412"/>
                    <a:pt x="4" y="3604"/>
                  </a:cubicBezTo>
                  <a:cubicBezTo>
                    <a:pt x="0" y="3626"/>
                    <a:pt x="15" y="3646"/>
                    <a:pt x="37" y="3649"/>
                  </a:cubicBezTo>
                  <a:cubicBezTo>
                    <a:pt x="59" y="3653"/>
                    <a:pt x="79" y="3637"/>
                    <a:pt x="83" y="3616"/>
                  </a:cubicBezTo>
                  <a:cubicBezTo>
                    <a:pt x="136" y="3257"/>
                    <a:pt x="450" y="2986"/>
                    <a:pt x="813" y="2986"/>
                  </a:cubicBezTo>
                  <a:cubicBezTo>
                    <a:pt x="1177" y="2986"/>
                    <a:pt x="1491" y="3257"/>
                    <a:pt x="1544" y="3616"/>
                  </a:cubicBezTo>
                  <a:cubicBezTo>
                    <a:pt x="1547" y="3635"/>
                    <a:pt x="1564" y="3650"/>
                    <a:pt x="1584" y="3650"/>
                  </a:cubicBezTo>
                  <a:cubicBezTo>
                    <a:pt x="1586" y="3650"/>
                    <a:pt x="1588" y="3650"/>
                    <a:pt x="1590" y="3649"/>
                  </a:cubicBezTo>
                  <a:cubicBezTo>
                    <a:pt x="1612" y="3646"/>
                    <a:pt x="1627" y="3626"/>
                    <a:pt x="1623" y="3604"/>
                  </a:cubicBezTo>
                  <a:close/>
                  <a:moveTo>
                    <a:pt x="43" y="3635"/>
                  </a:moveTo>
                  <a:cubicBezTo>
                    <a:pt x="29" y="3635"/>
                    <a:pt x="18" y="3624"/>
                    <a:pt x="18" y="3610"/>
                  </a:cubicBezTo>
                  <a:cubicBezTo>
                    <a:pt x="18" y="3596"/>
                    <a:pt x="29" y="3584"/>
                    <a:pt x="43" y="3584"/>
                  </a:cubicBezTo>
                  <a:cubicBezTo>
                    <a:pt x="57" y="3584"/>
                    <a:pt x="68" y="3596"/>
                    <a:pt x="68" y="3610"/>
                  </a:cubicBezTo>
                  <a:cubicBezTo>
                    <a:pt x="68" y="3624"/>
                    <a:pt x="57" y="3635"/>
                    <a:pt x="43" y="3635"/>
                  </a:cubicBezTo>
                  <a:close/>
                  <a:moveTo>
                    <a:pt x="1584" y="3635"/>
                  </a:moveTo>
                  <a:cubicBezTo>
                    <a:pt x="1570" y="3635"/>
                    <a:pt x="1559" y="3624"/>
                    <a:pt x="1559" y="3610"/>
                  </a:cubicBezTo>
                  <a:cubicBezTo>
                    <a:pt x="1559" y="3596"/>
                    <a:pt x="1570" y="3584"/>
                    <a:pt x="1584" y="3584"/>
                  </a:cubicBezTo>
                  <a:cubicBezTo>
                    <a:pt x="1598" y="3584"/>
                    <a:pt x="1609" y="3596"/>
                    <a:pt x="1609" y="3610"/>
                  </a:cubicBezTo>
                  <a:cubicBezTo>
                    <a:pt x="1609" y="3624"/>
                    <a:pt x="1598" y="3635"/>
                    <a:pt x="1584" y="36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4"/>
            <p:cNvSpPr>
              <a:spLocks/>
            </p:cNvSpPr>
            <p:nvPr/>
          </p:nvSpPr>
          <p:spPr bwMode="auto">
            <a:xfrm>
              <a:off x="1212786" y="3651816"/>
              <a:ext cx="1568093" cy="3771829"/>
            </a:xfrm>
            <a:custGeom>
              <a:avLst/>
              <a:gdLst>
                <a:gd name="T0" fmla="*/ 1590 w 1627"/>
                <a:gd name="T1" fmla="*/ 4 h 3909"/>
                <a:gd name="T2" fmla="*/ 1544 w 1627"/>
                <a:gd name="T3" fmla="*/ 37 h 3909"/>
                <a:gd name="T4" fmla="*/ 813 w 1627"/>
                <a:gd name="T5" fmla="*/ 667 h 3909"/>
                <a:gd name="T6" fmla="*/ 83 w 1627"/>
                <a:gd name="T7" fmla="*/ 37 h 3909"/>
                <a:gd name="T8" fmla="*/ 37 w 1627"/>
                <a:gd name="T9" fmla="*/ 4 h 3909"/>
                <a:gd name="T10" fmla="*/ 4 w 1627"/>
                <a:gd name="T11" fmla="*/ 49 h 3909"/>
                <a:gd name="T12" fmla="*/ 276 w 1627"/>
                <a:gd name="T13" fmla="*/ 546 h 3909"/>
                <a:gd name="T14" fmla="*/ 773 w 1627"/>
                <a:gd name="T15" fmla="*/ 746 h 3909"/>
                <a:gd name="T16" fmla="*/ 773 w 1627"/>
                <a:gd name="T17" fmla="*/ 3909 h 3909"/>
                <a:gd name="T18" fmla="*/ 853 w 1627"/>
                <a:gd name="T19" fmla="*/ 3909 h 3909"/>
                <a:gd name="T20" fmla="*/ 853 w 1627"/>
                <a:gd name="T21" fmla="*/ 746 h 3909"/>
                <a:gd name="T22" fmla="*/ 1351 w 1627"/>
                <a:gd name="T23" fmla="*/ 546 h 3909"/>
                <a:gd name="T24" fmla="*/ 1623 w 1627"/>
                <a:gd name="T25" fmla="*/ 49 h 3909"/>
                <a:gd name="T26" fmla="*/ 1590 w 1627"/>
                <a:gd name="T27" fmla="*/ 4 h 3909"/>
                <a:gd name="T28" fmla="*/ 43 w 1627"/>
                <a:gd name="T29" fmla="*/ 68 h 3909"/>
                <a:gd name="T30" fmla="*/ 18 w 1627"/>
                <a:gd name="T31" fmla="*/ 43 h 3909"/>
                <a:gd name="T32" fmla="*/ 43 w 1627"/>
                <a:gd name="T33" fmla="*/ 18 h 3909"/>
                <a:gd name="T34" fmla="*/ 68 w 1627"/>
                <a:gd name="T35" fmla="*/ 43 h 3909"/>
                <a:gd name="T36" fmla="*/ 43 w 1627"/>
                <a:gd name="T37" fmla="*/ 68 h 3909"/>
                <a:gd name="T38" fmla="*/ 1584 w 1627"/>
                <a:gd name="T39" fmla="*/ 68 h 3909"/>
                <a:gd name="T40" fmla="*/ 1559 w 1627"/>
                <a:gd name="T41" fmla="*/ 43 h 3909"/>
                <a:gd name="T42" fmla="*/ 1584 w 1627"/>
                <a:gd name="T43" fmla="*/ 18 h 3909"/>
                <a:gd name="T44" fmla="*/ 1609 w 1627"/>
                <a:gd name="T45" fmla="*/ 43 h 3909"/>
                <a:gd name="T46" fmla="*/ 1584 w 1627"/>
                <a:gd name="T47" fmla="*/ 68 h 3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7" h="3909">
                  <a:moveTo>
                    <a:pt x="1590" y="4"/>
                  </a:moveTo>
                  <a:cubicBezTo>
                    <a:pt x="1568" y="0"/>
                    <a:pt x="1548" y="15"/>
                    <a:pt x="1544" y="37"/>
                  </a:cubicBezTo>
                  <a:cubicBezTo>
                    <a:pt x="1491" y="396"/>
                    <a:pt x="1177" y="667"/>
                    <a:pt x="813" y="667"/>
                  </a:cubicBezTo>
                  <a:cubicBezTo>
                    <a:pt x="450" y="667"/>
                    <a:pt x="136" y="396"/>
                    <a:pt x="83" y="37"/>
                  </a:cubicBezTo>
                  <a:cubicBezTo>
                    <a:pt x="79" y="15"/>
                    <a:pt x="59" y="0"/>
                    <a:pt x="37" y="4"/>
                  </a:cubicBezTo>
                  <a:cubicBezTo>
                    <a:pt x="15" y="7"/>
                    <a:pt x="0" y="27"/>
                    <a:pt x="4" y="49"/>
                  </a:cubicBezTo>
                  <a:cubicBezTo>
                    <a:pt x="32" y="241"/>
                    <a:pt x="129" y="418"/>
                    <a:pt x="276" y="546"/>
                  </a:cubicBezTo>
                  <a:cubicBezTo>
                    <a:pt x="415" y="667"/>
                    <a:pt x="590" y="737"/>
                    <a:pt x="773" y="746"/>
                  </a:cubicBezTo>
                  <a:cubicBezTo>
                    <a:pt x="773" y="3909"/>
                    <a:pt x="773" y="3909"/>
                    <a:pt x="773" y="3909"/>
                  </a:cubicBezTo>
                  <a:cubicBezTo>
                    <a:pt x="853" y="3909"/>
                    <a:pt x="853" y="3909"/>
                    <a:pt x="853" y="3909"/>
                  </a:cubicBezTo>
                  <a:cubicBezTo>
                    <a:pt x="853" y="746"/>
                    <a:pt x="853" y="746"/>
                    <a:pt x="853" y="746"/>
                  </a:cubicBezTo>
                  <a:cubicBezTo>
                    <a:pt x="1037" y="737"/>
                    <a:pt x="1212" y="667"/>
                    <a:pt x="1351" y="546"/>
                  </a:cubicBezTo>
                  <a:cubicBezTo>
                    <a:pt x="1498" y="418"/>
                    <a:pt x="1595" y="241"/>
                    <a:pt x="1623" y="49"/>
                  </a:cubicBezTo>
                  <a:cubicBezTo>
                    <a:pt x="1627" y="27"/>
                    <a:pt x="1612" y="7"/>
                    <a:pt x="1590" y="4"/>
                  </a:cubicBezTo>
                  <a:close/>
                  <a:moveTo>
                    <a:pt x="43" y="68"/>
                  </a:moveTo>
                  <a:cubicBezTo>
                    <a:pt x="29" y="68"/>
                    <a:pt x="18" y="57"/>
                    <a:pt x="18" y="43"/>
                  </a:cubicBezTo>
                  <a:cubicBezTo>
                    <a:pt x="18" y="29"/>
                    <a:pt x="29" y="18"/>
                    <a:pt x="43" y="18"/>
                  </a:cubicBezTo>
                  <a:cubicBezTo>
                    <a:pt x="57" y="18"/>
                    <a:pt x="68" y="29"/>
                    <a:pt x="68" y="43"/>
                  </a:cubicBezTo>
                  <a:cubicBezTo>
                    <a:pt x="68" y="57"/>
                    <a:pt x="57" y="68"/>
                    <a:pt x="43" y="68"/>
                  </a:cubicBezTo>
                  <a:close/>
                  <a:moveTo>
                    <a:pt x="1584" y="68"/>
                  </a:moveTo>
                  <a:cubicBezTo>
                    <a:pt x="1570" y="68"/>
                    <a:pt x="1559" y="57"/>
                    <a:pt x="1559" y="43"/>
                  </a:cubicBezTo>
                  <a:cubicBezTo>
                    <a:pt x="1559" y="29"/>
                    <a:pt x="1570" y="18"/>
                    <a:pt x="1584" y="18"/>
                  </a:cubicBezTo>
                  <a:cubicBezTo>
                    <a:pt x="1598" y="18"/>
                    <a:pt x="1609" y="29"/>
                    <a:pt x="1609" y="43"/>
                  </a:cubicBezTo>
                  <a:cubicBezTo>
                    <a:pt x="1609" y="57"/>
                    <a:pt x="1598" y="68"/>
                    <a:pt x="1584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Group 15"/>
            <p:cNvGrpSpPr/>
            <p:nvPr/>
          </p:nvGrpSpPr>
          <p:grpSpPr>
            <a:xfrm>
              <a:off x="1631978" y="3217303"/>
              <a:ext cx="729709" cy="698805"/>
              <a:chOff x="5699125" y="234951"/>
              <a:chExt cx="487363" cy="466725"/>
            </a:xfrm>
            <a:solidFill>
              <a:schemeClr val="accent1"/>
            </a:solidFill>
            <a:effectLst/>
          </p:grpSpPr>
          <p:sp>
            <p:nvSpPr>
              <p:cNvPr id="23" name="Freeform: Shape 16"/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Rectangle 17"/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 18"/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 19"/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Rectangle 20"/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: Shape 56"/>
            <p:cNvSpPr>
              <a:spLocks/>
            </p:cNvSpPr>
            <p:nvPr/>
          </p:nvSpPr>
          <p:spPr bwMode="auto">
            <a:xfrm rot="10800000" flipV="1">
              <a:off x="989776" y="4498122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使用主题字体）。</a:t>
              </a:r>
            </a:p>
          </p:txBody>
        </p:sp>
        <p:sp>
          <p:nvSpPr>
            <p:cNvPr id="22" name="Rectangle 57"/>
            <p:cNvSpPr/>
            <p:nvPr/>
          </p:nvSpPr>
          <p:spPr>
            <a:xfrm>
              <a:off x="1389959" y="4583539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4644328" y="-21060"/>
            <a:ext cx="1534413" cy="5588794"/>
            <a:chOff x="4872869" y="-28080"/>
            <a:chExt cx="2045884" cy="7451725"/>
          </a:xfrm>
        </p:grpSpPr>
        <p:sp>
          <p:nvSpPr>
            <p:cNvPr id="8" name="Freeform: Shape 9"/>
            <p:cNvSpPr>
              <a:spLocks/>
            </p:cNvSpPr>
            <p:nvPr/>
          </p:nvSpPr>
          <p:spPr bwMode="auto">
            <a:xfrm>
              <a:off x="5360197" y="-28080"/>
              <a:ext cx="1042769" cy="3561697"/>
            </a:xfrm>
            <a:custGeom>
              <a:avLst/>
              <a:gdLst>
                <a:gd name="T0" fmla="*/ 1079 w 1083"/>
                <a:gd name="T1" fmla="*/ 3644 h 3693"/>
                <a:gd name="T2" fmla="*/ 898 w 1083"/>
                <a:gd name="T3" fmla="*/ 3314 h 3693"/>
                <a:gd name="T4" fmla="*/ 581 w 1083"/>
                <a:gd name="T5" fmla="*/ 3182 h 3693"/>
                <a:gd name="T6" fmla="*/ 581 w 1083"/>
                <a:gd name="T7" fmla="*/ 0 h 3693"/>
                <a:gd name="T8" fmla="*/ 501 w 1083"/>
                <a:gd name="T9" fmla="*/ 0 h 3693"/>
                <a:gd name="T10" fmla="*/ 501 w 1083"/>
                <a:gd name="T11" fmla="*/ 3182 h 3693"/>
                <a:gd name="T12" fmla="*/ 185 w 1083"/>
                <a:gd name="T13" fmla="*/ 3314 h 3693"/>
                <a:gd name="T14" fmla="*/ 3 w 1083"/>
                <a:gd name="T15" fmla="*/ 3644 h 3693"/>
                <a:gd name="T16" fmla="*/ 37 w 1083"/>
                <a:gd name="T17" fmla="*/ 3690 h 3693"/>
                <a:gd name="T18" fmla="*/ 83 w 1083"/>
                <a:gd name="T19" fmla="*/ 3656 h 3693"/>
                <a:gd name="T20" fmla="*/ 541 w 1083"/>
                <a:gd name="T21" fmla="*/ 3261 h 3693"/>
                <a:gd name="T22" fmla="*/ 1000 w 1083"/>
                <a:gd name="T23" fmla="*/ 3656 h 3693"/>
                <a:gd name="T24" fmla="*/ 1040 w 1083"/>
                <a:gd name="T25" fmla="*/ 3690 h 3693"/>
                <a:gd name="T26" fmla="*/ 1046 w 1083"/>
                <a:gd name="T27" fmla="*/ 3690 h 3693"/>
                <a:gd name="T28" fmla="*/ 1079 w 1083"/>
                <a:gd name="T29" fmla="*/ 3644 h 3693"/>
                <a:gd name="T30" fmla="*/ 43 w 1083"/>
                <a:gd name="T31" fmla="*/ 3676 h 3693"/>
                <a:gd name="T32" fmla="*/ 18 w 1083"/>
                <a:gd name="T33" fmla="*/ 3650 h 3693"/>
                <a:gd name="T34" fmla="*/ 43 w 1083"/>
                <a:gd name="T35" fmla="*/ 3625 h 3693"/>
                <a:gd name="T36" fmla="*/ 68 w 1083"/>
                <a:gd name="T37" fmla="*/ 3650 h 3693"/>
                <a:gd name="T38" fmla="*/ 43 w 1083"/>
                <a:gd name="T39" fmla="*/ 3676 h 3693"/>
                <a:gd name="T40" fmla="*/ 1040 w 1083"/>
                <a:gd name="T41" fmla="*/ 3676 h 3693"/>
                <a:gd name="T42" fmla="*/ 1015 w 1083"/>
                <a:gd name="T43" fmla="*/ 3650 h 3693"/>
                <a:gd name="T44" fmla="*/ 1040 w 1083"/>
                <a:gd name="T45" fmla="*/ 3625 h 3693"/>
                <a:gd name="T46" fmla="*/ 1065 w 1083"/>
                <a:gd name="T47" fmla="*/ 3650 h 3693"/>
                <a:gd name="T48" fmla="*/ 1040 w 1083"/>
                <a:gd name="T49" fmla="*/ 3676 h 3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3" h="3693">
                  <a:moveTo>
                    <a:pt x="1079" y="3644"/>
                  </a:moveTo>
                  <a:cubicBezTo>
                    <a:pt x="1061" y="3517"/>
                    <a:pt x="996" y="3399"/>
                    <a:pt x="898" y="3314"/>
                  </a:cubicBezTo>
                  <a:cubicBezTo>
                    <a:pt x="810" y="3237"/>
                    <a:pt x="698" y="3191"/>
                    <a:pt x="581" y="3182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501" y="3182"/>
                    <a:pt x="501" y="3182"/>
                    <a:pt x="501" y="3182"/>
                  </a:cubicBezTo>
                  <a:cubicBezTo>
                    <a:pt x="385" y="3191"/>
                    <a:pt x="273" y="3237"/>
                    <a:pt x="185" y="3314"/>
                  </a:cubicBezTo>
                  <a:cubicBezTo>
                    <a:pt x="87" y="3399"/>
                    <a:pt x="22" y="3517"/>
                    <a:pt x="3" y="3644"/>
                  </a:cubicBezTo>
                  <a:cubicBezTo>
                    <a:pt x="0" y="3666"/>
                    <a:pt x="15" y="3687"/>
                    <a:pt x="37" y="3690"/>
                  </a:cubicBezTo>
                  <a:cubicBezTo>
                    <a:pt x="59" y="3693"/>
                    <a:pt x="79" y="3678"/>
                    <a:pt x="83" y="3656"/>
                  </a:cubicBezTo>
                  <a:cubicBezTo>
                    <a:pt x="116" y="3431"/>
                    <a:pt x="313" y="3261"/>
                    <a:pt x="541" y="3261"/>
                  </a:cubicBezTo>
                  <a:cubicBezTo>
                    <a:pt x="770" y="3261"/>
                    <a:pt x="967" y="3431"/>
                    <a:pt x="1000" y="3656"/>
                  </a:cubicBezTo>
                  <a:cubicBezTo>
                    <a:pt x="1003" y="3676"/>
                    <a:pt x="1020" y="3690"/>
                    <a:pt x="1040" y="3690"/>
                  </a:cubicBezTo>
                  <a:cubicBezTo>
                    <a:pt x="1042" y="3690"/>
                    <a:pt x="1044" y="3690"/>
                    <a:pt x="1046" y="3690"/>
                  </a:cubicBezTo>
                  <a:cubicBezTo>
                    <a:pt x="1068" y="3687"/>
                    <a:pt x="1083" y="3666"/>
                    <a:pt x="1079" y="3644"/>
                  </a:cubicBezTo>
                  <a:close/>
                  <a:moveTo>
                    <a:pt x="43" y="3676"/>
                  </a:moveTo>
                  <a:cubicBezTo>
                    <a:pt x="29" y="3676"/>
                    <a:pt x="18" y="3664"/>
                    <a:pt x="18" y="3650"/>
                  </a:cubicBezTo>
                  <a:cubicBezTo>
                    <a:pt x="18" y="3636"/>
                    <a:pt x="29" y="3625"/>
                    <a:pt x="43" y="3625"/>
                  </a:cubicBezTo>
                  <a:cubicBezTo>
                    <a:pt x="57" y="3625"/>
                    <a:pt x="68" y="3636"/>
                    <a:pt x="68" y="3650"/>
                  </a:cubicBezTo>
                  <a:cubicBezTo>
                    <a:pt x="68" y="3664"/>
                    <a:pt x="57" y="3676"/>
                    <a:pt x="43" y="3676"/>
                  </a:cubicBezTo>
                  <a:close/>
                  <a:moveTo>
                    <a:pt x="1040" y="3676"/>
                  </a:moveTo>
                  <a:cubicBezTo>
                    <a:pt x="1026" y="3676"/>
                    <a:pt x="1015" y="3664"/>
                    <a:pt x="1015" y="3650"/>
                  </a:cubicBezTo>
                  <a:cubicBezTo>
                    <a:pt x="1015" y="3636"/>
                    <a:pt x="1026" y="3625"/>
                    <a:pt x="1040" y="3625"/>
                  </a:cubicBezTo>
                  <a:cubicBezTo>
                    <a:pt x="1054" y="3625"/>
                    <a:pt x="1065" y="3636"/>
                    <a:pt x="1065" y="3650"/>
                  </a:cubicBezTo>
                  <a:cubicBezTo>
                    <a:pt x="1065" y="3664"/>
                    <a:pt x="1054" y="3676"/>
                    <a:pt x="1040" y="36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2"/>
            <p:cNvSpPr>
              <a:spLocks/>
            </p:cNvSpPr>
            <p:nvPr/>
          </p:nvSpPr>
          <p:spPr bwMode="auto">
            <a:xfrm>
              <a:off x="5360198" y="3612418"/>
              <a:ext cx="1042769" cy="3811227"/>
            </a:xfrm>
            <a:custGeom>
              <a:avLst/>
              <a:gdLst>
                <a:gd name="T0" fmla="*/ 1046 w 1083"/>
                <a:gd name="T1" fmla="*/ 3 h 3949"/>
                <a:gd name="T2" fmla="*/ 1000 w 1083"/>
                <a:gd name="T3" fmla="*/ 37 h 3949"/>
                <a:gd name="T4" fmla="*/ 541 w 1083"/>
                <a:gd name="T5" fmla="*/ 432 h 3949"/>
                <a:gd name="T6" fmla="*/ 83 w 1083"/>
                <a:gd name="T7" fmla="*/ 37 h 3949"/>
                <a:gd name="T8" fmla="*/ 37 w 1083"/>
                <a:gd name="T9" fmla="*/ 3 h 3949"/>
                <a:gd name="T10" fmla="*/ 3 w 1083"/>
                <a:gd name="T11" fmla="*/ 48 h 3949"/>
                <a:gd name="T12" fmla="*/ 185 w 1083"/>
                <a:gd name="T13" fmla="*/ 379 h 3949"/>
                <a:gd name="T14" fmla="*/ 501 w 1083"/>
                <a:gd name="T15" fmla="*/ 511 h 3949"/>
                <a:gd name="T16" fmla="*/ 501 w 1083"/>
                <a:gd name="T17" fmla="*/ 3949 h 3949"/>
                <a:gd name="T18" fmla="*/ 581 w 1083"/>
                <a:gd name="T19" fmla="*/ 3949 h 3949"/>
                <a:gd name="T20" fmla="*/ 581 w 1083"/>
                <a:gd name="T21" fmla="*/ 511 h 3949"/>
                <a:gd name="T22" fmla="*/ 898 w 1083"/>
                <a:gd name="T23" fmla="*/ 379 h 3949"/>
                <a:gd name="T24" fmla="*/ 1079 w 1083"/>
                <a:gd name="T25" fmla="*/ 48 h 3949"/>
                <a:gd name="T26" fmla="*/ 1046 w 1083"/>
                <a:gd name="T27" fmla="*/ 3 h 3949"/>
                <a:gd name="T28" fmla="*/ 43 w 1083"/>
                <a:gd name="T29" fmla="*/ 68 h 3949"/>
                <a:gd name="T30" fmla="*/ 18 w 1083"/>
                <a:gd name="T31" fmla="*/ 43 h 3949"/>
                <a:gd name="T32" fmla="*/ 43 w 1083"/>
                <a:gd name="T33" fmla="*/ 17 h 3949"/>
                <a:gd name="T34" fmla="*/ 68 w 1083"/>
                <a:gd name="T35" fmla="*/ 43 h 3949"/>
                <a:gd name="T36" fmla="*/ 43 w 1083"/>
                <a:gd name="T37" fmla="*/ 68 h 3949"/>
                <a:gd name="T38" fmla="*/ 1040 w 1083"/>
                <a:gd name="T39" fmla="*/ 68 h 3949"/>
                <a:gd name="T40" fmla="*/ 1015 w 1083"/>
                <a:gd name="T41" fmla="*/ 43 h 3949"/>
                <a:gd name="T42" fmla="*/ 1040 w 1083"/>
                <a:gd name="T43" fmla="*/ 17 h 3949"/>
                <a:gd name="T44" fmla="*/ 1065 w 1083"/>
                <a:gd name="T45" fmla="*/ 43 h 3949"/>
                <a:gd name="T46" fmla="*/ 1040 w 1083"/>
                <a:gd name="T47" fmla="*/ 68 h 3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3" h="3949">
                  <a:moveTo>
                    <a:pt x="1046" y="3"/>
                  </a:moveTo>
                  <a:cubicBezTo>
                    <a:pt x="1024" y="0"/>
                    <a:pt x="1004" y="15"/>
                    <a:pt x="1000" y="37"/>
                  </a:cubicBezTo>
                  <a:cubicBezTo>
                    <a:pt x="967" y="262"/>
                    <a:pt x="770" y="432"/>
                    <a:pt x="541" y="432"/>
                  </a:cubicBezTo>
                  <a:cubicBezTo>
                    <a:pt x="313" y="432"/>
                    <a:pt x="116" y="262"/>
                    <a:pt x="83" y="37"/>
                  </a:cubicBezTo>
                  <a:cubicBezTo>
                    <a:pt x="79" y="15"/>
                    <a:pt x="59" y="0"/>
                    <a:pt x="37" y="3"/>
                  </a:cubicBezTo>
                  <a:cubicBezTo>
                    <a:pt x="15" y="6"/>
                    <a:pt x="0" y="27"/>
                    <a:pt x="3" y="48"/>
                  </a:cubicBezTo>
                  <a:cubicBezTo>
                    <a:pt x="22" y="176"/>
                    <a:pt x="87" y="293"/>
                    <a:pt x="185" y="379"/>
                  </a:cubicBezTo>
                  <a:cubicBezTo>
                    <a:pt x="273" y="456"/>
                    <a:pt x="385" y="502"/>
                    <a:pt x="501" y="511"/>
                  </a:cubicBezTo>
                  <a:cubicBezTo>
                    <a:pt x="501" y="3949"/>
                    <a:pt x="501" y="3949"/>
                    <a:pt x="501" y="3949"/>
                  </a:cubicBezTo>
                  <a:cubicBezTo>
                    <a:pt x="581" y="3949"/>
                    <a:pt x="581" y="3949"/>
                    <a:pt x="581" y="3949"/>
                  </a:cubicBezTo>
                  <a:cubicBezTo>
                    <a:pt x="581" y="511"/>
                    <a:pt x="581" y="511"/>
                    <a:pt x="581" y="511"/>
                  </a:cubicBezTo>
                  <a:cubicBezTo>
                    <a:pt x="698" y="502"/>
                    <a:pt x="810" y="456"/>
                    <a:pt x="898" y="379"/>
                  </a:cubicBezTo>
                  <a:cubicBezTo>
                    <a:pt x="996" y="293"/>
                    <a:pt x="1061" y="176"/>
                    <a:pt x="1079" y="48"/>
                  </a:cubicBezTo>
                  <a:cubicBezTo>
                    <a:pt x="1083" y="27"/>
                    <a:pt x="1068" y="6"/>
                    <a:pt x="1046" y="3"/>
                  </a:cubicBezTo>
                  <a:close/>
                  <a:moveTo>
                    <a:pt x="43" y="68"/>
                  </a:moveTo>
                  <a:cubicBezTo>
                    <a:pt x="29" y="68"/>
                    <a:pt x="18" y="57"/>
                    <a:pt x="18" y="43"/>
                  </a:cubicBezTo>
                  <a:cubicBezTo>
                    <a:pt x="18" y="29"/>
                    <a:pt x="29" y="17"/>
                    <a:pt x="43" y="17"/>
                  </a:cubicBezTo>
                  <a:cubicBezTo>
                    <a:pt x="57" y="17"/>
                    <a:pt x="68" y="29"/>
                    <a:pt x="68" y="43"/>
                  </a:cubicBezTo>
                  <a:cubicBezTo>
                    <a:pt x="68" y="57"/>
                    <a:pt x="57" y="68"/>
                    <a:pt x="43" y="68"/>
                  </a:cubicBezTo>
                  <a:close/>
                  <a:moveTo>
                    <a:pt x="1040" y="68"/>
                  </a:moveTo>
                  <a:cubicBezTo>
                    <a:pt x="1026" y="68"/>
                    <a:pt x="1015" y="57"/>
                    <a:pt x="1015" y="43"/>
                  </a:cubicBezTo>
                  <a:cubicBezTo>
                    <a:pt x="1015" y="29"/>
                    <a:pt x="1026" y="17"/>
                    <a:pt x="1040" y="17"/>
                  </a:cubicBezTo>
                  <a:cubicBezTo>
                    <a:pt x="1054" y="17"/>
                    <a:pt x="1065" y="29"/>
                    <a:pt x="1065" y="43"/>
                  </a:cubicBezTo>
                  <a:cubicBezTo>
                    <a:pt x="1065" y="57"/>
                    <a:pt x="1054" y="68"/>
                    <a:pt x="1040" y="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30"/>
            <p:cNvGrpSpPr/>
            <p:nvPr/>
          </p:nvGrpSpPr>
          <p:grpSpPr>
            <a:xfrm>
              <a:off x="5647942" y="3324749"/>
              <a:ext cx="491286" cy="508115"/>
              <a:chOff x="1071563" y="4362451"/>
              <a:chExt cx="603250" cy="623887"/>
            </a:xfrm>
            <a:solidFill>
              <a:schemeClr val="accent3"/>
            </a:solidFill>
            <a:effectLst/>
          </p:grpSpPr>
          <p:sp>
            <p:nvSpPr>
              <p:cNvPr id="13" name="Freeform: Shape 31"/>
              <p:cNvSpPr>
                <a:spLocks/>
              </p:cNvSpPr>
              <p:nvPr/>
            </p:nvSpPr>
            <p:spPr bwMode="auto">
              <a:xfrm>
                <a:off x="1319213" y="4567238"/>
                <a:ext cx="4763" cy="7938"/>
              </a:xfrm>
              <a:custGeom>
                <a:avLst/>
                <a:gdLst>
                  <a:gd name="T0" fmla="*/ 9 w 9"/>
                  <a:gd name="T1" fmla="*/ 13 h 13"/>
                  <a:gd name="T2" fmla="*/ 3 w 9"/>
                  <a:gd name="T3" fmla="*/ 4 h 13"/>
                  <a:gd name="T4" fmla="*/ 0 w 9"/>
                  <a:gd name="T5" fmla="*/ 0 h 13"/>
                  <a:gd name="T6" fmla="*/ 1 w 9"/>
                  <a:gd name="T7" fmla="*/ 1 h 13"/>
                  <a:gd name="T8" fmla="*/ 9 w 9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9" y="13"/>
                    </a:moveTo>
                    <a:cubicBezTo>
                      <a:pt x="7" y="10"/>
                      <a:pt x="5" y="7"/>
                      <a:pt x="3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3" y="5"/>
                      <a:pt x="6" y="9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32"/>
              <p:cNvSpPr>
                <a:spLocks/>
              </p:cNvSpPr>
              <p:nvPr/>
            </p:nvSpPr>
            <p:spPr bwMode="auto">
              <a:xfrm>
                <a:off x="1257300" y="4362451"/>
                <a:ext cx="128588" cy="252413"/>
              </a:xfrm>
              <a:custGeom>
                <a:avLst/>
                <a:gdLst>
                  <a:gd name="T0" fmla="*/ 31 w 193"/>
                  <a:gd name="T1" fmla="*/ 246 h 377"/>
                  <a:gd name="T2" fmla="*/ 42 w 193"/>
                  <a:gd name="T3" fmla="*/ 275 h 377"/>
                  <a:gd name="T4" fmla="*/ 52 w 193"/>
                  <a:gd name="T5" fmla="*/ 297 h 377"/>
                  <a:gd name="T6" fmla="*/ 75 w 193"/>
                  <a:gd name="T7" fmla="*/ 334 h 377"/>
                  <a:gd name="T8" fmla="*/ 85 w 193"/>
                  <a:gd name="T9" fmla="*/ 347 h 377"/>
                  <a:gd name="T10" fmla="*/ 93 w 193"/>
                  <a:gd name="T11" fmla="*/ 355 h 377"/>
                  <a:gd name="T12" fmla="*/ 101 w 193"/>
                  <a:gd name="T13" fmla="*/ 362 h 377"/>
                  <a:gd name="T14" fmla="*/ 109 w 193"/>
                  <a:gd name="T15" fmla="*/ 368 h 377"/>
                  <a:gd name="T16" fmla="*/ 118 w 193"/>
                  <a:gd name="T17" fmla="*/ 372 h 377"/>
                  <a:gd name="T18" fmla="*/ 128 w 193"/>
                  <a:gd name="T19" fmla="*/ 375 h 377"/>
                  <a:gd name="T20" fmla="*/ 137 w 193"/>
                  <a:gd name="T21" fmla="*/ 377 h 377"/>
                  <a:gd name="T22" fmla="*/ 150 w 193"/>
                  <a:gd name="T23" fmla="*/ 376 h 377"/>
                  <a:gd name="T24" fmla="*/ 161 w 193"/>
                  <a:gd name="T25" fmla="*/ 371 h 377"/>
                  <a:gd name="T26" fmla="*/ 168 w 193"/>
                  <a:gd name="T27" fmla="*/ 366 h 377"/>
                  <a:gd name="T28" fmla="*/ 175 w 193"/>
                  <a:gd name="T29" fmla="*/ 359 h 377"/>
                  <a:gd name="T30" fmla="*/ 180 w 193"/>
                  <a:gd name="T31" fmla="*/ 352 h 377"/>
                  <a:gd name="T32" fmla="*/ 180 w 193"/>
                  <a:gd name="T33" fmla="*/ 352 h 377"/>
                  <a:gd name="T34" fmla="*/ 160 w 193"/>
                  <a:gd name="T35" fmla="*/ 331 h 377"/>
                  <a:gd name="T36" fmla="*/ 158 w 193"/>
                  <a:gd name="T37" fmla="*/ 330 h 377"/>
                  <a:gd name="T38" fmla="*/ 153 w 193"/>
                  <a:gd name="T39" fmla="*/ 338 h 377"/>
                  <a:gd name="T40" fmla="*/ 147 w 193"/>
                  <a:gd name="T41" fmla="*/ 344 h 377"/>
                  <a:gd name="T42" fmla="*/ 142 w 193"/>
                  <a:gd name="T43" fmla="*/ 346 h 377"/>
                  <a:gd name="T44" fmla="*/ 136 w 193"/>
                  <a:gd name="T45" fmla="*/ 346 h 377"/>
                  <a:gd name="T46" fmla="*/ 131 w 193"/>
                  <a:gd name="T47" fmla="*/ 345 h 377"/>
                  <a:gd name="T48" fmla="*/ 124 w 193"/>
                  <a:gd name="T49" fmla="*/ 341 h 377"/>
                  <a:gd name="T50" fmla="*/ 101 w 193"/>
                  <a:gd name="T51" fmla="*/ 319 h 377"/>
                  <a:gd name="T52" fmla="*/ 101 w 193"/>
                  <a:gd name="T53" fmla="*/ 319 h 377"/>
                  <a:gd name="T54" fmla="*/ 96 w 193"/>
                  <a:gd name="T55" fmla="*/ 312 h 377"/>
                  <a:gd name="T56" fmla="*/ 93 w 193"/>
                  <a:gd name="T57" fmla="*/ 307 h 377"/>
                  <a:gd name="T58" fmla="*/ 92 w 193"/>
                  <a:gd name="T59" fmla="*/ 306 h 377"/>
                  <a:gd name="T60" fmla="*/ 92 w 193"/>
                  <a:gd name="T61" fmla="*/ 306 h 377"/>
                  <a:gd name="T62" fmla="*/ 91 w 193"/>
                  <a:gd name="T63" fmla="*/ 304 h 377"/>
                  <a:gd name="T64" fmla="*/ 82 w 193"/>
                  <a:gd name="T65" fmla="*/ 290 h 377"/>
                  <a:gd name="T66" fmla="*/ 84 w 193"/>
                  <a:gd name="T67" fmla="*/ 292 h 377"/>
                  <a:gd name="T68" fmla="*/ 88 w 193"/>
                  <a:gd name="T69" fmla="*/ 299 h 377"/>
                  <a:gd name="T70" fmla="*/ 84 w 193"/>
                  <a:gd name="T71" fmla="*/ 292 h 377"/>
                  <a:gd name="T72" fmla="*/ 81 w 193"/>
                  <a:gd name="T73" fmla="*/ 286 h 377"/>
                  <a:gd name="T74" fmla="*/ 79 w 193"/>
                  <a:gd name="T75" fmla="*/ 282 h 377"/>
                  <a:gd name="T76" fmla="*/ 71 w 193"/>
                  <a:gd name="T77" fmla="*/ 267 h 377"/>
                  <a:gd name="T78" fmla="*/ 66 w 193"/>
                  <a:gd name="T79" fmla="*/ 254 h 377"/>
                  <a:gd name="T80" fmla="*/ 60 w 193"/>
                  <a:gd name="T81" fmla="*/ 239 h 377"/>
                  <a:gd name="T82" fmla="*/ 56 w 193"/>
                  <a:gd name="T83" fmla="*/ 224 h 377"/>
                  <a:gd name="T84" fmla="*/ 66 w 193"/>
                  <a:gd name="T85" fmla="*/ 43 h 377"/>
                  <a:gd name="T86" fmla="*/ 161 w 193"/>
                  <a:gd name="T87" fmla="*/ 198 h 377"/>
                  <a:gd name="T88" fmla="*/ 164 w 193"/>
                  <a:gd name="T89" fmla="*/ 213 h 377"/>
                  <a:gd name="T90" fmla="*/ 193 w 193"/>
                  <a:gd name="T91" fmla="*/ 205 h 377"/>
                  <a:gd name="T92" fmla="*/ 193 w 193"/>
                  <a:gd name="T93" fmla="*/ 204 h 377"/>
                  <a:gd name="T94" fmla="*/ 59 w 193"/>
                  <a:gd name="T95" fmla="*/ 13 h 377"/>
                  <a:gd name="T96" fmla="*/ 31 w 193"/>
                  <a:gd name="T97" fmla="*/ 24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3" h="377">
                    <a:moveTo>
                      <a:pt x="31" y="245"/>
                    </a:moveTo>
                    <a:cubicBezTo>
                      <a:pt x="31" y="246"/>
                      <a:pt x="31" y="246"/>
                      <a:pt x="31" y="246"/>
                    </a:cubicBezTo>
                    <a:cubicBezTo>
                      <a:pt x="34" y="256"/>
                      <a:pt x="38" y="265"/>
                      <a:pt x="42" y="275"/>
                    </a:cubicBezTo>
                    <a:cubicBezTo>
                      <a:pt x="42" y="275"/>
                      <a:pt x="42" y="275"/>
                      <a:pt x="42" y="275"/>
                    </a:cubicBezTo>
                    <a:cubicBezTo>
                      <a:pt x="44" y="281"/>
                      <a:pt x="47" y="288"/>
                      <a:pt x="50" y="294"/>
                    </a:cubicBezTo>
                    <a:cubicBezTo>
                      <a:pt x="51" y="295"/>
                      <a:pt x="52" y="296"/>
                      <a:pt x="52" y="297"/>
                    </a:cubicBezTo>
                    <a:cubicBezTo>
                      <a:pt x="58" y="309"/>
                      <a:pt x="65" y="320"/>
                      <a:pt x="72" y="330"/>
                    </a:cubicBezTo>
                    <a:cubicBezTo>
                      <a:pt x="73" y="331"/>
                      <a:pt x="74" y="333"/>
                      <a:pt x="75" y="334"/>
                    </a:cubicBezTo>
                    <a:cubicBezTo>
                      <a:pt x="78" y="338"/>
                      <a:pt x="82" y="343"/>
                      <a:pt x="85" y="347"/>
                    </a:cubicBezTo>
                    <a:cubicBezTo>
                      <a:pt x="85" y="347"/>
                      <a:pt x="85" y="347"/>
                      <a:pt x="85" y="347"/>
                    </a:cubicBezTo>
                    <a:cubicBezTo>
                      <a:pt x="88" y="350"/>
                      <a:pt x="90" y="352"/>
                      <a:pt x="93" y="355"/>
                    </a:cubicBezTo>
                    <a:cubicBezTo>
                      <a:pt x="93" y="355"/>
                      <a:pt x="93" y="355"/>
                      <a:pt x="93" y="355"/>
                    </a:cubicBezTo>
                    <a:cubicBezTo>
                      <a:pt x="95" y="357"/>
                      <a:pt x="98" y="360"/>
                      <a:pt x="100" y="362"/>
                    </a:cubicBezTo>
                    <a:cubicBezTo>
                      <a:pt x="101" y="362"/>
                      <a:pt x="101" y="362"/>
                      <a:pt x="101" y="362"/>
                    </a:cubicBezTo>
                    <a:cubicBezTo>
                      <a:pt x="103" y="364"/>
                      <a:pt x="106" y="366"/>
                      <a:pt x="108" y="367"/>
                    </a:cubicBezTo>
                    <a:cubicBezTo>
                      <a:pt x="109" y="367"/>
                      <a:pt x="109" y="368"/>
                      <a:pt x="109" y="368"/>
                    </a:cubicBezTo>
                    <a:cubicBezTo>
                      <a:pt x="112" y="369"/>
                      <a:pt x="114" y="371"/>
                      <a:pt x="116" y="372"/>
                    </a:cubicBezTo>
                    <a:cubicBezTo>
                      <a:pt x="117" y="372"/>
                      <a:pt x="118" y="372"/>
                      <a:pt x="118" y="372"/>
                    </a:cubicBezTo>
                    <a:cubicBezTo>
                      <a:pt x="120" y="373"/>
                      <a:pt x="122" y="374"/>
                      <a:pt x="124" y="375"/>
                    </a:cubicBezTo>
                    <a:cubicBezTo>
                      <a:pt x="125" y="375"/>
                      <a:pt x="127" y="375"/>
                      <a:pt x="128" y="375"/>
                    </a:cubicBezTo>
                    <a:cubicBezTo>
                      <a:pt x="129" y="376"/>
                      <a:pt x="131" y="376"/>
                      <a:pt x="133" y="377"/>
                    </a:cubicBezTo>
                    <a:cubicBezTo>
                      <a:pt x="134" y="377"/>
                      <a:pt x="136" y="377"/>
                      <a:pt x="137" y="377"/>
                    </a:cubicBezTo>
                    <a:cubicBezTo>
                      <a:pt x="139" y="377"/>
                      <a:pt x="140" y="377"/>
                      <a:pt x="141" y="377"/>
                    </a:cubicBezTo>
                    <a:cubicBezTo>
                      <a:pt x="144" y="377"/>
                      <a:pt x="147" y="376"/>
                      <a:pt x="150" y="376"/>
                    </a:cubicBezTo>
                    <a:cubicBezTo>
                      <a:pt x="153" y="375"/>
                      <a:pt x="156" y="374"/>
                      <a:pt x="159" y="372"/>
                    </a:cubicBezTo>
                    <a:cubicBezTo>
                      <a:pt x="159" y="372"/>
                      <a:pt x="160" y="372"/>
                      <a:pt x="161" y="371"/>
                    </a:cubicBezTo>
                    <a:cubicBezTo>
                      <a:pt x="163" y="370"/>
                      <a:pt x="165" y="369"/>
                      <a:pt x="166" y="368"/>
                    </a:cubicBezTo>
                    <a:cubicBezTo>
                      <a:pt x="167" y="367"/>
                      <a:pt x="168" y="366"/>
                      <a:pt x="168" y="366"/>
                    </a:cubicBezTo>
                    <a:cubicBezTo>
                      <a:pt x="170" y="365"/>
                      <a:pt x="172" y="363"/>
                      <a:pt x="173" y="361"/>
                    </a:cubicBezTo>
                    <a:cubicBezTo>
                      <a:pt x="174" y="361"/>
                      <a:pt x="174" y="360"/>
                      <a:pt x="175" y="359"/>
                    </a:cubicBezTo>
                    <a:cubicBezTo>
                      <a:pt x="176" y="358"/>
                      <a:pt x="178" y="356"/>
                      <a:pt x="179" y="353"/>
                    </a:cubicBezTo>
                    <a:cubicBezTo>
                      <a:pt x="180" y="353"/>
                      <a:pt x="180" y="353"/>
                      <a:pt x="180" y="352"/>
                    </a:cubicBezTo>
                    <a:cubicBezTo>
                      <a:pt x="180" y="352"/>
                      <a:pt x="180" y="352"/>
                      <a:pt x="180" y="352"/>
                    </a:cubicBezTo>
                    <a:cubicBezTo>
                      <a:pt x="180" y="352"/>
                      <a:pt x="180" y="352"/>
                      <a:pt x="180" y="352"/>
                    </a:cubicBezTo>
                    <a:cubicBezTo>
                      <a:pt x="169" y="339"/>
                      <a:pt x="169" y="339"/>
                      <a:pt x="169" y="339"/>
                    </a:cubicBezTo>
                    <a:cubicBezTo>
                      <a:pt x="167" y="335"/>
                      <a:pt x="163" y="333"/>
                      <a:pt x="160" y="331"/>
                    </a:cubicBezTo>
                    <a:cubicBezTo>
                      <a:pt x="159" y="330"/>
                      <a:pt x="159" y="330"/>
                      <a:pt x="158" y="330"/>
                    </a:cubicBezTo>
                    <a:cubicBezTo>
                      <a:pt x="158" y="330"/>
                      <a:pt x="158" y="330"/>
                      <a:pt x="158" y="330"/>
                    </a:cubicBezTo>
                    <a:cubicBezTo>
                      <a:pt x="158" y="330"/>
                      <a:pt x="158" y="330"/>
                      <a:pt x="158" y="330"/>
                    </a:cubicBezTo>
                    <a:cubicBezTo>
                      <a:pt x="156" y="333"/>
                      <a:pt x="155" y="335"/>
                      <a:pt x="153" y="338"/>
                    </a:cubicBezTo>
                    <a:cubicBezTo>
                      <a:pt x="153" y="338"/>
                      <a:pt x="152" y="339"/>
                      <a:pt x="152" y="339"/>
                    </a:cubicBezTo>
                    <a:cubicBezTo>
                      <a:pt x="150" y="341"/>
                      <a:pt x="149" y="343"/>
                      <a:pt x="147" y="344"/>
                    </a:cubicBezTo>
                    <a:cubicBezTo>
                      <a:pt x="147" y="344"/>
                      <a:pt x="147" y="344"/>
                      <a:pt x="147" y="344"/>
                    </a:cubicBezTo>
                    <a:cubicBezTo>
                      <a:pt x="145" y="345"/>
                      <a:pt x="144" y="346"/>
                      <a:pt x="142" y="346"/>
                    </a:cubicBezTo>
                    <a:cubicBezTo>
                      <a:pt x="141" y="346"/>
                      <a:pt x="139" y="346"/>
                      <a:pt x="137" y="346"/>
                    </a:cubicBezTo>
                    <a:cubicBezTo>
                      <a:pt x="137" y="346"/>
                      <a:pt x="137" y="346"/>
                      <a:pt x="136" y="346"/>
                    </a:cubicBezTo>
                    <a:cubicBezTo>
                      <a:pt x="135" y="346"/>
                      <a:pt x="133" y="345"/>
                      <a:pt x="132" y="345"/>
                    </a:cubicBezTo>
                    <a:cubicBezTo>
                      <a:pt x="132" y="345"/>
                      <a:pt x="131" y="345"/>
                      <a:pt x="131" y="345"/>
                    </a:cubicBezTo>
                    <a:cubicBezTo>
                      <a:pt x="129" y="344"/>
                      <a:pt x="128" y="343"/>
                      <a:pt x="126" y="342"/>
                    </a:cubicBezTo>
                    <a:cubicBezTo>
                      <a:pt x="125" y="342"/>
                      <a:pt x="125" y="341"/>
                      <a:pt x="124" y="341"/>
                    </a:cubicBezTo>
                    <a:cubicBezTo>
                      <a:pt x="122" y="339"/>
                      <a:pt x="119" y="338"/>
                      <a:pt x="117" y="335"/>
                    </a:cubicBezTo>
                    <a:cubicBezTo>
                      <a:pt x="112" y="331"/>
                      <a:pt x="106" y="326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101" y="319"/>
                      <a:pt x="101" y="319"/>
                      <a:pt x="101" y="319"/>
                    </a:cubicBezTo>
                    <a:cubicBezTo>
                      <a:pt x="99" y="316"/>
                      <a:pt x="98" y="314"/>
                      <a:pt x="96" y="312"/>
                    </a:cubicBezTo>
                    <a:cubicBezTo>
                      <a:pt x="95" y="310"/>
                      <a:pt x="94" y="309"/>
                      <a:pt x="93" y="307"/>
                    </a:cubicBezTo>
                    <a:cubicBezTo>
                      <a:pt x="93" y="307"/>
                      <a:pt x="93" y="307"/>
                      <a:pt x="93" y="307"/>
                    </a:cubicBezTo>
                    <a:cubicBezTo>
                      <a:pt x="92" y="307"/>
                      <a:pt x="92" y="306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5"/>
                      <a:pt x="91" y="305"/>
                      <a:pt x="91" y="305"/>
                    </a:cubicBezTo>
                    <a:cubicBezTo>
                      <a:pt x="91" y="305"/>
                      <a:pt x="92" y="305"/>
                      <a:pt x="92" y="306"/>
                    </a:cubicBezTo>
                    <a:cubicBezTo>
                      <a:pt x="92" y="306"/>
                      <a:pt x="92" y="306"/>
                      <a:pt x="92" y="306"/>
                    </a:cubicBezTo>
                    <a:cubicBezTo>
                      <a:pt x="92" y="305"/>
                      <a:pt x="91" y="305"/>
                      <a:pt x="91" y="304"/>
                    </a:cubicBezTo>
                    <a:cubicBezTo>
                      <a:pt x="90" y="303"/>
                      <a:pt x="89" y="302"/>
                      <a:pt x="89" y="300"/>
                    </a:cubicBezTo>
                    <a:cubicBezTo>
                      <a:pt x="87" y="297"/>
                      <a:pt x="84" y="293"/>
                      <a:pt x="82" y="290"/>
                    </a:cubicBezTo>
                    <a:cubicBezTo>
                      <a:pt x="83" y="290"/>
                      <a:pt x="83" y="291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5" y="295"/>
                      <a:pt x="87" y="298"/>
                      <a:pt x="88" y="300"/>
                    </a:cubicBezTo>
                    <a:cubicBezTo>
                      <a:pt x="88" y="300"/>
                      <a:pt x="88" y="300"/>
                      <a:pt x="88" y="299"/>
                    </a:cubicBezTo>
                    <a:cubicBezTo>
                      <a:pt x="87" y="297"/>
                      <a:pt x="85" y="295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4" y="292"/>
                      <a:pt x="84" y="292"/>
                      <a:pt x="84" y="292"/>
                    </a:cubicBezTo>
                    <a:cubicBezTo>
                      <a:pt x="83" y="290"/>
                      <a:pt x="82" y="288"/>
                      <a:pt x="81" y="286"/>
                    </a:cubicBezTo>
                    <a:cubicBezTo>
                      <a:pt x="81" y="288"/>
                      <a:pt x="82" y="288"/>
                      <a:pt x="82" y="290"/>
                    </a:cubicBezTo>
                    <a:cubicBezTo>
                      <a:pt x="81" y="287"/>
                      <a:pt x="80" y="285"/>
                      <a:pt x="79" y="282"/>
                    </a:cubicBezTo>
                    <a:cubicBezTo>
                      <a:pt x="78" y="282"/>
                      <a:pt x="78" y="282"/>
                      <a:pt x="78" y="282"/>
                    </a:cubicBezTo>
                    <a:cubicBezTo>
                      <a:pt x="76" y="277"/>
                      <a:pt x="74" y="272"/>
                      <a:pt x="71" y="267"/>
                    </a:cubicBezTo>
                    <a:cubicBezTo>
                      <a:pt x="69" y="263"/>
                      <a:pt x="68" y="258"/>
                      <a:pt x="66" y="254"/>
                    </a:cubicBezTo>
                    <a:cubicBezTo>
                      <a:pt x="66" y="254"/>
                      <a:pt x="66" y="254"/>
                      <a:pt x="66" y="254"/>
                    </a:cubicBezTo>
                    <a:cubicBezTo>
                      <a:pt x="64" y="249"/>
                      <a:pt x="62" y="244"/>
                      <a:pt x="61" y="240"/>
                    </a:cubicBezTo>
                    <a:cubicBezTo>
                      <a:pt x="61" y="239"/>
                      <a:pt x="61" y="239"/>
                      <a:pt x="60" y="239"/>
                    </a:cubicBezTo>
                    <a:cubicBezTo>
                      <a:pt x="60" y="238"/>
                      <a:pt x="60" y="237"/>
                      <a:pt x="60" y="236"/>
                    </a:cubicBezTo>
                    <a:cubicBezTo>
                      <a:pt x="58" y="232"/>
                      <a:pt x="57" y="228"/>
                      <a:pt x="56" y="224"/>
                    </a:cubicBezTo>
                    <a:cubicBezTo>
                      <a:pt x="54" y="219"/>
                      <a:pt x="53" y="213"/>
                      <a:pt x="51" y="208"/>
                    </a:cubicBezTo>
                    <a:cubicBezTo>
                      <a:pt x="28" y="114"/>
                      <a:pt x="44" y="49"/>
                      <a:pt x="66" y="43"/>
                    </a:cubicBezTo>
                    <a:cubicBezTo>
                      <a:pt x="88" y="37"/>
                      <a:pt x="134" y="87"/>
                      <a:pt x="157" y="181"/>
                    </a:cubicBezTo>
                    <a:cubicBezTo>
                      <a:pt x="159" y="187"/>
                      <a:pt x="160" y="192"/>
                      <a:pt x="161" y="198"/>
                    </a:cubicBezTo>
                    <a:cubicBezTo>
                      <a:pt x="162" y="202"/>
                      <a:pt x="163" y="206"/>
                      <a:pt x="163" y="210"/>
                    </a:cubicBezTo>
                    <a:cubicBezTo>
                      <a:pt x="164" y="211"/>
                      <a:pt x="164" y="212"/>
                      <a:pt x="164" y="213"/>
                    </a:cubicBezTo>
                    <a:cubicBezTo>
                      <a:pt x="190" y="206"/>
                      <a:pt x="190" y="206"/>
                      <a:pt x="190" y="206"/>
                    </a:cubicBezTo>
                    <a:cubicBezTo>
                      <a:pt x="193" y="205"/>
                      <a:pt x="193" y="205"/>
                      <a:pt x="193" y="205"/>
                    </a:cubicBezTo>
                    <a:cubicBezTo>
                      <a:pt x="193" y="205"/>
                      <a:pt x="193" y="205"/>
                      <a:pt x="193" y="205"/>
                    </a:cubicBezTo>
                    <a:cubicBezTo>
                      <a:pt x="193" y="205"/>
                      <a:pt x="193" y="205"/>
                      <a:pt x="193" y="204"/>
                    </a:cubicBezTo>
                    <a:cubicBezTo>
                      <a:pt x="192" y="194"/>
                      <a:pt x="189" y="184"/>
                      <a:pt x="187" y="174"/>
                    </a:cubicBezTo>
                    <a:cubicBezTo>
                      <a:pt x="165" y="86"/>
                      <a:pt x="112" y="0"/>
                      <a:pt x="59" y="13"/>
                    </a:cubicBezTo>
                    <a:cubicBezTo>
                      <a:pt x="5" y="27"/>
                      <a:pt x="0" y="127"/>
                      <a:pt x="22" y="215"/>
                    </a:cubicBezTo>
                    <a:cubicBezTo>
                      <a:pt x="24" y="225"/>
                      <a:pt x="27" y="235"/>
                      <a:pt x="31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Freeform: Shape 33"/>
              <p:cNvSpPr>
                <a:spLocks/>
              </p:cNvSpPr>
              <p:nvPr/>
            </p:nvSpPr>
            <p:spPr bwMode="auto">
              <a:xfrm>
                <a:off x="1322388" y="4716463"/>
                <a:ext cx="33338" cy="52388"/>
              </a:xfrm>
              <a:custGeom>
                <a:avLst/>
                <a:gdLst>
                  <a:gd name="T0" fmla="*/ 34 w 51"/>
                  <a:gd name="T1" fmla="*/ 6 h 77"/>
                  <a:gd name="T2" fmla="*/ 16 w 51"/>
                  <a:gd name="T3" fmla="*/ 1 h 77"/>
                  <a:gd name="T4" fmla="*/ 3 w 51"/>
                  <a:gd name="T5" fmla="*/ 13 h 77"/>
                  <a:gd name="T6" fmla="*/ 3 w 51"/>
                  <a:gd name="T7" fmla="*/ 44 h 77"/>
                  <a:gd name="T8" fmla="*/ 17 w 51"/>
                  <a:gd name="T9" fmla="*/ 71 h 77"/>
                  <a:gd name="T10" fmla="*/ 35 w 51"/>
                  <a:gd name="T11" fmla="*/ 76 h 77"/>
                  <a:gd name="T12" fmla="*/ 48 w 51"/>
                  <a:gd name="T13" fmla="*/ 64 h 77"/>
                  <a:gd name="T14" fmla="*/ 48 w 51"/>
                  <a:gd name="T15" fmla="*/ 33 h 77"/>
                  <a:gd name="T16" fmla="*/ 34 w 51"/>
                  <a:gd name="T17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77">
                    <a:moveTo>
                      <a:pt x="34" y="6"/>
                    </a:moveTo>
                    <a:cubicBezTo>
                      <a:pt x="28" y="1"/>
                      <a:pt x="22" y="0"/>
                      <a:pt x="16" y="1"/>
                    </a:cubicBezTo>
                    <a:cubicBezTo>
                      <a:pt x="10" y="3"/>
                      <a:pt x="6" y="7"/>
                      <a:pt x="3" y="13"/>
                    </a:cubicBezTo>
                    <a:cubicBezTo>
                      <a:pt x="0" y="20"/>
                      <a:pt x="0" y="30"/>
                      <a:pt x="3" y="44"/>
                    </a:cubicBezTo>
                    <a:cubicBezTo>
                      <a:pt x="7" y="58"/>
                      <a:pt x="11" y="67"/>
                      <a:pt x="17" y="71"/>
                    </a:cubicBezTo>
                    <a:cubicBezTo>
                      <a:pt x="23" y="76"/>
                      <a:pt x="29" y="77"/>
                      <a:pt x="35" y="76"/>
                    </a:cubicBezTo>
                    <a:cubicBezTo>
                      <a:pt x="41" y="75"/>
                      <a:pt x="45" y="70"/>
                      <a:pt x="48" y="64"/>
                    </a:cubicBezTo>
                    <a:cubicBezTo>
                      <a:pt x="51" y="57"/>
                      <a:pt x="51" y="47"/>
                      <a:pt x="48" y="33"/>
                    </a:cubicBezTo>
                    <a:cubicBezTo>
                      <a:pt x="44" y="19"/>
                      <a:pt x="40" y="10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34"/>
              <p:cNvSpPr>
                <a:spLocks/>
              </p:cNvSpPr>
              <p:nvPr/>
            </p:nvSpPr>
            <p:spPr bwMode="auto">
              <a:xfrm>
                <a:off x="1071563" y="4484688"/>
                <a:ext cx="603250" cy="501650"/>
              </a:xfrm>
              <a:custGeom>
                <a:avLst/>
                <a:gdLst>
                  <a:gd name="T0" fmla="*/ 816 w 902"/>
                  <a:gd name="T1" fmla="*/ 169 h 749"/>
                  <a:gd name="T2" fmla="*/ 724 w 902"/>
                  <a:gd name="T3" fmla="*/ 52 h 749"/>
                  <a:gd name="T4" fmla="*/ 505 w 902"/>
                  <a:gd name="T5" fmla="*/ 44 h 749"/>
                  <a:gd name="T6" fmla="*/ 490 w 902"/>
                  <a:gd name="T7" fmla="*/ 48 h 749"/>
                  <a:gd name="T8" fmla="*/ 475 w 902"/>
                  <a:gd name="T9" fmla="*/ 52 h 749"/>
                  <a:gd name="T10" fmla="*/ 431 w 902"/>
                  <a:gd name="T11" fmla="*/ 63 h 749"/>
                  <a:gd name="T12" fmla="*/ 380 w 902"/>
                  <a:gd name="T13" fmla="*/ 76 h 749"/>
                  <a:gd name="T14" fmla="*/ 408 w 902"/>
                  <a:gd name="T15" fmla="*/ 114 h 749"/>
                  <a:gd name="T16" fmla="*/ 429 w 902"/>
                  <a:gd name="T17" fmla="*/ 113 h 749"/>
                  <a:gd name="T18" fmla="*/ 444 w 902"/>
                  <a:gd name="T19" fmla="*/ 116 h 749"/>
                  <a:gd name="T20" fmla="*/ 452 w 902"/>
                  <a:gd name="T21" fmla="*/ 120 h 749"/>
                  <a:gd name="T22" fmla="*/ 464 w 902"/>
                  <a:gd name="T23" fmla="*/ 128 h 749"/>
                  <a:gd name="T24" fmla="*/ 481 w 902"/>
                  <a:gd name="T25" fmla="*/ 155 h 749"/>
                  <a:gd name="T26" fmla="*/ 483 w 902"/>
                  <a:gd name="T27" fmla="*/ 159 h 749"/>
                  <a:gd name="T28" fmla="*/ 480 w 902"/>
                  <a:gd name="T29" fmla="*/ 196 h 749"/>
                  <a:gd name="T30" fmla="*/ 377 w 902"/>
                  <a:gd name="T31" fmla="*/ 213 h 749"/>
                  <a:gd name="T32" fmla="*/ 140 w 902"/>
                  <a:gd name="T33" fmla="*/ 136 h 749"/>
                  <a:gd name="T34" fmla="*/ 114 w 902"/>
                  <a:gd name="T35" fmla="*/ 283 h 749"/>
                  <a:gd name="T36" fmla="*/ 36 w 902"/>
                  <a:gd name="T37" fmla="*/ 366 h 749"/>
                  <a:gd name="T38" fmla="*/ 521 w 902"/>
                  <a:gd name="T39" fmla="*/ 731 h 749"/>
                  <a:gd name="T40" fmla="*/ 886 w 902"/>
                  <a:gd name="T41" fmla="*/ 198 h 749"/>
                  <a:gd name="T42" fmla="*/ 390 w 902"/>
                  <a:gd name="T43" fmla="*/ 443 h 749"/>
                  <a:gd name="T44" fmla="*/ 352 w 902"/>
                  <a:gd name="T45" fmla="*/ 423 h 749"/>
                  <a:gd name="T46" fmla="*/ 339 w 902"/>
                  <a:gd name="T47" fmla="*/ 374 h 749"/>
                  <a:gd name="T48" fmla="*/ 363 w 902"/>
                  <a:gd name="T49" fmla="*/ 338 h 749"/>
                  <a:gd name="T50" fmla="*/ 411 w 902"/>
                  <a:gd name="T51" fmla="*/ 326 h 749"/>
                  <a:gd name="T52" fmla="*/ 449 w 902"/>
                  <a:gd name="T53" fmla="*/ 346 h 749"/>
                  <a:gd name="T54" fmla="*/ 462 w 902"/>
                  <a:gd name="T55" fmla="*/ 395 h 749"/>
                  <a:gd name="T56" fmla="*/ 437 w 902"/>
                  <a:gd name="T57" fmla="*/ 431 h 749"/>
                  <a:gd name="T58" fmla="*/ 390 w 902"/>
                  <a:gd name="T59" fmla="*/ 443 h 749"/>
                  <a:gd name="T60" fmla="*/ 437 w 902"/>
                  <a:gd name="T61" fmla="*/ 576 h 749"/>
                  <a:gd name="T62" fmla="*/ 512 w 902"/>
                  <a:gd name="T63" fmla="*/ 330 h 749"/>
                  <a:gd name="T64" fmla="*/ 561 w 902"/>
                  <a:gd name="T65" fmla="*/ 317 h 749"/>
                  <a:gd name="T66" fmla="*/ 645 w 902"/>
                  <a:gd name="T67" fmla="*/ 498 h 749"/>
                  <a:gd name="T68" fmla="*/ 621 w 902"/>
                  <a:gd name="T69" fmla="*/ 534 h 749"/>
                  <a:gd name="T70" fmla="*/ 573 w 902"/>
                  <a:gd name="T71" fmla="*/ 546 h 749"/>
                  <a:gd name="T72" fmla="*/ 535 w 902"/>
                  <a:gd name="T73" fmla="*/ 525 h 749"/>
                  <a:gd name="T74" fmla="*/ 523 w 902"/>
                  <a:gd name="T75" fmla="*/ 476 h 749"/>
                  <a:gd name="T76" fmla="*/ 547 w 902"/>
                  <a:gd name="T77" fmla="*/ 440 h 749"/>
                  <a:gd name="T78" fmla="*/ 594 w 902"/>
                  <a:gd name="T79" fmla="*/ 428 h 749"/>
                  <a:gd name="T80" fmla="*/ 633 w 902"/>
                  <a:gd name="T81" fmla="*/ 448 h 749"/>
                  <a:gd name="T82" fmla="*/ 645 w 902"/>
                  <a:gd name="T83" fmla="*/ 498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2" h="749">
                    <a:moveTo>
                      <a:pt x="856" y="159"/>
                    </a:moveTo>
                    <a:cubicBezTo>
                      <a:pt x="816" y="169"/>
                      <a:pt x="816" y="169"/>
                      <a:pt x="816" y="169"/>
                    </a:cubicBezTo>
                    <a:cubicBezTo>
                      <a:pt x="784" y="178"/>
                      <a:pt x="750" y="158"/>
                      <a:pt x="742" y="125"/>
                    </a:cubicBezTo>
                    <a:cubicBezTo>
                      <a:pt x="724" y="52"/>
                      <a:pt x="724" y="52"/>
                      <a:pt x="724" y="52"/>
                    </a:cubicBezTo>
                    <a:cubicBezTo>
                      <a:pt x="716" y="20"/>
                      <a:pt x="682" y="0"/>
                      <a:pt x="650" y="8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505" y="44"/>
                      <a:pt x="505" y="44"/>
                      <a:pt x="505" y="44"/>
                    </a:cubicBezTo>
                    <a:cubicBezTo>
                      <a:pt x="490" y="48"/>
                      <a:pt x="490" y="48"/>
                      <a:pt x="490" y="48"/>
                    </a:cubicBezTo>
                    <a:cubicBezTo>
                      <a:pt x="490" y="48"/>
                      <a:pt x="490" y="48"/>
                      <a:pt x="490" y="48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46" y="59"/>
                      <a:pt x="446" y="59"/>
                      <a:pt x="446" y="59"/>
                    </a:cubicBezTo>
                    <a:cubicBezTo>
                      <a:pt x="431" y="63"/>
                      <a:pt x="431" y="63"/>
                      <a:pt x="431" y="63"/>
                    </a:cubicBezTo>
                    <a:cubicBezTo>
                      <a:pt x="416" y="67"/>
                      <a:pt x="416" y="67"/>
                      <a:pt x="416" y="67"/>
                    </a:cubicBezTo>
                    <a:cubicBezTo>
                      <a:pt x="380" y="76"/>
                      <a:pt x="380" y="76"/>
                      <a:pt x="380" y="76"/>
                    </a:cubicBezTo>
                    <a:cubicBezTo>
                      <a:pt x="388" y="94"/>
                      <a:pt x="396" y="107"/>
                      <a:pt x="403" y="116"/>
                    </a:cubicBezTo>
                    <a:cubicBezTo>
                      <a:pt x="405" y="115"/>
                      <a:pt x="407" y="115"/>
                      <a:pt x="408" y="114"/>
                    </a:cubicBezTo>
                    <a:cubicBezTo>
                      <a:pt x="410" y="114"/>
                      <a:pt x="412" y="114"/>
                      <a:pt x="414" y="113"/>
                    </a:cubicBezTo>
                    <a:cubicBezTo>
                      <a:pt x="419" y="113"/>
                      <a:pt x="424" y="112"/>
                      <a:pt x="429" y="113"/>
                    </a:cubicBezTo>
                    <a:cubicBezTo>
                      <a:pt x="435" y="113"/>
                      <a:pt x="440" y="114"/>
                      <a:pt x="444" y="116"/>
                    </a:cubicBezTo>
                    <a:cubicBezTo>
                      <a:pt x="444" y="116"/>
                      <a:pt x="444" y="116"/>
                      <a:pt x="444" y="116"/>
                    </a:cubicBezTo>
                    <a:cubicBezTo>
                      <a:pt x="445" y="116"/>
                      <a:pt x="446" y="117"/>
                      <a:pt x="447" y="117"/>
                    </a:cubicBezTo>
                    <a:cubicBezTo>
                      <a:pt x="449" y="118"/>
                      <a:pt x="451" y="119"/>
                      <a:pt x="452" y="120"/>
                    </a:cubicBezTo>
                    <a:cubicBezTo>
                      <a:pt x="455" y="121"/>
                      <a:pt x="458" y="124"/>
                      <a:pt x="461" y="126"/>
                    </a:cubicBezTo>
                    <a:cubicBezTo>
                      <a:pt x="462" y="126"/>
                      <a:pt x="463" y="127"/>
                      <a:pt x="464" y="128"/>
                    </a:cubicBezTo>
                    <a:cubicBezTo>
                      <a:pt x="466" y="130"/>
                      <a:pt x="469" y="133"/>
                      <a:pt x="471" y="136"/>
                    </a:cubicBezTo>
                    <a:cubicBezTo>
                      <a:pt x="476" y="141"/>
                      <a:pt x="479" y="148"/>
                      <a:pt x="481" y="155"/>
                    </a:cubicBezTo>
                    <a:cubicBezTo>
                      <a:pt x="482" y="156"/>
                      <a:pt x="482" y="156"/>
                      <a:pt x="482" y="157"/>
                    </a:cubicBezTo>
                    <a:cubicBezTo>
                      <a:pt x="482" y="157"/>
                      <a:pt x="482" y="158"/>
                      <a:pt x="483" y="159"/>
                    </a:cubicBezTo>
                    <a:cubicBezTo>
                      <a:pt x="485" y="168"/>
                      <a:pt x="485" y="178"/>
                      <a:pt x="483" y="187"/>
                    </a:cubicBezTo>
                    <a:cubicBezTo>
                      <a:pt x="482" y="190"/>
                      <a:pt x="481" y="193"/>
                      <a:pt x="480" y="196"/>
                    </a:cubicBezTo>
                    <a:cubicBezTo>
                      <a:pt x="473" y="214"/>
                      <a:pt x="458" y="228"/>
                      <a:pt x="438" y="233"/>
                    </a:cubicBezTo>
                    <a:cubicBezTo>
                      <a:pt x="415" y="239"/>
                      <a:pt x="392" y="230"/>
                      <a:pt x="377" y="213"/>
                    </a:cubicBezTo>
                    <a:cubicBezTo>
                      <a:pt x="341" y="194"/>
                      <a:pt x="311" y="150"/>
                      <a:pt x="290" y="99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08" y="144"/>
                      <a:pt x="88" y="178"/>
                      <a:pt x="96" y="210"/>
                    </a:cubicBezTo>
                    <a:cubicBezTo>
                      <a:pt x="114" y="283"/>
                      <a:pt x="114" y="283"/>
                      <a:pt x="114" y="283"/>
                    </a:cubicBezTo>
                    <a:cubicBezTo>
                      <a:pt x="123" y="316"/>
                      <a:pt x="103" y="349"/>
                      <a:pt x="70" y="357"/>
                    </a:cubicBezTo>
                    <a:cubicBezTo>
                      <a:pt x="36" y="366"/>
                      <a:pt x="36" y="366"/>
                      <a:pt x="36" y="366"/>
                    </a:cubicBezTo>
                    <a:cubicBezTo>
                      <a:pt x="3" y="374"/>
                      <a:pt x="0" y="396"/>
                      <a:pt x="28" y="414"/>
                    </a:cubicBezTo>
                    <a:cubicBezTo>
                      <a:pt x="521" y="731"/>
                      <a:pt x="521" y="731"/>
                      <a:pt x="521" y="731"/>
                    </a:cubicBezTo>
                    <a:cubicBezTo>
                      <a:pt x="549" y="749"/>
                      <a:pt x="585" y="740"/>
                      <a:pt x="602" y="710"/>
                    </a:cubicBezTo>
                    <a:cubicBezTo>
                      <a:pt x="886" y="198"/>
                      <a:pt x="886" y="198"/>
                      <a:pt x="886" y="198"/>
                    </a:cubicBezTo>
                    <a:cubicBezTo>
                      <a:pt x="902" y="169"/>
                      <a:pt x="889" y="151"/>
                      <a:pt x="856" y="159"/>
                    </a:cubicBezTo>
                    <a:close/>
                    <a:moveTo>
                      <a:pt x="390" y="443"/>
                    </a:moveTo>
                    <a:cubicBezTo>
                      <a:pt x="382" y="443"/>
                      <a:pt x="375" y="441"/>
                      <a:pt x="369" y="437"/>
                    </a:cubicBezTo>
                    <a:cubicBezTo>
                      <a:pt x="362" y="434"/>
                      <a:pt x="356" y="429"/>
                      <a:pt x="352" y="423"/>
                    </a:cubicBezTo>
                    <a:cubicBezTo>
                      <a:pt x="347" y="417"/>
                      <a:pt x="343" y="409"/>
                      <a:pt x="341" y="400"/>
                    </a:cubicBezTo>
                    <a:cubicBezTo>
                      <a:pt x="339" y="390"/>
                      <a:pt x="338" y="382"/>
                      <a:pt x="339" y="374"/>
                    </a:cubicBezTo>
                    <a:cubicBezTo>
                      <a:pt x="341" y="366"/>
                      <a:pt x="343" y="359"/>
                      <a:pt x="347" y="353"/>
                    </a:cubicBezTo>
                    <a:cubicBezTo>
                      <a:pt x="351" y="347"/>
                      <a:pt x="357" y="342"/>
                      <a:pt x="363" y="338"/>
                    </a:cubicBezTo>
                    <a:cubicBezTo>
                      <a:pt x="370" y="334"/>
                      <a:pt x="378" y="330"/>
                      <a:pt x="386" y="328"/>
                    </a:cubicBezTo>
                    <a:cubicBezTo>
                      <a:pt x="395" y="326"/>
                      <a:pt x="403" y="325"/>
                      <a:pt x="411" y="326"/>
                    </a:cubicBezTo>
                    <a:cubicBezTo>
                      <a:pt x="419" y="326"/>
                      <a:pt x="426" y="328"/>
                      <a:pt x="433" y="332"/>
                    </a:cubicBezTo>
                    <a:cubicBezTo>
                      <a:pt x="439" y="335"/>
                      <a:pt x="445" y="340"/>
                      <a:pt x="449" y="346"/>
                    </a:cubicBezTo>
                    <a:cubicBezTo>
                      <a:pt x="454" y="352"/>
                      <a:pt x="458" y="360"/>
                      <a:pt x="460" y="369"/>
                    </a:cubicBezTo>
                    <a:cubicBezTo>
                      <a:pt x="463" y="379"/>
                      <a:pt x="463" y="387"/>
                      <a:pt x="462" y="395"/>
                    </a:cubicBezTo>
                    <a:cubicBezTo>
                      <a:pt x="460" y="403"/>
                      <a:pt x="458" y="410"/>
                      <a:pt x="454" y="416"/>
                    </a:cubicBezTo>
                    <a:cubicBezTo>
                      <a:pt x="450" y="422"/>
                      <a:pt x="444" y="427"/>
                      <a:pt x="437" y="431"/>
                    </a:cubicBezTo>
                    <a:cubicBezTo>
                      <a:pt x="431" y="435"/>
                      <a:pt x="423" y="439"/>
                      <a:pt x="415" y="441"/>
                    </a:cubicBezTo>
                    <a:cubicBezTo>
                      <a:pt x="406" y="443"/>
                      <a:pt x="398" y="444"/>
                      <a:pt x="390" y="443"/>
                    </a:cubicBezTo>
                    <a:close/>
                    <a:moveTo>
                      <a:pt x="473" y="542"/>
                    </a:moveTo>
                    <a:cubicBezTo>
                      <a:pt x="467" y="557"/>
                      <a:pt x="451" y="573"/>
                      <a:pt x="437" y="576"/>
                    </a:cubicBezTo>
                    <a:cubicBezTo>
                      <a:pt x="424" y="580"/>
                      <a:pt x="417" y="570"/>
                      <a:pt x="424" y="554"/>
                    </a:cubicBezTo>
                    <a:cubicBezTo>
                      <a:pt x="512" y="330"/>
                      <a:pt x="512" y="330"/>
                      <a:pt x="512" y="330"/>
                    </a:cubicBezTo>
                    <a:cubicBezTo>
                      <a:pt x="518" y="314"/>
                      <a:pt x="534" y="298"/>
                      <a:pt x="547" y="295"/>
                    </a:cubicBezTo>
                    <a:cubicBezTo>
                      <a:pt x="561" y="291"/>
                      <a:pt x="567" y="301"/>
                      <a:pt x="561" y="317"/>
                    </a:cubicBezTo>
                    <a:lnTo>
                      <a:pt x="473" y="542"/>
                    </a:lnTo>
                    <a:close/>
                    <a:moveTo>
                      <a:pt x="645" y="498"/>
                    </a:moveTo>
                    <a:cubicBezTo>
                      <a:pt x="644" y="505"/>
                      <a:pt x="641" y="512"/>
                      <a:pt x="637" y="518"/>
                    </a:cubicBezTo>
                    <a:cubicBezTo>
                      <a:pt x="633" y="524"/>
                      <a:pt x="628" y="529"/>
                      <a:pt x="621" y="534"/>
                    </a:cubicBezTo>
                    <a:cubicBezTo>
                      <a:pt x="614" y="538"/>
                      <a:pt x="607" y="541"/>
                      <a:pt x="598" y="543"/>
                    </a:cubicBezTo>
                    <a:cubicBezTo>
                      <a:pt x="590" y="545"/>
                      <a:pt x="581" y="546"/>
                      <a:pt x="573" y="546"/>
                    </a:cubicBezTo>
                    <a:cubicBezTo>
                      <a:pt x="566" y="545"/>
                      <a:pt x="558" y="543"/>
                      <a:pt x="552" y="540"/>
                    </a:cubicBezTo>
                    <a:cubicBezTo>
                      <a:pt x="546" y="536"/>
                      <a:pt x="540" y="532"/>
                      <a:pt x="535" y="525"/>
                    </a:cubicBezTo>
                    <a:cubicBezTo>
                      <a:pt x="530" y="519"/>
                      <a:pt x="527" y="511"/>
                      <a:pt x="524" y="502"/>
                    </a:cubicBezTo>
                    <a:cubicBezTo>
                      <a:pt x="522" y="493"/>
                      <a:pt x="521" y="484"/>
                      <a:pt x="523" y="476"/>
                    </a:cubicBezTo>
                    <a:cubicBezTo>
                      <a:pt x="524" y="468"/>
                      <a:pt x="527" y="462"/>
                      <a:pt x="531" y="456"/>
                    </a:cubicBezTo>
                    <a:cubicBezTo>
                      <a:pt x="535" y="450"/>
                      <a:pt x="540" y="444"/>
                      <a:pt x="547" y="440"/>
                    </a:cubicBezTo>
                    <a:cubicBezTo>
                      <a:pt x="554" y="436"/>
                      <a:pt x="561" y="433"/>
                      <a:pt x="570" y="431"/>
                    </a:cubicBezTo>
                    <a:cubicBezTo>
                      <a:pt x="578" y="429"/>
                      <a:pt x="586" y="428"/>
                      <a:pt x="594" y="428"/>
                    </a:cubicBezTo>
                    <a:cubicBezTo>
                      <a:pt x="602" y="429"/>
                      <a:pt x="610" y="431"/>
                      <a:pt x="616" y="434"/>
                    </a:cubicBezTo>
                    <a:cubicBezTo>
                      <a:pt x="622" y="437"/>
                      <a:pt x="628" y="442"/>
                      <a:pt x="633" y="448"/>
                    </a:cubicBezTo>
                    <a:cubicBezTo>
                      <a:pt x="638" y="455"/>
                      <a:pt x="641" y="463"/>
                      <a:pt x="644" y="472"/>
                    </a:cubicBezTo>
                    <a:cubicBezTo>
                      <a:pt x="646" y="481"/>
                      <a:pt x="647" y="490"/>
                      <a:pt x="645" y="4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35"/>
              <p:cNvSpPr>
                <a:spLocks/>
              </p:cNvSpPr>
              <p:nvPr/>
            </p:nvSpPr>
            <p:spPr bwMode="auto">
              <a:xfrm>
                <a:off x="1444625" y="4784726"/>
                <a:ext cx="34925" cy="52388"/>
              </a:xfrm>
              <a:custGeom>
                <a:avLst/>
                <a:gdLst>
                  <a:gd name="T0" fmla="*/ 34 w 52"/>
                  <a:gd name="T1" fmla="*/ 6 h 78"/>
                  <a:gd name="T2" fmla="*/ 17 w 52"/>
                  <a:gd name="T3" fmla="*/ 1 h 78"/>
                  <a:gd name="T4" fmla="*/ 3 w 52"/>
                  <a:gd name="T5" fmla="*/ 14 h 78"/>
                  <a:gd name="T6" fmla="*/ 4 w 52"/>
                  <a:gd name="T7" fmla="*/ 44 h 78"/>
                  <a:gd name="T8" fmla="*/ 18 w 52"/>
                  <a:gd name="T9" fmla="*/ 72 h 78"/>
                  <a:gd name="T10" fmla="*/ 35 w 52"/>
                  <a:gd name="T11" fmla="*/ 76 h 78"/>
                  <a:gd name="T12" fmla="*/ 49 w 52"/>
                  <a:gd name="T13" fmla="*/ 64 h 78"/>
                  <a:gd name="T14" fmla="*/ 48 w 52"/>
                  <a:gd name="T15" fmla="*/ 33 h 78"/>
                  <a:gd name="T16" fmla="*/ 34 w 52"/>
                  <a:gd name="T17" fmla="*/ 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78">
                    <a:moveTo>
                      <a:pt x="34" y="6"/>
                    </a:moveTo>
                    <a:cubicBezTo>
                      <a:pt x="28" y="1"/>
                      <a:pt x="22" y="0"/>
                      <a:pt x="17" y="1"/>
                    </a:cubicBezTo>
                    <a:cubicBezTo>
                      <a:pt x="11" y="3"/>
                      <a:pt x="6" y="7"/>
                      <a:pt x="3" y="14"/>
                    </a:cubicBezTo>
                    <a:cubicBezTo>
                      <a:pt x="0" y="21"/>
                      <a:pt x="0" y="31"/>
                      <a:pt x="4" y="44"/>
                    </a:cubicBezTo>
                    <a:cubicBezTo>
                      <a:pt x="7" y="58"/>
                      <a:pt x="12" y="67"/>
                      <a:pt x="18" y="72"/>
                    </a:cubicBezTo>
                    <a:cubicBezTo>
                      <a:pt x="24" y="76"/>
                      <a:pt x="30" y="78"/>
                      <a:pt x="35" y="76"/>
                    </a:cubicBezTo>
                    <a:cubicBezTo>
                      <a:pt x="41" y="75"/>
                      <a:pt x="46" y="71"/>
                      <a:pt x="49" y="64"/>
                    </a:cubicBezTo>
                    <a:cubicBezTo>
                      <a:pt x="52" y="57"/>
                      <a:pt x="52" y="47"/>
                      <a:pt x="48" y="33"/>
                    </a:cubicBezTo>
                    <a:cubicBezTo>
                      <a:pt x="45" y="20"/>
                      <a:pt x="40" y="11"/>
                      <a:pt x="3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: Shape 59"/>
            <p:cNvSpPr>
              <a:spLocks/>
            </p:cNvSpPr>
            <p:nvPr/>
          </p:nvSpPr>
          <p:spPr bwMode="auto">
            <a:xfrm rot="10800000" flipV="1">
              <a:off x="4872869" y="4223999"/>
              <a:ext cx="2045884" cy="1504983"/>
            </a:xfrm>
            <a:custGeom>
              <a:avLst/>
              <a:gdLst>
                <a:gd name="T0" fmla="*/ 71 w 645"/>
                <a:gd name="T1" fmla="*/ 939 h 939"/>
                <a:gd name="T2" fmla="*/ 0 w 645"/>
                <a:gd name="T3" fmla="*/ 868 h 939"/>
                <a:gd name="T4" fmla="*/ 0 w 645"/>
                <a:gd name="T5" fmla="*/ 120 h 939"/>
                <a:gd name="T6" fmla="*/ 71 w 645"/>
                <a:gd name="T7" fmla="*/ 49 h 939"/>
                <a:gd name="T8" fmla="*/ 261 w 645"/>
                <a:gd name="T9" fmla="*/ 49 h 939"/>
                <a:gd name="T10" fmla="*/ 324 w 645"/>
                <a:gd name="T11" fmla="*/ 0 h 939"/>
                <a:gd name="T12" fmla="*/ 387 w 645"/>
                <a:gd name="T13" fmla="*/ 49 h 939"/>
                <a:gd name="T14" fmla="*/ 575 w 645"/>
                <a:gd name="T15" fmla="*/ 49 h 939"/>
                <a:gd name="T16" fmla="*/ 645 w 645"/>
                <a:gd name="T17" fmla="*/ 120 h 939"/>
                <a:gd name="T18" fmla="*/ 645 w 645"/>
                <a:gd name="T19" fmla="*/ 868 h 939"/>
                <a:gd name="T20" fmla="*/ 575 w 645"/>
                <a:gd name="T21" fmla="*/ 939 h 939"/>
                <a:gd name="T22" fmla="*/ 71 w 645"/>
                <a:gd name="T23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5" h="939">
                  <a:moveTo>
                    <a:pt x="71" y="939"/>
                  </a:moveTo>
                  <a:cubicBezTo>
                    <a:pt x="32" y="939"/>
                    <a:pt x="0" y="907"/>
                    <a:pt x="0" y="86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81"/>
                    <a:pt x="32" y="49"/>
                    <a:pt x="7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91" y="49"/>
                    <a:pt x="317" y="28"/>
                    <a:pt x="324" y="0"/>
                  </a:cubicBezTo>
                  <a:cubicBezTo>
                    <a:pt x="331" y="28"/>
                    <a:pt x="357" y="49"/>
                    <a:pt x="387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614" y="49"/>
                    <a:pt x="645" y="81"/>
                    <a:pt x="645" y="120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5" y="907"/>
                    <a:pt x="614" y="939"/>
                    <a:pt x="575" y="939"/>
                  </a:cubicBezTo>
                  <a:lnTo>
                    <a:pt x="71" y="939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40000" rIns="0" bIns="0" anchor="t" anchorCtr="1" compatLnSpc="1">
              <a:prstTxWarp prst="textNoShape">
                <a:avLst/>
              </a:prstTxWarp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排版占位显示（建议</a:t>
              </a:r>
              <a:b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cs typeface="+mn-ea"/>
                  <a:sym typeface="+mn-lt"/>
                </a:rPr>
                <a:t>使用主题字体）。</a:t>
              </a:r>
            </a:p>
          </p:txBody>
        </p:sp>
        <p:sp>
          <p:nvSpPr>
            <p:cNvPr id="12" name="Rectangle 60"/>
            <p:cNvSpPr/>
            <p:nvPr/>
          </p:nvSpPr>
          <p:spPr>
            <a:xfrm>
              <a:off x="5273052" y="4309416"/>
              <a:ext cx="1261884" cy="41549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49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858" y="1135245"/>
            <a:ext cx="8440284" cy="1620180"/>
            <a:chOff x="351858" y="1135245"/>
            <a:chExt cx="8440284" cy="1620180"/>
          </a:xfrm>
        </p:grpSpPr>
        <p:grpSp>
          <p:nvGrpSpPr>
            <p:cNvPr id="4" name="组合 3"/>
            <p:cNvGrpSpPr/>
            <p:nvPr/>
          </p:nvGrpSpPr>
          <p:grpSpPr>
            <a:xfrm>
              <a:off x="351858" y="1135245"/>
              <a:ext cx="1696768" cy="1620180"/>
              <a:chOff x="469144" y="1916832"/>
              <a:chExt cx="2262357" cy="2160240"/>
            </a:xfrm>
          </p:grpSpPr>
          <p:sp>
            <p:nvSpPr>
              <p:cNvPr id="48" name="左中括号 47"/>
              <p:cNvSpPr/>
              <p:nvPr/>
            </p:nvSpPr>
            <p:spPr>
              <a:xfrm>
                <a:off x="46914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左中括号 48"/>
              <p:cNvSpPr/>
              <p:nvPr/>
            </p:nvSpPr>
            <p:spPr>
              <a:xfrm flipH="1">
                <a:off x="249090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1235460" y="3356992"/>
                <a:ext cx="720080" cy="720080"/>
                <a:chOff x="1235460" y="3356992"/>
                <a:chExt cx="720080" cy="720080"/>
              </a:xfrm>
            </p:grpSpPr>
            <p:sp>
              <p:nvSpPr>
                <p:cNvPr id="54" name="椭圆 53"/>
                <p:cNvSpPr/>
                <p:nvPr/>
              </p:nvSpPr>
              <p:spPr bwMode="auto">
                <a:xfrm>
                  <a:off x="1235460" y="3356992"/>
                  <a:ext cx="720080" cy="72008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/>
                <p:cNvSpPr>
                  <a:spLocks/>
                </p:cNvSpPr>
                <p:nvPr/>
              </p:nvSpPr>
              <p:spPr bwMode="auto">
                <a:xfrm>
                  <a:off x="1406193" y="3525656"/>
                  <a:ext cx="382754" cy="382752"/>
                </a:xfrm>
                <a:custGeom>
                  <a:avLst/>
                  <a:gdLst>
                    <a:gd name="T0" fmla="*/ 116 w 232"/>
                    <a:gd name="T1" fmla="*/ 0 h 232"/>
                    <a:gd name="T2" fmla="*/ 0 w 232"/>
                    <a:gd name="T3" fmla="*/ 116 h 232"/>
                    <a:gd name="T4" fmla="*/ 116 w 232"/>
                    <a:gd name="T5" fmla="*/ 232 h 232"/>
                    <a:gd name="T6" fmla="*/ 232 w 232"/>
                    <a:gd name="T7" fmla="*/ 116 h 232"/>
                    <a:gd name="T8" fmla="*/ 116 w 232"/>
                    <a:gd name="T9" fmla="*/ 0 h 232"/>
                    <a:gd name="T10" fmla="*/ 129 w 232"/>
                    <a:gd name="T11" fmla="*/ 208 h 232"/>
                    <a:gd name="T12" fmla="*/ 129 w 232"/>
                    <a:gd name="T13" fmla="*/ 190 h 232"/>
                    <a:gd name="T14" fmla="*/ 117 w 232"/>
                    <a:gd name="T15" fmla="*/ 178 h 232"/>
                    <a:gd name="T16" fmla="*/ 105 w 232"/>
                    <a:gd name="T17" fmla="*/ 190 h 232"/>
                    <a:gd name="T18" fmla="*/ 105 w 232"/>
                    <a:gd name="T19" fmla="*/ 208 h 232"/>
                    <a:gd name="T20" fmla="*/ 25 w 232"/>
                    <a:gd name="T21" fmla="*/ 129 h 232"/>
                    <a:gd name="T22" fmla="*/ 42 w 232"/>
                    <a:gd name="T23" fmla="*/ 129 h 232"/>
                    <a:gd name="T24" fmla="*/ 53 w 232"/>
                    <a:gd name="T25" fmla="*/ 117 h 232"/>
                    <a:gd name="T26" fmla="*/ 42 w 232"/>
                    <a:gd name="T27" fmla="*/ 105 h 232"/>
                    <a:gd name="T28" fmla="*/ 24 w 232"/>
                    <a:gd name="T29" fmla="*/ 105 h 232"/>
                    <a:gd name="T30" fmla="*/ 104 w 232"/>
                    <a:gd name="T31" fmla="*/ 25 h 232"/>
                    <a:gd name="T32" fmla="*/ 104 w 232"/>
                    <a:gd name="T33" fmla="*/ 41 h 232"/>
                    <a:gd name="T34" fmla="*/ 116 w 232"/>
                    <a:gd name="T35" fmla="*/ 53 h 232"/>
                    <a:gd name="T36" fmla="*/ 128 w 232"/>
                    <a:gd name="T37" fmla="*/ 41 h 232"/>
                    <a:gd name="T38" fmla="*/ 128 w 232"/>
                    <a:gd name="T39" fmla="*/ 25 h 232"/>
                    <a:gd name="T40" fmla="*/ 208 w 232"/>
                    <a:gd name="T41" fmla="*/ 104 h 232"/>
                    <a:gd name="T42" fmla="*/ 190 w 232"/>
                    <a:gd name="T43" fmla="*/ 104 h 232"/>
                    <a:gd name="T44" fmla="*/ 179 w 232"/>
                    <a:gd name="T45" fmla="*/ 116 h 232"/>
                    <a:gd name="T46" fmla="*/ 190 w 232"/>
                    <a:gd name="T47" fmla="*/ 128 h 232"/>
                    <a:gd name="T48" fmla="*/ 208 w 232"/>
                    <a:gd name="T49" fmla="*/ 128 h 232"/>
                    <a:gd name="T50" fmla="*/ 129 w 232"/>
                    <a:gd name="T51" fmla="*/ 208 h 232"/>
                    <a:gd name="T52" fmla="*/ 124 w 232"/>
                    <a:gd name="T53" fmla="*/ 94 h 232"/>
                    <a:gd name="T54" fmla="*/ 70 w 232"/>
                    <a:gd name="T55" fmla="*/ 69 h 232"/>
                    <a:gd name="T56" fmla="*/ 94 w 232"/>
                    <a:gd name="T57" fmla="*/ 124 h 232"/>
                    <a:gd name="T58" fmla="*/ 109 w 232"/>
                    <a:gd name="T59" fmla="*/ 138 h 232"/>
                    <a:gd name="T60" fmla="*/ 163 w 232"/>
                    <a:gd name="T61" fmla="*/ 163 h 232"/>
                    <a:gd name="T62" fmla="*/ 138 w 232"/>
                    <a:gd name="T63" fmla="*/ 108 h 232"/>
                    <a:gd name="T64" fmla="*/ 124 w 232"/>
                    <a:gd name="T65" fmla="*/ 94 h 232"/>
                    <a:gd name="T66" fmla="*/ 123 w 232"/>
                    <a:gd name="T67" fmla="*/ 123 h 232"/>
                    <a:gd name="T68" fmla="*/ 110 w 232"/>
                    <a:gd name="T69" fmla="*/ 123 h 232"/>
                    <a:gd name="T70" fmla="*/ 110 w 232"/>
                    <a:gd name="T71" fmla="*/ 109 h 232"/>
                    <a:gd name="T72" fmla="*/ 123 w 232"/>
                    <a:gd name="T73" fmla="*/ 109 h 232"/>
                    <a:gd name="T74" fmla="*/ 123 w 232"/>
                    <a:gd name="T75" fmla="*/ 12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32" h="232"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80"/>
                        <a:pt x="52" y="232"/>
                        <a:pt x="116" y="232"/>
                      </a:cubicBezTo>
                      <a:cubicBezTo>
                        <a:pt x="180" y="232"/>
                        <a:pt x="232" y="180"/>
                        <a:pt x="232" y="116"/>
                      </a:cubicBezTo>
                      <a:cubicBezTo>
                        <a:pt x="232" y="52"/>
                        <a:pt x="180" y="0"/>
                        <a:pt x="116" y="0"/>
                      </a:cubicBezTo>
                      <a:close/>
                      <a:moveTo>
                        <a:pt x="129" y="208"/>
                      </a:moveTo>
                      <a:cubicBezTo>
                        <a:pt x="129" y="190"/>
                        <a:pt x="129" y="190"/>
                        <a:pt x="129" y="190"/>
                      </a:cubicBezTo>
                      <a:cubicBezTo>
                        <a:pt x="129" y="183"/>
                        <a:pt x="123" y="178"/>
                        <a:pt x="117" y="178"/>
                      </a:cubicBezTo>
                      <a:cubicBezTo>
                        <a:pt x="110" y="178"/>
                        <a:pt x="105" y="183"/>
                        <a:pt x="105" y="190"/>
                      </a:cubicBezTo>
                      <a:cubicBezTo>
                        <a:pt x="105" y="208"/>
                        <a:pt x="105" y="208"/>
                        <a:pt x="105" y="208"/>
                      </a:cubicBezTo>
                      <a:cubicBezTo>
                        <a:pt x="63" y="203"/>
                        <a:pt x="30" y="170"/>
                        <a:pt x="25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8" y="129"/>
                        <a:pt x="53" y="123"/>
                        <a:pt x="53" y="117"/>
                      </a:cubicBezTo>
                      <a:cubicBezTo>
                        <a:pt x="53" y="110"/>
                        <a:pt x="48" y="105"/>
                        <a:pt x="42" y="105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29" y="63"/>
                        <a:pt x="63" y="30"/>
                        <a:pt x="104" y="25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4" y="47"/>
                        <a:pt x="109" y="53"/>
                        <a:pt x="116" y="53"/>
                      </a:cubicBezTo>
                      <a:cubicBezTo>
                        <a:pt x="122" y="53"/>
                        <a:pt x="128" y="47"/>
                        <a:pt x="128" y="41"/>
                      </a:cubicBezTo>
                      <a:cubicBezTo>
                        <a:pt x="128" y="25"/>
                        <a:pt x="128" y="25"/>
                        <a:pt x="128" y="25"/>
                      </a:cubicBezTo>
                      <a:cubicBezTo>
                        <a:pt x="169" y="30"/>
                        <a:pt x="202" y="63"/>
                        <a:pt x="208" y="104"/>
                      </a:cubicBezTo>
                      <a:cubicBezTo>
                        <a:pt x="190" y="104"/>
                        <a:pt x="190" y="104"/>
                        <a:pt x="190" y="104"/>
                      </a:cubicBezTo>
                      <a:cubicBezTo>
                        <a:pt x="184" y="104"/>
                        <a:pt x="179" y="109"/>
                        <a:pt x="179" y="116"/>
                      </a:cubicBezTo>
                      <a:cubicBezTo>
                        <a:pt x="179" y="122"/>
                        <a:pt x="184" y="128"/>
                        <a:pt x="190" y="128"/>
                      </a:cubicBezTo>
                      <a:cubicBezTo>
                        <a:pt x="208" y="128"/>
                        <a:pt x="208" y="128"/>
                        <a:pt x="208" y="128"/>
                      </a:cubicBezTo>
                      <a:cubicBezTo>
                        <a:pt x="203" y="169"/>
                        <a:pt x="170" y="202"/>
                        <a:pt x="129" y="208"/>
                      </a:cubicBezTo>
                      <a:close/>
                      <a:moveTo>
                        <a:pt x="124" y="94"/>
                      </a:move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97" y="129"/>
                        <a:pt x="103" y="136"/>
                        <a:pt x="109" y="138"/>
                      </a:cubicBezTo>
                      <a:cubicBezTo>
                        <a:pt x="163" y="163"/>
                        <a:pt x="163" y="163"/>
                        <a:pt x="163" y="163"/>
                      </a:cubicBezTo>
                      <a:cubicBezTo>
                        <a:pt x="138" y="108"/>
                        <a:pt x="138" y="108"/>
                        <a:pt x="138" y="108"/>
                      </a:cubicBezTo>
                      <a:cubicBezTo>
                        <a:pt x="136" y="103"/>
                        <a:pt x="130" y="96"/>
                        <a:pt x="124" y="94"/>
                      </a:cubicBezTo>
                      <a:close/>
                      <a:moveTo>
                        <a:pt x="123" y="123"/>
                      </a:moveTo>
                      <a:cubicBezTo>
                        <a:pt x="119" y="126"/>
                        <a:pt x="113" y="126"/>
                        <a:pt x="110" y="123"/>
                      </a:cubicBezTo>
                      <a:cubicBezTo>
                        <a:pt x="106" y="119"/>
                        <a:pt x="106" y="113"/>
                        <a:pt x="110" y="109"/>
                      </a:cubicBezTo>
                      <a:cubicBezTo>
                        <a:pt x="113" y="106"/>
                        <a:pt x="119" y="106"/>
                        <a:pt x="123" y="109"/>
                      </a:cubicBezTo>
                      <a:cubicBezTo>
                        <a:pt x="127" y="113"/>
                        <a:pt x="127" y="119"/>
                        <a:pt x="123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474650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2597827" y="1135245"/>
              <a:ext cx="1695885" cy="1620180"/>
              <a:chOff x="3463769" y="1916832"/>
              <a:chExt cx="2261180" cy="2160240"/>
            </a:xfrm>
          </p:grpSpPr>
          <p:sp>
            <p:nvSpPr>
              <p:cNvPr id="40" name="左中括号 39"/>
              <p:cNvSpPr/>
              <p:nvPr/>
            </p:nvSpPr>
            <p:spPr>
              <a:xfrm>
                <a:off x="346809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左中括号 40"/>
              <p:cNvSpPr/>
              <p:nvPr/>
            </p:nvSpPr>
            <p:spPr>
              <a:xfrm flipH="1">
                <a:off x="548986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4236483" y="3356992"/>
                <a:ext cx="720080" cy="720080"/>
                <a:chOff x="4236483" y="3356992"/>
                <a:chExt cx="720080" cy="720080"/>
              </a:xfrm>
            </p:grpSpPr>
            <p:sp>
              <p:nvSpPr>
                <p:cNvPr id="46" name="椭圆 45"/>
                <p:cNvSpPr/>
                <p:nvPr/>
              </p:nvSpPr>
              <p:spPr bwMode="auto">
                <a:xfrm>
                  <a:off x="4236483" y="3356992"/>
                  <a:ext cx="720080" cy="72008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>
                  <a:spLocks/>
                </p:cNvSpPr>
                <p:nvPr/>
              </p:nvSpPr>
              <p:spPr bwMode="auto">
                <a:xfrm>
                  <a:off x="4405146" y="3525656"/>
                  <a:ext cx="382754" cy="382752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463769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4839666" y="1135245"/>
              <a:ext cx="1703261" cy="1620180"/>
              <a:chOff x="6452888" y="1916832"/>
              <a:chExt cx="2271014" cy="2160240"/>
            </a:xfrm>
          </p:grpSpPr>
          <p:sp>
            <p:nvSpPr>
              <p:cNvPr id="32" name="左中括号 31"/>
              <p:cNvSpPr/>
              <p:nvPr/>
            </p:nvSpPr>
            <p:spPr>
              <a:xfrm>
                <a:off x="646705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左中括号 32"/>
              <p:cNvSpPr/>
              <p:nvPr/>
            </p:nvSpPr>
            <p:spPr>
              <a:xfrm flipH="1">
                <a:off x="8488813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7237506" y="3356992"/>
                <a:ext cx="720080" cy="720080"/>
                <a:chOff x="7237506" y="3356992"/>
                <a:chExt cx="720080" cy="720080"/>
              </a:xfrm>
            </p:grpSpPr>
            <p:sp>
              <p:nvSpPr>
                <p:cNvPr id="38" name="椭圆 37"/>
                <p:cNvSpPr/>
                <p:nvPr/>
              </p:nvSpPr>
              <p:spPr bwMode="auto">
                <a:xfrm>
                  <a:off x="7237506" y="3356992"/>
                  <a:ext cx="720080" cy="72008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>
                  <a:spLocks/>
                </p:cNvSpPr>
                <p:nvPr/>
              </p:nvSpPr>
              <p:spPr bwMode="auto">
                <a:xfrm>
                  <a:off x="7404140" y="3525656"/>
                  <a:ext cx="382754" cy="38275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413" y="19459"/>
                      </a:moveTo>
                      <a:cubicBezTo>
                        <a:pt x="3413" y="20724"/>
                        <a:pt x="4778" y="21600"/>
                        <a:pt x="6046" y="21600"/>
                      </a:cubicBezTo>
                      <a:cubicBezTo>
                        <a:pt x="7363" y="21600"/>
                        <a:pt x="8191" y="20724"/>
                        <a:pt x="8191" y="19459"/>
                      </a:cubicBezTo>
                      <a:cubicBezTo>
                        <a:pt x="8191" y="18146"/>
                        <a:pt x="7363" y="16832"/>
                        <a:pt x="6046" y="16832"/>
                      </a:cubicBezTo>
                      <a:cubicBezTo>
                        <a:pt x="4778" y="16832"/>
                        <a:pt x="3413" y="18146"/>
                        <a:pt x="3413" y="19459"/>
                      </a:cubicBezTo>
                      <a:close/>
                      <a:moveTo>
                        <a:pt x="15554" y="19459"/>
                      </a:moveTo>
                      <a:cubicBezTo>
                        <a:pt x="15554" y="20724"/>
                        <a:pt x="16822" y="21600"/>
                        <a:pt x="18138" y="21600"/>
                      </a:cubicBezTo>
                      <a:cubicBezTo>
                        <a:pt x="19455" y="21600"/>
                        <a:pt x="20332" y="20724"/>
                        <a:pt x="20332" y="19459"/>
                      </a:cubicBezTo>
                      <a:cubicBezTo>
                        <a:pt x="20332" y="18146"/>
                        <a:pt x="19455" y="16832"/>
                        <a:pt x="18138" y="16832"/>
                      </a:cubicBezTo>
                      <a:cubicBezTo>
                        <a:pt x="16822" y="16832"/>
                        <a:pt x="15554" y="18146"/>
                        <a:pt x="15554" y="19459"/>
                      </a:cubicBezTo>
                      <a:close/>
                      <a:moveTo>
                        <a:pt x="7753" y="13816"/>
                      </a:moveTo>
                      <a:cubicBezTo>
                        <a:pt x="21161" y="9924"/>
                        <a:pt x="21161" y="9924"/>
                        <a:pt x="21161" y="9924"/>
                      </a:cubicBezTo>
                      <a:cubicBezTo>
                        <a:pt x="21600" y="9924"/>
                        <a:pt x="21600" y="9486"/>
                        <a:pt x="21600" y="9097"/>
                      </a:cubicBezTo>
                      <a:cubicBezTo>
                        <a:pt x="21600" y="2627"/>
                        <a:pt x="21600" y="2627"/>
                        <a:pt x="21600" y="2627"/>
                      </a:cubicBezTo>
                      <a:cubicBezTo>
                        <a:pt x="4778" y="2627"/>
                        <a:pt x="4778" y="2627"/>
                        <a:pt x="4778" y="2627"/>
                      </a:cubicBezTo>
                      <a:cubicBezTo>
                        <a:pt x="4778" y="486"/>
                        <a:pt x="4778" y="486"/>
                        <a:pt x="4778" y="486"/>
                      </a:cubicBezTo>
                      <a:lnTo>
                        <a:pt x="4340" y="0"/>
                      </a:lnTo>
                      <a:cubicBezTo>
                        <a:pt x="439" y="0"/>
                        <a:pt x="439" y="0"/>
                        <a:pt x="439" y="0"/>
                      </a:cubicBezTo>
                      <a:cubicBezTo>
                        <a:pt x="0" y="0"/>
                        <a:pt x="0" y="486"/>
                        <a:pt x="0" y="486"/>
                      </a:cubicBezTo>
                      <a:cubicBezTo>
                        <a:pt x="0" y="2627"/>
                        <a:pt x="0" y="2627"/>
                        <a:pt x="0" y="2627"/>
                      </a:cubicBezTo>
                      <a:cubicBezTo>
                        <a:pt x="2194" y="2627"/>
                        <a:pt x="2194" y="2627"/>
                        <a:pt x="2194" y="2627"/>
                      </a:cubicBezTo>
                      <a:cubicBezTo>
                        <a:pt x="4778" y="13378"/>
                        <a:pt x="4778" y="13378"/>
                        <a:pt x="4778" y="13378"/>
                      </a:cubicBezTo>
                      <a:cubicBezTo>
                        <a:pt x="4778" y="14692"/>
                        <a:pt x="4778" y="14692"/>
                        <a:pt x="4778" y="14692"/>
                      </a:cubicBezTo>
                      <a:cubicBezTo>
                        <a:pt x="4778" y="16443"/>
                        <a:pt x="4778" y="16443"/>
                        <a:pt x="4778" y="16443"/>
                      </a:cubicBezTo>
                      <a:cubicBezTo>
                        <a:pt x="4778" y="16832"/>
                        <a:pt x="5168" y="16832"/>
                        <a:pt x="5168" y="16832"/>
                      </a:cubicBezTo>
                      <a:cubicBezTo>
                        <a:pt x="6046" y="16832"/>
                        <a:pt x="6046" y="16832"/>
                        <a:pt x="6046" y="16832"/>
                      </a:cubicBezTo>
                      <a:cubicBezTo>
                        <a:pt x="18138" y="16832"/>
                        <a:pt x="18138" y="16832"/>
                        <a:pt x="18138" y="16832"/>
                      </a:cubicBezTo>
                      <a:cubicBezTo>
                        <a:pt x="21161" y="16832"/>
                        <a:pt x="21161" y="16832"/>
                        <a:pt x="21161" y="16832"/>
                      </a:cubicBezTo>
                      <a:cubicBezTo>
                        <a:pt x="21600" y="16832"/>
                        <a:pt x="21600" y="16832"/>
                        <a:pt x="21600" y="16443"/>
                      </a:cubicBezTo>
                      <a:cubicBezTo>
                        <a:pt x="21600" y="14692"/>
                        <a:pt x="21600" y="14692"/>
                        <a:pt x="21600" y="14692"/>
                      </a:cubicBezTo>
                      <a:cubicBezTo>
                        <a:pt x="8191" y="14692"/>
                        <a:pt x="8191" y="14692"/>
                        <a:pt x="8191" y="14692"/>
                      </a:cubicBezTo>
                      <a:cubicBezTo>
                        <a:pt x="6485" y="14692"/>
                        <a:pt x="6485" y="13816"/>
                        <a:pt x="7753" y="138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6452888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7081505" y="1135245"/>
              <a:ext cx="1710637" cy="1620180"/>
              <a:chOff x="9442007" y="1916832"/>
              <a:chExt cx="2280849" cy="2160240"/>
            </a:xfrm>
          </p:grpSpPr>
          <p:sp>
            <p:nvSpPr>
              <p:cNvPr id="24" name="左中括号 23"/>
              <p:cNvSpPr/>
              <p:nvPr/>
            </p:nvSpPr>
            <p:spPr>
              <a:xfrm>
                <a:off x="946600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左中括号 24"/>
              <p:cNvSpPr/>
              <p:nvPr/>
            </p:nvSpPr>
            <p:spPr>
              <a:xfrm flipH="1">
                <a:off x="1148776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0238529" y="3356992"/>
                <a:ext cx="720080" cy="720080"/>
                <a:chOff x="10238529" y="3356992"/>
                <a:chExt cx="720080" cy="720080"/>
              </a:xfrm>
            </p:grpSpPr>
            <p:sp>
              <p:nvSpPr>
                <p:cNvPr id="30" name="椭圆 29"/>
                <p:cNvSpPr/>
                <p:nvPr/>
              </p:nvSpPr>
              <p:spPr bwMode="auto">
                <a:xfrm>
                  <a:off x="10238529" y="3356992"/>
                  <a:ext cx="720080" cy="72008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>
                  <a:spLocks/>
                </p:cNvSpPr>
                <p:nvPr/>
              </p:nvSpPr>
              <p:spPr>
                <a:xfrm>
                  <a:off x="10402577" y="3526071"/>
                  <a:ext cx="382754" cy="3827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96" y="15577"/>
                      </a:moveTo>
                      <a:cubicBezTo>
                        <a:pt x="12144" y="16865"/>
                        <a:pt x="9844" y="18851"/>
                        <a:pt x="8177" y="21278"/>
                      </a:cubicBezTo>
                      <a:cubicBezTo>
                        <a:pt x="9017" y="21487"/>
                        <a:pt x="9895" y="21600"/>
                        <a:pt x="10801" y="21600"/>
                      </a:cubicBezTo>
                      <a:cubicBezTo>
                        <a:pt x="12429" y="21600"/>
                        <a:pt x="13973" y="21237"/>
                        <a:pt x="15358" y="20591"/>
                      </a:cubicBezTo>
                      <a:cubicBezTo>
                        <a:pt x="15580" y="19502"/>
                        <a:pt x="15699" y="18376"/>
                        <a:pt x="15699" y="17222"/>
                      </a:cubicBezTo>
                      <a:cubicBezTo>
                        <a:pt x="15699" y="16807"/>
                        <a:pt x="15679" y="16394"/>
                        <a:pt x="15648" y="15985"/>
                      </a:cubicBezTo>
                      <a:cubicBezTo>
                        <a:pt x="15371" y="15896"/>
                        <a:pt x="15116" y="15757"/>
                        <a:pt x="14896" y="15577"/>
                      </a:cubicBezTo>
                      <a:close/>
                      <a:moveTo>
                        <a:pt x="18049" y="2796"/>
                      </a:moveTo>
                      <a:cubicBezTo>
                        <a:pt x="16319" y="2963"/>
                        <a:pt x="14667" y="3397"/>
                        <a:pt x="13127" y="4050"/>
                      </a:cubicBezTo>
                      <a:cubicBezTo>
                        <a:pt x="13136" y="4125"/>
                        <a:pt x="13139" y="4202"/>
                        <a:pt x="13139" y="4280"/>
                      </a:cubicBezTo>
                      <a:cubicBezTo>
                        <a:pt x="13139" y="4642"/>
                        <a:pt x="13052" y="4984"/>
                        <a:pt x="12904" y="5289"/>
                      </a:cubicBezTo>
                      <a:cubicBezTo>
                        <a:pt x="14441" y="7094"/>
                        <a:pt x="15635" y="9198"/>
                        <a:pt x="16388" y="11500"/>
                      </a:cubicBezTo>
                      <a:cubicBezTo>
                        <a:pt x="17323" y="11517"/>
                        <a:pt x="18121" y="12090"/>
                        <a:pt x="18465" y="12903"/>
                      </a:cubicBezTo>
                      <a:cubicBezTo>
                        <a:pt x="19505" y="12797"/>
                        <a:pt x="20517" y="12599"/>
                        <a:pt x="21493" y="12312"/>
                      </a:cubicBezTo>
                      <a:cubicBezTo>
                        <a:pt x="21562" y="11817"/>
                        <a:pt x="21600" y="11314"/>
                        <a:pt x="21600" y="10799"/>
                      </a:cubicBezTo>
                      <a:cubicBezTo>
                        <a:pt x="21600" y="7626"/>
                        <a:pt x="20230" y="4772"/>
                        <a:pt x="18049" y="2796"/>
                      </a:cubicBezTo>
                      <a:close/>
                      <a:moveTo>
                        <a:pt x="13739" y="14349"/>
                      </a:moveTo>
                      <a:cubicBezTo>
                        <a:pt x="11074" y="13908"/>
                        <a:pt x="8601" y="12890"/>
                        <a:pt x="6450" y="11433"/>
                      </a:cubicBezTo>
                      <a:cubicBezTo>
                        <a:pt x="6101" y="11646"/>
                        <a:pt x="5691" y="11773"/>
                        <a:pt x="5251" y="11773"/>
                      </a:cubicBezTo>
                      <a:cubicBezTo>
                        <a:pt x="5090" y="11773"/>
                        <a:pt x="4933" y="11755"/>
                        <a:pt x="4781" y="11724"/>
                      </a:cubicBezTo>
                      <a:cubicBezTo>
                        <a:pt x="3750" y="13677"/>
                        <a:pt x="3093" y="15854"/>
                        <a:pt x="2903" y="18164"/>
                      </a:cubicBezTo>
                      <a:cubicBezTo>
                        <a:pt x="3931" y="19266"/>
                        <a:pt x="5186" y="20154"/>
                        <a:pt x="6595" y="20750"/>
                      </a:cubicBezTo>
                      <a:cubicBezTo>
                        <a:pt x="8345" y="18059"/>
                        <a:pt x="10792" y="15833"/>
                        <a:pt x="13739" y="14349"/>
                      </a:cubicBezTo>
                      <a:close/>
                      <a:moveTo>
                        <a:pt x="17258" y="15906"/>
                      </a:moveTo>
                      <a:cubicBezTo>
                        <a:pt x="17290" y="16340"/>
                        <a:pt x="17306" y="16780"/>
                        <a:pt x="17306" y="17222"/>
                      </a:cubicBezTo>
                      <a:cubicBezTo>
                        <a:pt x="17306" y="18003"/>
                        <a:pt x="17256" y="18770"/>
                        <a:pt x="17163" y="19525"/>
                      </a:cubicBezTo>
                      <a:cubicBezTo>
                        <a:pt x="18993" y="18186"/>
                        <a:pt x="20389" y="16288"/>
                        <a:pt x="21091" y="14080"/>
                      </a:cubicBezTo>
                      <a:cubicBezTo>
                        <a:pt x="20259" y="14281"/>
                        <a:pt x="19403" y="14425"/>
                        <a:pt x="18531" y="14508"/>
                      </a:cubicBezTo>
                      <a:cubicBezTo>
                        <a:pt x="18326" y="15137"/>
                        <a:pt x="17860" y="15646"/>
                        <a:pt x="17258" y="15906"/>
                      </a:cubicBezTo>
                      <a:close/>
                      <a:moveTo>
                        <a:pt x="14278" y="12804"/>
                      </a:moveTo>
                      <a:cubicBezTo>
                        <a:pt x="14421" y="12507"/>
                        <a:pt x="14624" y="12244"/>
                        <a:pt x="14874" y="12035"/>
                      </a:cubicBezTo>
                      <a:cubicBezTo>
                        <a:pt x="14196" y="9947"/>
                        <a:pt x="13122" y="8037"/>
                        <a:pt x="11738" y="6396"/>
                      </a:cubicBezTo>
                      <a:cubicBezTo>
                        <a:pt x="11462" y="6512"/>
                        <a:pt x="11160" y="6577"/>
                        <a:pt x="10842" y="6577"/>
                      </a:cubicBezTo>
                      <a:cubicBezTo>
                        <a:pt x="10343" y="6577"/>
                        <a:pt x="9883" y="6417"/>
                        <a:pt x="9507" y="6147"/>
                      </a:cubicBezTo>
                      <a:cubicBezTo>
                        <a:pt x="8673" y="6781"/>
                        <a:pt x="7903" y="7490"/>
                        <a:pt x="7202" y="8265"/>
                      </a:cubicBezTo>
                      <a:cubicBezTo>
                        <a:pt x="7421" y="8615"/>
                        <a:pt x="7550" y="9030"/>
                        <a:pt x="7550" y="9475"/>
                      </a:cubicBezTo>
                      <a:cubicBezTo>
                        <a:pt x="7550" y="9715"/>
                        <a:pt x="7513" y="9946"/>
                        <a:pt x="7444" y="10163"/>
                      </a:cubicBezTo>
                      <a:cubicBezTo>
                        <a:pt x="9459" y="11510"/>
                        <a:pt x="11779" y="12433"/>
                        <a:pt x="14278" y="12804"/>
                      </a:cubicBezTo>
                      <a:close/>
                      <a:moveTo>
                        <a:pt x="10842" y="1982"/>
                      </a:moveTo>
                      <a:cubicBezTo>
                        <a:pt x="11448" y="1982"/>
                        <a:pt x="11999" y="2219"/>
                        <a:pt x="12409" y="2604"/>
                      </a:cubicBezTo>
                      <a:cubicBezTo>
                        <a:pt x="13608" y="2088"/>
                        <a:pt x="14870" y="1692"/>
                        <a:pt x="16183" y="1439"/>
                      </a:cubicBezTo>
                      <a:cubicBezTo>
                        <a:pt x="14599" y="526"/>
                        <a:pt x="12761" y="0"/>
                        <a:pt x="10801" y="0"/>
                      </a:cubicBezTo>
                      <a:cubicBezTo>
                        <a:pt x="9464" y="0"/>
                        <a:pt x="8183" y="245"/>
                        <a:pt x="7001" y="690"/>
                      </a:cubicBezTo>
                      <a:cubicBezTo>
                        <a:pt x="7940" y="1152"/>
                        <a:pt x="8833" y="1693"/>
                        <a:pt x="9674" y="2303"/>
                      </a:cubicBezTo>
                      <a:cubicBezTo>
                        <a:pt x="10018" y="2100"/>
                        <a:pt x="10415" y="1982"/>
                        <a:pt x="10842" y="1982"/>
                      </a:cubicBezTo>
                      <a:close/>
                      <a:moveTo>
                        <a:pt x="2954" y="9475"/>
                      </a:moveTo>
                      <a:cubicBezTo>
                        <a:pt x="2954" y="9153"/>
                        <a:pt x="3021" y="8844"/>
                        <a:pt x="3141" y="8566"/>
                      </a:cubicBezTo>
                      <a:cubicBezTo>
                        <a:pt x="2404" y="7757"/>
                        <a:pt x="1736" y="6884"/>
                        <a:pt x="1151" y="5952"/>
                      </a:cubicBezTo>
                      <a:cubicBezTo>
                        <a:pt x="417" y="7410"/>
                        <a:pt x="0" y="9056"/>
                        <a:pt x="0" y="10799"/>
                      </a:cubicBezTo>
                      <a:cubicBezTo>
                        <a:pt x="0" y="12819"/>
                        <a:pt x="556" y="14708"/>
                        <a:pt x="1521" y="16325"/>
                      </a:cubicBezTo>
                      <a:cubicBezTo>
                        <a:pt x="1866" y="14381"/>
                        <a:pt x="2520" y="12545"/>
                        <a:pt x="3424" y="10861"/>
                      </a:cubicBezTo>
                      <a:cubicBezTo>
                        <a:pt x="3130" y="10477"/>
                        <a:pt x="2954" y="9996"/>
                        <a:pt x="2954" y="9475"/>
                      </a:cubicBezTo>
                      <a:close/>
                      <a:moveTo>
                        <a:pt x="5251" y="7176"/>
                      </a:moveTo>
                      <a:cubicBezTo>
                        <a:pt x="5487" y="7176"/>
                        <a:pt x="5715" y="7213"/>
                        <a:pt x="5930" y="7278"/>
                      </a:cubicBezTo>
                      <a:cubicBezTo>
                        <a:pt x="6738" y="6372"/>
                        <a:pt x="7636" y="5547"/>
                        <a:pt x="8608" y="4813"/>
                      </a:cubicBezTo>
                      <a:cubicBezTo>
                        <a:pt x="8567" y="4642"/>
                        <a:pt x="8543" y="4464"/>
                        <a:pt x="8543" y="4280"/>
                      </a:cubicBezTo>
                      <a:cubicBezTo>
                        <a:pt x="8543" y="4026"/>
                        <a:pt x="8587" y="3781"/>
                        <a:pt x="8663" y="3552"/>
                      </a:cubicBezTo>
                      <a:cubicBezTo>
                        <a:pt x="7575" y="2771"/>
                        <a:pt x="6391" y="2115"/>
                        <a:pt x="5131" y="1609"/>
                      </a:cubicBezTo>
                      <a:cubicBezTo>
                        <a:pt x="3949" y="2338"/>
                        <a:pt x="2920" y="3289"/>
                        <a:pt x="2099" y="4405"/>
                      </a:cubicBezTo>
                      <a:cubicBezTo>
                        <a:pt x="2708" y="5484"/>
                        <a:pt x="3433" y="6491"/>
                        <a:pt x="4256" y="7407"/>
                      </a:cubicBezTo>
                      <a:cubicBezTo>
                        <a:pt x="4557" y="7261"/>
                        <a:pt x="4895" y="7176"/>
                        <a:pt x="5251" y="71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9442007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accent4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1030948" y="2943327"/>
            <a:ext cx="338588" cy="1064928"/>
            <a:chOff x="1374597" y="4327608"/>
            <a:chExt cx="451450" cy="1419904"/>
          </a:xfrm>
        </p:grpSpPr>
        <p:sp>
          <p:nvSpPr>
            <p:cNvPr id="21" name="椭圆 20"/>
            <p:cNvSpPr/>
            <p:nvPr/>
          </p:nvSpPr>
          <p:spPr bwMode="auto">
            <a:xfrm>
              <a:off x="1374597" y="4327608"/>
              <a:ext cx="451450" cy="45145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463769" y="5029594"/>
              <a:ext cx="273106" cy="27310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1503184" y="5553236"/>
              <a:ext cx="194276" cy="19427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4852" y="2943327"/>
            <a:ext cx="338588" cy="1064928"/>
            <a:chOff x="4366469" y="4327608"/>
            <a:chExt cx="451450" cy="1419904"/>
          </a:xfrm>
        </p:grpSpPr>
        <p:sp>
          <p:nvSpPr>
            <p:cNvPr id="18" name="椭圆 17"/>
            <p:cNvSpPr/>
            <p:nvPr/>
          </p:nvSpPr>
          <p:spPr bwMode="auto">
            <a:xfrm>
              <a:off x="4366469" y="4327608"/>
              <a:ext cx="451450" cy="4514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455641" y="5029594"/>
              <a:ext cx="273106" cy="27310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4495056" y="5553236"/>
              <a:ext cx="194276" cy="19427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18756" y="2943327"/>
            <a:ext cx="338588" cy="1064928"/>
            <a:chOff x="7358341" y="4327608"/>
            <a:chExt cx="451450" cy="1419904"/>
          </a:xfrm>
        </p:grpSpPr>
        <p:sp>
          <p:nvSpPr>
            <p:cNvPr id="15" name="椭圆 14"/>
            <p:cNvSpPr/>
            <p:nvPr/>
          </p:nvSpPr>
          <p:spPr bwMode="auto">
            <a:xfrm>
              <a:off x="7358341" y="4327608"/>
              <a:ext cx="451450" cy="45145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7447513" y="5029594"/>
              <a:ext cx="273106" cy="27310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7486928" y="5553236"/>
              <a:ext cx="194276" cy="19427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62660" y="2943327"/>
            <a:ext cx="338588" cy="1064928"/>
            <a:chOff x="10350213" y="4327608"/>
            <a:chExt cx="451450" cy="1419904"/>
          </a:xfrm>
        </p:grpSpPr>
        <p:sp>
          <p:nvSpPr>
            <p:cNvPr id="12" name="椭圆 11"/>
            <p:cNvSpPr/>
            <p:nvPr/>
          </p:nvSpPr>
          <p:spPr bwMode="auto">
            <a:xfrm>
              <a:off x="10350213" y="4327608"/>
              <a:ext cx="451450" cy="45145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0439385" y="5029594"/>
              <a:ext cx="273106" cy="27310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478800" y="5553236"/>
              <a:ext cx="194276" cy="19427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390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FF04BAA-1190-43F5-B03B-E0FB50011E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TextBox 48">
            <a:extLst>
              <a:ext uri="{FF2B5EF4-FFF2-40B4-BE49-F238E27FC236}">
                <a16:creationId xmlns="" xmlns:a16="http://schemas.microsoft.com/office/drawing/2014/main" id="{52A38A9B-7960-420E-87BA-C8792320C1A7}"/>
              </a:ext>
            </a:extLst>
          </p:cNvPr>
          <p:cNvSpPr txBox="1"/>
          <p:nvPr/>
        </p:nvSpPr>
        <p:spPr>
          <a:xfrm>
            <a:off x="1115616" y="1563638"/>
            <a:ext cx="441386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        03</a:t>
            </a:r>
          </a:p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GB" altLang="zh-CN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="" xmlns:a16="http://schemas.microsoft.com/office/drawing/2014/main" id="{1BAB6AAB-A91A-4B63-8BE5-A6A8CE989A8E}"/>
              </a:ext>
            </a:extLst>
          </p:cNvPr>
          <p:cNvSpPr txBox="1"/>
          <p:nvPr/>
        </p:nvSpPr>
        <p:spPr>
          <a:xfrm>
            <a:off x="1598292" y="2889030"/>
            <a:ext cx="254165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7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752422" y="1545638"/>
            <a:ext cx="1352157" cy="874032"/>
            <a:chOff x="2752422" y="1545638"/>
            <a:chExt cx="1352157" cy="874032"/>
          </a:xfrm>
        </p:grpSpPr>
        <p:sp>
          <p:nvSpPr>
            <p:cNvPr id="18" name="Freeform: Shape 2"/>
            <p:cNvSpPr>
              <a:spLocks/>
            </p:cNvSpPr>
            <p:nvPr/>
          </p:nvSpPr>
          <p:spPr bwMode="auto">
            <a:xfrm>
              <a:off x="3024681" y="2335617"/>
              <a:ext cx="58167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6"/>
            <p:cNvSpPr>
              <a:spLocks/>
            </p:cNvSpPr>
            <p:nvPr/>
          </p:nvSpPr>
          <p:spPr bwMode="auto">
            <a:xfrm>
              <a:off x="2752422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7"/>
            <p:cNvSpPr>
              <a:spLocks/>
            </p:cNvSpPr>
            <p:nvPr/>
          </p:nvSpPr>
          <p:spPr bwMode="auto">
            <a:xfrm>
              <a:off x="3446773" y="1574874"/>
              <a:ext cx="657806" cy="2576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accent2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4" name="Freeform: Shape 8"/>
            <p:cNvSpPr>
              <a:spLocks/>
            </p:cNvSpPr>
            <p:nvPr/>
          </p:nvSpPr>
          <p:spPr bwMode="auto">
            <a:xfrm>
              <a:off x="3090461" y="1856879"/>
              <a:ext cx="197951" cy="2521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399" y="13966"/>
                  </a:moveTo>
                  <a:cubicBezTo>
                    <a:pt x="13339" y="14096"/>
                    <a:pt x="13959" y="14194"/>
                    <a:pt x="13959" y="14876"/>
                  </a:cubicBezTo>
                  <a:cubicBezTo>
                    <a:pt x="13959" y="15655"/>
                    <a:pt x="13174" y="16143"/>
                    <a:pt x="11399" y="16338"/>
                  </a:cubicBezTo>
                  <a:cubicBezTo>
                    <a:pt x="11399" y="16338"/>
                    <a:pt x="11399" y="13966"/>
                    <a:pt x="11399" y="13966"/>
                  </a:cubicBezTo>
                  <a:close/>
                  <a:moveTo>
                    <a:pt x="9994" y="9452"/>
                  </a:moveTo>
                  <a:lnTo>
                    <a:pt x="9994" y="11660"/>
                  </a:lnTo>
                  <a:cubicBezTo>
                    <a:pt x="8342" y="11530"/>
                    <a:pt x="7516" y="11433"/>
                    <a:pt x="7516" y="10653"/>
                  </a:cubicBezTo>
                  <a:cubicBezTo>
                    <a:pt x="7516" y="10458"/>
                    <a:pt x="7599" y="10264"/>
                    <a:pt x="7847" y="10069"/>
                  </a:cubicBezTo>
                  <a:cubicBezTo>
                    <a:pt x="8302" y="9646"/>
                    <a:pt x="9003" y="9516"/>
                    <a:pt x="9994" y="9452"/>
                  </a:cubicBezTo>
                  <a:close/>
                  <a:moveTo>
                    <a:pt x="14910" y="10978"/>
                  </a:moveTo>
                  <a:lnTo>
                    <a:pt x="15157" y="11076"/>
                  </a:lnTo>
                  <a:lnTo>
                    <a:pt x="16643" y="8737"/>
                  </a:lnTo>
                  <a:lnTo>
                    <a:pt x="16437" y="8607"/>
                  </a:lnTo>
                  <a:cubicBezTo>
                    <a:pt x="16231" y="8737"/>
                    <a:pt x="16107" y="8802"/>
                    <a:pt x="15983" y="8802"/>
                  </a:cubicBezTo>
                  <a:cubicBezTo>
                    <a:pt x="15859" y="8802"/>
                    <a:pt x="15736" y="8802"/>
                    <a:pt x="15571" y="8704"/>
                  </a:cubicBezTo>
                  <a:cubicBezTo>
                    <a:pt x="13546" y="8087"/>
                    <a:pt x="12597" y="7795"/>
                    <a:pt x="11399" y="7795"/>
                  </a:cubicBezTo>
                  <a:lnTo>
                    <a:pt x="11399" y="7340"/>
                  </a:lnTo>
                  <a:cubicBezTo>
                    <a:pt x="11399" y="7113"/>
                    <a:pt x="11564" y="6950"/>
                    <a:pt x="12059" y="6853"/>
                  </a:cubicBezTo>
                  <a:lnTo>
                    <a:pt x="12059" y="6626"/>
                  </a:lnTo>
                  <a:lnTo>
                    <a:pt x="9458" y="6626"/>
                  </a:lnTo>
                  <a:lnTo>
                    <a:pt x="9458" y="6853"/>
                  </a:lnTo>
                  <a:cubicBezTo>
                    <a:pt x="9912" y="6950"/>
                    <a:pt x="9994" y="7145"/>
                    <a:pt x="9994" y="7340"/>
                  </a:cubicBezTo>
                  <a:lnTo>
                    <a:pt x="9994" y="7730"/>
                  </a:lnTo>
                  <a:cubicBezTo>
                    <a:pt x="6815" y="7827"/>
                    <a:pt x="4956" y="9029"/>
                    <a:pt x="4956" y="10913"/>
                  </a:cubicBezTo>
                  <a:cubicBezTo>
                    <a:pt x="4956" y="12830"/>
                    <a:pt x="6277" y="13512"/>
                    <a:pt x="9994" y="13772"/>
                  </a:cubicBezTo>
                  <a:lnTo>
                    <a:pt x="9994" y="16273"/>
                  </a:lnTo>
                  <a:cubicBezTo>
                    <a:pt x="7434" y="16078"/>
                    <a:pt x="6154" y="15298"/>
                    <a:pt x="6154" y="14616"/>
                  </a:cubicBezTo>
                  <a:lnTo>
                    <a:pt x="5905" y="14519"/>
                  </a:lnTo>
                  <a:lnTo>
                    <a:pt x="4543" y="16955"/>
                  </a:lnTo>
                  <a:lnTo>
                    <a:pt x="4749" y="17052"/>
                  </a:lnTo>
                  <a:cubicBezTo>
                    <a:pt x="4956" y="16955"/>
                    <a:pt x="5038" y="16922"/>
                    <a:pt x="5163" y="16922"/>
                  </a:cubicBezTo>
                  <a:cubicBezTo>
                    <a:pt x="5203" y="16922"/>
                    <a:pt x="5369" y="16922"/>
                    <a:pt x="5451" y="16987"/>
                  </a:cubicBezTo>
                  <a:cubicBezTo>
                    <a:pt x="7021" y="17604"/>
                    <a:pt x="8548" y="17962"/>
                    <a:pt x="9994" y="18027"/>
                  </a:cubicBezTo>
                  <a:lnTo>
                    <a:pt x="9994" y="18514"/>
                  </a:lnTo>
                  <a:cubicBezTo>
                    <a:pt x="9994" y="18774"/>
                    <a:pt x="9912" y="18936"/>
                    <a:pt x="9458" y="19033"/>
                  </a:cubicBezTo>
                  <a:lnTo>
                    <a:pt x="9458" y="19261"/>
                  </a:lnTo>
                  <a:lnTo>
                    <a:pt x="12059" y="19261"/>
                  </a:lnTo>
                  <a:lnTo>
                    <a:pt x="12059" y="19033"/>
                  </a:lnTo>
                  <a:cubicBezTo>
                    <a:pt x="11564" y="18936"/>
                    <a:pt x="11399" y="18806"/>
                    <a:pt x="11399" y="18514"/>
                  </a:cubicBezTo>
                  <a:lnTo>
                    <a:pt x="11399" y="18027"/>
                  </a:lnTo>
                  <a:cubicBezTo>
                    <a:pt x="14579" y="17897"/>
                    <a:pt x="16643" y="16630"/>
                    <a:pt x="16643" y="14746"/>
                  </a:cubicBezTo>
                  <a:cubicBezTo>
                    <a:pt x="16643" y="12927"/>
                    <a:pt x="14910" y="11985"/>
                    <a:pt x="11729" y="11758"/>
                  </a:cubicBezTo>
                  <a:lnTo>
                    <a:pt x="11399" y="11758"/>
                  </a:lnTo>
                  <a:lnTo>
                    <a:pt x="11399" y="9484"/>
                  </a:lnTo>
                  <a:cubicBezTo>
                    <a:pt x="12142" y="9516"/>
                    <a:pt x="12927" y="9679"/>
                    <a:pt x="13711" y="10004"/>
                  </a:cubicBezTo>
                  <a:cubicBezTo>
                    <a:pt x="14703" y="10426"/>
                    <a:pt x="14910" y="10621"/>
                    <a:pt x="14910" y="10978"/>
                  </a:cubicBezTo>
                  <a:close/>
                  <a:moveTo>
                    <a:pt x="21599" y="13089"/>
                  </a:moveTo>
                  <a:cubicBezTo>
                    <a:pt x="21599" y="17799"/>
                    <a:pt x="16768" y="21600"/>
                    <a:pt x="10820" y="21600"/>
                  </a:cubicBezTo>
                  <a:cubicBezTo>
                    <a:pt x="4832" y="21600"/>
                    <a:pt x="0" y="17799"/>
                    <a:pt x="0" y="13089"/>
                  </a:cubicBezTo>
                  <a:cubicBezTo>
                    <a:pt x="0" y="9581"/>
                    <a:pt x="2685" y="6593"/>
                    <a:pt x="6525" y="5294"/>
                  </a:cubicBezTo>
                  <a:lnTo>
                    <a:pt x="3841" y="649"/>
                  </a:lnTo>
                  <a:cubicBezTo>
                    <a:pt x="3841" y="194"/>
                    <a:pt x="4212" y="0"/>
                    <a:pt x="4749" y="0"/>
                  </a:cubicBezTo>
                  <a:lnTo>
                    <a:pt x="16850" y="0"/>
                  </a:lnTo>
                  <a:cubicBezTo>
                    <a:pt x="17388" y="0"/>
                    <a:pt x="17759" y="162"/>
                    <a:pt x="17759" y="649"/>
                  </a:cubicBezTo>
                  <a:lnTo>
                    <a:pt x="15075" y="5294"/>
                  </a:lnTo>
                  <a:cubicBezTo>
                    <a:pt x="18915" y="6593"/>
                    <a:pt x="21599" y="9581"/>
                    <a:pt x="21599" y="130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05240" y="1545638"/>
            <a:ext cx="1352158" cy="874032"/>
            <a:chOff x="6805240" y="1545638"/>
            <a:chExt cx="1352158" cy="874032"/>
          </a:xfrm>
        </p:grpSpPr>
        <p:sp>
          <p:nvSpPr>
            <p:cNvPr id="19" name="Freeform: Shape 3"/>
            <p:cNvSpPr>
              <a:spLocks/>
            </p:cNvSpPr>
            <p:nvPr/>
          </p:nvSpPr>
          <p:spPr bwMode="auto">
            <a:xfrm>
              <a:off x="7118308" y="2335617"/>
              <a:ext cx="58106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9"/>
            <p:cNvSpPr>
              <a:spLocks/>
            </p:cNvSpPr>
            <p:nvPr/>
          </p:nvSpPr>
          <p:spPr bwMode="auto">
            <a:xfrm>
              <a:off x="6805240" y="1545638"/>
              <a:ext cx="873421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0"/>
            <p:cNvSpPr>
              <a:spLocks/>
            </p:cNvSpPr>
            <p:nvPr/>
          </p:nvSpPr>
          <p:spPr bwMode="auto">
            <a:xfrm>
              <a:off x="7499592" y="1574874"/>
              <a:ext cx="657806" cy="2576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accent4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Freeform: Shape 11"/>
            <p:cNvSpPr>
              <a:spLocks/>
            </p:cNvSpPr>
            <p:nvPr/>
          </p:nvSpPr>
          <p:spPr bwMode="auto">
            <a:xfrm>
              <a:off x="7118308" y="1836170"/>
              <a:ext cx="247286" cy="292968"/>
            </a:xfrm>
            <a:custGeom>
              <a:avLst/>
              <a:gdLst>
                <a:gd name="T0" fmla="+- 0 10878 157"/>
                <a:gd name="T1" fmla="*/ T0 w 21443"/>
                <a:gd name="T2" fmla="+- 0 10790 113"/>
                <a:gd name="T3" fmla="*/ 10790 h 21354"/>
                <a:gd name="T4" fmla="+- 0 10878 157"/>
                <a:gd name="T5" fmla="*/ T4 w 21443"/>
                <a:gd name="T6" fmla="+- 0 10790 113"/>
                <a:gd name="T7" fmla="*/ 10790 h 21354"/>
                <a:gd name="T8" fmla="+- 0 10878 157"/>
                <a:gd name="T9" fmla="*/ T8 w 21443"/>
                <a:gd name="T10" fmla="+- 0 10790 113"/>
                <a:gd name="T11" fmla="*/ 10790 h 21354"/>
                <a:gd name="T12" fmla="+- 0 10878 157"/>
                <a:gd name="T13" fmla="*/ T12 w 21443"/>
                <a:gd name="T14" fmla="+- 0 10790 113"/>
                <a:gd name="T15" fmla="*/ 10790 h 213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43" h="21354">
                  <a:moveTo>
                    <a:pt x="14943" y="4112"/>
                  </a:moveTo>
                  <a:cubicBezTo>
                    <a:pt x="14943" y="4251"/>
                    <a:pt x="14910" y="4333"/>
                    <a:pt x="14877" y="4444"/>
                  </a:cubicBezTo>
                  <a:cubicBezTo>
                    <a:pt x="14844" y="4582"/>
                    <a:pt x="14877" y="4665"/>
                    <a:pt x="14812" y="4831"/>
                  </a:cubicBezTo>
                  <a:cubicBezTo>
                    <a:pt x="15402" y="4500"/>
                    <a:pt x="16026" y="4472"/>
                    <a:pt x="16814" y="4416"/>
                  </a:cubicBezTo>
                  <a:cubicBezTo>
                    <a:pt x="17602" y="4333"/>
                    <a:pt x="18521" y="4223"/>
                    <a:pt x="19506" y="3837"/>
                  </a:cubicBezTo>
                  <a:cubicBezTo>
                    <a:pt x="20425" y="3505"/>
                    <a:pt x="20885" y="3007"/>
                    <a:pt x="20917" y="2455"/>
                  </a:cubicBezTo>
                  <a:cubicBezTo>
                    <a:pt x="20917" y="1820"/>
                    <a:pt x="20360" y="1157"/>
                    <a:pt x="19539" y="770"/>
                  </a:cubicBezTo>
                  <a:cubicBezTo>
                    <a:pt x="19506" y="743"/>
                    <a:pt x="19440" y="715"/>
                    <a:pt x="19375" y="687"/>
                  </a:cubicBezTo>
                  <a:cubicBezTo>
                    <a:pt x="18587" y="356"/>
                    <a:pt x="17799" y="356"/>
                    <a:pt x="17208" y="743"/>
                  </a:cubicBezTo>
                  <a:cubicBezTo>
                    <a:pt x="15370" y="1930"/>
                    <a:pt x="15107" y="3284"/>
                    <a:pt x="14943" y="4112"/>
                  </a:cubicBezTo>
                  <a:close/>
                  <a:moveTo>
                    <a:pt x="14648" y="8863"/>
                  </a:moveTo>
                  <a:cubicBezTo>
                    <a:pt x="15173" y="8118"/>
                    <a:pt x="15008" y="7206"/>
                    <a:pt x="14385" y="6599"/>
                  </a:cubicBezTo>
                  <a:lnTo>
                    <a:pt x="13269" y="6018"/>
                  </a:lnTo>
                  <a:cubicBezTo>
                    <a:pt x="12284" y="5742"/>
                    <a:pt x="11168" y="6101"/>
                    <a:pt x="10610" y="6902"/>
                  </a:cubicBezTo>
                  <a:cubicBezTo>
                    <a:pt x="9986" y="7841"/>
                    <a:pt x="10347" y="9030"/>
                    <a:pt x="11463" y="9582"/>
                  </a:cubicBezTo>
                  <a:cubicBezTo>
                    <a:pt x="12580" y="10106"/>
                    <a:pt x="14024" y="9803"/>
                    <a:pt x="14648" y="8863"/>
                  </a:cubicBezTo>
                  <a:close/>
                  <a:moveTo>
                    <a:pt x="17208" y="11598"/>
                  </a:moveTo>
                  <a:lnTo>
                    <a:pt x="10839" y="20879"/>
                  </a:lnTo>
                  <a:cubicBezTo>
                    <a:pt x="10544" y="21321"/>
                    <a:pt x="9887" y="21487"/>
                    <a:pt x="9395" y="21238"/>
                  </a:cubicBezTo>
                  <a:lnTo>
                    <a:pt x="564" y="16929"/>
                  </a:lnTo>
                  <a:cubicBezTo>
                    <a:pt x="39" y="16680"/>
                    <a:pt x="-157" y="16128"/>
                    <a:pt x="138" y="15686"/>
                  </a:cubicBezTo>
                  <a:lnTo>
                    <a:pt x="6506" y="6405"/>
                  </a:lnTo>
                  <a:lnTo>
                    <a:pt x="11693" y="3670"/>
                  </a:lnTo>
                  <a:lnTo>
                    <a:pt x="14188" y="4858"/>
                  </a:lnTo>
                  <a:cubicBezTo>
                    <a:pt x="14352" y="4472"/>
                    <a:pt x="14319" y="4444"/>
                    <a:pt x="14418" y="4058"/>
                  </a:cubicBezTo>
                  <a:cubicBezTo>
                    <a:pt x="14648" y="3201"/>
                    <a:pt x="14877" y="1682"/>
                    <a:pt x="16913" y="384"/>
                  </a:cubicBezTo>
                  <a:cubicBezTo>
                    <a:pt x="17602" y="-113"/>
                    <a:pt x="18653" y="-113"/>
                    <a:pt x="19604" y="301"/>
                  </a:cubicBezTo>
                  <a:cubicBezTo>
                    <a:pt x="20129" y="494"/>
                    <a:pt x="20590" y="826"/>
                    <a:pt x="20917" y="1185"/>
                  </a:cubicBezTo>
                  <a:cubicBezTo>
                    <a:pt x="21246" y="1599"/>
                    <a:pt x="21410" y="2041"/>
                    <a:pt x="21442" y="2455"/>
                  </a:cubicBezTo>
                  <a:cubicBezTo>
                    <a:pt x="21410" y="2980"/>
                    <a:pt x="21115" y="3698"/>
                    <a:pt x="19735" y="4251"/>
                  </a:cubicBezTo>
                  <a:cubicBezTo>
                    <a:pt x="18653" y="4665"/>
                    <a:pt x="17733" y="4775"/>
                    <a:pt x="16880" y="4858"/>
                  </a:cubicBezTo>
                  <a:cubicBezTo>
                    <a:pt x="16125" y="4942"/>
                    <a:pt x="15533" y="4996"/>
                    <a:pt x="15041" y="5273"/>
                  </a:cubicBezTo>
                  <a:lnTo>
                    <a:pt x="17471" y="6460"/>
                  </a:lnTo>
                  <a:cubicBezTo>
                    <a:pt x="17471" y="6460"/>
                    <a:pt x="17208" y="11598"/>
                    <a:pt x="17208" y="115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6013" y="1545638"/>
            <a:ext cx="1352157" cy="874032"/>
            <a:chOff x="726013" y="1545638"/>
            <a:chExt cx="1352157" cy="874032"/>
          </a:xfrm>
        </p:grpSpPr>
        <p:sp>
          <p:nvSpPr>
            <p:cNvPr id="21" name="Freeform: Shape 5"/>
            <p:cNvSpPr>
              <a:spLocks/>
            </p:cNvSpPr>
            <p:nvPr/>
          </p:nvSpPr>
          <p:spPr bwMode="auto">
            <a:xfrm>
              <a:off x="1018371" y="2335617"/>
              <a:ext cx="58167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2"/>
            <p:cNvSpPr>
              <a:spLocks/>
            </p:cNvSpPr>
            <p:nvPr/>
          </p:nvSpPr>
          <p:spPr bwMode="auto">
            <a:xfrm>
              <a:off x="726013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>
              <a:off x="1420364" y="1574874"/>
              <a:ext cx="657806" cy="2576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0" name="Freeform: Shape 14"/>
            <p:cNvSpPr>
              <a:spLocks/>
            </p:cNvSpPr>
            <p:nvPr/>
          </p:nvSpPr>
          <p:spPr bwMode="auto">
            <a:xfrm>
              <a:off x="1028726" y="1888551"/>
              <a:ext cx="268604" cy="1882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8831" y="1545638"/>
            <a:ext cx="1352157" cy="874032"/>
            <a:chOff x="4778831" y="1545638"/>
            <a:chExt cx="1352157" cy="874032"/>
          </a:xfrm>
        </p:grpSpPr>
        <p:sp>
          <p:nvSpPr>
            <p:cNvPr id="20" name="Freeform: Shape 4"/>
            <p:cNvSpPr>
              <a:spLocks/>
            </p:cNvSpPr>
            <p:nvPr/>
          </p:nvSpPr>
          <p:spPr bwMode="auto">
            <a:xfrm>
              <a:off x="5048654" y="2335617"/>
              <a:ext cx="581062" cy="84053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5"/>
            <p:cNvSpPr>
              <a:spLocks/>
            </p:cNvSpPr>
            <p:nvPr/>
          </p:nvSpPr>
          <p:spPr bwMode="auto">
            <a:xfrm>
              <a:off x="4778831" y="1545638"/>
              <a:ext cx="874030" cy="874032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6"/>
            <p:cNvSpPr>
              <a:spLocks/>
            </p:cNvSpPr>
            <p:nvPr/>
          </p:nvSpPr>
          <p:spPr bwMode="auto">
            <a:xfrm>
              <a:off x="5473182" y="1574874"/>
              <a:ext cx="657806" cy="2576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accent3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3" name="Freeform: Shape 17"/>
            <p:cNvSpPr>
              <a:spLocks/>
            </p:cNvSpPr>
            <p:nvPr/>
          </p:nvSpPr>
          <p:spPr bwMode="auto">
            <a:xfrm>
              <a:off x="5093726" y="1869060"/>
              <a:ext cx="244241" cy="2271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726013" y="2730906"/>
            <a:ext cx="7886271" cy="642945"/>
            <a:chOff x="1768931" y="3638220"/>
            <a:chExt cx="9678094" cy="857260"/>
          </a:xfrm>
        </p:grpSpPr>
        <p:grpSp>
          <p:nvGrpSpPr>
            <p:cNvPr id="6" name="Group 19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TextBox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dirty="0">
                    <a:cs typeface="+mn-ea"/>
                    <a:sym typeface="+mn-lt"/>
                  </a:rPr>
                </a:br>
                <a:r>
                  <a:rPr lang="zh-CN" altLang="en-US" sz="1000" dirty="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20"/>
            <p:cNvGrpSpPr/>
            <p:nvPr/>
          </p:nvGrpSpPr>
          <p:grpSpPr>
            <a:xfrm>
              <a:off x="4257836" y="3638220"/>
              <a:ext cx="2213143" cy="857260"/>
              <a:chOff x="1859909" y="5001250"/>
              <a:chExt cx="2213143" cy="857260"/>
            </a:xfrm>
          </p:grpSpPr>
          <p:sp>
            <p:nvSpPr>
              <p:cNvPr id="14" name="TextBox 27"/>
              <p:cNvSpPr txBox="1">
                <a:spLocks/>
              </p:cNvSpPr>
              <p:nvPr/>
            </p:nvSpPr>
            <p:spPr bwMode="auto">
              <a:xfrm>
                <a:off x="1859909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TextBox 28"/>
              <p:cNvSpPr txBox="1">
                <a:spLocks/>
              </p:cNvSpPr>
              <p:nvPr/>
            </p:nvSpPr>
            <p:spPr bwMode="auto">
              <a:xfrm>
                <a:off x="1859909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21"/>
            <p:cNvGrpSpPr/>
            <p:nvPr/>
          </p:nvGrpSpPr>
          <p:grpSpPr>
            <a:xfrm>
              <a:off x="6742583" y="3638220"/>
              <a:ext cx="2213144" cy="857260"/>
              <a:chOff x="1982802" y="5001250"/>
              <a:chExt cx="2213144" cy="857260"/>
            </a:xfrm>
          </p:grpSpPr>
          <p:sp>
            <p:nvSpPr>
              <p:cNvPr id="12" name="TextBox 25"/>
              <p:cNvSpPr txBox="1">
                <a:spLocks/>
              </p:cNvSpPr>
              <p:nvPr/>
            </p:nvSpPr>
            <p:spPr bwMode="auto">
              <a:xfrm>
                <a:off x="1982803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TextBox 26"/>
              <p:cNvSpPr txBox="1">
                <a:spLocks/>
              </p:cNvSpPr>
              <p:nvPr/>
            </p:nvSpPr>
            <p:spPr bwMode="auto">
              <a:xfrm>
                <a:off x="1982802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9233882" y="3638220"/>
              <a:ext cx="2213143" cy="857260"/>
              <a:chOff x="2112247" y="5001250"/>
              <a:chExt cx="2213143" cy="857260"/>
            </a:xfrm>
          </p:grpSpPr>
          <p:sp>
            <p:nvSpPr>
              <p:cNvPr id="10" name="TextBox 23"/>
              <p:cNvSpPr txBox="1">
                <a:spLocks/>
              </p:cNvSpPr>
              <p:nvPr/>
            </p:nvSpPr>
            <p:spPr bwMode="auto">
              <a:xfrm>
                <a:off x="2112247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1" name="TextBox 24"/>
              <p:cNvSpPr txBox="1">
                <a:spLocks/>
              </p:cNvSpPr>
              <p:nvPr/>
            </p:nvSpPr>
            <p:spPr bwMode="auto">
              <a:xfrm>
                <a:off x="2112247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39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986100" y="1572639"/>
            <a:ext cx="3390486" cy="2817595"/>
            <a:chOff x="3981466" y="2096852"/>
            <a:chExt cx="4520648" cy="3756793"/>
          </a:xfrm>
        </p:grpSpPr>
        <p:grpSp>
          <p:nvGrpSpPr>
            <p:cNvPr id="17" name="Group 47"/>
            <p:cNvGrpSpPr/>
            <p:nvPr/>
          </p:nvGrpSpPr>
          <p:grpSpPr>
            <a:xfrm>
              <a:off x="5728045" y="2096852"/>
              <a:ext cx="913032" cy="852330"/>
              <a:chOff x="4156859" y="1335233"/>
              <a:chExt cx="756519" cy="706222"/>
            </a:xfrm>
          </p:grpSpPr>
          <p:sp>
            <p:nvSpPr>
              <p:cNvPr id="49" name="Freeform: Shape 32"/>
              <p:cNvSpPr>
                <a:spLocks/>
              </p:cNvSpPr>
              <p:nvPr/>
            </p:nvSpPr>
            <p:spPr bwMode="auto">
              <a:xfrm rot="2651534" flipV="1">
                <a:off x="4247020" y="1373774"/>
                <a:ext cx="665101" cy="667681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3"/>
              <p:cNvSpPr>
                <a:spLocks/>
              </p:cNvSpPr>
              <p:nvPr/>
            </p:nvSpPr>
            <p:spPr bwMode="auto">
              <a:xfrm rot="2651534" flipV="1">
                <a:off x="4156859" y="1335233"/>
                <a:ext cx="756519" cy="705062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42"/>
            <p:cNvGrpSpPr/>
            <p:nvPr/>
          </p:nvGrpSpPr>
          <p:grpSpPr>
            <a:xfrm>
              <a:off x="5617889" y="3501593"/>
              <a:ext cx="1269614" cy="2352052"/>
              <a:chOff x="4065589" y="2499171"/>
              <a:chExt cx="1051976" cy="194886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6" name="Freeform: Shape 6"/>
              <p:cNvSpPr>
                <a:spLocks/>
              </p:cNvSpPr>
              <p:nvPr/>
            </p:nvSpPr>
            <p:spPr bwMode="auto">
              <a:xfrm>
                <a:off x="4366497" y="2499171"/>
                <a:ext cx="467369" cy="1948860"/>
              </a:xfrm>
              <a:custGeom>
                <a:avLst/>
                <a:gdLst>
                  <a:gd name="T0" fmla="*/ 192 w 192"/>
                  <a:gd name="T1" fmla="*/ 804 h 804"/>
                  <a:gd name="T2" fmla="*/ 86 w 192"/>
                  <a:gd name="T3" fmla="*/ 0 h 804"/>
                  <a:gd name="T4" fmla="*/ 0 w 192"/>
                  <a:gd name="T5" fmla="*/ 804 h 804"/>
                  <a:gd name="T6" fmla="*/ 192 w 192"/>
                  <a:gd name="T7" fmla="*/ 80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804">
                    <a:moveTo>
                      <a:pt x="192" y="804"/>
                    </a:moveTo>
                    <a:cubicBezTo>
                      <a:pt x="192" y="804"/>
                      <a:pt x="145" y="519"/>
                      <a:pt x="86" y="0"/>
                    </a:cubicBezTo>
                    <a:cubicBezTo>
                      <a:pt x="86" y="0"/>
                      <a:pt x="44" y="660"/>
                      <a:pt x="0" y="804"/>
                    </a:cubicBezTo>
                    <a:cubicBezTo>
                      <a:pt x="0" y="804"/>
                      <a:pt x="98" y="766"/>
                      <a:pt x="192" y="8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7"/>
              <p:cNvSpPr>
                <a:spLocks/>
              </p:cNvSpPr>
              <p:nvPr/>
            </p:nvSpPr>
            <p:spPr bwMode="auto">
              <a:xfrm>
                <a:off x="4625868" y="2960137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9"/>
              <p:cNvSpPr>
                <a:spLocks/>
              </p:cNvSpPr>
              <p:nvPr/>
            </p:nvSpPr>
            <p:spPr bwMode="auto">
              <a:xfrm flipH="1">
                <a:off x="4065589" y="2967821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3"/>
            <p:cNvGrpSpPr/>
            <p:nvPr/>
          </p:nvGrpSpPr>
          <p:grpSpPr>
            <a:xfrm rot="16456420">
              <a:off x="6520826" y="3809095"/>
              <a:ext cx="850930" cy="913032"/>
              <a:chOff x="5311775" y="1575259"/>
              <a:chExt cx="1022350" cy="1096963"/>
            </a:xfrm>
          </p:grpSpPr>
          <p:sp>
            <p:nvSpPr>
              <p:cNvPr id="44" name="Freeform: Shape 12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1"/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4"/>
            <p:cNvGrpSpPr/>
            <p:nvPr/>
          </p:nvGrpSpPr>
          <p:grpSpPr>
            <a:xfrm rot="5143580" flipH="1">
              <a:off x="5068959" y="3809095"/>
              <a:ext cx="850930" cy="913032"/>
              <a:chOff x="5311775" y="1575259"/>
              <a:chExt cx="1022350" cy="1096963"/>
            </a:xfrm>
          </p:grpSpPr>
          <p:sp>
            <p:nvSpPr>
              <p:cNvPr id="42" name="Freeform: Shape 15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6"/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Oval 17"/>
            <p:cNvSpPr/>
            <p:nvPr/>
          </p:nvSpPr>
          <p:spPr>
            <a:xfrm>
              <a:off x="6087455" y="3404234"/>
              <a:ext cx="265803" cy="2658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Group 19"/>
            <p:cNvGrpSpPr/>
            <p:nvPr/>
          </p:nvGrpSpPr>
          <p:grpSpPr>
            <a:xfrm rot="13676870">
              <a:off x="6726911" y="2998041"/>
              <a:ext cx="850930" cy="913032"/>
              <a:chOff x="5311775" y="1575258"/>
              <a:chExt cx="1022350" cy="1096963"/>
            </a:xfrm>
          </p:grpSpPr>
          <p:sp>
            <p:nvSpPr>
              <p:cNvPr id="40" name="Freeform: Shape 20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1"/>
              <p:cNvSpPr>
                <a:spLocks/>
              </p:cNvSpPr>
              <p:nvPr/>
            </p:nvSpPr>
            <p:spPr bwMode="auto">
              <a:xfrm rot="16200000" flipV="1">
                <a:off x="5274468" y="1612565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 rot="13676870">
              <a:off x="4931631" y="2998041"/>
              <a:ext cx="850930" cy="913032"/>
              <a:chOff x="5311775" y="1575259"/>
              <a:chExt cx="1022350" cy="1096963"/>
            </a:xfrm>
          </p:grpSpPr>
          <p:sp>
            <p:nvSpPr>
              <p:cNvPr id="38" name="Freeform: Shape 23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4"/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25"/>
            <p:cNvGrpSpPr/>
            <p:nvPr/>
          </p:nvGrpSpPr>
          <p:grpSpPr>
            <a:xfrm rot="10977025">
              <a:off x="6459160" y="2292311"/>
              <a:ext cx="850929" cy="913032"/>
              <a:chOff x="5311775" y="1575259"/>
              <a:chExt cx="1022350" cy="1096963"/>
            </a:xfrm>
          </p:grpSpPr>
          <p:sp>
            <p:nvSpPr>
              <p:cNvPr id="36" name="Freeform: Shape 26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7"/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28"/>
            <p:cNvGrpSpPr/>
            <p:nvPr/>
          </p:nvGrpSpPr>
          <p:grpSpPr>
            <a:xfrm rot="10622975" flipH="1">
              <a:off x="5130624" y="2292312"/>
              <a:ext cx="850929" cy="913032"/>
              <a:chOff x="5311775" y="1575259"/>
              <a:chExt cx="1022350" cy="1096963"/>
            </a:xfrm>
          </p:grpSpPr>
          <p:sp>
            <p:nvSpPr>
              <p:cNvPr id="34" name="Freeform: Shape 29"/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30"/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Freeform: Shape 35"/>
            <p:cNvSpPr>
              <a:spLocks/>
            </p:cNvSpPr>
            <p:nvPr/>
          </p:nvSpPr>
          <p:spPr bwMode="auto">
            <a:xfrm rot="10090687" flipV="1">
              <a:off x="734524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7"/>
            <p:cNvSpPr>
              <a:spLocks/>
            </p:cNvSpPr>
            <p:nvPr/>
          </p:nvSpPr>
          <p:spPr bwMode="auto">
            <a:xfrm rot="11509313" flipH="1" flipV="1">
              <a:off x="444122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38"/>
            <p:cNvSpPr>
              <a:spLocks/>
            </p:cNvSpPr>
            <p:nvPr/>
          </p:nvSpPr>
          <p:spPr bwMode="auto">
            <a:xfrm rot="11509313">
              <a:off x="7345241" y="2548072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39"/>
            <p:cNvSpPr>
              <a:spLocks/>
            </p:cNvSpPr>
            <p:nvPr/>
          </p:nvSpPr>
          <p:spPr bwMode="auto">
            <a:xfrm rot="10090687" flipH="1">
              <a:off x="4440282" y="2548071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Oval 43"/>
            <p:cNvSpPr>
              <a:spLocks/>
            </p:cNvSpPr>
            <p:nvPr/>
          </p:nvSpPr>
          <p:spPr bwMode="auto">
            <a:xfrm flipH="1">
              <a:off x="8298195" y="2602316"/>
              <a:ext cx="203919" cy="20391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Oval 45"/>
            <p:cNvSpPr>
              <a:spLocks/>
            </p:cNvSpPr>
            <p:nvPr/>
          </p:nvSpPr>
          <p:spPr bwMode="auto">
            <a:xfrm flipH="1">
              <a:off x="3981466" y="2602316"/>
              <a:ext cx="203919" cy="2039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Oval 48"/>
            <p:cNvSpPr>
              <a:spLocks/>
            </p:cNvSpPr>
            <p:nvPr/>
          </p:nvSpPr>
          <p:spPr bwMode="auto">
            <a:xfrm flipH="1">
              <a:off x="8298195" y="4175739"/>
              <a:ext cx="203919" cy="2039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Oval 50"/>
            <p:cNvSpPr>
              <a:spLocks/>
            </p:cNvSpPr>
            <p:nvPr/>
          </p:nvSpPr>
          <p:spPr bwMode="auto">
            <a:xfrm flipH="1">
              <a:off x="3981466" y="4175739"/>
              <a:ext cx="203919" cy="2039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46"/>
          <p:cNvGrpSpPr/>
          <p:nvPr/>
        </p:nvGrpSpPr>
        <p:grpSpPr>
          <a:xfrm>
            <a:off x="6376586" y="3004639"/>
            <a:ext cx="2117690" cy="755243"/>
            <a:chOff x="1197898" y="2503545"/>
            <a:chExt cx="2198693" cy="1006991"/>
          </a:xfrm>
        </p:grpSpPr>
        <p:sp>
          <p:nvSpPr>
            <p:cNvPr id="15" name="TextBox 4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5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53"/>
          <p:cNvGrpSpPr/>
          <p:nvPr/>
        </p:nvGrpSpPr>
        <p:grpSpPr>
          <a:xfrm>
            <a:off x="6376586" y="1826267"/>
            <a:ext cx="2117690" cy="755243"/>
            <a:chOff x="1197898" y="2503545"/>
            <a:chExt cx="2198693" cy="1006991"/>
          </a:xfrm>
        </p:grpSpPr>
        <p:sp>
          <p:nvSpPr>
            <p:cNvPr id="13" name="TextBox 54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55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67"/>
          <p:cNvGrpSpPr/>
          <p:nvPr/>
        </p:nvGrpSpPr>
        <p:grpSpPr>
          <a:xfrm>
            <a:off x="784180" y="3006406"/>
            <a:ext cx="2201920" cy="755243"/>
            <a:chOff x="8328246" y="2276873"/>
            <a:chExt cx="2198694" cy="1006991"/>
          </a:xfrm>
        </p:grpSpPr>
        <p:sp>
          <p:nvSpPr>
            <p:cNvPr id="11" name="TextBox 6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69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70"/>
          <p:cNvGrpSpPr/>
          <p:nvPr/>
        </p:nvGrpSpPr>
        <p:grpSpPr>
          <a:xfrm>
            <a:off x="784180" y="1826267"/>
            <a:ext cx="2201920" cy="755243"/>
            <a:chOff x="8328246" y="2276873"/>
            <a:chExt cx="2198694" cy="1006991"/>
          </a:xfrm>
        </p:grpSpPr>
        <p:sp>
          <p:nvSpPr>
            <p:cNvPr id="9" name="TextBox 71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72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748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97314" y="1122700"/>
            <a:ext cx="3186521" cy="3455505"/>
            <a:chOff x="3996419" y="1496934"/>
            <a:chExt cx="4248695" cy="4607339"/>
          </a:xfrm>
        </p:grpSpPr>
        <p:sp>
          <p:nvSpPr>
            <p:cNvPr id="17" name="Oval 21"/>
            <p:cNvSpPr>
              <a:spLocks/>
            </p:cNvSpPr>
            <p:nvPr/>
          </p:nvSpPr>
          <p:spPr bwMode="auto">
            <a:xfrm>
              <a:off x="4371573" y="5810754"/>
              <a:ext cx="3390150" cy="293519"/>
            </a:xfrm>
            <a:prstGeom prst="ellipse">
              <a:avLst/>
            </a:prstGeom>
            <a:solidFill>
              <a:srgbClr val="E6E5E5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4"/>
            <p:cNvSpPr>
              <a:spLocks/>
            </p:cNvSpPr>
            <p:nvPr/>
          </p:nvSpPr>
          <p:spPr bwMode="auto">
            <a:xfrm>
              <a:off x="5014565" y="1506106"/>
              <a:ext cx="1104367" cy="1139223"/>
            </a:xfrm>
            <a:custGeom>
              <a:avLst/>
              <a:gdLst>
                <a:gd name="T0" fmla="*/ 0 w 18779"/>
                <a:gd name="T1" fmla="*/ 0 h 18961"/>
                <a:gd name="T2" fmla="*/ 0 w 18779"/>
                <a:gd name="T3" fmla="*/ 0 h 18961"/>
                <a:gd name="T4" fmla="*/ 0 w 18779"/>
                <a:gd name="T5" fmla="*/ 0 h 18961"/>
                <a:gd name="T6" fmla="*/ 0 w 18779"/>
                <a:gd name="T7" fmla="*/ 0 h 18961"/>
                <a:gd name="T8" fmla="*/ 0 w 18779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79" h="18961">
                  <a:moveTo>
                    <a:pt x="15613" y="18961"/>
                  </a:moveTo>
                  <a:cubicBezTo>
                    <a:pt x="16591" y="17548"/>
                    <a:pt x="17662" y="16090"/>
                    <a:pt x="18779" y="14586"/>
                  </a:cubicBezTo>
                  <a:cubicBezTo>
                    <a:pt x="12495" y="6247"/>
                    <a:pt x="4395" y="-2639"/>
                    <a:pt x="763" y="733"/>
                  </a:cubicBezTo>
                  <a:cubicBezTo>
                    <a:pt x="-2821" y="4424"/>
                    <a:pt x="6908" y="12718"/>
                    <a:pt x="15613" y="18961"/>
                  </a:cubicBezTo>
                  <a:close/>
                  <a:moveTo>
                    <a:pt x="15613" y="18961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5"/>
            <p:cNvSpPr>
              <a:spLocks/>
            </p:cNvSpPr>
            <p:nvPr/>
          </p:nvSpPr>
          <p:spPr bwMode="auto">
            <a:xfrm>
              <a:off x="3996419" y="1545548"/>
              <a:ext cx="2630669" cy="2583889"/>
            </a:xfrm>
            <a:custGeom>
              <a:avLst/>
              <a:gdLst>
                <a:gd name="T0" fmla="*/ 4 w 19199"/>
                <a:gd name="T1" fmla="*/ 0 h 21600"/>
                <a:gd name="T2" fmla="*/ 10 w 19199"/>
                <a:gd name="T3" fmla="*/ 4 h 21600"/>
                <a:gd name="T4" fmla="*/ 6 w 19199"/>
                <a:gd name="T5" fmla="*/ 6 h 21600"/>
                <a:gd name="T6" fmla="*/ 0 w 19199"/>
                <a:gd name="T7" fmla="*/ 2 h 21600"/>
                <a:gd name="T8" fmla="*/ 4 w 19199"/>
                <a:gd name="T9" fmla="*/ 0 h 21600"/>
                <a:gd name="T10" fmla="*/ 4 w 19199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7740" y="0"/>
                  </a:moveTo>
                  <a:cubicBezTo>
                    <a:pt x="5005" y="3135"/>
                    <a:pt x="19199" y="13134"/>
                    <a:pt x="19199" y="13134"/>
                  </a:cubicBezTo>
                  <a:cubicBezTo>
                    <a:pt x="11813" y="21600"/>
                    <a:pt x="11813" y="21600"/>
                    <a:pt x="11813" y="21600"/>
                  </a:cubicBezTo>
                  <a:cubicBezTo>
                    <a:pt x="11813" y="21600"/>
                    <a:pt x="-2401" y="11601"/>
                    <a:pt x="354" y="8466"/>
                  </a:cubicBezTo>
                  <a:lnTo>
                    <a:pt x="7740" y="0"/>
                  </a:lnTo>
                  <a:close/>
                  <a:moveTo>
                    <a:pt x="7740" y="0"/>
                  </a:moveTo>
                </a:path>
              </a:pathLst>
            </a:custGeom>
            <a:solidFill>
              <a:schemeClr val="accent1"/>
            </a:solidFill>
            <a:ln w="38100" cap="flat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6"/>
            <p:cNvSpPr>
              <a:spLocks/>
            </p:cNvSpPr>
            <p:nvPr/>
          </p:nvSpPr>
          <p:spPr bwMode="auto">
            <a:xfrm>
              <a:off x="7096719" y="2513245"/>
              <a:ext cx="1146561" cy="1111705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rgbClr val="0B5FB3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7"/>
            <p:cNvSpPr>
              <a:spLocks/>
            </p:cNvSpPr>
            <p:nvPr/>
          </p:nvSpPr>
          <p:spPr bwMode="auto">
            <a:xfrm>
              <a:off x="5612611" y="1496934"/>
              <a:ext cx="2584806" cy="2631586"/>
            </a:xfrm>
            <a:custGeom>
              <a:avLst/>
              <a:gdLst>
                <a:gd name="T0" fmla="*/ 6 w 21600"/>
                <a:gd name="T1" fmla="*/ 4 h 19199"/>
                <a:gd name="T2" fmla="*/ 2 w 21600"/>
                <a:gd name="T3" fmla="*/ 10 h 19199"/>
                <a:gd name="T4" fmla="*/ 0 w 21600"/>
                <a:gd name="T5" fmla="*/ 6 h 19199"/>
                <a:gd name="T6" fmla="*/ 4 w 21600"/>
                <a:gd name="T7" fmla="*/ 0 h 19199"/>
                <a:gd name="T8" fmla="*/ 6 w 21600"/>
                <a:gd name="T9" fmla="*/ 4 h 19199"/>
                <a:gd name="T10" fmla="*/ 6 w 21600"/>
                <a:gd name="T11" fmla="*/ 4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21600" y="7740"/>
                  </a:moveTo>
                  <a:cubicBezTo>
                    <a:pt x="18465" y="5005"/>
                    <a:pt x="8466" y="19199"/>
                    <a:pt x="8466" y="19199"/>
                  </a:cubicBezTo>
                  <a:cubicBezTo>
                    <a:pt x="0" y="11813"/>
                    <a:pt x="0" y="11813"/>
                    <a:pt x="0" y="11813"/>
                  </a:cubicBezTo>
                  <a:cubicBezTo>
                    <a:pt x="0" y="11813"/>
                    <a:pt x="9999" y="-2401"/>
                    <a:pt x="13134" y="354"/>
                  </a:cubicBezTo>
                  <a:lnTo>
                    <a:pt x="21600" y="7740"/>
                  </a:lnTo>
                  <a:close/>
                  <a:moveTo>
                    <a:pt x="21600" y="7740"/>
                  </a:moveTo>
                </a:path>
              </a:pathLst>
            </a:custGeom>
            <a:solidFill>
              <a:schemeClr val="accent3"/>
            </a:solidFill>
            <a:ln w="38100" cap="flat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8"/>
            <p:cNvSpPr>
              <a:spLocks/>
            </p:cNvSpPr>
            <p:nvPr/>
          </p:nvSpPr>
          <p:spPr bwMode="auto">
            <a:xfrm>
              <a:off x="7096719" y="2516914"/>
              <a:ext cx="1146561" cy="1111705"/>
            </a:xfrm>
            <a:custGeom>
              <a:avLst/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9"/>
            <p:cNvSpPr>
              <a:spLocks/>
            </p:cNvSpPr>
            <p:nvPr/>
          </p:nvSpPr>
          <p:spPr bwMode="auto">
            <a:xfrm>
              <a:off x="4006509" y="3631371"/>
              <a:ext cx="1139223" cy="1106202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solidFill>
              <a:srgbClr val="1398A1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0"/>
            <p:cNvSpPr>
              <a:spLocks/>
            </p:cNvSpPr>
            <p:nvPr/>
          </p:nvSpPr>
          <p:spPr bwMode="auto">
            <a:xfrm>
              <a:off x="4048702" y="3118629"/>
              <a:ext cx="2583889" cy="2632503"/>
            </a:xfrm>
            <a:custGeom>
              <a:avLst/>
              <a:gdLst>
                <a:gd name="T0" fmla="*/ 0 w 21600"/>
                <a:gd name="T1" fmla="*/ 6 h 19199"/>
                <a:gd name="T2" fmla="*/ 4 w 21600"/>
                <a:gd name="T3" fmla="*/ 0 h 19199"/>
                <a:gd name="T4" fmla="*/ 6 w 21600"/>
                <a:gd name="T5" fmla="*/ 4 h 19199"/>
                <a:gd name="T6" fmla="*/ 2 w 21600"/>
                <a:gd name="T7" fmla="*/ 9 h 19199"/>
                <a:gd name="T8" fmla="*/ 0 w 21600"/>
                <a:gd name="T9" fmla="*/ 6 h 19199"/>
                <a:gd name="T10" fmla="*/ 0 w 21600"/>
                <a:gd name="T11" fmla="*/ 6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0" y="11459"/>
                  </a:moveTo>
                  <a:cubicBezTo>
                    <a:pt x="3135" y="14194"/>
                    <a:pt x="13134" y="0"/>
                    <a:pt x="13134" y="0"/>
                  </a:cubicBezTo>
                  <a:cubicBezTo>
                    <a:pt x="21600" y="7386"/>
                    <a:pt x="21600" y="7386"/>
                    <a:pt x="21600" y="7386"/>
                  </a:cubicBezTo>
                  <a:cubicBezTo>
                    <a:pt x="21600" y="7386"/>
                    <a:pt x="11601" y="21600"/>
                    <a:pt x="8466" y="18845"/>
                  </a:cubicBezTo>
                  <a:lnTo>
                    <a:pt x="0" y="11459"/>
                  </a:lnTo>
                  <a:close/>
                  <a:moveTo>
                    <a:pt x="0" y="11459"/>
                  </a:moveTo>
                </a:path>
              </a:pathLst>
            </a:custGeom>
            <a:solidFill>
              <a:schemeClr val="accent2"/>
            </a:solidFill>
            <a:ln w="38100" cap="flat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1"/>
            <p:cNvSpPr>
              <a:spLocks/>
            </p:cNvSpPr>
            <p:nvPr/>
          </p:nvSpPr>
          <p:spPr bwMode="auto">
            <a:xfrm>
              <a:off x="4006509" y="3631371"/>
              <a:ext cx="1139223" cy="1106202"/>
            </a:xfrm>
            <a:custGeom>
              <a:avLst/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2"/>
            <p:cNvSpPr>
              <a:spLocks/>
            </p:cNvSpPr>
            <p:nvPr/>
          </p:nvSpPr>
          <p:spPr bwMode="auto">
            <a:xfrm>
              <a:off x="6125353" y="4613744"/>
              <a:ext cx="1105284" cy="1139223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solidFill>
              <a:srgbClr val="093566"/>
            </a:solidFill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13"/>
            <p:cNvSpPr>
              <a:spLocks/>
            </p:cNvSpPr>
            <p:nvPr/>
          </p:nvSpPr>
          <p:spPr bwMode="auto">
            <a:xfrm>
              <a:off x="5612611" y="3127802"/>
              <a:ext cx="2632503" cy="2582972"/>
            </a:xfrm>
            <a:custGeom>
              <a:avLst/>
              <a:gdLst>
                <a:gd name="T0" fmla="*/ 6 w 19199"/>
                <a:gd name="T1" fmla="*/ 6 h 21600"/>
                <a:gd name="T2" fmla="*/ 0 w 19199"/>
                <a:gd name="T3" fmla="*/ 2 h 21600"/>
                <a:gd name="T4" fmla="*/ 4 w 19199"/>
                <a:gd name="T5" fmla="*/ 0 h 21600"/>
                <a:gd name="T6" fmla="*/ 9 w 19199"/>
                <a:gd name="T7" fmla="*/ 4 h 21600"/>
                <a:gd name="T8" fmla="*/ 6 w 19199"/>
                <a:gd name="T9" fmla="*/ 6 h 21600"/>
                <a:gd name="T10" fmla="*/ 6 w 19199"/>
                <a:gd name="T11" fmla="*/ 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11459" y="21600"/>
                  </a:moveTo>
                  <a:cubicBezTo>
                    <a:pt x="14194" y="18465"/>
                    <a:pt x="0" y="8466"/>
                    <a:pt x="0" y="8466"/>
                  </a:cubicBezTo>
                  <a:cubicBezTo>
                    <a:pt x="7386" y="0"/>
                    <a:pt x="7386" y="0"/>
                    <a:pt x="7386" y="0"/>
                  </a:cubicBezTo>
                  <a:cubicBezTo>
                    <a:pt x="7386" y="0"/>
                    <a:pt x="21600" y="9999"/>
                    <a:pt x="18845" y="13134"/>
                  </a:cubicBezTo>
                  <a:lnTo>
                    <a:pt x="11459" y="21600"/>
                  </a:lnTo>
                  <a:close/>
                  <a:moveTo>
                    <a:pt x="11459" y="21600"/>
                  </a:moveTo>
                </a:path>
              </a:pathLst>
            </a:custGeom>
            <a:solidFill>
              <a:schemeClr val="accent4"/>
            </a:solidFill>
            <a:ln w="38100" cap="flat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4"/>
            <p:cNvSpPr>
              <a:spLocks/>
            </p:cNvSpPr>
            <p:nvPr/>
          </p:nvSpPr>
          <p:spPr bwMode="auto">
            <a:xfrm>
              <a:off x="6125353" y="4611910"/>
              <a:ext cx="1105284" cy="1138305"/>
            </a:xfrm>
            <a:custGeom>
              <a:avLst/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chemeClr val="tx1">
                      <a:alpha val="0"/>
                    </a:schemeClr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Oval 15"/>
            <p:cNvSpPr>
              <a:spLocks/>
            </p:cNvSpPr>
            <p:nvPr/>
          </p:nvSpPr>
          <p:spPr bwMode="auto">
            <a:xfrm>
              <a:off x="5291574" y="2826027"/>
              <a:ext cx="1601516" cy="15996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20"/>
          <p:cNvGrpSpPr/>
          <p:nvPr/>
        </p:nvGrpSpPr>
        <p:grpSpPr>
          <a:xfrm>
            <a:off x="1248208" y="1532329"/>
            <a:ext cx="1749106" cy="649603"/>
            <a:chOff x="714323" y="2169079"/>
            <a:chExt cx="3109173" cy="866137"/>
          </a:xfrm>
        </p:grpSpPr>
        <p:sp>
          <p:nvSpPr>
            <p:cNvPr id="15" name="TextBox 22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23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" name="Group 24"/>
          <p:cNvGrpSpPr/>
          <p:nvPr/>
        </p:nvGrpSpPr>
        <p:grpSpPr>
          <a:xfrm>
            <a:off x="1248208" y="3152302"/>
            <a:ext cx="1749106" cy="649603"/>
            <a:chOff x="714323" y="2169079"/>
            <a:chExt cx="3109173" cy="866137"/>
          </a:xfrm>
        </p:grpSpPr>
        <p:sp>
          <p:nvSpPr>
            <p:cNvPr id="13" name="TextBox 25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26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Group 31"/>
          <p:cNvGrpSpPr/>
          <p:nvPr/>
        </p:nvGrpSpPr>
        <p:grpSpPr>
          <a:xfrm>
            <a:off x="6183835" y="3152302"/>
            <a:ext cx="1610441" cy="649603"/>
            <a:chOff x="9477009" y="3764961"/>
            <a:chExt cx="2001228" cy="866137"/>
          </a:xfrm>
        </p:grpSpPr>
        <p:sp>
          <p:nvSpPr>
            <p:cNvPr id="11" name="TextBox 32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33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34"/>
          <p:cNvGrpSpPr/>
          <p:nvPr/>
        </p:nvGrpSpPr>
        <p:grpSpPr>
          <a:xfrm>
            <a:off x="6183835" y="1532329"/>
            <a:ext cx="1610441" cy="649603"/>
            <a:chOff x="9477009" y="3764961"/>
            <a:chExt cx="2001228" cy="866137"/>
          </a:xfrm>
        </p:grpSpPr>
        <p:sp>
          <p:nvSpPr>
            <p:cNvPr id="9" name="TextBox 35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36"/>
            <p:cNvSpPr txBox="1">
              <a:spLocks/>
            </p:cNvSpPr>
            <p:nvPr/>
          </p:nvSpPr>
          <p:spPr bwMode="auto">
            <a:xfrm>
              <a:off x="9477009" y="4074919"/>
              <a:ext cx="2001228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62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0241687-60F3-4254-BBBF-B72300E48C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Box 48">
            <a:extLst>
              <a:ext uri="{FF2B5EF4-FFF2-40B4-BE49-F238E27FC236}">
                <a16:creationId xmlns="" xmlns:a16="http://schemas.microsoft.com/office/drawing/2014/main" id="{4B4EE0B6-705C-4CFF-84E7-1ABA6379B0C8}"/>
              </a:ext>
            </a:extLst>
          </p:cNvPr>
          <p:cNvSpPr txBox="1"/>
          <p:nvPr/>
        </p:nvSpPr>
        <p:spPr>
          <a:xfrm>
            <a:off x="1115616" y="1563638"/>
            <a:ext cx="441386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        04</a:t>
            </a:r>
          </a:p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GB" altLang="zh-CN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49">
            <a:extLst>
              <a:ext uri="{FF2B5EF4-FFF2-40B4-BE49-F238E27FC236}">
                <a16:creationId xmlns="" xmlns:a16="http://schemas.microsoft.com/office/drawing/2014/main" id="{0C587011-5DD5-4652-9E6C-D9C2DB92305D}"/>
              </a:ext>
            </a:extLst>
          </p:cNvPr>
          <p:cNvSpPr txBox="1"/>
          <p:nvPr/>
        </p:nvSpPr>
        <p:spPr>
          <a:xfrm>
            <a:off x="1598292" y="2889030"/>
            <a:ext cx="254165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7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82D8159A-4C9E-4FC6-A199-72306FD5BCD6}"/>
              </a:ext>
            </a:extLst>
          </p:cNvPr>
          <p:cNvSpPr/>
          <p:nvPr/>
        </p:nvSpPr>
        <p:spPr bwMode="auto">
          <a:xfrm>
            <a:off x="5490103" y="1375515"/>
            <a:ext cx="3653897" cy="3003799"/>
          </a:xfrm>
          <a:custGeom>
            <a:avLst/>
            <a:gdLst>
              <a:gd name="connsiteX0" fmla="*/ 792087 w 4032447"/>
              <a:gd name="connsiteY0" fmla="*/ 0 h 2842467"/>
              <a:gd name="connsiteX1" fmla="*/ 4032447 w 4032447"/>
              <a:gd name="connsiteY1" fmla="*/ 0 h 2842467"/>
              <a:gd name="connsiteX2" fmla="*/ 4032447 w 4032447"/>
              <a:gd name="connsiteY2" fmla="*/ 2842467 h 2842467"/>
              <a:gd name="connsiteX3" fmla="*/ 1704809 w 4032447"/>
              <a:gd name="connsiteY3" fmla="*/ 2842467 h 2842467"/>
              <a:gd name="connsiteX4" fmla="*/ 806056 w 4032447"/>
              <a:gd name="connsiteY4" fmla="*/ 2842467 h 2842467"/>
              <a:gd name="connsiteX5" fmla="*/ 792087 w 4032447"/>
              <a:gd name="connsiteY5" fmla="*/ 2842467 h 2842467"/>
              <a:gd name="connsiteX6" fmla="*/ 792087 w 4032447"/>
              <a:gd name="connsiteY6" fmla="*/ 2833280 h 2842467"/>
              <a:gd name="connsiteX7" fmla="*/ 672442 w 4032447"/>
              <a:gd name="connsiteY7" fmla="*/ 2754591 h 2842467"/>
              <a:gd name="connsiteX8" fmla="*/ 231279 w 4032447"/>
              <a:gd name="connsiteY8" fmla="*/ 2258117 h 2842467"/>
              <a:gd name="connsiteX9" fmla="*/ 224441 w 4032447"/>
              <a:gd name="connsiteY9" fmla="*/ 562005 h 2842467"/>
              <a:gd name="connsiteX10" fmla="*/ 661586 w 4032447"/>
              <a:gd name="connsiteY10" fmla="*/ 61991 h 2842467"/>
              <a:gd name="connsiteX11" fmla="*/ 754205 w 4032447"/>
              <a:gd name="connsiteY11" fmla="*/ 1 h 2842467"/>
              <a:gd name="connsiteX12" fmla="*/ 792087 w 4032447"/>
              <a:gd name="connsiteY12" fmla="*/ 1 h 284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32447" h="2842467">
                <a:moveTo>
                  <a:pt x="792087" y="0"/>
                </a:moveTo>
                <a:lnTo>
                  <a:pt x="4032447" y="0"/>
                </a:lnTo>
                <a:lnTo>
                  <a:pt x="4032447" y="2842467"/>
                </a:lnTo>
                <a:lnTo>
                  <a:pt x="1704809" y="2842467"/>
                </a:lnTo>
                <a:lnTo>
                  <a:pt x="806056" y="2842467"/>
                </a:lnTo>
                <a:lnTo>
                  <a:pt x="792087" y="2842467"/>
                </a:lnTo>
                <a:lnTo>
                  <a:pt x="792087" y="2833280"/>
                </a:lnTo>
                <a:lnTo>
                  <a:pt x="672442" y="2754591"/>
                </a:lnTo>
                <a:cubicBezTo>
                  <a:pt x="496792" y="2621987"/>
                  <a:pt x="345996" y="2454368"/>
                  <a:pt x="231279" y="2258117"/>
                </a:cubicBezTo>
                <a:cubicBezTo>
                  <a:pt x="-74631" y="1734782"/>
                  <a:pt x="-77240" y="1087790"/>
                  <a:pt x="224441" y="562005"/>
                </a:cubicBezTo>
                <a:cubicBezTo>
                  <a:pt x="337572" y="364836"/>
                  <a:pt x="487011" y="196007"/>
                  <a:pt x="661586" y="61991"/>
                </a:cubicBezTo>
                <a:lnTo>
                  <a:pt x="754205" y="1"/>
                </a:lnTo>
                <a:lnTo>
                  <a:pt x="792087" y="1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42E3E1E-ACBA-4A09-B732-480DA4807596}"/>
              </a:ext>
            </a:extLst>
          </p:cNvPr>
          <p:cNvGrpSpPr/>
          <p:nvPr/>
        </p:nvGrpSpPr>
        <p:grpSpPr>
          <a:xfrm>
            <a:off x="797806" y="2211710"/>
            <a:ext cx="2256340" cy="642339"/>
            <a:chOff x="1063742" y="3998024"/>
            <a:chExt cx="3008453" cy="856452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9838B590-0CF6-4449-9F1A-E6A466C4EB1E}"/>
                </a:ext>
              </a:extLst>
            </p:cNvPr>
            <p:cNvGrpSpPr/>
            <p:nvPr/>
          </p:nvGrpSpPr>
          <p:grpSpPr>
            <a:xfrm>
              <a:off x="1063742" y="4040293"/>
              <a:ext cx="489858" cy="489858"/>
              <a:chOff x="1635171" y="2545256"/>
              <a:chExt cx="489858" cy="489858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7E89DAA6-3A68-4B38-809A-9334DCEB0860}"/>
                  </a:ext>
                </a:extLst>
              </p:cNvPr>
              <p:cNvSpPr/>
              <p:nvPr/>
            </p:nvSpPr>
            <p:spPr>
              <a:xfrm>
                <a:off x="1635171" y="2545256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AAC2F5C3-2CB1-4A03-B002-161E1B093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113" y="2696331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A5C75FB-36A7-438F-9631-4607029BFA3B}"/>
                </a:ext>
              </a:extLst>
            </p:cNvPr>
            <p:cNvSpPr/>
            <p:nvPr/>
          </p:nvSpPr>
          <p:spPr>
            <a:xfrm>
              <a:off x="1606665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B2C932AF-38B5-49F1-8E3B-DA283460DF00}"/>
                </a:ext>
              </a:extLst>
            </p:cNvPr>
            <p:cNvSpPr/>
            <p:nvPr/>
          </p:nvSpPr>
          <p:spPr>
            <a:xfrm>
              <a:off x="1606664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6491ED7-C2BD-484D-8E2A-F3186305A22F}"/>
              </a:ext>
            </a:extLst>
          </p:cNvPr>
          <p:cNvGrpSpPr/>
          <p:nvPr/>
        </p:nvGrpSpPr>
        <p:grpSpPr>
          <a:xfrm>
            <a:off x="2992816" y="2211710"/>
            <a:ext cx="2256340" cy="642339"/>
            <a:chOff x="4010929" y="3998024"/>
            <a:chExt cx="3008453" cy="856452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F210901E-8FFB-4A8C-96EE-DDAAA1667A42}"/>
                </a:ext>
              </a:extLst>
            </p:cNvPr>
            <p:cNvGrpSpPr/>
            <p:nvPr/>
          </p:nvGrpSpPr>
          <p:grpSpPr>
            <a:xfrm>
              <a:off x="4010929" y="4040293"/>
              <a:ext cx="489858" cy="489858"/>
              <a:chOff x="4963683" y="2545256"/>
              <a:chExt cx="489858" cy="489858"/>
            </a:xfrm>
          </p:grpSpPr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5331647A-4344-4768-A91A-73A091BEEC42}"/>
                  </a:ext>
                </a:extLst>
              </p:cNvPr>
              <p:cNvSpPr/>
              <p:nvPr/>
            </p:nvSpPr>
            <p:spPr>
              <a:xfrm>
                <a:off x="4963683" y="2545256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05E6F278-7D2E-4566-B8E5-C06C667D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25" y="2700498"/>
                <a:ext cx="179973" cy="17163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FE085CD-4303-4476-AB4D-113F881E7116}"/>
                </a:ext>
              </a:extLst>
            </p:cNvPr>
            <p:cNvSpPr/>
            <p:nvPr/>
          </p:nvSpPr>
          <p:spPr>
            <a:xfrm>
              <a:off x="4553852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C96FA493-6E3D-4E51-844F-152E7ADE82A5}"/>
                </a:ext>
              </a:extLst>
            </p:cNvPr>
            <p:cNvSpPr/>
            <p:nvPr/>
          </p:nvSpPr>
          <p:spPr>
            <a:xfrm>
              <a:off x="4553851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860716D-AAB8-4B02-B4AD-C59DFC713613}"/>
              </a:ext>
            </a:extLst>
          </p:cNvPr>
          <p:cNvGrpSpPr/>
          <p:nvPr/>
        </p:nvGrpSpPr>
        <p:grpSpPr>
          <a:xfrm>
            <a:off x="789367" y="3043498"/>
            <a:ext cx="2256340" cy="642339"/>
            <a:chOff x="1052490" y="5107075"/>
            <a:chExt cx="3008453" cy="856452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B0EA7EC0-68FE-4F32-A66D-0D083E94081F}"/>
                </a:ext>
              </a:extLst>
            </p:cNvPr>
            <p:cNvGrpSpPr/>
            <p:nvPr/>
          </p:nvGrpSpPr>
          <p:grpSpPr>
            <a:xfrm>
              <a:off x="1052490" y="5149344"/>
              <a:ext cx="489858" cy="489858"/>
              <a:chOff x="8292195" y="2545256"/>
              <a:chExt cx="489858" cy="489858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AA3261BD-28E5-4AC3-9983-F0FF5084B84A}"/>
                  </a:ext>
                </a:extLst>
              </p:cNvPr>
              <p:cNvSpPr/>
              <p:nvPr/>
            </p:nvSpPr>
            <p:spPr>
              <a:xfrm>
                <a:off x="8292195" y="2545256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2779B584-96C2-401A-BFAD-ED2BA1E0E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729" y="2696331"/>
                <a:ext cx="172789" cy="179973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5272007B-55ED-4FE3-960A-94B575CFE41B}"/>
                </a:ext>
              </a:extLst>
            </p:cNvPr>
            <p:cNvSpPr/>
            <p:nvPr/>
          </p:nvSpPr>
          <p:spPr>
            <a:xfrm>
              <a:off x="1595413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EE8A1C55-1F05-4933-84D0-0B558DBE62FD}"/>
                </a:ext>
              </a:extLst>
            </p:cNvPr>
            <p:cNvSpPr/>
            <p:nvPr/>
          </p:nvSpPr>
          <p:spPr>
            <a:xfrm>
              <a:off x="1595412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C9419AC-CD64-4439-9634-E508CD41EF22}"/>
              </a:ext>
            </a:extLst>
          </p:cNvPr>
          <p:cNvGrpSpPr/>
          <p:nvPr/>
        </p:nvGrpSpPr>
        <p:grpSpPr>
          <a:xfrm>
            <a:off x="2992816" y="3043498"/>
            <a:ext cx="2256340" cy="642339"/>
            <a:chOff x="4010929" y="5107075"/>
            <a:chExt cx="3008453" cy="856452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CB39887-BA9B-4F6E-8410-743B876204B4}"/>
                </a:ext>
              </a:extLst>
            </p:cNvPr>
            <p:cNvGrpSpPr/>
            <p:nvPr/>
          </p:nvGrpSpPr>
          <p:grpSpPr>
            <a:xfrm>
              <a:off x="4010929" y="5149344"/>
              <a:ext cx="489858" cy="489858"/>
              <a:chOff x="719138" y="3455180"/>
              <a:chExt cx="489858" cy="489858"/>
            </a:xfrm>
          </p:grpSpPr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6A5D1203-569E-4131-8368-1A4F28BD24A3}"/>
                  </a:ext>
                </a:extLst>
              </p:cNvPr>
              <p:cNvSpPr/>
              <p:nvPr/>
            </p:nvSpPr>
            <p:spPr>
              <a:xfrm>
                <a:off x="719138" y="3455180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31CCB361-17C4-4221-9620-0A3A6E78D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00" y="3606255"/>
                <a:ext cx="158733" cy="179973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63EBE7AB-54FD-40AC-83C6-F55ACF7A0C4F}"/>
                </a:ext>
              </a:extLst>
            </p:cNvPr>
            <p:cNvSpPr/>
            <p:nvPr/>
          </p:nvSpPr>
          <p:spPr>
            <a:xfrm>
              <a:off x="4553852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009CFE4D-2279-44CE-AD20-23487B81AE93}"/>
                </a:ext>
              </a:extLst>
            </p:cNvPr>
            <p:cNvSpPr/>
            <p:nvPr/>
          </p:nvSpPr>
          <p:spPr>
            <a:xfrm>
              <a:off x="4553851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sp>
        <p:nvSpPr>
          <p:cNvPr id="33" name="Title 1">
            <a:extLst>
              <a:ext uri="{FF2B5EF4-FFF2-40B4-BE49-F238E27FC236}">
                <a16:creationId xmlns="" xmlns:a16="http://schemas.microsoft.com/office/drawing/2014/main" id="{49F2EFCB-A2D8-4063-8BBC-330B817503A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527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/>
        </p:nvSpPr>
        <p:spPr>
          <a:xfrm>
            <a:off x="1115616" y="940173"/>
            <a:ext cx="2406791" cy="357638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pPr algn="ctr"/>
            <a:endParaRPr lang="en-US" altLang="zh-CN" sz="36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en-US" altLang="zh-CN" sz="36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spc="300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b="1" spc="300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en-US" altLang="zh-CN" sz="36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4112949" y="1445776"/>
            <a:ext cx="3564396" cy="531908"/>
            <a:chOff x="2891644" y="2187048"/>
            <a:chExt cx="4752528" cy="709210"/>
          </a:xfrm>
        </p:grpSpPr>
        <p:sp>
          <p:nvSpPr>
            <p:cNvPr id="22" name="Rectangle: Rounded Corners 4"/>
            <p:cNvSpPr/>
            <p:nvPr/>
          </p:nvSpPr>
          <p:spPr bwMode="auto">
            <a:xfrm>
              <a:off x="2891644" y="2187048"/>
              <a:ext cx="709210" cy="709210"/>
            </a:xfrm>
            <a:prstGeom prst="round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3" name="Group 5"/>
            <p:cNvGrpSpPr/>
            <p:nvPr/>
          </p:nvGrpSpPr>
          <p:grpSpPr>
            <a:xfrm>
              <a:off x="3681598" y="2260037"/>
              <a:ext cx="3962574" cy="563232"/>
              <a:chOff x="3943834" y="704409"/>
              <a:chExt cx="3962574" cy="563232"/>
            </a:xfrm>
          </p:grpSpPr>
          <p:sp>
            <p:nvSpPr>
              <p:cNvPr id="24" name="TextBox 6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25" name="TextBox 7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8"/>
          <p:cNvGrpSpPr/>
          <p:nvPr/>
        </p:nvGrpSpPr>
        <p:grpSpPr>
          <a:xfrm>
            <a:off x="4112949" y="2228863"/>
            <a:ext cx="3564396" cy="531908"/>
            <a:chOff x="2891644" y="2990233"/>
            <a:chExt cx="4752528" cy="709210"/>
          </a:xfrm>
        </p:grpSpPr>
        <p:sp>
          <p:nvSpPr>
            <p:cNvPr id="18" name="Rectangle: Rounded Corners 9"/>
            <p:cNvSpPr/>
            <p:nvPr/>
          </p:nvSpPr>
          <p:spPr bwMode="auto">
            <a:xfrm>
              <a:off x="2891644" y="2990233"/>
              <a:ext cx="709210" cy="70921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9" name="Group 10"/>
            <p:cNvGrpSpPr/>
            <p:nvPr/>
          </p:nvGrpSpPr>
          <p:grpSpPr>
            <a:xfrm>
              <a:off x="3681598" y="3063222"/>
              <a:ext cx="3962574" cy="563232"/>
              <a:chOff x="3943834" y="704409"/>
              <a:chExt cx="3962574" cy="563232"/>
            </a:xfrm>
          </p:grpSpPr>
          <p:sp>
            <p:nvSpPr>
              <p:cNvPr id="20" name="TextBox 1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工作完成情况</a:t>
                </a:r>
                <a:endPara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12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13"/>
          <p:cNvGrpSpPr/>
          <p:nvPr/>
        </p:nvGrpSpPr>
        <p:grpSpPr>
          <a:xfrm>
            <a:off x="4112949" y="3011950"/>
            <a:ext cx="3564396" cy="531908"/>
            <a:chOff x="2891644" y="3793418"/>
            <a:chExt cx="4752528" cy="709210"/>
          </a:xfrm>
        </p:grpSpPr>
        <p:sp>
          <p:nvSpPr>
            <p:cNvPr id="14" name="Rectangle: Rounded Corners 14"/>
            <p:cNvSpPr/>
            <p:nvPr/>
          </p:nvSpPr>
          <p:spPr bwMode="auto">
            <a:xfrm>
              <a:off x="2891644" y="3793418"/>
              <a:ext cx="709210" cy="70921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3681598" y="3866407"/>
              <a:ext cx="3962574" cy="563232"/>
              <a:chOff x="3943834" y="704409"/>
              <a:chExt cx="3962574" cy="563232"/>
            </a:xfrm>
          </p:grpSpPr>
          <p:sp>
            <p:nvSpPr>
              <p:cNvPr id="16" name="TextBox 16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7" name="TextBox 17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18"/>
          <p:cNvGrpSpPr/>
          <p:nvPr/>
        </p:nvGrpSpPr>
        <p:grpSpPr>
          <a:xfrm>
            <a:off x="4112949" y="3795037"/>
            <a:ext cx="3564396" cy="531908"/>
            <a:chOff x="2891644" y="4596603"/>
            <a:chExt cx="4752528" cy="709210"/>
          </a:xfrm>
        </p:grpSpPr>
        <p:sp>
          <p:nvSpPr>
            <p:cNvPr id="10" name="Rectangle: Rounded Corners 19"/>
            <p:cNvSpPr/>
            <p:nvPr/>
          </p:nvSpPr>
          <p:spPr bwMode="auto">
            <a:xfrm>
              <a:off x="2891644" y="4596603"/>
              <a:ext cx="709210" cy="709210"/>
            </a:xfrm>
            <a:prstGeom prst="round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1" name="Group 20"/>
            <p:cNvGrpSpPr/>
            <p:nvPr/>
          </p:nvGrpSpPr>
          <p:grpSpPr>
            <a:xfrm>
              <a:off x="3681598" y="4669592"/>
              <a:ext cx="3962574" cy="563232"/>
              <a:chOff x="3943834" y="704409"/>
              <a:chExt cx="3962574" cy="563232"/>
            </a:xfrm>
          </p:grpSpPr>
          <p:sp>
            <p:nvSpPr>
              <p:cNvPr id="12" name="TextBox 21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3" name="TextBox 22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3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Off-page Connector 3"/>
          <p:cNvSpPr/>
          <p:nvPr/>
        </p:nvSpPr>
        <p:spPr>
          <a:xfrm>
            <a:off x="679819" y="1380983"/>
            <a:ext cx="723797" cy="7030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lowchart: Off-page Connector 4"/>
          <p:cNvSpPr/>
          <p:nvPr/>
        </p:nvSpPr>
        <p:spPr>
          <a:xfrm>
            <a:off x="679819" y="2387672"/>
            <a:ext cx="723797" cy="703077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lowchart: Off-page Connector 5"/>
          <p:cNvSpPr/>
          <p:nvPr/>
        </p:nvSpPr>
        <p:spPr>
          <a:xfrm>
            <a:off x="679819" y="3395794"/>
            <a:ext cx="723797" cy="703077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Group 36"/>
          <p:cNvGrpSpPr/>
          <p:nvPr/>
        </p:nvGrpSpPr>
        <p:grpSpPr>
          <a:xfrm>
            <a:off x="1403616" y="1376316"/>
            <a:ext cx="2621653" cy="591508"/>
            <a:chOff x="2101914" y="1835088"/>
            <a:chExt cx="3495537" cy="788677"/>
          </a:xfrm>
        </p:grpSpPr>
        <p:sp>
          <p:nvSpPr>
            <p:cNvPr id="33" name="TextBox 7"/>
            <p:cNvSpPr txBox="1"/>
            <p:nvPr/>
          </p:nvSpPr>
          <p:spPr>
            <a:xfrm>
              <a:off x="2101915" y="1835088"/>
              <a:ext cx="1222624" cy="323165"/>
            </a:xfrm>
            <a:prstGeom prst="rect">
              <a:avLst/>
            </a:prstGeom>
            <a:noFill/>
          </p:spPr>
          <p:txBody>
            <a:bodyPr wrap="none" lIns="144000" tIns="0" rIns="0" bIns="0" anchor="ctr">
              <a:normAutofit/>
            </a:bodyPr>
            <a:lstStyle/>
            <a:p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2101914" y="2139017"/>
              <a:ext cx="3495537" cy="484748"/>
            </a:xfrm>
            <a:prstGeom prst="rect">
              <a:avLst/>
            </a:prstGeom>
            <a:noFill/>
          </p:spPr>
          <p:txBody>
            <a:bodyPr wrap="square" lIns="144000" tIns="0" rIns="0" bIns="0" anchor="t">
              <a:normAutofit fontScale="70000" lnSpcReduction="2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8" name="Group 37"/>
          <p:cNvGrpSpPr/>
          <p:nvPr/>
        </p:nvGrpSpPr>
        <p:grpSpPr>
          <a:xfrm>
            <a:off x="1403616" y="2351832"/>
            <a:ext cx="2621653" cy="591508"/>
            <a:chOff x="2101914" y="3135776"/>
            <a:chExt cx="3495537" cy="788677"/>
          </a:xfrm>
        </p:grpSpPr>
        <p:sp>
          <p:nvSpPr>
            <p:cNvPr id="31" name="TextBox 11"/>
            <p:cNvSpPr txBox="1"/>
            <p:nvPr/>
          </p:nvSpPr>
          <p:spPr>
            <a:xfrm>
              <a:off x="2101915" y="3135776"/>
              <a:ext cx="1222624" cy="323165"/>
            </a:xfrm>
            <a:prstGeom prst="rect">
              <a:avLst/>
            </a:prstGeom>
            <a:noFill/>
          </p:spPr>
          <p:txBody>
            <a:bodyPr wrap="none" lIns="144000" tIns="0" rIns="0" bIns="0" anchor="ctr">
              <a:normAutofit/>
            </a:bodyPr>
            <a:lstStyle/>
            <a:p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TextBox 12"/>
            <p:cNvSpPr txBox="1"/>
            <p:nvPr/>
          </p:nvSpPr>
          <p:spPr>
            <a:xfrm>
              <a:off x="2101914" y="3439705"/>
              <a:ext cx="3495537" cy="484748"/>
            </a:xfrm>
            <a:prstGeom prst="rect">
              <a:avLst/>
            </a:prstGeom>
            <a:noFill/>
          </p:spPr>
          <p:txBody>
            <a:bodyPr wrap="square" lIns="144000" tIns="0" rIns="0" bIns="0" anchor="t">
              <a:normAutofit fontScale="70000" lnSpcReduction="2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1403616" y="3383034"/>
            <a:ext cx="2621653" cy="591508"/>
            <a:chOff x="2101914" y="4510712"/>
            <a:chExt cx="3495537" cy="788677"/>
          </a:xfrm>
        </p:grpSpPr>
        <p:sp>
          <p:nvSpPr>
            <p:cNvPr id="29" name="TextBox 15"/>
            <p:cNvSpPr txBox="1"/>
            <p:nvPr/>
          </p:nvSpPr>
          <p:spPr>
            <a:xfrm>
              <a:off x="2101915" y="4510712"/>
              <a:ext cx="1222624" cy="323165"/>
            </a:xfrm>
            <a:prstGeom prst="rect">
              <a:avLst/>
            </a:prstGeom>
            <a:noFill/>
          </p:spPr>
          <p:txBody>
            <a:bodyPr wrap="none" lIns="144000" tIns="0" rIns="0" bIns="0" anchor="ctr">
              <a:normAutofit/>
            </a:bodyPr>
            <a:lstStyle/>
            <a:p>
              <a:r>
                <a:rPr lang="zh-CN" altLang="en-US" sz="14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2101914" y="4814641"/>
              <a:ext cx="3495537" cy="484748"/>
            </a:xfrm>
            <a:prstGeom prst="rect">
              <a:avLst/>
            </a:prstGeom>
            <a:noFill/>
          </p:spPr>
          <p:txBody>
            <a:bodyPr wrap="square" lIns="144000" tIns="0" rIns="0" bIns="0" anchor="t">
              <a:normAutofit fontScale="70000" lnSpcReduction="2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10" name="Flowchart: Off-page Connector 9"/>
          <p:cNvSpPr/>
          <p:nvPr/>
        </p:nvSpPr>
        <p:spPr>
          <a:xfrm>
            <a:off x="7740386" y="1379549"/>
            <a:ext cx="723797" cy="703077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lowchart: Off-page Connector 13"/>
          <p:cNvSpPr/>
          <p:nvPr/>
        </p:nvSpPr>
        <p:spPr>
          <a:xfrm>
            <a:off x="7740386" y="2387673"/>
            <a:ext cx="723797" cy="703077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lowchart: Off-page Connector 17"/>
          <p:cNvSpPr/>
          <p:nvPr/>
        </p:nvSpPr>
        <p:spPr>
          <a:xfrm>
            <a:off x="7740386" y="3395793"/>
            <a:ext cx="723797" cy="703078"/>
          </a:xfrm>
          <a:prstGeom prst="flowChartOffpage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3" name="Straight Connector 18"/>
          <p:cNvCxnSpPr/>
          <p:nvPr/>
        </p:nvCxnSpPr>
        <p:spPr>
          <a:xfrm flipV="1">
            <a:off x="4572000" y="1330753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9"/>
          <p:cNvSpPr>
            <a:spLocks/>
          </p:cNvSpPr>
          <p:nvPr/>
        </p:nvSpPr>
        <p:spPr bwMode="auto">
          <a:xfrm>
            <a:off x="7929462" y="2566389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20"/>
          <p:cNvSpPr>
            <a:spLocks/>
          </p:cNvSpPr>
          <p:nvPr/>
        </p:nvSpPr>
        <p:spPr bwMode="auto">
          <a:xfrm>
            <a:off x="856531" y="1547334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Freeform: Shape 21"/>
          <p:cNvSpPr>
            <a:spLocks/>
          </p:cNvSpPr>
          <p:nvPr/>
        </p:nvSpPr>
        <p:spPr bwMode="auto">
          <a:xfrm>
            <a:off x="875910" y="2573403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22"/>
          <p:cNvSpPr>
            <a:spLocks/>
          </p:cNvSpPr>
          <p:nvPr/>
        </p:nvSpPr>
        <p:spPr bwMode="auto">
          <a:xfrm>
            <a:off x="893397" y="3530644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Freeform: Shape 23"/>
          <p:cNvSpPr>
            <a:spLocks/>
          </p:cNvSpPr>
          <p:nvPr/>
        </p:nvSpPr>
        <p:spPr bwMode="auto">
          <a:xfrm>
            <a:off x="7912844" y="1589007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Freeform: Shape 24"/>
          <p:cNvSpPr>
            <a:spLocks/>
          </p:cNvSpPr>
          <p:nvPr/>
        </p:nvSpPr>
        <p:spPr bwMode="auto">
          <a:xfrm>
            <a:off x="7950604" y="3605253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1"/>
          <p:cNvGrpSpPr/>
          <p:nvPr/>
        </p:nvGrpSpPr>
        <p:grpSpPr>
          <a:xfrm>
            <a:off x="5118733" y="1367513"/>
            <a:ext cx="2621653" cy="591508"/>
            <a:chOff x="6556856" y="1823350"/>
            <a:chExt cx="3495537" cy="788677"/>
          </a:xfrm>
        </p:grpSpPr>
        <p:sp>
          <p:nvSpPr>
            <p:cNvPr id="27" name="TextBox 26"/>
            <p:cNvSpPr txBox="1"/>
            <p:nvPr/>
          </p:nvSpPr>
          <p:spPr>
            <a:xfrm>
              <a:off x="8829769" y="1823350"/>
              <a:ext cx="1222624" cy="323165"/>
            </a:xfrm>
            <a:prstGeom prst="rect">
              <a:avLst/>
            </a:prstGeom>
            <a:noFill/>
          </p:spPr>
          <p:txBody>
            <a:bodyPr wrap="none" lIns="0" tIns="0" rIns="144000" bIns="0" anchor="ctr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56856" y="2127279"/>
              <a:ext cx="3495537" cy="484748"/>
            </a:xfrm>
            <a:prstGeom prst="rect">
              <a:avLst/>
            </a:prstGeom>
            <a:noFill/>
          </p:spPr>
          <p:txBody>
            <a:bodyPr wrap="square" lIns="0" tIns="0" rIns="144000" bIns="0" anchor="t">
              <a:normAutofit fontScale="70000" lnSpcReduction="2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1" name="Group 34"/>
          <p:cNvGrpSpPr/>
          <p:nvPr/>
        </p:nvGrpSpPr>
        <p:grpSpPr>
          <a:xfrm>
            <a:off x="5118733" y="2384441"/>
            <a:ext cx="2621653" cy="591508"/>
            <a:chOff x="6556856" y="3179254"/>
            <a:chExt cx="3495537" cy="788677"/>
          </a:xfrm>
        </p:grpSpPr>
        <p:sp>
          <p:nvSpPr>
            <p:cNvPr id="25" name="TextBox 29"/>
            <p:cNvSpPr txBox="1"/>
            <p:nvPr/>
          </p:nvSpPr>
          <p:spPr>
            <a:xfrm>
              <a:off x="8829769" y="3179254"/>
              <a:ext cx="1222624" cy="323165"/>
            </a:xfrm>
            <a:prstGeom prst="rect">
              <a:avLst/>
            </a:prstGeom>
            <a:noFill/>
          </p:spPr>
          <p:txBody>
            <a:bodyPr wrap="none" lIns="0" tIns="0" rIns="144000" bIns="0" anchor="ctr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0"/>
            <p:cNvSpPr txBox="1"/>
            <p:nvPr/>
          </p:nvSpPr>
          <p:spPr>
            <a:xfrm>
              <a:off x="6556856" y="3483183"/>
              <a:ext cx="3495537" cy="484748"/>
            </a:xfrm>
            <a:prstGeom prst="rect">
              <a:avLst/>
            </a:prstGeom>
            <a:noFill/>
          </p:spPr>
          <p:txBody>
            <a:bodyPr wrap="square" lIns="0" tIns="0" rIns="144000" bIns="0" anchor="t">
              <a:normAutofit fontScale="70000" lnSpcReduction="2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5118733" y="3392559"/>
            <a:ext cx="2621653" cy="591508"/>
            <a:chOff x="6556856" y="4523411"/>
            <a:chExt cx="3495537" cy="788677"/>
          </a:xfrm>
        </p:grpSpPr>
        <p:sp>
          <p:nvSpPr>
            <p:cNvPr id="23" name="TextBox 32"/>
            <p:cNvSpPr txBox="1"/>
            <p:nvPr/>
          </p:nvSpPr>
          <p:spPr>
            <a:xfrm>
              <a:off x="8829769" y="4523411"/>
              <a:ext cx="1222624" cy="323165"/>
            </a:xfrm>
            <a:prstGeom prst="rect">
              <a:avLst/>
            </a:prstGeom>
            <a:noFill/>
          </p:spPr>
          <p:txBody>
            <a:bodyPr wrap="none" lIns="0" tIns="0" rIns="144000" bIns="0" anchor="ctr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33"/>
            <p:cNvSpPr txBox="1"/>
            <p:nvPr/>
          </p:nvSpPr>
          <p:spPr>
            <a:xfrm>
              <a:off x="6556856" y="4827340"/>
              <a:ext cx="3495537" cy="484748"/>
            </a:xfrm>
            <a:prstGeom prst="rect">
              <a:avLst/>
            </a:prstGeom>
            <a:noFill/>
          </p:spPr>
          <p:txBody>
            <a:bodyPr wrap="square" lIns="0" tIns="0" rIns="144000" bIns="0" anchor="t">
              <a:normAutofit fontScale="70000" lnSpcReduction="20000"/>
            </a:bodyPr>
            <a:lstStyle/>
            <a:p>
              <a:pPr algn="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27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772840" y="1518635"/>
            <a:ext cx="1657622" cy="1657621"/>
            <a:chOff x="2772840" y="1518635"/>
            <a:chExt cx="1657622" cy="1657621"/>
          </a:xfrm>
        </p:grpSpPr>
        <p:sp>
          <p:nvSpPr>
            <p:cNvPr id="19" name="任意多边形: 形状 18"/>
            <p:cNvSpPr/>
            <p:nvPr/>
          </p:nvSpPr>
          <p:spPr>
            <a:xfrm rot="10800000">
              <a:off x="2772840" y="1518635"/>
              <a:ext cx="1657622" cy="1657621"/>
            </a:xfrm>
            <a:custGeom>
              <a:avLst/>
              <a:gdLst>
                <a:gd name="connsiteX0" fmla="*/ 0 w 1698172"/>
                <a:gd name="connsiteY0" fmla="*/ 0 h 1698171"/>
                <a:gd name="connsiteX1" fmla="*/ 1689405 w 1698172"/>
                <a:gd name="connsiteY1" fmla="*/ 1524544 h 1698171"/>
                <a:gd name="connsiteX2" fmla="*/ 1698172 w 1698172"/>
                <a:gd name="connsiteY2" fmla="*/ 1698171 h 1698171"/>
                <a:gd name="connsiteX3" fmla="*/ 1088118 w 1698172"/>
                <a:gd name="connsiteY3" fmla="*/ 1698171 h 1698171"/>
                <a:gd name="connsiteX4" fmla="*/ 111253 w 1698172"/>
                <a:gd name="connsiteY4" fmla="*/ 615670 h 1698171"/>
                <a:gd name="connsiteX5" fmla="*/ 0 w 1698172"/>
                <a:gd name="connsiteY5" fmla="*/ 610052 h 1698171"/>
                <a:gd name="connsiteX6" fmla="*/ 0 w 1698172"/>
                <a:gd name="connsiteY6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172" h="1698171">
                  <a:moveTo>
                    <a:pt x="0" y="0"/>
                  </a:moveTo>
                  <a:cubicBezTo>
                    <a:pt x="879257" y="0"/>
                    <a:pt x="1602441" y="668231"/>
                    <a:pt x="1689405" y="1524544"/>
                  </a:cubicBezTo>
                  <a:lnTo>
                    <a:pt x="1698172" y="1698171"/>
                  </a:lnTo>
                  <a:lnTo>
                    <a:pt x="1088118" y="1698171"/>
                  </a:lnTo>
                  <a:cubicBezTo>
                    <a:pt x="1088118" y="1134779"/>
                    <a:pt x="659944" y="671392"/>
                    <a:pt x="111253" y="615670"/>
                  </a:cubicBezTo>
                  <a:lnTo>
                    <a:pt x="0" y="6100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3946614" y="2645785"/>
              <a:ext cx="343011" cy="3423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33401" y="1518633"/>
            <a:ext cx="897061" cy="944368"/>
            <a:chOff x="3533401" y="1518633"/>
            <a:chExt cx="897061" cy="944368"/>
          </a:xfrm>
        </p:grpSpPr>
        <p:sp>
          <p:nvSpPr>
            <p:cNvPr id="20" name="任意多边形: 形状 19"/>
            <p:cNvSpPr/>
            <p:nvPr/>
          </p:nvSpPr>
          <p:spPr>
            <a:xfrm>
              <a:off x="3533401" y="1518633"/>
              <a:ext cx="897061" cy="944368"/>
            </a:xfrm>
            <a:custGeom>
              <a:avLst/>
              <a:gdLst>
                <a:gd name="connsiteX0" fmla="*/ 4607 w 1484547"/>
                <a:gd name="connsiteY0" fmla="*/ 0 h 1562836"/>
                <a:gd name="connsiteX1" fmla="*/ 1484547 w 1484547"/>
                <a:gd name="connsiteY1" fmla="*/ 0 h 1562836"/>
                <a:gd name="connsiteX2" fmla="*/ 1484547 w 1484547"/>
                <a:gd name="connsiteY2" fmla="*/ 1562183 h 1562836"/>
                <a:gd name="connsiteX3" fmla="*/ 1471613 w 1484547"/>
                <a:gd name="connsiteY3" fmla="*/ 1562836 h 1562836"/>
                <a:gd name="connsiteX4" fmla="*/ 0 w 1484547"/>
                <a:gd name="connsiteY4" fmla="*/ 91223 h 1562836"/>
                <a:gd name="connsiteX5" fmla="*/ 4607 w 1484547"/>
                <a:gd name="connsiteY5" fmla="*/ 0 h 156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547" h="1562836">
                  <a:moveTo>
                    <a:pt x="4607" y="0"/>
                  </a:moveTo>
                  <a:lnTo>
                    <a:pt x="1484547" y="0"/>
                  </a:lnTo>
                  <a:lnTo>
                    <a:pt x="1484547" y="1562183"/>
                  </a:lnTo>
                  <a:lnTo>
                    <a:pt x="1471613" y="1562836"/>
                  </a:lnTo>
                  <a:cubicBezTo>
                    <a:pt x="658864" y="1562836"/>
                    <a:pt x="0" y="903972"/>
                    <a:pt x="0" y="91223"/>
                  </a:cubicBezTo>
                  <a:lnTo>
                    <a:pt x="4607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3973689" y="1755066"/>
              <a:ext cx="288861" cy="368609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71539" y="1518635"/>
            <a:ext cx="2358923" cy="2365563"/>
            <a:chOff x="2071539" y="1518635"/>
            <a:chExt cx="2358923" cy="2365563"/>
          </a:xfrm>
        </p:grpSpPr>
        <p:sp>
          <p:nvSpPr>
            <p:cNvPr id="18" name="任意多边形: 形状 17"/>
            <p:cNvSpPr/>
            <p:nvPr/>
          </p:nvSpPr>
          <p:spPr>
            <a:xfrm>
              <a:off x="2071539" y="1518635"/>
              <a:ext cx="2358923" cy="2365563"/>
            </a:xfrm>
            <a:custGeom>
              <a:avLst/>
              <a:gdLst>
                <a:gd name="connsiteX0" fmla="*/ 278 w 3903784"/>
                <a:gd name="connsiteY0" fmla="*/ 0 h 3914774"/>
                <a:gd name="connsiteX1" fmla="*/ 968133 w 3903784"/>
                <a:gd name="connsiteY1" fmla="*/ 0 h 3914774"/>
                <a:gd name="connsiteX2" fmla="*/ 3603633 w 3903784"/>
                <a:gd name="connsiteY2" fmla="*/ 2920497 h 3914774"/>
                <a:gd name="connsiteX3" fmla="*/ 3903784 w 3903784"/>
                <a:gd name="connsiteY3" fmla="*/ 2935654 h 3914774"/>
                <a:gd name="connsiteX4" fmla="*/ 3903784 w 3903784"/>
                <a:gd name="connsiteY4" fmla="*/ 3914774 h 3914774"/>
                <a:gd name="connsiteX5" fmla="*/ 0 w 3903784"/>
                <a:gd name="connsiteY5" fmla="*/ 10990 h 391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784" h="3914774">
                  <a:moveTo>
                    <a:pt x="278" y="0"/>
                  </a:moveTo>
                  <a:lnTo>
                    <a:pt x="968133" y="0"/>
                  </a:lnTo>
                  <a:cubicBezTo>
                    <a:pt x="968133" y="1519985"/>
                    <a:pt x="2123310" y="2770164"/>
                    <a:pt x="3603633" y="2920497"/>
                  </a:cubicBezTo>
                  <a:lnTo>
                    <a:pt x="3903784" y="2935654"/>
                  </a:lnTo>
                  <a:lnTo>
                    <a:pt x="3903784" y="3914774"/>
                  </a:lnTo>
                  <a:cubicBezTo>
                    <a:pt x="1747784" y="3914774"/>
                    <a:pt x="0" y="2166990"/>
                    <a:pt x="0" y="1099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3937977" y="3422717"/>
              <a:ext cx="360285" cy="286159"/>
            </a:xfrm>
            <a:custGeom>
              <a:avLst/>
              <a:gdLst>
                <a:gd name="connsiteX0" fmla="*/ 0 w 331788"/>
                <a:gd name="connsiteY0" fmla="*/ 53975 h 263525"/>
                <a:gd name="connsiteX1" fmla="*/ 41473 w 331788"/>
                <a:gd name="connsiteY1" fmla="*/ 82258 h 263525"/>
                <a:gd name="connsiteX2" fmla="*/ 149046 w 331788"/>
                <a:gd name="connsiteY2" fmla="*/ 105398 h 263525"/>
                <a:gd name="connsiteX3" fmla="*/ 149046 w 331788"/>
                <a:gd name="connsiteY3" fmla="*/ 114397 h 263525"/>
                <a:gd name="connsiteX4" fmla="*/ 159414 w 331788"/>
                <a:gd name="connsiteY4" fmla="*/ 124682 h 263525"/>
                <a:gd name="connsiteX5" fmla="*/ 172374 w 331788"/>
                <a:gd name="connsiteY5" fmla="*/ 124682 h 263525"/>
                <a:gd name="connsiteX6" fmla="*/ 182743 w 331788"/>
                <a:gd name="connsiteY6" fmla="*/ 114397 h 263525"/>
                <a:gd name="connsiteX7" fmla="*/ 182743 w 331788"/>
                <a:gd name="connsiteY7" fmla="*/ 105398 h 263525"/>
                <a:gd name="connsiteX8" fmla="*/ 290315 w 331788"/>
                <a:gd name="connsiteY8" fmla="*/ 82258 h 263525"/>
                <a:gd name="connsiteX9" fmla="*/ 331788 w 331788"/>
                <a:gd name="connsiteY9" fmla="*/ 53975 h 263525"/>
                <a:gd name="connsiteX10" fmla="*/ 331788 w 331788"/>
                <a:gd name="connsiteY10" fmla="*/ 253240 h 263525"/>
                <a:gd name="connsiteX11" fmla="*/ 321420 w 331788"/>
                <a:gd name="connsiteY11" fmla="*/ 263525 h 263525"/>
                <a:gd name="connsiteX12" fmla="*/ 10368 w 331788"/>
                <a:gd name="connsiteY12" fmla="*/ 263525 h 263525"/>
                <a:gd name="connsiteX13" fmla="*/ 0 w 331788"/>
                <a:gd name="connsiteY13" fmla="*/ 253240 h 263525"/>
                <a:gd name="connsiteX14" fmla="*/ 0 w 331788"/>
                <a:gd name="connsiteY14" fmla="*/ 53975 h 263525"/>
                <a:gd name="connsiteX15" fmla="*/ 124619 w 331788"/>
                <a:gd name="connsiteY15" fmla="*/ 19050 h 263525"/>
                <a:gd name="connsiteX16" fmla="*/ 114300 w 331788"/>
                <a:gd name="connsiteY16" fmla="*/ 29509 h 263525"/>
                <a:gd name="connsiteX17" fmla="*/ 114300 w 331788"/>
                <a:gd name="connsiteY17" fmla="*/ 41275 h 263525"/>
                <a:gd name="connsiteX18" fmla="*/ 217488 w 331788"/>
                <a:gd name="connsiteY18" fmla="*/ 41275 h 263525"/>
                <a:gd name="connsiteX19" fmla="*/ 217488 w 331788"/>
                <a:gd name="connsiteY19" fmla="*/ 29509 h 263525"/>
                <a:gd name="connsiteX20" fmla="*/ 207169 w 331788"/>
                <a:gd name="connsiteY20" fmla="*/ 19050 h 263525"/>
                <a:gd name="connsiteX21" fmla="*/ 124619 w 331788"/>
                <a:gd name="connsiteY21" fmla="*/ 19050 h 263525"/>
                <a:gd name="connsiteX22" fmla="*/ 124387 w 331788"/>
                <a:gd name="connsiteY22" fmla="*/ 0 h 263525"/>
                <a:gd name="connsiteX23" fmla="*/ 207402 w 331788"/>
                <a:gd name="connsiteY23" fmla="*/ 0 h 263525"/>
                <a:gd name="connsiteX24" fmla="*/ 237235 w 331788"/>
                <a:gd name="connsiteY24" fmla="*/ 29920 h 263525"/>
                <a:gd name="connsiteX25" fmla="*/ 237235 w 331788"/>
                <a:gd name="connsiteY25" fmla="*/ 41628 h 263525"/>
                <a:gd name="connsiteX26" fmla="*/ 325438 w 331788"/>
                <a:gd name="connsiteY26" fmla="*/ 41628 h 263525"/>
                <a:gd name="connsiteX27" fmla="*/ 321547 w 331788"/>
                <a:gd name="connsiteY27" fmla="*/ 48132 h 263525"/>
                <a:gd name="connsiteX28" fmla="*/ 285228 w 331788"/>
                <a:gd name="connsiteY28" fmla="*/ 71548 h 263525"/>
                <a:gd name="connsiteX29" fmla="*/ 165894 w 331788"/>
                <a:gd name="connsiteY29" fmla="*/ 93663 h 263525"/>
                <a:gd name="connsiteX30" fmla="*/ 46560 w 331788"/>
                <a:gd name="connsiteY30" fmla="*/ 71548 h 263525"/>
                <a:gd name="connsiteX31" fmla="*/ 10241 w 331788"/>
                <a:gd name="connsiteY31" fmla="*/ 48132 h 263525"/>
                <a:gd name="connsiteX32" fmla="*/ 6350 w 331788"/>
                <a:gd name="connsiteY32" fmla="*/ 41628 h 263525"/>
                <a:gd name="connsiteX33" fmla="*/ 94553 w 331788"/>
                <a:gd name="connsiteY33" fmla="*/ 41628 h 263525"/>
                <a:gd name="connsiteX34" fmla="*/ 94553 w 331788"/>
                <a:gd name="connsiteY34" fmla="*/ 29920 h 263525"/>
                <a:gd name="connsiteX35" fmla="*/ 124387 w 331788"/>
                <a:gd name="connsiteY35" fmla="*/ 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263525">
                  <a:moveTo>
                    <a:pt x="0" y="53975"/>
                  </a:moveTo>
                  <a:cubicBezTo>
                    <a:pt x="9072" y="64260"/>
                    <a:pt x="23329" y="74544"/>
                    <a:pt x="41473" y="82258"/>
                  </a:cubicBezTo>
                  <a:cubicBezTo>
                    <a:pt x="71282" y="95114"/>
                    <a:pt x="108868" y="102827"/>
                    <a:pt x="149046" y="105398"/>
                  </a:cubicBezTo>
                  <a:cubicBezTo>
                    <a:pt x="149046" y="105398"/>
                    <a:pt x="149046" y="105398"/>
                    <a:pt x="149046" y="114397"/>
                  </a:cubicBezTo>
                  <a:cubicBezTo>
                    <a:pt x="149046" y="119540"/>
                    <a:pt x="154230" y="124682"/>
                    <a:pt x="159414" y="124682"/>
                  </a:cubicBezTo>
                  <a:cubicBezTo>
                    <a:pt x="159414" y="124682"/>
                    <a:pt x="159414" y="124682"/>
                    <a:pt x="172374" y="124682"/>
                  </a:cubicBezTo>
                  <a:cubicBezTo>
                    <a:pt x="177559" y="124682"/>
                    <a:pt x="182743" y="119540"/>
                    <a:pt x="182743" y="114397"/>
                  </a:cubicBezTo>
                  <a:cubicBezTo>
                    <a:pt x="182743" y="114397"/>
                    <a:pt x="182743" y="114397"/>
                    <a:pt x="182743" y="105398"/>
                  </a:cubicBezTo>
                  <a:cubicBezTo>
                    <a:pt x="222920" y="102827"/>
                    <a:pt x="260506" y="95114"/>
                    <a:pt x="290315" y="82258"/>
                  </a:cubicBezTo>
                  <a:cubicBezTo>
                    <a:pt x="308459" y="74544"/>
                    <a:pt x="322716" y="64260"/>
                    <a:pt x="331788" y="53975"/>
                  </a:cubicBezTo>
                  <a:cubicBezTo>
                    <a:pt x="331788" y="53975"/>
                    <a:pt x="331788" y="53975"/>
                    <a:pt x="331788" y="253240"/>
                  </a:cubicBezTo>
                  <a:cubicBezTo>
                    <a:pt x="331788" y="259668"/>
                    <a:pt x="327900" y="263525"/>
                    <a:pt x="321420" y="263525"/>
                  </a:cubicBezTo>
                  <a:cubicBezTo>
                    <a:pt x="321420" y="263525"/>
                    <a:pt x="321420" y="263525"/>
                    <a:pt x="10368" y="263525"/>
                  </a:cubicBezTo>
                  <a:cubicBezTo>
                    <a:pt x="3888" y="263525"/>
                    <a:pt x="0" y="259668"/>
                    <a:pt x="0" y="253240"/>
                  </a:cubicBezTo>
                  <a:cubicBezTo>
                    <a:pt x="0" y="253240"/>
                    <a:pt x="0" y="253240"/>
                    <a:pt x="0" y="53975"/>
                  </a:cubicBezTo>
                  <a:close/>
                  <a:moveTo>
                    <a:pt x="124619" y="19050"/>
                  </a:moveTo>
                  <a:cubicBezTo>
                    <a:pt x="119460" y="19050"/>
                    <a:pt x="114300" y="24279"/>
                    <a:pt x="114300" y="29509"/>
                  </a:cubicBezTo>
                  <a:cubicBezTo>
                    <a:pt x="114300" y="29509"/>
                    <a:pt x="114300" y="29509"/>
                    <a:pt x="114300" y="41275"/>
                  </a:cubicBezTo>
                  <a:lnTo>
                    <a:pt x="217488" y="41275"/>
                  </a:lnTo>
                  <a:cubicBezTo>
                    <a:pt x="217488" y="41275"/>
                    <a:pt x="217488" y="41275"/>
                    <a:pt x="217488" y="29509"/>
                  </a:cubicBezTo>
                  <a:cubicBezTo>
                    <a:pt x="217488" y="24279"/>
                    <a:pt x="212329" y="19050"/>
                    <a:pt x="207169" y="19050"/>
                  </a:cubicBezTo>
                  <a:cubicBezTo>
                    <a:pt x="207169" y="19050"/>
                    <a:pt x="207169" y="19050"/>
                    <a:pt x="124619" y="19050"/>
                  </a:cubicBezTo>
                  <a:close/>
                  <a:moveTo>
                    <a:pt x="124387" y="0"/>
                  </a:moveTo>
                  <a:cubicBezTo>
                    <a:pt x="124387" y="0"/>
                    <a:pt x="124387" y="0"/>
                    <a:pt x="207402" y="0"/>
                  </a:cubicBezTo>
                  <a:cubicBezTo>
                    <a:pt x="224264" y="0"/>
                    <a:pt x="237235" y="13009"/>
                    <a:pt x="237235" y="29920"/>
                  </a:cubicBezTo>
                  <a:cubicBezTo>
                    <a:pt x="237235" y="29920"/>
                    <a:pt x="237235" y="29920"/>
                    <a:pt x="237235" y="41628"/>
                  </a:cubicBezTo>
                  <a:cubicBezTo>
                    <a:pt x="237235" y="41628"/>
                    <a:pt x="237235" y="41628"/>
                    <a:pt x="325438" y="41628"/>
                  </a:cubicBezTo>
                  <a:cubicBezTo>
                    <a:pt x="324141" y="44230"/>
                    <a:pt x="322844" y="45531"/>
                    <a:pt x="321547" y="48132"/>
                  </a:cubicBezTo>
                  <a:cubicBezTo>
                    <a:pt x="312467" y="55938"/>
                    <a:pt x="300793" y="63743"/>
                    <a:pt x="285228" y="71548"/>
                  </a:cubicBezTo>
                  <a:cubicBezTo>
                    <a:pt x="254097" y="85858"/>
                    <a:pt x="211293" y="93663"/>
                    <a:pt x="165894" y="93663"/>
                  </a:cubicBezTo>
                  <a:cubicBezTo>
                    <a:pt x="120495" y="93663"/>
                    <a:pt x="77691" y="85858"/>
                    <a:pt x="46560" y="71548"/>
                  </a:cubicBezTo>
                  <a:cubicBezTo>
                    <a:pt x="30995" y="63743"/>
                    <a:pt x="19321" y="55938"/>
                    <a:pt x="10241" y="48132"/>
                  </a:cubicBezTo>
                  <a:cubicBezTo>
                    <a:pt x="8944" y="45531"/>
                    <a:pt x="7647" y="44230"/>
                    <a:pt x="6350" y="41628"/>
                  </a:cubicBezTo>
                  <a:cubicBezTo>
                    <a:pt x="6350" y="41628"/>
                    <a:pt x="6350" y="41628"/>
                    <a:pt x="94553" y="41628"/>
                  </a:cubicBezTo>
                  <a:cubicBezTo>
                    <a:pt x="94553" y="41628"/>
                    <a:pt x="94553" y="41628"/>
                    <a:pt x="94553" y="29920"/>
                  </a:cubicBezTo>
                  <a:cubicBezTo>
                    <a:pt x="94553" y="13009"/>
                    <a:pt x="107524" y="0"/>
                    <a:pt x="1243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0170" y="1402632"/>
            <a:ext cx="2062292" cy="2597568"/>
            <a:chOff x="8170814" y="1912116"/>
            <a:chExt cx="2749722" cy="3463424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文本框 50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文本框 4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2" name="文本框 4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7" name="直接连接符 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706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9"/>
          <p:cNvGrpSpPr/>
          <p:nvPr/>
        </p:nvGrpSpPr>
        <p:grpSpPr>
          <a:xfrm flipH="1" flipV="1">
            <a:off x="1601670" y="-55460"/>
            <a:ext cx="6181314" cy="5246502"/>
            <a:chOff x="2509443" y="30494"/>
            <a:chExt cx="8241752" cy="6995335"/>
          </a:xfrm>
        </p:grpSpPr>
        <p:grpSp>
          <p:nvGrpSpPr>
            <p:cNvPr id="17" name="Group 57"/>
            <p:cNvGrpSpPr/>
            <p:nvPr/>
          </p:nvGrpSpPr>
          <p:grpSpPr>
            <a:xfrm>
              <a:off x="2509443" y="1383111"/>
              <a:ext cx="5635984" cy="5642718"/>
              <a:chOff x="2509443" y="1383111"/>
              <a:chExt cx="5635984" cy="5642718"/>
            </a:xfrm>
          </p:grpSpPr>
          <p:cxnSp>
            <p:nvCxnSpPr>
              <p:cNvPr id="25" name="Straight Connector 63"/>
              <p:cNvCxnSpPr/>
              <p:nvPr/>
            </p:nvCxnSpPr>
            <p:spPr>
              <a:xfrm flipH="1" flipV="1">
                <a:off x="5166407" y="4582165"/>
                <a:ext cx="2029787" cy="15895"/>
              </a:xfrm>
              <a:prstGeom prst="line">
                <a:avLst/>
              </a:prstGeom>
              <a:ln w="2540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61"/>
              <p:cNvCxnSpPr/>
              <p:nvPr/>
            </p:nvCxnSpPr>
            <p:spPr>
              <a:xfrm flipH="1">
                <a:off x="5165935" y="4585626"/>
                <a:ext cx="1363028" cy="8972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55"/>
              <p:cNvGrpSpPr/>
              <p:nvPr/>
            </p:nvGrpSpPr>
            <p:grpSpPr>
              <a:xfrm>
                <a:off x="5579281" y="1383111"/>
                <a:ext cx="2566146" cy="4292512"/>
                <a:chOff x="5579281" y="1383111"/>
                <a:chExt cx="2566146" cy="4292512"/>
              </a:xfrm>
            </p:grpSpPr>
            <p:cxnSp>
              <p:nvCxnSpPr>
                <p:cNvPr id="35" name="Straight Connector 66"/>
                <p:cNvCxnSpPr/>
                <p:nvPr/>
              </p:nvCxnSpPr>
              <p:spPr>
                <a:xfrm>
                  <a:off x="6115640" y="2454803"/>
                  <a:ext cx="2029787" cy="15895"/>
                </a:xfrm>
                <a:prstGeom prst="line">
                  <a:avLst/>
                </a:prstGeom>
                <a:ln w="2540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67"/>
                <p:cNvCxnSpPr/>
                <p:nvPr/>
              </p:nvCxnSpPr>
              <p:spPr>
                <a:xfrm flipV="1">
                  <a:off x="6659593" y="1919469"/>
                  <a:ext cx="0" cy="1895280"/>
                </a:xfrm>
                <a:prstGeom prst="line">
                  <a:avLst/>
                </a:prstGeom>
                <a:ln w="2540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Freeform: Shape 68"/>
                <p:cNvSpPr/>
                <p:nvPr/>
              </p:nvSpPr>
              <p:spPr bwMode="auto">
                <a:xfrm rot="5400000">
                  <a:off x="5590231" y="1383111"/>
                  <a:ext cx="1072716" cy="1072716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" fmla="*/ 1277510 w 1368950"/>
                    <a:gd name="connsiteY0" fmla="*/ 638755 h 1277510"/>
                    <a:gd name="connsiteX1" fmla="*/ 638755 w 1368950"/>
                    <a:gd name="connsiteY1" fmla="*/ 1277510 h 1277510"/>
                    <a:gd name="connsiteX2" fmla="*/ 0 w 1368950"/>
                    <a:gd name="connsiteY2" fmla="*/ 638755 h 1277510"/>
                    <a:gd name="connsiteX3" fmla="*/ 638755 w 1368950"/>
                    <a:gd name="connsiteY3" fmla="*/ 0 h 1277510"/>
                    <a:gd name="connsiteX4" fmla="*/ 1368950 w 1368950"/>
                    <a:gd name="connsiteY4" fmla="*/ 730195 h 1277510"/>
                    <a:gd name="connsiteX0" fmla="*/ 1277510 w 1277510"/>
                    <a:gd name="connsiteY0" fmla="*/ 638755 h 1277510"/>
                    <a:gd name="connsiteX1" fmla="*/ 638755 w 1277510"/>
                    <a:gd name="connsiteY1" fmla="*/ 1277510 h 1277510"/>
                    <a:gd name="connsiteX2" fmla="*/ 0 w 1277510"/>
                    <a:gd name="connsiteY2" fmla="*/ 638755 h 1277510"/>
                    <a:gd name="connsiteX3" fmla="*/ 638755 w 1277510"/>
                    <a:gd name="connsiteY3" fmla="*/ 0 h 127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254000"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38" name="Straight Connector 64"/>
                <p:cNvCxnSpPr/>
                <p:nvPr/>
              </p:nvCxnSpPr>
              <p:spPr>
                <a:xfrm flipH="1">
                  <a:off x="6651997" y="3761042"/>
                  <a:ext cx="8137" cy="1369252"/>
                </a:xfrm>
                <a:prstGeom prst="line">
                  <a:avLst/>
                </a:prstGeom>
                <a:ln w="2540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Freeform: Shape 65"/>
                <p:cNvSpPr/>
                <p:nvPr/>
              </p:nvSpPr>
              <p:spPr bwMode="auto">
                <a:xfrm rot="5400000" flipH="1" flipV="1">
                  <a:off x="6655915" y="4593936"/>
                  <a:ext cx="1072716" cy="1072716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" fmla="*/ 1277510 w 1368950"/>
                    <a:gd name="connsiteY0" fmla="*/ 638755 h 1277510"/>
                    <a:gd name="connsiteX1" fmla="*/ 638755 w 1368950"/>
                    <a:gd name="connsiteY1" fmla="*/ 1277510 h 1277510"/>
                    <a:gd name="connsiteX2" fmla="*/ 0 w 1368950"/>
                    <a:gd name="connsiteY2" fmla="*/ 638755 h 1277510"/>
                    <a:gd name="connsiteX3" fmla="*/ 638755 w 1368950"/>
                    <a:gd name="connsiteY3" fmla="*/ 0 h 1277510"/>
                    <a:gd name="connsiteX4" fmla="*/ 1368950 w 1368950"/>
                    <a:gd name="connsiteY4" fmla="*/ 730195 h 1277510"/>
                    <a:gd name="connsiteX0" fmla="*/ 1277510 w 1277510"/>
                    <a:gd name="connsiteY0" fmla="*/ 638755 h 1277510"/>
                    <a:gd name="connsiteX1" fmla="*/ 638755 w 1277510"/>
                    <a:gd name="connsiteY1" fmla="*/ 1277510 h 1277510"/>
                    <a:gd name="connsiteX2" fmla="*/ 0 w 1277510"/>
                    <a:gd name="connsiteY2" fmla="*/ 638755 h 1277510"/>
                    <a:gd name="connsiteX3" fmla="*/ 638755 w 1277510"/>
                    <a:gd name="connsiteY3" fmla="*/ 0 h 127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254000"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40" name="Straight Connector 58"/>
                <p:cNvCxnSpPr/>
                <p:nvPr/>
              </p:nvCxnSpPr>
              <p:spPr>
                <a:xfrm flipV="1">
                  <a:off x="6151643" y="2453998"/>
                  <a:ext cx="377320" cy="4519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59"/>
                <p:cNvCxnSpPr>
                  <a:stCxn id="39" idx="3"/>
                  <a:endCxn id="42" idx="3"/>
                </p:cNvCxnSpPr>
                <p:nvPr/>
              </p:nvCxnSpPr>
              <p:spPr>
                <a:xfrm flipH="1" flipV="1">
                  <a:off x="6651997" y="1919469"/>
                  <a:ext cx="3918" cy="321082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Freeform: Shape 60"/>
                <p:cNvSpPr/>
                <p:nvPr/>
              </p:nvSpPr>
              <p:spPr bwMode="auto">
                <a:xfrm rot="5400000">
                  <a:off x="5579281" y="1383111"/>
                  <a:ext cx="1072716" cy="1072716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" fmla="*/ 1277510 w 1368950"/>
                    <a:gd name="connsiteY0" fmla="*/ 638755 h 1277510"/>
                    <a:gd name="connsiteX1" fmla="*/ 638755 w 1368950"/>
                    <a:gd name="connsiteY1" fmla="*/ 1277510 h 1277510"/>
                    <a:gd name="connsiteX2" fmla="*/ 0 w 1368950"/>
                    <a:gd name="connsiteY2" fmla="*/ 638755 h 1277510"/>
                    <a:gd name="connsiteX3" fmla="*/ 638755 w 1368950"/>
                    <a:gd name="connsiteY3" fmla="*/ 0 h 1277510"/>
                    <a:gd name="connsiteX4" fmla="*/ 1368950 w 1368950"/>
                    <a:gd name="connsiteY4" fmla="*/ 730195 h 1277510"/>
                    <a:gd name="connsiteX0" fmla="*/ 1277510 w 1277510"/>
                    <a:gd name="connsiteY0" fmla="*/ 638755 h 1277510"/>
                    <a:gd name="connsiteX1" fmla="*/ 638755 w 1277510"/>
                    <a:gd name="connsiteY1" fmla="*/ 1277510 h 1277510"/>
                    <a:gd name="connsiteX2" fmla="*/ 0 w 1277510"/>
                    <a:gd name="connsiteY2" fmla="*/ 638755 h 1277510"/>
                    <a:gd name="connsiteX3" fmla="*/ 638755 w 1277510"/>
                    <a:gd name="connsiteY3" fmla="*/ 0 h 127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28575">
                  <a:solidFill>
                    <a:schemeClr val="bg1"/>
                  </a:solidFill>
                  <a:prstDash val="dash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62"/>
                <p:cNvSpPr/>
                <p:nvPr/>
              </p:nvSpPr>
              <p:spPr bwMode="auto">
                <a:xfrm rot="5400000" flipH="1" flipV="1">
                  <a:off x="6655443" y="4602907"/>
                  <a:ext cx="1072716" cy="1072716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" fmla="*/ 1277510 w 1368950"/>
                    <a:gd name="connsiteY0" fmla="*/ 638755 h 1277510"/>
                    <a:gd name="connsiteX1" fmla="*/ 638755 w 1368950"/>
                    <a:gd name="connsiteY1" fmla="*/ 1277510 h 1277510"/>
                    <a:gd name="connsiteX2" fmla="*/ 0 w 1368950"/>
                    <a:gd name="connsiteY2" fmla="*/ 638755 h 1277510"/>
                    <a:gd name="connsiteX3" fmla="*/ 638755 w 1368950"/>
                    <a:gd name="connsiteY3" fmla="*/ 0 h 1277510"/>
                    <a:gd name="connsiteX4" fmla="*/ 1368950 w 1368950"/>
                    <a:gd name="connsiteY4" fmla="*/ 730195 h 1277510"/>
                    <a:gd name="connsiteX0" fmla="*/ 1277510 w 1277510"/>
                    <a:gd name="connsiteY0" fmla="*/ 638755 h 1277510"/>
                    <a:gd name="connsiteX1" fmla="*/ 638755 w 1277510"/>
                    <a:gd name="connsiteY1" fmla="*/ 1277510 h 1277510"/>
                    <a:gd name="connsiteX2" fmla="*/ 0 w 1277510"/>
                    <a:gd name="connsiteY2" fmla="*/ 638755 h 1277510"/>
                    <a:gd name="connsiteX3" fmla="*/ 638755 w 1277510"/>
                    <a:gd name="connsiteY3" fmla="*/ 0 h 127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510" h="1277510">
                      <a:moveTo>
                        <a:pt x="1277510" y="638755"/>
                      </a:moveTo>
                      <a:cubicBezTo>
                        <a:pt x="1277510" y="991530"/>
                        <a:pt x="991530" y="1277510"/>
                        <a:pt x="638755" y="1277510"/>
                      </a:cubicBezTo>
                      <a:cubicBezTo>
                        <a:pt x="285980" y="1277510"/>
                        <a:pt x="0" y="991530"/>
                        <a:pt x="0" y="638755"/>
                      </a:cubicBezTo>
                      <a:cubicBezTo>
                        <a:pt x="0" y="285980"/>
                        <a:pt x="285980" y="0"/>
                        <a:pt x="638755" y="0"/>
                      </a:cubicBezTo>
                    </a:path>
                  </a:pathLst>
                </a:custGeom>
                <a:noFill/>
                <a:ln w="28575">
                  <a:solidFill>
                    <a:schemeClr val="bg1"/>
                  </a:solidFill>
                  <a:prstDash val="dash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44" name="Straight Connector 93"/>
                <p:cNvCxnSpPr/>
                <p:nvPr/>
              </p:nvCxnSpPr>
              <p:spPr>
                <a:xfrm>
                  <a:off x="6795260" y="4587120"/>
                  <a:ext cx="377320" cy="11375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oup 54"/>
              <p:cNvGrpSpPr/>
              <p:nvPr/>
            </p:nvGrpSpPr>
            <p:grpSpPr>
              <a:xfrm>
                <a:off x="2509443" y="4582164"/>
                <a:ext cx="2671065" cy="2443665"/>
                <a:chOff x="2509443" y="4582164"/>
                <a:chExt cx="2671065" cy="2443665"/>
              </a:xfrm>
            </p:grpSpPr>
            <p:sp>
              <p:nvSpPr>
                <p:cNvPr id="29" name="Freeform: Shape 73"/>
                <p:cNvSpPr/>
                <p:nvPr/>
              </p:nvSpPr>
              <p:spPr bwMode="auto">
                <a:xfrm flipV="1">
                  <a:off x="2513662" y="4585625"/>
                  <a:ext cx="536358" cy="536358"/>
                </a:xfrm>
                <a:custGeom>
                  <a:avLst/>
                  <a:gdLst>
                    <a:gd name="connsiteX0" fmla="*/ 0 w 1277510"/>
                    <a:gd name="connsiteY0" fmla="*/ 638755 h 1277510"/>
                    <a:gd name="connsiteX1" fmla="*/ 638755 w 1277510"/>
                    <a:gd name="connsiteY1" fmla="*/ 0 h 1277510"/>
                    <a:gd name="connsiteX2" fmla="*/ 1277510 w 1277510"/>
                    <a:gd name="connsiteY2" fmla="*/ 638755 h 1277510"/>
                    <a:gd name="connsiteX3" fmla="*/ 638755 w 1277510"/>
                    <a:gd name="connsiteY3" fmla="*/ 1277510 h 1277510"/>
                    <a:gd name="connsiteX4" fmla="*/ 0 w 1277510"/>
                    <a:gd name="connsiteY4" fmla="*/ 638755 h 1277510"/>
                    <a:gd name="connsiteX0" fmla="*/ 1277510 w 1368950"/>
                    <a:gd name="connsiteY0" fmla="*/ 638755 h 1277510"/>
                    <a:gd name="connsiteX1" fmla="*/ 638755 w 1368950"/>
                    <a:gd name="connsiteY1" fmla="*/ 1277510 h 1277510"/>
                    <a:gd name="connsiteX2" fmla="*/ 0 w 1368950"/>
                    <a:gd name="connsiteY2" fmla="*/ 638755 h 1277510"/>
                    <a:gd name="connsiteX3" fmla="*/ 638755 w 1368950"/>
                    <a:gd name="connsiteY3" fmla="*/ 0 h 1277510"/>
                    <a:gd name="connsiteX4" fmla="*/ 1368950 w 1368950"/>
                    <a:gd name="connsiteY4" fmla="*/ 730195 h 1277510"/>
                    <a:gd name="connsiteX0" fmla="*/ 1277510 w 1277510"/>
                    <a:gd name="connsiteY0" fmla="*/ 638755 h 1277510"/>
                    <a:gd name="connsiteX1" fmla="*/ 638755 w 1277510"/>
                    <a:gd name="connsiteY1" fmla="*/ 1277510 h 1277510"/>
                    <a:gd name="connsiteX2" fmla="*/ 0 w 1277510"/>
                    <a:gd name="connsiteY2" fmla="*/ 638755 h 1277510"/>
                    <a:gd name="connsiteX3" fmla="*/ 638755 w 1277510"/>
                    <a:gd name="connsiteY3" fmla="*/ 0 h 1277510"/>
                    <a:gd name="connsiteX0" fmla="*/ 1277510 w 1277510"/>
                    <a:gd name="connsiteY0" fmla="*/ 0 h 638755"/>
                    <a:gd name="connsiteX1" fmla="*/ 638755 w 1277510"/>
                    <a:gd name="connsiteY1" fmla="*/ 638755 h 638755"/>
                    <a:gd name="connsiteX2" fmla="*/ 0 w 1277510"/>
                    <a:gd name="connsiteY2" fmla="*/ 0 h 638755"/>
                    <a:gd name="connsiteX0" fmla="*/ 638755 w 638755"/>
                    <a:gd name="connsiteY0" fmla="*/ 638755 h 638755"/>
                    <a:gd name="connsiteX1" fmla="*/ 0 w 638755"/>
                    <a:gd name="connsiteY1" fmla="*/ 0 h 638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8755" h="638755">
                      <a:moveTo>
                        <a:pt x="638755" y="638755"/>
                      </a:moveTo>
                      <a:cubicBezTo>
                        <a:pt x="285980" y="638755"/>
                        <a:pt x="0" y="352775"/>
                        <a:pt x="0" y="0"/>
                      </a:cubicBezTo>
                    </a:path>
                  </a:pathLst>
                </a:custGeom>
                <a:noFill/>
                <a:ln w="254000"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30" name="Straight Connector 113"/>
                <p:cNvCxnSpPr/>
                <p:nvPr/>
              </p:nvCxnSpPr>
              <p:spPr>
                <a:xfrm flipV="1">
                  <a:off x="2513662" y="5119967"/>
                  <a:ext cx="0" cy="1873429"/>
                </a:xfrm>
                <a:prstGeom prst="line">
                  <a:avLst/>
                </a:prstGeom>
                <a:ln w="2540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101"/>
                <p:cNvCxnSpPr/>
                <p:nvPr/>
              </p:nvCxnSpPr>
              <p:spPr>
                <a:xfrm>
                  <a:off x="3044005" y="4582164"/>
                  <a:ext cx="2136503" cy="0"/>
                </a:xfrm>
                <a:prstGeom prst="line">
                  <a:avLst/>
                </a:prstGeom>
                <a:ln w="2540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102"/>
                <p:cNvCxnSpPr/>
                <p:nvPr/>
              </p:nvCxnSpPr>
              <p:spPr>
                <a:xfrm flipV="1">
                  <a:off x="3044005" y="4582164"/>
                  <a:ext cx="2106864" cy="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Freeform: Shape 108"/>
                <p:cNvSpPr/>
                <p:nvPr/>
              </p:nvSpPr>
              <p:spPr>
                <a:xfrm rot="16200000">
                  <a:off x="2489027" y="4608206"/>
                  <a:ext cx="520928" cy="480096"/>
                </a:xfrm>
                <a:custGeom>
                  <a:avLst/>
                  <a:gdLst>
                    <a:gd name="connsiteX0" fmla="*/ 1214556 w 2429112"/>
                    <a:gd name="connsiteY0" fmla="*/ 0 h 1200150"/>
                    <a:gd name="connsiteX1" fmla="*/ 2423604 w 2429112"/>
                    <a:gd name="connsiteY1" fmla="*/ 1091063 h 1200150"/>
                    <a:gd name="connsiteX2" fmla="*/ 2429112 w 2429112"/>
                    <a:gd name="connsiteY2" fmla="*/ 1200150 h 1200150"/>
                    <a:gd name="connsiteX3" fmla="*/ 0 w 2429112"/>
                    <a:gd name="connsiteY3" fmla="*/ 1200150 h 1200150"/>
                    <a:gd name="connsiteX4" fmla="*/ 5509 w 2429112"/>
                    <a:gd name="connsiteY4" fmla="*/ 1091063 h 1200150"/>
                    <a:gd name="connsiteX5" fmla="*/ 1214556 w 2429112"/>
                    <a:gd name="connsiteY5" fmla="*/ 0 h 1200150"/>
                    <a:gd name="connsiteX0" fmla="*/ 1214556 w 2429112"/>
                    <a:gd name="connsiteY0" fmla="*/ 0 h 1420283"/>
                    <a:gd name="connsiteX1" fmla="*/ 2423604 w 2429112"/>
                    <a:gd name="connsiteY1" fmla="*/ 1091063 h 1420283"/>
                    <a:gd name="connsiteX2" fmla="*/ 2429112 w 2429112"/>
                    <a:gd name="connsiteY2" fmla="*/ 1200150 h 1420283"/>
                    <a:gd name="connsiteX3" fmla="*/ 0 w 2429112"/>
                    <a:gd name="connsiteY3" fmla="*/ 1200150 h 1420283"/>
                    <a:gd name="connsiteX4" fmla="*/ 5509 w 2429112"/>
                    <a:gd name="connsiteY4" fmla="*/ 1091063 h 1420283"/>
                    <a:gd name="connsiteX5" fmla="*/ 1214556 w 2429112"/>
                    <a:gd name="connsiteY5" fmla="*/ 0 h 1420283"/>
                    <a:gd name="connsiteX0" fmla="*/ 0 w 2429112"/>
                    <a:gd name="connsiteY0" fmla="*/ 1200150 h 1450099"/>
                    <a:gd name="connsiteX1" fmla="*/ 5509 w 2429112"/>
                    <a:gd name="connsiteY1" fmla="*/ 1091063 h 1450099"/>
                    <a:gd name="connsiteX2" fmla="*/ 1214556 w 2429112"/>
                    <a:gd name="connsiteY2" fmla="*/ 0 h 1450099"/>
                    <a:gd name="connsiteX3" fmla="*/ 2423604 w 2429112"/>
                    <a:gd name="connsiteY3" fmla="*/ 1091063 h 1450099"/>
                    <a:gd name="connsiteX4" fmla="*/ 2429112 w 2429112"/>
                    <a:gd name="connsiteY4" fmla="*/ 1200150 h 1450099"/>
                    <a:gd name="connsiteX5" fmla="*/ 91440 w 2429112"/>
                    <a:gd name="connsiteY5" fmla="*/ 1291590 h 1450099"/>
                    <a:gd name="connsiteX0" fmla="*/ 0 w 2429112"/>
                    <a:gd name="connsiteY0" fmla="*/ 1200150 h 1450099"/>
                    <a:gd name="connsiteX1" fmla="*/ 5509 w 2429112"/>
                    <a:gd name="connsiteY1" fmla="*/ 1091063 h 1450099"/>
                    <a:gd name="connsiteX2" fmla="*/ 1214556 w 2429112"/>
                    <a:gd name="connsiteY2" fmla="*/ 0 h 1450099"/>
                    <a:gd name="connsiteX3" fmla="*/ 2423604 w 2429112"/>
                    <a:gd name="connsiteY3" fmla="*/ 1091063 h 1450099"/>
                    <a:gd name="connsiteX4" fmla="*/ 2429112 w 2429112"/>
                    <a:gd name="connsiteY4" fmla="*/ 1200150 h 1450099"/>
                    <a:gd name="connsiteX5" fmla="*/ 43815 w 2429112"/>
                    <a:gd name="connsiteY5" fmla="*/ 1291590 h 1450099"/>
                    <a:gd name="connsiteX0" fmla="*/ 0 w 2429112"/>
                    <a:gd name="connsiteY0" fmla="*/ 1200150 h 1450099"/>
                    <a:gd name="connsiteX1" fmla="*/ 5509 w 2429112"/>
                    <a:gd name="connsiteY1" fmla="*/ 1091063 h 1450099"/>
                    <a:gd name="connsiteX2" fmla="*/ 1214556 w 2429112"/>
                    <a:gd name="connsiteY2" fmla="*/ 0 h 1450099"/>
                    <a:gd name="connsiteX3" fmla="*/ 2423604 w 2429112"/>
                    <a:gd name="connsiteY3" fmla="*/ 1091063 h 1450099"/>
                    <a:gd name="connsiteX4" fmla="*/ 2429112 w 2429112"/>
                    <a:gd name="connsiteY4" fmla="*/ 1200150 h 1450099"/>
                    <a:gd name="connsiteX5" fmla="*/ 34290 w 2429112"/>
                    <a:gd name="connsiteY5" fmla="*/ 1291590 h 1450099"/>
                    <a:gd name="connsiteX0" fmla="*/ 0 w 2429112"/>
                    <a:gd name="connsiteY0" fmla="*/ 1200150 h 1442532"/>
                    <a:gd name="connsiteX1" fmla="*/ 5509 w 2429112"/>
                    <a:gd name="connsiteY1" fmla="*/ 1091063 h 1442532"/>
                    <a:gd name="connsiteX2" fmla="*/ 1214556 w 2429112"/>
                    <a:gd name="connsiteY2" fmla="*/ 0 h 1442532"/>
                    <a:gd name="connsiteX3" fmla="*/ 2423604 w 2429112"/>
                    <a:gd name="connsiteY3" fmla="*/ 1091063 h 1442532"/>
                    <a:gd name="connsiteX4" fmla="*/ 2429112 w 2429112"/>
                    <a:gd name="connsiteY4" fmla="*/ 1200150 h 1442532"/>
                    <a:gd name="connsiteX5" fmla="*/ 34290 w 2429112"/>
                    <a:gd name="connsiteY5" fmla="*/ 1282065 h 1442532"/>
                    <a:gd name="connsiteX0" fmla="*/ 0 w 2429112"/>
                    <a:gd name="connsiteY0" fmla="*/ 1200150 h 1442532"/>
                    <a:gd name="connsiteX1" fmla="*/ 5509 w 2429112"/>
                    <a:gd name="connsiteY1" fmla="*/ 1091063 h 1442532"/>
                    <a:gd name="connsiteX2" fmla="*/ 1214556 w 2429112"/>
                    <a:gd name="connsiteY2" fmla="*/ 0 h 1442532"/>
                    <a:gd name="connsiteX3" fmla="*/ 2423604 w 2429112"/>
                    <a:gd name="connsiteY3" fmla="*/ 1091063 h 1442532"/>
                    <a:gd name="connsiteX4" fmla="*/ 2429112 w 2429112"/>
                    <a:gd name="connsiteY4" fmla="*/ 1200150 h 1442532"/>
                    <a:gd name="connsiteX5" fmla="*/ 53340 w 2429112"/>
                    <a:gd name="connsiteY5" fmla="*/ 1282065 h 1442532"/>
                    <a:gd name="connsiteX0" fmla="*/ 0 w 2429112"/>
                    <a:gd name="connsiteY0" fmla="*/ 1200150 h 1617722"/>
                    <a:gd name="connsiteX1" fmla="*/ 5509 w 2429112"/>
                    <a:gd name="connsiteY1" fmla="*/ 1091063 h 1617722"/>
                    <a:gd name="connsiteX2" fmla="*/ 1214556 w 2429112"/>
                    <a:gd name="connsiteY2" fmla="*/ 0 h 1617722"/>
                    <a:gd name="connsiteX3" fmla="*/ 2423604 w 2429112"/>
                    <a:gd name="connsiteY3" fmla="*/ 1091063 h 1617722"/>
                    <a:gd name="connsiteX4" fmla="*/ 2429112 w 2429112"/>
                    <a:gd name="connsiteY4" fmla="*/ 1200150 h 1617722"/>
                    <a:gd name="connsiteX5" fmla="*/ 186690 w 2429112"/>
                    <a:gd name="connsiteY5" fmla="*/ 1491615 h 1617722"/>
                    <a:gd name="connsiteX0" fmla="*/ 0 w 2429112"/>
                    <a:gd name="connsiteY0" fmla="*/ 1200150 h 1200150"/>
                    <a:gd name="connsiteX1" fmla="*/ 5509 w 2429112"/>
                    <a:gd name="connsiteY1" fmla="*/ 1091063 h 1200150"/>
                    <a:gd name="connsiteX2" fmla="*/ 1214556 w 2429112"/>
                    <a:gd name="connsiteY2" fmla="*/ 0 h 1200150"/>
                    <a:gd name="connsiteX3" fmla="*/ 2423604 w 2429112"/>
                    <a:gd name="connsiteY3" fmla="*/ 1091063 h 1200150"/>
                    <a:gd name="connsiteX4" fmla="*/ 2429112 w 2429112"/>
                    <a:gd name="connsiteY4" fmla="*/ 1200150 h 1200150"/>
                    <a:gd name="connsiteX0" fmla="*/ 0 w 2429112"/>
                    <a:gd name="connsiteY0" fmla="*/ 1200150 h 1200150"/>
                    <a:gd name="connsiteX1" fmla="*/ 1214556 w 2429112"/>
                    <a:gd name="connsiteY1" fmla="*/ 0 h 1200150"/>
                    <a:gd name="connsiteX2" fmla="*/ 2423604 w 2429112"/>
                    <a:gd name="connsiteY2" fmla="*/ 1091063 h 1200150"/>
                    <a:gd name="connsiteX3" fmla="*/ 2429112 w 2429112"/>
                    <a:gd name="connsiteY3" fmla="*/ 1200150 h 1200150"/>
                    <a:gd name="connsiteX0" fmla="*/ -1 w 1214555"/>
                    <a:gd name="connsiteY0" fmla="*/ 0 h 1200150"/>
                    <a:gd name="connsiteX1" fmla="*/ 1209047 w 1214555"/>
                    <a:gd name="connsiteY1" fmla="*/ 1091063 h 1200150"/>
                    <a:gd name="connsiteX2" fmla="*/ 1214555 w 1214555"/>
                    <a:gd name="connsiteY2" fmla="*/ 1200150 h 1200150"/>
                    <a:gd name="connsiteX0" fmla="*/ -1 w 1209047"/>
                    <a:gd name="connsiteY0" fmla="*/ 0 h 1091063"/>
                    <a:gd name="connsiteX1" fmla="*/ 1209047 w 1209047"/>
                    <a:gd name="connsiteY1" fmla="*/ 1091063 h 109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09047" h="1091063">
                      <a:moveTo>
                        <a:pt x="-1" y="0"/>
                      </a:moveTo>
                      <a:cubicBezTo>
                        <a:pt x="629253" y="0"/>
                        <a:pt x="1146810" y="478229"/>
                        <a:pt x="1209047" y="1091063"/>
                      </a:cubicBezTo>
                    </a:path>
                  </a:pathLst>
                </a:custGeom>
                <a:noFill/>
                <a:ln w="28575" cap="rnd">
                  <a:solidFill>
                    <a:schemeClr val="bg1"/>
                  </a:solidFill>
                  <a:prstDash val="dash"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cxnSp>
              <p:nvCxnSpPr>
                <p:cNvPr id="34" name="Straight Connector 109"/>
                <p:cNvCxnSpPr/>
                <p:nvPr/>
              </p:nvCxnSpPr>
              <p:spPr>
                <a:xfrm>
                  <a:off x="2509443" y="5185269"/>
                  <a:ext cx="0" cy="184056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8" name="Straight Connector 97"/>
            <p:cNvCxnSpPr/>
            <p:nvPr/>
          </p:nvCxnSpPr>
          <p:spPr>
            <a:xfrm>
              <a:off x="8145427" y="2470698"/>
              <a:ext cx="2136503" cy="0"/>
            </a:xfrm>
            <a:prstGeom prst="line">
              <a:avLst/>
            </a:prstGeom>
            <a:ln w="2540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87"/>
            <p:cNvCxnSpPr/>
            <p:nvPr/>
          </p:nvCxnSpPr>
          <p:spPr>
            <a:xfrm>
              <a:off x="6818875" y="2455972"/>
              <a:ext cx="3389139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53"/>
            <p:cNvGrpSpPr/>
            <p:nvPr/>
          </p:nvGrpSpPr>
          <p:grpSpPr>
            <a:xfrm flipH="1" flipV="1">
              <a:off x="10210618" y="30494"/>
              <a:ext cx="540577" cy="2440204"/>
              <a:chOff x="10632504" y="2668514"/>
              <a:chExt cx="540577" cy="2440204"/>
            </a:xfrm>
          </p:grpSpPr>
          <p:sp>
            <p:nvSpPr>
              <p:cNvPr id="21" name="Freeform: Shape 76"/>
              <p:cNvSpPr/>
              <p:nvPr/>
            </p:nvSpPr>
            <p:spPr bwMode="auto">
              <a:xfrm flipV="1">
                <a:off x="10636723" y="2668514"/>
                <a:ext cx="536358" cy="536358"/>
              </a:xfrm>
              <a:custGeom>
                <a:avLst/>
                <a:gdLst>
                  <a:gd name="connsiteX0" fmla="*/ 0 w 1277510"/>
                  <a:gd name="connsiteY0" fmla="*/ 638755 h 1277510"/>
                  <a:gd name="connsiteX1" fmla="*/ 638755 w 1277510"/>
                  <a:gd name="connsiteY1" fmla="*/ 0 h 1277510"/>
                  <a:gd name="connsiteX2" fmla="*/ 1277510 w 1277510"/>
                  <a:gd name="connsiteY2" fmla="*/ 638755 h 1277510"/>
                  <a:gd name="connsiteX3" fmla="*/ 638755 w 1277510"/>
                  <a:gd name="connsiteY3" fmla="*/ 1277510 h 1277510"/>
                  <a:gd name="connsiteX4" fmla="*/ 0 w 1277510"/>
                  <a:gd name="connsiteY4" fmla="*/ 638755 h 1277510"/>
                  <a:gd name="connsiteX0" fmla="*/ 1277510 w 1368950"/>
                  <a:gd name="connsiteY0" fmla="*/ 638755 h 1277510"/>
                  <a:gd name="connsiteX1" fmla="*/ 638755 w 1368950"/>
                  <a:gd name="connsiteY1" fmla="*/ 1277510 h 1277510"/>
                  <a:gd name="connsiteX2" fmla="*/ 0 w 1368950"/>
                  <a:gd name="connsiteY2" fmla="*/ 638755 h 1277510"/>
                  <a:gd name="connsiteX3" fmla="*/ 638755 w 1368950"/>
                  <a:gd name="connsiteY3" fmla="*/ 0 h 1277510"/>
                  <a:gd name="connsiteX4" fmla="*/ 1368950 w 1368950"/>
                  <a:gd name="connsiteY4" fmla="*/ 730195 h 1277510"/>
                  <a:gd name="connsiteX0" fmla="*/ 1277510 w 1277510"/>
                  <a:gd name="connsiteY0" fmla="*/ 638755 h 1277510"/>
                  <a:gd name="connsiteX1" fmla="*/ 638755 w 1277510"/>
                  <a:gd name="connsiteY1" fmla="*/ 1277510 h 1277510"/>
                  <a:gd name="connsiteX2" fmla="*/ 0 w 1277510"/>
                  <a:gd name="connsiteY2" fmla="*/ 638755 h 1277510"/>
                  <a:gd name="connsiteX3" fmla="*/ 638755 w 1277510"/>
                  <a:gd name="connsiteY3" fmla="*/ 0 h 1277510"/>
                  <a:gd name="connsiteX0" fmla="*/ 1277510 w 1277510"/>
                  <a:gd name="connsiteY0" fmla="*/ 0 h 638755"/>
                  <a:gd name="connsiteX1" fmla="*/ 638755 w 1277510"/>
                  <a:gd name="connsiteY1" fmla="*/ 638755 h 638755"/>
                  <a:gd name="connsiteX2" fmla="*/ 0 w 1277510"/>
                  <a:gd name="connsiteY2" fmla="*/ 0 h 638755"/>
                  <a:gd name="connsiteX0" fmla="*/ 638755 w 638755"/>
                  <a:gd name="connsiteY0" fmla="*/ 638755 h 638755"/>
                  <a:gd name="connsiteX1" fmla="*/ 0 w 638755"/>
                  <a:gd name="connsiteY1" fmla="*/ 0 h 638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8755" h="638755">
                    <a:moveTo>
                      <a:pt x="638755" y="638755"/>
                    </a:moveTo>
                    <a:cubicBezTo>
                      <a:pt x="285980" y="638755"/>
                      <a:pt x="0" y="352775"/>
                      <a:pt x="0" y="0"/>
                    </a:cubicBezTo>
                  </a:path>
                </a:pathLst>
              </a:custGeom>
              <a:noFill/>
              <a:ln w="254000">
                <a:solidFill>
                  <a:schemeClr val="bg1">
                    <a:lumMod val="65000"/>
                  </a:schemeClr>
                </a:solidFill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2" name="Straight Connector 77"/>
              <p:cNvCxnSpPr/>
              <p:nvPr/>
            </p:nvCxnSpPr>
            <p:spPr>
              <a:xfrm flipV="1">
                <a:off x="10636723" y="3202856"/>
                <a:ext cx="0" cy="1873429"/>
              </a:xfrm>
              <a:prstGeom prst="line">
                <a:avLst/>
              </a:prstGeom>
              <a:ln w="2540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: Shape 78"/>
              <p:cNvSpPr/>
              <p:nvPr/>
            </p:nvSpPr>
            <p:spPr>
              <a:xfrm rot="16200000">
                <a:off x="10612088" y="2691095"/>
                <a:ext cx="520928" cy="480096"/>
              </a:xfrm>
              <a:custGeom>
                <a:avLst/>
                <a:gdLst>
                  <a:gd name="connsiteX0" fmla="*/ 1214556 w 2429112"/>
                  <a:gd name="connsiteY0" fmla="*/ 0 h 1200150"/>
                  <a:gd name="connsiteX1" fmla="*/ 2423604 w 2429112"/>
                  <a:gd name="connsiteY1" fmla="*/ 1091063 h 1200150"/>
                  <a:gd name="connsiteX2" fmla="*/ 2429112 w 2429112"/>
                  <a:gd name="connsiteY2" fmla="*/ 1200150 h 1200150"/>
                  <a:gd name="connsiteX3" fmla="*/ 0 w 2429112"/>
                  <a:gd name="connsiteY3" fmla="*/ 1200150 h 1200150"/>
                  <a:gd name="connsiteX4" fmla="*/ 5509 w 2429112"/>
                  <a:gd name="connsiteY4" fmla="*/ 1091063 h 1200150"/>
                  <a:gd name="connsiteX5" fmla="*/ 1214556 w 2429112"/>
                  <a:gd name="connsiteY5" fmla="*/ 0 h 1200150"/>
                  <a:gd name="connsiteX0" fmla="*/ 1214556 w 2429112"/>
                  <a:gd name="connsiteY0" fmla="*/ 0 h 1420283"/>
                  <a:gd name="connsiteX1" fmla="*/ 2423604 w 2429112"/>
                  <a:gd name="connsiteY1" fmla="*/ 1091063 h 1420283"/>
                  <a:gd name="connsiteX2" fmla="*/ 2429112 w 2429112"/>
                  <a:gd name="connsiteY2" fmla="*/ 1200150 h 1420283"/>
                  <a:gd name="connsiteX3" fmla="*/ 0 w 2429112"/>
                  <a:gd name="connsiteY3" fmla="*/ 1200150 h 1420283"/>
                  <a:gd name="connsiteX4" fmla="*/ 5509 w 2429112"/>
                  <a:gd name="connsiteY4" fmla="*/ 1091063 h 1420283"/>
                  <a:gd name="connsiteX5" fmla="*/ 1214556 w 2429112"/>
                  <a:gd name="connsiteY5" fmla="*/ 0 h 1420283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91440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43815 w 2429112"/>
                  <a:gd name="connsiteY5" fmla="*/ 1291590 h 1450099"/>
                  <a:gd name="connsiteX0" fmla="*/ 0 w 2429112"/>
                  <a:gd name="connsiteY0" fmla="*/ 1200150 h 1450099"/>
                  <a:gd name="connsiteX1" fmla="*/ 5509 w 2429112"/>
                  <a:gd name="connsiteY1" fmla="*/ 1091063 h 1450099"/>
                  <a:gd name="connsiteX2" fmla="*/ 1214556 w 2429112"/>
                  <a:gd name="connsiteY2" fmla="*/ 0 h 1450099"/>
                  <a:gd name="connsiteX3" fmla="*/ 2423604 w 2429112"/>
                  <a:gd name="connsiteY3" fmla="*/ 1091063 h 1450099"/>
                  <a:gd name="connsiteX4" fmla="*/ 2429112 w 2429112"/>
                  <a:gd name="connsiteY4" fmla="*/ 1200150 h 1450099"/>
                  <a:gd name="connsiteX5" fmla="*/ 34290 w 2429112"/>
                  <a:gd name="connsiteY5" fmla="*/ 1291590 h 1450099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34290 w 2429112"/>
                  <a:gd name="connsiteY5" fmla="*/ 1282065 h 1442532"/>
                  <a:gd name="connsiteX0" fmla="*/ 0 w 2429112"/>
                  <a:gd name="connsiteY0" fmla="*/ 1200150 h 1442532"/>
                  <a:gd name="connsiteX1" fmla="*/ 5509 w 2429112"/>
                  <a:gd name="connsiteY1" fmla="*/ 1091063 h 1442532"/>
                  <a:gd name="connsiteX2" fmla="*/ 1214556 w 2429112"/>
                  <a:gd name="connsiteY2" fmla="*/ 0 h 1442532"/>
                  <a:gd name="connsiteX3" fmla="*/ 2423604 w 2429112"/>
                  <a:gd name="connsiteY3" fmla="*/ 1091063 h 1442532"/>
                  <a:gd name="connsiteX4" fmla="*/ 2429112 w 2429112"/>
                  <a:gd name="connsiteY4" fmla="*/ 1200150 h 1442532"/>
                  <a:gd name="connsiteX5" fmla="*/ 53340 w 2429112"/>
                  <a:gd name="connsiteY5" fmla="*/ 1282065 h 1442532"/>
                  <a:gd name="connsiteX0" fmla="*/ 0 w 2429112"/>
                  <a:gd name="connsiteY0" fmla="*/ 1200150 h 1617722"/>
                  <a:gd name="connsiteX1" fmla="*/ 5509 w 2429112"/>
                  <a:gd name="connsiteY1" fmla="*/ 1091063 h 1617722"/>
                  <a:gd name="connsiteX2" fmla="*/ 1214556 w 2429112"/>
                  <a:gd name="connsiteY2" fmla="*/ 0 h 1617722"/>
                  <a:gd name="connsiteX3" fmla="*/ 2423604 w 2429112"/>
                  <a:gd name="connsiteY3" fmla="*/ 1091063 h 1617722"/>
                  <a:gd name="connsiteX4" fmla="*/ 2429112 w 2429112"/>
                  <a:gd name="connsiteY4" fmla="*/ 1200150 h 1617722"/>
                  <a:gd name="connsiteX5" fmla="*/ 186690 w 2429112"/>
                  <a:gd name="connsiteY5" fmla="*/ 1491615 h 1617722"/>
                  <a:gd name="connsiteX0" fmla="*/ 0 w 2429112"/>
                  <a:gd name="connsiteY0" fmla="*/ 1200150 h 1200150"/>
                  <a:gd name="connsiteX1" fmla="*/ 5509 w 2429112"/>
                  <a:gd name="connsiteY1" fmla="*/ 1091063 h 1200150"/>
                  <a:gd name="connsiteX2" fmla="*/ 1214556 w 2429112"/>
                  <a:gd name="connsiteY2" fmla="*/ 0 h 1200150"/>
                  <a:gd name="connsiteX3" fmla="*/ 2423604 w 2429112"/>
                  <a:gd name="connsiteY3" fmla="*/ 1091063 h 1200150"/>
                  <a:gd name="connsiteX4" fmla="*/ 2429112 w 2429112"/>
                  <a:gd name="connsiteY4" fmla="*/ 1200150 h 1200150"/>
                  <a:gd name="connsiteX0" fmla="*/ 0 w 2429112"/>
                  <a:gd name="connsiteY0" fmla="*/ 1200150 h 1200150"/>
                  <a:gd name="connsiteX1" fmla="*/ 1214556 w 2429112"/>
                  <a:gd name="connsiteY1" fmla="*/ 0 h 1200150"/>
                  <a:gd name="connsiteX2" fmla="*/ 2423604 w 2429112"/>
                  <a:gd name="connsiteY2" fmla="*/ 1091063 h 1200150"/>
                  <a:gd name="connsiteX3" fmla="*/ 2429112 w 2429112"/>
                  <a:gd name="connsiteY3" fmla="*/ 1200150 h 1200150"/>
                  <a:gd name="connsiteX0" fmla="*/ -1 w 1214555"/>
                  <a:gd name="connsiteY0" fmla="*/ 0 h 1200150"/>
                  <a:gd name="connsiteX1" fmla="*/ 1209047 w 1214555"/>
                  <a:gd name="connsiteY1" fmla="*/ 1091063 h 1200150"/>
                  <a:gd name="connsiteX2" fmla="*/ 1214555 w 1214555"/>
                  <a:gd name="connsiteY2" fmla="*/ 1200150 h 1200150"/>
                  <a:gd name="connsiteX0" fmla="*/ -1 w 1209047"/>
                  <a:gd name="connsiteY0" fmla="*/ 0 h 1091063"/>
                  <a:gd name="connsiteX1" fmla="*/ 1209047 w 1209047"/>
                  <a:gd name="connsiteY1" fmla="*/ 1091063 h 109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9047" h="1091063">
                    <a:moveTo>
                      <a:pt x="-1" y="0"/>
                    </a:moveTo>
                    <a:cubicBezTo>
                      <a:pt x="629253" y="0"/>
                      <a:pt x="1146810" y="478229"/>
                      <a:pt x="1209047" y="1091063"/>
                    </a:cubicBezTo>
                  </a:path>
                </a:pathLst>
              </a:custGeom>
              <a:noFill/>
              <a:ln w="28575" cap="rnd">
                <a:solidFill>
                  <a:schemeClr val="bg1"/>
                </a:solidFill>
                <a:prstDash val="dash"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4" name="Straight Connector 79"/>
              <p:cNvCxnSpPr/>
              <p:nvPr/>
            </p:nvCxnSpPr>
            <p:spPr>
              <a:xfrm>
                <a:off x="10632504" y="3268158"/>
                <a:ext cx="0" cy="1840560"/>
              </a:xfrm>
              <a:prstGeom prst="line">
                <a:avLst/>
              </a:prstGeom>
              <a:ln w="285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Teardrop 20"/>
          <p:cNvSpPr/>
          <p:nvPr/>
        </p:nvSpPr>
        <p:spPr>
          <a:xfrm rot="8100000">
            <a:off x="6766277" y="999333"/>
            <a:ext cx="609161" cy="609161"/>
          </a:xfrm>
          <a:prstGeom prst="teardrop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Teardrop 23"/>
          <p:cNvSpPr/>
          <p:nvPr/>
        </p:nvSpPr>
        <p:spPr>
          <a:xfrm rot="8100000">
            <a:off x="5095032" y="999335"/>
            <a:ext cx="609161" cy="609161"/>
          </a:xfrm>
          <a:prstGeom prst="teardrop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Teardrop 88"/>
          <p:cNvSpPr/>
          <p:nvPr/>
        </p:nvSpPr>
        <p:spPr>
          <a:xfrm rot="8100000">
            <a:off x="2172674" y="2589900"/>
            <a:ext cx="609161" cy="609161"/>
          </a:xfrm>
          <a:prstGeom prst="teardrop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Group 2"/>
          <p:cNvGrpSpPr/>
          <p:nvPr/>
        </p:nvGrpSpPr>
        <p:grpSpPr>
          <a:xfrm>
            <a:off x="4968870" y="1926334"/>
            <a:ext cx="1610368" cy="561308"/>
            <a:chOff x="6625159" y="2831851"/>
            <a:chExt cx="2147157" cy="748410"/>
          </a:xfrm>
        </p:grpSpPr>
        <p:sp>
          <p:nvSpPr>
            <p:cNvPr id="15" name="Rectangle 92"/>
            <p:cNvSpPr/>
            <p:nvPr/>
          </p:nvSpPr>
          <p:spPr>
            <a:xfrm>
              <a:off x="6625159" y="3053450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6" name="TextBox 94"/>
            <p:cNvSpPr txBox="1">
              <a:spLocks/>
            </p:cNvSpPr>
            <p:nvPr/>
          </p:nvSpPr>
          <p:spPr bwMode="auto">
            <a:xfrm>
              <a:off x="6625159" y="2831851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9" name="Group 3"/>
          <p:cNvGrpSpPr/>
          <p:nvPr/>
        </p:nvGrpSpPr>
        <p:grpSpPr>
          <a:xfrm>
            <a:off x="6679384" y="1927291"/>
            <a:ext cx="1610368" cy="561308"/>
            <a:chOff x="8905845" y="2831851"/>
            <a:chExt cx="2147157" cy="748410"/>
          </a:xfrm>
        </p:grpSpPr>
        <p:sp>
          <p:nvSpPr>
            <p:cNvPr id="13" name="Rectangle 99"/>
            <p:cNvSpPr/>
            <p:nvPr/>
          </p:nvSpPr>
          <p:spPr>
            <a:xfrm>
              <a:off x="8905845" y="3053450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TextBox 100"/>
            <p:cNvSpPr txBox="1">
              <a:spLocks/>
            </p:cNvSpPr>
            <p:nvPr/>
          </p:nvSpPr>
          <p:spPr bwMode="auto">
            <a:xfrm>
              <a:off x="8905845" y="2831851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grpSp>
        <p:nvGrpSpPr>
          <p:cNvPr id="10" name="Group 1"/>
          <p:cNvGrpSpPr/>
          <p:nvPr/>
        </p:nvGrpSpPr>
        <p:grpSpPr>
          <a:xfrm>
            <a:off x="1993613" y="3516937"/>
            <a:ext cx="1610368" cy="561308"/>
            <a:chOff x="2658150" y="4879099"/>
            <a:chExt cx="2147157" cy="748410"/>
          </a:xfrm>
        </p:grpSpPr>
        <p:sp>
          <p:nvSpPr>
            <p:cNvPr id="11" name="Rectangle 106"/>
            <p:cNvSpPr/>
            <p:nvPr/>
          </p:nvSpPr>
          <p:spPr>
            <a:xfrm>
              <a:off x="2658150" y="5100698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2" name="TextBox 107"/>
            <p:cNvSpPr txBox="1">
              <a:spLocks/>
            </p:cNvSpPr>
            <p:nvPr/>
          </p:nvSpPr>
          <p:spPr bwMode="auto">
            <a:xfrm>
              <a:off x="2658150" y="4879099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600" b="1">
                  <a:solidFill>
                    <a:schemeClr val="accent3"/>
                  </a:solidFill>
                  <a:cs typeface="+mn-ea"/>
                  <a:sym typeface="+mn-lt"/>
                </a:rPr>
                <a:t>标题文本预设 </a:t>
              </a: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422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7"/>
          <p:cNvGrpSpPr/>
          <p:nvPr/>
        </p:nvGrpSpPr>
        <p:grpSpPr>
          <a:xfrm>
            <a:off x="636742" y="1005576"/>
            <a:ext cx="3305828" cy="3329861"/>
            <a:chOff x="848990" y="1340768"/>
            <a:chExt cx="4407771" cy="4439814"/>
          </a:xfrm>
        </p:grpSpPr>
        <p:sp>
          <p:nvSpPr>
            <p:cNvPr id="25" name="Freeform: Shape 4"/>
            <p:cNvSpPr>
              <a:spLocks/>
            </p:cNvSpPr>
            <p:nvPr/>
          </p:nvSpPr>
          <p:spPr bwMode="auto">
            <a:xfrm>
              <a:off x="3016160" y="4640361"/>
              <a:ext cx="1616447" cy="860376"/>
            </a:xfrm>
            <a:custGeom>
              <a:avLst/>
              <a:gdLst>
                <a:gd name="T0" fmla="*/ 0 w 7184"/>
                <a:gd name="T1" fmla="*/ 3822 h 3823"/>
                <a:gd name="T2" fmla="*/ 0 w 7184"/>
                <a:gd name="T3" fmla="*/ 3822 h 3823"/>
                <a:gd name="T4" fmla="*/ 4509 w 7184"/>
                <a:gd name="T5" fmla="*/ 2556 h 3823"/>
                <a:gd name="T6" fmla="*/ 7183 w 7184"/>
                <a:gd name="T7" fmla="*/ 0 h 3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4" h="3823">
                  <a:moveTo>
                    <a:pt x="0" y="3822"/>
                  </a:moveTo>
                  <a:lnTo>
                    <a:pt x="0" y="3822"/>
                  </a:lnTo>
                  <a:cubicBezTo>
                    <a:pt x="1654" y="3822"/>
                    <a:pt x="3196" y="3356"/>
                    <a:pt x="4509" y="2556"/>
                  </a:cubicBezTo>
                  <a:cubicBezTo>
                    <a:pt x="5575" y="1908"/>
                    <a:pt x="6488" y="1031"/>
                    <a:pt x="7183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5"/>
            <p:cNvSpPr>
              <a:spLocks/>
            </p:cNvSpPr>
            <p:nvPr/>
          </p:nvSpPr>
          <p:spPr bwMode="auto">
            <a:xfrm>
              <a:off x="2317586" y="3550751"/>
              <a:ext cx="476301" cy="662896"/>
            </a:xfrm>
            <a:custGeom>
              <a:avLst/>
              <a:gdLst>
                <a:gd name="T0" fmla="*/ 0 w 2115"/>
                <a:gd name="T1" fmla="*/ 0 h 2944"/>
                <a:gd name="T2" fmla="*/ 0 w 2115"/>
                <a:gd name="T3" fmla="*/ 0 h 2944"/>
                <a:gd name="T4" fmla="*/ 2114 w 2115"/>
                <a:gd name="T5" fmla="*/ 2943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5" h="2944">
                  <a:moveTo>
                    <a:pt x="0" y="0"/>
                  </a:moveTo>
                  <a:lnTo>
                    <a:pt x="0" y="0"/>
                  </a:lnTo>
                  <a:cubicBezTo>
                    <a:pt x="0" y="1365"/>
                    <a:pt x="883" y="2525"/>
                    <a:pt x="2114" y="294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traight Connector 6"/>
            <p:cNvSpPr>
              <a:spLocks/>
            </p:cNvSpPr>
            <p:nvPr/>
          </p:nvSpPr>
          <p:spPr bwMode="auto">
            <a:xfrm flipH="1">
              <a:off x="2473375" y="4232502"/>
              <a:ext cx="321503" cy="462439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7"/>
            <p:cNvSpPr>
              <a:spLocks/>
            </p:cNvSpPr>
            <p:nvPr/>
          </p:nvSpPr>
          <p:spPr bwMode="auto">
            <a:xfrm>
              <a:off x="1926621" y="4189830"/>
              <a:ext cx="547747" cy="505111"/>
            </a:xfrm>
            <a:custGeom>
              <a:avLst/>
              <a:gdLst>
                <a:gd name="T0" fmla="*/ 0 w 2433"/>
                <a:gd name="T1" fmla="*/ 0 h 2245"/>
                <a:gd name="T2" fmla="*/ 0 w 2433"/>
                <a:gd name="T3" fmla="*/ 0 h 2245"/>
                <a:gd name="T4" fmla="*/ 2432 w 2433"/>
                <a:gd name="T5" fmla="*/ 2244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33" h="2245">
                  <a:moveTo>
                    <a:pt x="0" y="0"/>
                  </a:moveTo>
                  <a:lnTo>
                    <a:pt x="0" y="0"/>
                  </a:lnTo>
                  <a:cubicBezTo>
                    <a:pt x="565" y="972"/>
                    <a:pt x="1413" y="1755"/>
                    <a:pt x="2432" y="224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8"/>
            <p:cNvSpPr>
              <a:spLocks/>
            </p:cNvSpPr>
            <p:nvPr/>
          </p:nvSpPr>
          <p:spPr bwMode="auto">
            <a:xfrm>
              <a:off x="2273925" y="2526637"/>
              <a:ext cx="1426919" cy="304654"/>
            </a:xfrm>
            <a:custGeom>
              <a:avLst/>
              <a:gdLst>
                <a:gd name="T0" fmla="*/ 6340 w 6341"/>
                <a:gd name="T1" fmla="*/ 1354 h 1355"/>
                <a:gd name="T2" fmla="*/ 6340 w 6341"/>
                <a:gd name="T3" fmla="*/ 1354 h 1355"/>
                <a:gd name="T4" fmla="*/ 3103 w 6341"/>
                <a:gd name="T5" fmla="*/ 0 h 1355"/>
                <a:gd name="T6" fmla="*/ 0 w 6341"/>
                <a:gd name="T7" fmla="*/ 122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41" h="1355">
                  <a:moveTo>
                    <a:pt x="6340" y="1354"/>
                  </a:moveTo>
                  <a:lnTo>
                    <a:pt x="6340" y="1354"/>
                  </a:lnTo>
                  <a:cubicBezTo>
                    <a:pt x="5516" y="518"/>
                    <a:pt x="4373" y="0"/>
                    <a:pt x="3103" y="0"/>
                  </a:cubicBezTo>
                  <a:cubicBezTo>
                    <a:pt x="1907" y="0"/>
                    <a:pt x="812" y="465"/>
                    <a:pt x="0" y="122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Straight Connector 9"/>
            <p:cNvSpPr>
              <a:spLocks/>
            </p:cNvSpPr>
            <p:nvPr/>
          </p:nvSpPr>
          <p:spPr bwMode="auto">
            <a:xfrm flipH="1">
              <a:off x="3669089" y="1965953"/>
              <a:ext cx="483247" cy="845490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Straight Connector 10"/>
            <p:cNvSpPr>
              <a:spLocks/>
            </p:cNvSpPr>
            <p:nvPr/>
          </p:nvSpPr>
          <p:spPr bwMode="auto">
            <a:xfrm>
              <a:off x="3016160" y="1601757"/>
              <a:ext cx="992" cy="698621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1"/>
            <p:cNvSpPr>
              <a:spLocks/>
            </p:cNvSpPr>
            <p:nvPr/>
          </p:nvSpPr>
          <p:spPr bwMode="auto">
            <a:xfrm>
              <a:off x="1067294" y="3550751"/>
              <a:ext cx="876196" cy="1627468"/>
            </a:xfrm>
            <a:custGeom>
              <a:avLst/>
              <a:gdLst>
                <a:gd name="T0" fmla="*/ 0 w 3893"/>
                <a:gd name="T1" fmla="*/ 0 h 7231"/>
                <a:gd name="T2" fmla="*/ 0 w 3893"/>
                <a:gd name="T3" fmla="*/ 0 h 7231"/>
                <a:gd name="T4" fmla="*/ 830 w 3893"/>
                <a:gd name="T5" fmla="*/ 3697 h 7231"/>
                <a:gd name="T6" fmla="*/ 2785 w 3893"/>
                <a:gd name="T7" fmla="*/ 6358 h 7231"/>
                <a:gd name="T8" fmla="*/ 3892 w 3893"/>
                <a:gd name="T9" fmla="*/ 7230 h 7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7231">
                  <a:moveTo>
                    <a:pt x="0" y="0"/>
                  </a:moveTo>
                  <a:lnTo>
                    <a:pt x="0" y="0"/>
                  </a:lnTo>
                  <a:cubicBezTo>
                    <a:pt x="0" y="1324"/>
                    <a:pt x="300" y="2578"/>
                    <a:pt x="830" y="3697"/>
                  </a:cubicBezTo>
                  <a:cubicBezTo>
                    <a:pt x="1307" y="4710"/>
                    <a:pt x="1972" y="5611"/>
                    <a:pt x="2785" y="6358"/>
                  </a:cubicBezTo>
                  <a:cubicBezTo>
                    <a:pt x="3126" y="6676"/>
                    <a:pt x="3497" y="6971"/>
                    <a:pt x="3892" y="723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2"/>
            <p:cNvSpPr>
              <a:spLocks/>
            </p:cNvSpPr>
            <p:nvPr/>
          </p:nvSpPr>
          <p:spPr bwMode="auto">
            <a:xfrm>
              <a:off x="1756938" y="2300378"/>
              <a:ext cx="1259221" cy="1259304"/>
            </a:xfrm>
            <a:custGeom>
              <a:avLst/>
              <a:gdLst>
                <a:gd name="T0" fmla="*/ 5594 w 5595"/>
                <a:gd name="T1" fmla="*/ 0 h 5595"/>
                <a:gd name="T2" fmla="*/ 5594 w 5595"/>
                <a:gd name="T3" fmla="*/ 0 h 5595"/>
                <a:gd name="T4" fmla="*/ 2915 w 5595"/>
                <a:gd name="T5" fmla="*/ 677 h 5595"/>
                <a:gd name="T6" fmla="*/ 442 w 5595"/>
                <a:gd name="T7" fmla="*/ 3415 h 5595"/>
                <a:gd name="T8" fmla="*/ 0 w 5595"/>
                <a:gd name="T9" fmla="*/ 5594 h 5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5" h="5595">
                  <a:moveTo>
                    <a:pt x="5594" y="0"/>
                  </a:moveTo>
                  <a:lnTo>
                    <a:pt x="5594" y="0"/>
                  </a:lnTo>
                  <a:cubicBezTo>
                    <a:pt x="4622" y="0"/>
                    <a:pt x="3710" y="247"/>
                    <a:pt x="2915" y="677"/>
                  </a:cubicBezTo>
                  <a:cubicBezTo>
                    <a:pt x="1814" y="1284"/>
                    <a:pt x="936" y="2249"/>
                    <a:pt x="442" y="3415"/>
                  </a:cubicBezTo>
                  <a:cubicBezTo>
                    <a:pt x="159" y="4086"/>
                    <a:pt x="0" y="4822"/>
                    <a:pt x="0" y="559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3"/>
            <p:cNvSpPr>
              <a:spLocks/>
            </p:cNvSpPr>
            <p:nvPr/>
          </p:nvSpPr>
          <p:spPr bwMode="auto">
            <a:xfrm>
              <a:off x="1464212" y="1601758"/>
              <a:ext cx="1551948" cy="769079"/>
            </a:xfrm>
            <a:custGeom>
              <a:avLst/>
              <a:gdLst>
                <a:gd name="T0" fmla="*/ 6895 w 6896"/>
                <a:gd name="T1" fmla="*/ 0 h 3416"/>
                <a:gd name="T2" fmla="*/ 6895 w 6896"/>
                <a:gd name="T3" fmla="*/ 0 h 3416"/>
                <a:gd name="T4" fmla="*/ 2226 w 6896"/>
                <a:gd name="T5" fmla="*/ 1366 h 3416"/>
                <a:gd name="T6" fmla="*/ 0 w 6896"/>
                <a:gd name="T7" fmla="*/ 3415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6" h="3416">
                  <a:moveTo>
                    <a:pt x="6895" y="0"/>
                  </a:moveTo>
                  <a:lnTo>
                    <a:pt x="6895" y="0"/>
                  </a:lnTo>
                  <a:cubicBezTo>
                    <a:pt x="5176" y="0"/>
                    <a:pt x="3574" y="501"/>
                    <a:pt x="2226" y="1366"/>
                  </a:cubicBezTo>
                  <a:cubicBezTo>
                    <a:pt x="1366" y="1914"/>
                    <a:pt x="618" y="2608"/>
                    <a:pt x="0" y="341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4"/>
            <p:cNvSpPr>
              <a:spLocks/>
            </p:cNvSpPr>
            <p:nvPr/>
          </p:nvSpPr>
          <p:spPr bwMode="auto">
            <a:xfrm>
              <a:off x="4090814" y="2979152"/>
              <a:ext cx="184567" cy="1236479"/>
            </a:xfrm>
            <a:custGeom>
              <a:avLst/>
              <a:gdLst>
                <a:gd name="T0" fmla="*/ 0 w 820"/>
                <a:gd name="T1" fmla="*/ 5492 h 5493"/>
                <a:gd name="T2" fmla="*/ 0 w 820"/>
                <a:gd name="T3" fmla="*/ 5492 h 5493"/>
                <a:gd name="T4" fmla="*/ 819 w 820"/>
                <a:gd name="T5" fmla="*/ 2579 h 5493"/>
                <a:gd name="T6" fmla="*/ 189 w 820"/>
                <a:gd name="T7" fmla="*/ 0 h 5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0" h="5493">
                  <a:moveTo>
                    <a:pt x="0" y="5492"/>
                  </a:moveTo>
                  <a:lnTo>
                    <a:pt x="0" y="5492"/>
                  </a:lnTo>
                  <a:cubicBezTo>
                    <a:pt x="518" y="4644"/>
                    <a:pt x="819" y="3643"/>
                    <a:pt x="819" y="2579"/>
                  </a:cubicBezTo>
                  <a:cubicBezTo>
                    <a:pt x="819" y="1648"/>
                    <a:pt x="595" y="771"/>
                    <a:pt x="1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5"/>
            <p:cNvSpPr>
              <a:spLocks/>
            </p:cNvSpPr>
            <p:nvPr/>
          </p:nvSpPr>
          <p:spPr bwMode="auto">
            <a:xfrm>
              <a:off x="4385526" y="2767780"/>
              <a:ext cx="251050" cy="1641362"/>
            </a:xfrm>
            <a:custGeom>
              <a:avLst/>
              <a:gdLst>
                <a:gd name="T0" fmla="*/ 0 w 1114"/>
                <a:gd name="T1" fmla="*/ 7294 h 7295"/>
                <a:gd name="T2" fmla="*/ 0 w 1114"/>
                <a:gd name="T3" fmla="*/ 7294 h 7295"/>
                <a:gd name="T4" fmla="*/ 1113 w 1114"/>
                <a:gd name="T5" fmla="*/ 3356 h 7295"/>
                <a:gd name="T6" fmla="*/ 289 w 1114"/>
                <a:gd name="T7" fmla="*/ 0 h 7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7295">
                  <a:moveTo>
                    <a:pt x="0" y="7294"/>
                  </a:moveTo>
                  <a:lnTo>
                    <a:pt x="0" y="7294"/>
                  </a:lnTo>
                  <a:cubicBezTo>
                    <a:pt x="683" y="6193"/>
                    <a:pt x="1113" y="4738"/>
                    <a:pt x="1113" y="3356"/>
                  </a:cubicBezTo>
                  <a:cubicBezTo>
                    <a:pt x="1113" y="2143"/>
                    <a:pt x="813" y="1000"/>
                    <a:pt x="2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16"/>
            <p:cNvSpPr>
              <a:spLocks/>
            </p:cNvSpPr>
            <p:nvPr/>
          </p:nvSpPr>
          <p:spPr bwMode="auto">
            <a:xfrm>
              <a:off x="1395743" y="2339082"/>
              <a:ext cx="528893" cy="1184877"/>
            </a:xfrm>
            <a:custGeom>
              <a:avLst/>
              <a:gdLst>
                <a:gd name="T0" fmla="*/ 0 w 2350"/>
                <a:gd name="T1" fmla="*/ 5264 h 5265"/>
                <a:gd name="T2" fmla="*/ 0 w 2350"/>
                <a:gd name="T3" fmla="*/ 5264 h 5265"/>
                <a:gd name="T4" fmla="*/ 1407 w 2350"/>
                <a:gd name="T5" fmla="*/ 989 h 5265"/>
                <a:gd name="T6" fmla="*/ 2349 w 2350"/>
                <a:gd name="T7" fmla="*/ 0 h 5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0" h="5265">
                  <a:moveTo>
                    <a:pt x="0" y="5264"/>
                  </a:moveTo>
                  <a:lnTo>
                    <a:pt x="0" y="5264"/>
                  </a:lnTo>
                  <a:cubicBezTo>
                    <a:pt x="0" y="3662"/>
                    <a:pt x="512" y="2178"/>
                    <a:pt x="1407" y="989"/>
                  </a:cubicBezTo>
                  <a:cubicBezTo>
                    <a:pt x="1955" y="259"/>
                    <a:pt x="2349" y="0"/>
                    <a:pt x="234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7"/>
            <p:cNvSpPr>
              <a:spLocks/>
            </p:cNvSpPr>
            <p:nvPr/>
          </p:nvSpPr>
          <p:spPr bwMode="auto">
            <a:xfrm>
              <a:off x="4151345" y="1965954"/>
              <a:ext cx="813681" cy="1584797"/>
            </a:xfrm>
            <a:custGeom>
              <a:avLst/>
              <a:gdLst>
                <a:gd name="T0" fmla="*/ 3615 w 3616"/>
                <a:gd name="T1" fmla="*/ 7042 h 7043"/>
                <a:gd name="T2" fmla="*/ 3615 w 3616"/>
                <a:gd name="T3" fmla="*/ 7042 h 7043"/>
                <a:gd name="T4" fmla="*/ 2544 w 3616"/>
                <a:gd name="T5" fmla="*/ 2862 h 7043"/>
                <a:gd name="T6" fmla="*/ 0 w 3616"/>
                <a:gd name="T7" fmla="*/ 0 h 7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6" h="7043">
                  <a:moveTo>
                    <a:pt x="3615" y="7042"/>
                  </a:moveTo>
                  <a:lnTo>
                    <a:pt x="3615" y="7042"/>
                  </a:lnTo>
                  <a:cubicBezTo>
                    <a:pt x="3615" y="5529"/>
                    <a:pt x="3227" y="4104"/>
                    <a:pt x="2544" y="2862"/>
                  </a:cubicBezTo>
                  <a:cubicBezTo>
                    <a:pt x="1920" y="1731"/>
                    <a:pt x="1042" y="748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18"/>
            <p:cNvSpPr>
              <a:spLocks/>
            </p:cNvSpPr>
            <p:nvPr/>
          </p:nvSpPr>
          <p:spPr bwMode="auto">
            <a:xfrm>
              <a:off x="2195533" y="4921199"/>
              <a:ext cx="1534086" cy="223281"/>
            </a:xfrm>
            <a:custGeom>
              <a:avLst/>
              <a:gdLst>
                <a:gd name="T0" fmla="*/ 0 w 6819"/>
                <a:gd name="T1" fmla="*/ 0 h 990"/>
                <a:gd name="T2" fmla="*/ 0 w 6819"/>
                <a:gd name="T3" fmla="*/ 0 h 990"/>
                <a:gd name="T4" fmla="*/ 3645 w 6819"/>
                <a:gd name="T5" fmla="*/ 989 h 990"/>
                <a:gd name="T6" fmla="*/ 6818 w 6819"/>
                <a:gd name="T7" fmla="*/ 25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9" h="990">
                  <a:moveTo>
                    <a:pt x="0" y="0"/>
                  </a:moveTo>
                  <a:lnTo>
                    <a:pt x="0" y="0"/>
                  </a:lnTo>
                  <a:cubicBezTo>
                    <a:pt x="1072" y="624"/>
                    <a:pt x="2314" y="989"/>
                    <a:pt x="3645" y="989"/>
                  </a:cubicBezTo>
                  <a:cubicBezTo>
                    <a:pt x="4786" y="989"/>
                    <a:pt x="5858" y="724"/>
                    <a:pt x="6818" y="25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Straight Connector 19"/>
            <p:cNvSpPr>
              <a:spLocks/>
            </p:cNvSpPr>
            <p:nvPr/>
          </p:nvSpPr>
          <p:spPr bwMode="auto">
            <a:xfrm>
              <a:off x="4385526" y="4400210"/>
              <a:ext cx="247081" cy="25404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20"/>
            <p:cNvSpPr>
              <a:spLocks/>
            </p:cNvSpPr>
            <p:nvPr/>
          </p:nvSpPr>
          <p:spPr bwMode="auto">
            <a:xfrm>
              <a:off x="3016160" y="2853122"/>
              <a:ext cx="698575" cy="698621"/>
            </a:xfrm>
            <a:custGeom>
              <a:avLst/>
              <a:gdLst>
                <a:gd name="T0" fmla="*/ 3102 w 3103"/>
                <a:gd name="T1" fmla="*/ 3103 h 3104"/>
                <a:gd name="T2" fmla="*/ 3102 w 3103"/>
                <a:gd name="T3" fmla="*/ 3103 h 3104"/>
                <a:gd name="T4" fmla="*/ 0 w 3103"/>
                <a:gd name="T5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3" h="3104">
                  <a:moveTo>
                    <a:pt x="3102" y="3103"/>
                  </a:moveTo>
                  <a:lnTo>
                    <a:pt x="3102" y="3103"/>
                  </a:lnTo>
                  <a:cubicBezTo>
                    <a:pt x="3102" y="1390"/>
                    <a:pt x="1712" y="0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Straight Connector 21"/>
            <p:cNvSpPr>
              <a:spLocks/>
            </p:cNvSpPr>
            <p:nvPr/>
          </p:nvSpPr>
          <p:spPr bwMode="auto">
            <a:xfrm>
              <a:off x="3714735" y="3550751"/>
              <a:ext cx="281812" cy="993"/>
            </a:xfrm>
            <a:prstGeom prst="line">
              <a:avLst/>
            </a:prstGeom>
            <a:noFill/>
            <a:ln w="2160" cap="flat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Straight Connector 22"/>
            <p:cNvSpPr>
              <a:spLocks/>
            </p:cNvSpPr>
            <p:nvPr/>
          </p:nvSpPr>
          <p:spPr bwMode="auto">
            <a:xfrm>
              <a:off x="1924637" y="2339082"/>
              <a:ext cx="358218" cy="449538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3"/>
            <p:cNvSpPr>
              <a:spLocks/>
            </p:cNvSpPr>
            <p:nvPr/>
          </p:nvSpPr>
          <p:spPr bwMode="auto">
            <a:xfrm>
              <a:off x="4447048" y="4467690"/>
              <a:ext cx="373103" cy="374120"/>
            </a:xfrm>
            <a:custGeom>
              <a:avLst/>
              <a:gdLst>
                <a:gd name="T0" fmla="*/ 1655 w 1656"/>
                <a:gd name="T1" fmla="*/ 830 h 1661"/>
                <a:gd name="T2" fmla="*/ 1655 w 1656"/>
                <a:gd name="T3" fmla="*/ 830 h 1661"/>
                <a:gd name="T4" fmla="*/ 825 w 1656"/>
                <a:gd name="T5" fmla="*/ 0 h 1661"/>
                <a:gd name="T6" fmla="*/ 0 w 1656"/>
                <a:gd name="T7" fmla="*/ 830 h 1661"/>
                <a:gd name="T8" fmla="*/ 825 w 1656"/>
                <a:gd name="T9" fmla="*/ 1660 h 1661"/>
                <a:gd name="T10" fmla="*/ 1655 w 1656"/>
                <a:gd name="T11" fmla="*/ 83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1661">
                  <a:moveTo>
                    <a:pt x="1655" y="830"/>
                  </a:moveTo>
                  <a:lnTo>
                    <a:pt x="1655" y="830"/>
                  </a:lnTo>
                  <a:cubicBezTo>
                    <a:pt x="1655" y="371"/>
                    <a:pt x="1284" y="0"/>
                    <a:pt x="825" y="0"/>
                  </a:cubicBezTo>
                  <a:cubicBezTo>
                    <a:pt x="371" y="0"/>
                    <a:pt x="0" y="371"/>
                    <a:pt x="0" y="830"/>
                  </a:cubicBezTo>
                  <a:cubicBezTo>
                    <a:pt x="0" y="1289"/>
                    <a:pt x="371" y="1660"/>
                    <a:pt x="825" y="1660"/>
                  </a:cubicBezTo>
                  <a:cubicBezTo>
                    <a:pt x="1284" y="1660"/>
                    <a:pt x="1655" y="1289"/>
                    <a:pt x="1655" y="83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Straight Connector 24"/>
            <p:cNvSpPr>
              <a:spLocks/>
            </p:cNvSpPr>
            <p:nvPr/>
          </p:nvSpPr>
          <p:spPr bwMode="auto">
            <a:xfrm>
              <a:off x="1912729" y="3550751"/>
              <a:ext cx="405848" cy="993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Straight Connector 25"/>
            <p:cNvSpPr>
              <a:spLocks/>
            </p:cNvSpPr>
            <p:nvPr/>
          </p:nvSpPr>
          <p:spPr bwMode="auto">
            <a:xfrm flipH="1">
              <a:off x="1034548" y="3540827"/>
              <a:ext cx="362188" cy="993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Straight Connector 26"/>
            <p:cNvSpPr>
              <a:spLocks/>
            </p:cNvSpPr>
            <p:nvPr/>
          </p:nvSpPr>
          <p:spPr bwMode="auto">
            <a:xfrm flipH="1">
              <a:off x="1942498" y="4917229"/>
              <a:ext cx="252043" cy="260990"/>
            </a:xfrm>
            <a:prstGeom prst="line">
              <a:avLst/>
            </a:prstGeom>
            <a:noFill/>
            <a:ln w="4320" cap="flat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Straight Connector 27"/>
            <p:cNvSpPr>
              <a:spLocks/>
            </p:cNvSpPr>
            <p:nvPr/>
          </p:nvSpPr>
          <p:spPr bwMode="auto">
            <a:xfrm>
              <a:off x="3027075" y="4574865"/>
              <a:ext cx="993" cy="924878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28"/>
            <p:cNvSpPr>
              <a:spLocks/>
            </p:cNvSpPr>
            <p:nvPr/>
          </p:nvSpPr>
          <p:spPr bwMode="auto">
            <a:xfrm>
              <a:off x="3025091" y="3550751"/>
              <a:ext cx="971456" cy="1024115"/>
            </a:xfrm>
            <a:custGeom>
              <a:avLst/>
              <a:gdLst>
                <a:gd name="T0" fmla="*/ 0 w 4316"/>
                <a:gd name="T1" fmla="*/ 4551 h 4552"/>
                <a:gd name="T2" fmla="*/ 0 w 4316"/>
                <a:gd name="T3" fmla="*/ 4551 h 4552"/>
                <a:gd name="T4" fmla="*/ 3079 w 4316"/>
                <a:gd name="T5" fmla="*/ 3120 h 4552"/>
                <a:gd name="T6" fmla="*/ 4315 w 4316"/>
                <a:gd name="T7" fmla="*/ 0 h 4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6" h="4552">
                  <a:moveTo>
                    <a:pt x="0" y="4551"/>
                  </a:moveTo>
                  <a:lnTo>
                    <a:pt x="0" y="4551"/>
                  </a:lnTo>
                  <a:cubicBezTo>
                    <a:pt x="1230" y="4504"/>
                    <a:pt x="2284" y="3962"/>
                    <a:pt x="3079" y="3120"/>
                  </a:cubicBezTo>
                  <a:cubicBezTo>
                    <a:pt x="3844" y="2307"/>
                    <a:pt x="4315" y="1206"/>
                    <a:pt x="4315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Straight Connector 29"/>
            <p:cNvSpPr>
              <a:spLocks/>
            </p:cNvSpPr>
            <p:nvPr/>
          </p:nvSpPr>
          <p:spPr bwMode="auto">
            <a:xfrm flipH="1">
              <a:off x="4137453" y="2773734"/>
              <a:ext cx="314557" cy="205418"/>
            </a:xfrm>
            <a:prstGeom prst="line">
              <a:avLst/>
            </a:prstGeom>
            <a:noFill/>
            <a:ln w="6480" cap="flat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30"/>
            <p:cNvSpPr>
              <a:spLocks/>
            </p:cNvSpPr>
            <p:nvPr/>
          </p:nvSpPr>
          <p:spPr bwMode="auto">
            <a:xfrm>
              <a:off x="3654206" y="3491209"/>
              <a:ext cx="121060" cy="119083"/>
            </a:xfrm>
            <a:custGeom>
              <a:avLst/>
              <a:gdLst>
                <a:gd name="T0" fmla="*/ 536 w 537"/>
                <a:gd name="T1" fmla="*/ 265 h 530"/>
                <a:gd name="T2" fmla="*/ 536 w 537"/>
                <a:gd name="T3" fmla="*/ 265 h 530"/>
                <a:gd name="T4" fmla="*/ 265 w 537"/>
                <a:gd name="T5" fmla="*/ 0 h 530"/>
                <a:gd name="T6" fmla="*/ 0 w 537"/>
                <a:gd name="T7" fmla="*/ 265 h 530"/>
                <a:gd name="T8" fmla="*/ 265 w 537"/>
                <a:gd name="T9" fmla="*/ 529 h 530"/>
                <a:gd name="T10" fmla="*/ 536 w 537"/>
                <a:gd name="T11" fmla="*/ 265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29"/>
                    <a:pt x="265" y="529"/>
                  </a:cubicBezTo>
                  <a:cubicBezTo>
                    <a:pt x="412" y="529"/>
                    <a:pt x="536" y="412"/>
                    <a:pt x="536" y="265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31"/>
            <p:cNvSpPr>
              <a:spLocks/>
            </p:cNvSpPr>
            <p:nvPr/>
          </p:nvSpPr>
          <p:spPr bwMode="auto">
            <a:xfrm>
              <a:off x="3807019" y="3368157"/>
              <a:ext cx="380049" cy="382058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2"/>
                    <a:pt x="377" y="1695"/>
                    <a:pt x="842" y="1695"/>
                  </a:cubicBezTo>
                  <a:cubicBezTo>
                    <a:pt x="1313" y="1695"/>
                    <a:pt x="1690" y="1312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32"/>
            <p:cNvSpPr>
              <a:spLocks/>
            </p:cNvSpPr>
            <p:nvPr/>
          </p:nvSpPr>
          <p:spPr bwMode="auto">
            <a:xfrm>
              <a:off x="4308127" y="4316853"/>
              <a:ext cx="156782" cy="156793"/>
            </a:xfrm>
            <a:custGeom>
              <a:avLst/>
              <a:gdLst>
                <a:gd name="T0" fmla="*/ 695 w 696"/>
                <a:gd name="T1" fmla="*/ 347 h 695"/>
                <a:gd name="T2" fmla="*/ 695 w 696"/>
                <a:gd name="T3" fmla="*/ 347 h 695"/>
                <a:gd name="T4" fmla="*/ 347 w 696"/>
                <a:gd name="T5" fmla="*/ 0 h 695"/>
                <a:gd name="T6" fmla="*/ 0 w 696"/>
                <a:gd name="T7" fmla="*/ 347 h 695"/>
                <a:gd name="T8" fmla="*/ 347 w 696"/>
                <a:gd name="T9" fmla="*/ 694 h 695"/>
                <a:gd name="T10" fmla="*/ 695 w 696"/>
                <a:gd name="T11" fmla="*/ 3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5">
                  <a:moveTo>
                    <a:pt x="695" y="347"/>
                  </a:moveTo>
                  <a:lnTo>
                    <a:pt x="695" y="347"/>
                  </a:lnTo>
                  <a:cubicBezTo>
                    <a:pt x="695" y="153"/>
                    <a:pt x="542" y="0"/>
                    <a:pt x="347" y="0"/>
                  </a:cubicBezTo>
                  <a:cubicBezTo>
                    <a:pt x="159" y="0"/>
                    <a:pt x="0" y="153"/>
                    <a:pt x="0" y="347"/>
                  </a:cubicBezTo>
                  <a:cubicBezTo>
                    <a:pt x="0" y="535"/>
                    <a:pt x="159" y="694"/>
                    <a:pt x="347" y="694"/>
                  </a:cubicBezTo>
                  <a:cubicBezTo>
                    <a:pt x="542" y="694"/>
                    <a:pt x="695" y="535"/>
                    <a:pt x="695" y="3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33"/>
            <p:cNvSpPr>
              <a:spLocks/>
            </p:cNvSpPr>
            <p:nvPr/>
          </p:nvSpPr>
          <p:spPr bwMode="auto">
            <a:xfrm>
              <a:off x="4076923" y="2917626"/>
              <a:ext cx="121060" cy="121068"/>
            </a:xfrm>
            <a:custGeom>
              <a:avLst/>
              <a:gdLst>
                <a:gd name="T0" fmla="*/ 536 w 537"/>
                <a:gd name="T1" fmla="*/ 271 h 537"/>
                <a:gd name="T2" fmla="*/ 536 w 537"/>
                <a:gd name="T3" fmla="*/ 271 h 537"/>
                <a:gd name="T4" fmla="*/ 271 w 537"/>
                <a:gd name="T5" fmla="*/ 0 h 537"/>
                <a:gd name="T6" fmla="*/ 0 w 537"/>
                <a:gd name="T7" fmla="*/ 271 h 537"/>
                <a:gd name="T8" fmla="*/ 271 w 537"/>
                <a:gd name="T9" fmla="*/ 536 h 537"/>
                <a:gd name="T10" fmla="*/ 536 w 537"/>
                <a:gd name="T11" fmla="*/ 27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7">
                  <a:moveTo>
                    <a:pt x="536" y="271"/>
                  </a:moveTo>
                  <a:lnTo>
                    <a:pt x="536" y="271"/>
                  </a:lnTo>
                  <a:cubicBezTo>
                    <a:pt x="536" y="123"/>
                    <a:pt x="419" y="0"/>
                    <a:pt x="271" y="0"/>
                  </a:cubicBezTo>
                  <a:cubicBezTo>
                    <a:pt x="124" y="0"/>
                    <a:pt x="0" y="123"/>
                    <a:pt x="0" y="271"/>
                  </a:cubicBezTo>
                  <a:cubicBezTo>
                    <a:pt x="0" y="418"/>
                    <a:pt x="124" y="536"/>
                    <a:pt x="271" y="536"/>
                  </a:cubicBezTo>
                  <a:cubicBezTo>
                    <a:pt x="419" y="536"/>
                    <a:pt x="536" y="418"/>
                    <a:pt x="536" y="271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34"/>
            <p:cNvSpPr>
              <a:spLocks/>
            </p:cNvSpPr>
            <p:nvPr/>
          </p:nvSpPr>
          <p:spPr bwMode="auto">
            <a:xfrm>
              <a:off x="4256527" y="2577247"/>
              <a:ext cx="380048" cy="382058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3"/>
                    <a:pt x="377" y="1695"/>
                    <a:pt x="842" y="1695"/>
                  </a:cubicBezTo>
                  <a:cubicBezTo>
                    <a:pt x="1313" y="1695"/>
                    <a:pt x="1690" y="1313"/>
                    <a:pt x="1690" y="84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35"/>
            <p:cNvSpPr>
              <a:spLocks/>
            </p:cNvSpPr>
            <p:nvPr/>
          </p:nvSpPr>
          <p:spPr bwMode="auto">
            <a:xfrm>
              <a:off x="3953878" y="4062808"/>
              <a:ext cx="282804" cy="283815"/>
            </a:xfrm>
            <a:custGeom>
              <a:avLst/>
              <a:gdLst>
                <a:gd name="T0" fmla="*/ 1254 w 1255"/>
                <a:gd name="T1" fmla="*/ 630 h 1261"/>
                <a:gd name="T2" fmla="*/ 1254 w 1255"/>
                <a:gd name="T3" fmla="*/ 630 h 1261"/>
                <a:gd name="T4" fmla="*/ 630 w 1255"/>
                <a:gd name="T5" fmla="*/ 0 h 1261"/>
                <a:gd name="T6" fmla="*/ 0 w 1255"/>
                <a:gd name="T7" fmla="*/ 630 h 1261"/>
                <a:gd name="T8" fmla="*/ 630 w 1255"/>
                <a:gd name="T9" fmla="*/ 1260 h 1261"/>
                <a:gd name="T10" fmla="*/ 1254 w 1255"/>
                <a:gd name="T11" fmla="*/ 63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61">
                  <a:moveTo>
                    <a:pt x="1254" y="630"/>
                  </a:moveTo>
                  <a:lnTo>
                    <a:pt x="1254" y="630"/>
                  </a:lnTo>
                  <a:cubicBezTo>
                    <a:pt x="1254" y="283"/>
                    <a:pt x="977" y="0"/>
                    <a:pt x="630" y="0"/>
                  </a:cubicBezTo>
                  <a:cubicBezTo>
                    <a:pt x="283" y="0"/>
                    <a:pt x="0" y="283"/>
                    <a:pt x="0" y="630"/>
                  </a:cubicBezTo>
                  <a:cubicBezTo>
                    <a:pt x="0" y="977"/>
                    <a:pt x="283" y="1260"/>
                    <a:pt x="630" y="1260"/>
                  </a:cubicBezTo>
                  <a:cubicBezTo>
                    <a:pt x="977" y="1260"/>
                    <a:pt x="1254" y="977"/>
                    <a:pt x="1254" y="63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36"/>
            <p:cNvSpPr>
              <a:spLocks/>
            </p:cNvSpPr>
            <p:nvPr/>
          </p:nvSpPr>
          <p:spPr bwMode="auto">
            <a:xfrm>
              <a:off x="2767094" y="5238754"/>
              <a:ext cx="520955" cy="521981"/>
            </a:xfrm>
            <a:custGeom>
              <a:avLst/>
              <a:gdLst>
                <a:gd name="T0" fmla="*/ 2313 w 2314"/>
                <a:gd name="T1" fmla="*/ 1160 h 2320"/>
                <a:gd name="T2" fmla="*/ 2313 w 2314"/>
                <a:gd name="T3" fmla="*/ 1160 h 2320"/>
                <a:gd name="T4" fmla="*/ 1154 w 2314"/>
                <a:gd name="T5" fmla="*/ 0 h 2320"/>
                <a:gd name="T6" fmla="*/ 0 w 2314"/>
                <a:gd name="T7" fmla="*/ 1160 h 2320"/>
                <a:gd name="T8" fmla="*/ 1154 w 2314"/>
                <a:gd name="T9" fmla="*/ 2319 h 2320"/>
                <a:gd name="T10" fmla="*/ 2313 w 2314"/>
                <a:gd name="T11" fmla="*/ 1160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4" h="2320">
                  <a:moveTo>
                    <a:pt x="2313" y="1160"/>
                  </a:moveTo>
                  <a:lnTo>
                    <a:pt x="2313" y="1160"/>
                  </a:lnTo>
                  <a:cubicBezTo>
                    <a:pt x="2313" y="518"/>
                    <a:pt x="1795" y="0"/>
                    <a:pt x="1154" y="0"/>
                  </a:cubicBezTo>
                  <a:cubicBezTo>
                    <a:pt x="518" y="0"/>
                    <a:pt x="0" y="518"/>
                    <a:pt x="0" y="1160"/>
                  </a:cubicBezTo>
                  <a:cubicBezTo>
                    <a:pt x="0" y="1801"/>
                    <a:pt x="518" y="2319"/>
                    <a:pt x="1154" y="2319"/>
                  </a:cubicBezTo>
                  <a:cubicBezTo>
                    <a:pt x="1795" y="2319"/>
                    <a:pt x="2313" y="1801"/>
                    <a:pt x="2313" y="1160"/>
                  </a:cubicBezTo>
                </a:path>
              </a:pathLst>
            </a:custGeom>
            <a:solidFill>
              <a:srgbClr val="38A6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085271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37"/>
            <p:cNvSpPr>
              <a:spLocks/>
            </p:cNvSpPr>
            <p:nvPr/>
          </p:nvSpPr>
          <p:spPr bwMode="auto">
            <a:xfrm>
              <a:off x="4063031" y="4100518"/>
              <a:ext cx="140906" cy="140915"/>
            </a:xfrm>
            <a:custGeom>
              <a:avLst/>
              <a:gdLst>
                <a:gd name="T0" fmla="*/ 512 w 625"/>
                <a:gd name="T1" fmla="*/ 112 h 625"/>
                <a:gd name="T2" fmla="*/ 512 w 625"/>
                <a:gd name="T3" fmla="*/ 112 h 625"/>
                <a:gd name="T4" fmla="*/ 112 w 625"/>
                <a:gd name="T5" fmla="*/ 112 h 625"/>
                <a:gd name="T6" fmla="*/ 112 w 625"/>
                <a:gd name="T7" fmla="*/ 512 h 625"/>
                <a:gd name="T8" fmla="*/ 512 w 625"/>
                <a:gd name="T9" fmla="*/ 512 h 625"/>
                <a:gd name="T10" fmla="*/ 512 w 625"/>
                <a:gd name="T11" fmla="*/ 112 h 625"/>
                <a:gd name="T12" fmla="*/ 159 w 625"/>
                <a:gd name="T13" fmla="*/ 465 h 625"/>
                <a:gd name="T14" fmla="*/ 159 w 625"/>
                <a:gd name="T15" fmla="*/ 465 h 625"/>
                <a:gd name="T16" fmla="*/ 159 w 625"/>
                <a:gd name="T17" fmla="*/ 159 h 625"/>
                <a:gd name="T18" fmla="*/ 459 w 625"/>
                <a:gd name="T19" fmla="*/ 159 h 625"/>
                <a:gd name="T20" fmla="*/ 459 w 625"/>
                <a:gd name="T21" fmla="*/ 465 h 625"/>
                <a:gd name="T22" fmla="*/ 159 w 625"/>
                <a:gd name="T23" fmla="*/ 46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5" h="625">
                  <a:moveTo>
                    <a:pt x="512" y="112"/>
                  </a:moveTo>
                  <a:lnTo>
                    <a:pt x="512" y="112"/>
                  </a:lnTo>
                  <a:cubicBezTo>
                    <a:pt x="400" y="0"/>
                    <a:pt x="223" y="0"/>
                    <a:pt x="112" y="112"/>
                  </a:cubicBezTo>
                  <a:cubicBezTo>
                    <a:pt x="0" y="224"/>
                    <a:pt x="0" y="400"/>
                    <a:pt x="112" y="512"/>
                  </a:cubicBezTo>
                  <a:cubicBezTo>
                    <a:pt x="223" y="624"/>
                    <a:pt x="400" y="624"/>
                    <a:pt x="512" y="512"/>
                  </a:cubicBezTo>
                  <a:cubicBezTo>
                    <a:pt x="624" y="400"/>
                    <a:pt x="624" y="224"/>
                    <a:pt x="512" y="112"/>
                  </a:cubicBezTo>
                  <a:close/>
                  <a:moveTo>
                    <a:pt x="159" y="465"/>
                  </a:moveTo>
                  <a:lnTo>
                    <a:pt x="159" y="465"/>
                  </a:lnTo>
                  <a:cubicBezTo>
                    <a:pt x="76" y="377"/>
                    <a:pt x="76" y="247"/>
                    <a:pt x="159" y="159"/>
                  </a:cubicBezTo>
                  <a:cubicBezTo>
                    <a:pt x="241" y="76"/>
                    <a:pt x="376" y="76"/>
                    <a:pt x="459" y="159"/>
                  </a:cubicBezTo>
                  <a:cubicBezTo>
                    <a:pt x="541" y="247"/>
                    <a:pt x="541" y="377"/>
                    <a:pt x="459" y="465"/>
                  </a:cubicBezTo>
                  <a:cubicBezTo>
                    <a:pt x="376" y="547"/>
                    <a:pt x="241" y="547"/>
                    <a:pt x="159" y="4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38"/>
            <p:cNvSpPr>
              <a:spLocks/>
            </p:cNvSpPr>
            <p:nvPr/>
          </p:nvSpPr>
          <p:spPr bwMode="auto">
            <a:xfrm>
              <a:off x="4003493" y="4214639"/>
              <a:ext cx="86330" cy="86335"/>
            </a:xfrm>
            <a:custGeom>
              <a:avLst/>
              <a:gdLst>
                <a:gd name="T0" fmla="*/ 135 w 383"/>
                <a:gd name="T1" fmla="*/ 354 h 384"/>
                <a:gd name="T2" fmla="*/ 135 w 383"/>
                <a:gd name="T3" fmla="*/ 354 h 384"/>
                <a:gd name="T4" fmla="*/ 29 w 383"/>
                <a:gd name="T5" fmla="*/ 354 h 384"/>
                <a:gd name="T6" fmla="*/ 29 w 383"/>
                <a:gd name="T7" fmla="*/ 354 h 384"/>
                <a:gd name="T8" fmla="*/ 29 w 383"/>
                <a:gd name="T9" fmla="*/ 242 h 384"/>
                <a:gd name="T10" fmla="*/ 241 w 383"/>
                <a:gd name="T11" fmla="*/ 30 h 384"/>
                <a:gd name="T12" fmla="*/ 347 w 383"/>
                <a:gd name="T13" fmla="*/ 30 h 384"/>
                <a:gd name="T14" fmla="*/ 347 w 383"/>
                <a:gd name="T15" fmla="*/ 30 h 384"/>
                <a:gd name="T16" fmla="*/ 347 w 383"/>
                <a:gd name="T17" fmla="*/ 142 h 384"/>
                <a:gd name="T18" fmla="*/ 135 w 383"/>
                <a:gd name="T19" fmla="*/ 35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384">
                  <a:moveTo>
                    <a:pt x="135" y="354"/>
                  </a:moveTo>
                  <a:lnTo>
                    <a:pt x="135" y="354"/>
                  </a:lnTo>
                  <a:cubicBezTo>
                    <a:pt x="106" y="383"/>
                    <a:pt x="58" y="383"/>
                    <a:pt x="29" y="354"/>
                  </a:cubicBezTo>
                  <a:lnTo>
                    <a:pt x="29" y="354"/>
                  </a:lnTo>
                  <a:cubicBezTo>
                    <a:pt x="0" y="324"/>
                    <a:pt x="0" y="277"/>
                    <a:pt x="29" y="24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70" y="0"/>
                    <a:pt x="318" y="0"/>
                    <a:pt x="347" y="30"/>
                  </a:cubicBezTo>
                  <a:lnTo>
                    <a:pt x="347" y="30"/>
                  </a:lnTo>
                  <a:cubicBezTo>
                    <a:pt x="382" y="65"/>
                    <a:pt x="382" y="112"/>
                    <a:pt x="347" y="142"/>
                  </a:cubicBezTo>
                  <a:lnTo>
                    <a:pt x="135" y="3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39"/>
            <p:cNvSpPr>
              <a:spLocks/>
            </p:cNvSpPr>
            <p:nvPr/>
          </p:nvSpPr>
          <p:spPr bwMode="auto">
            <a:xfrm>
              <a:off x="4052116" y="4202730"/>
              <a:ext cx="48622" cy="47633"/>
            </a:xfrm>
            <a:custGeom>
              <a:avLst/>
              <a:gdLst>
                <a:gd name="T0" fmla="*/ 52 w 218"/>
                <a:gd name="T1" fmla="*/ 206 h 213"/>
                <a:gd name="T2" fmla="*/ 52 w 218"/>
                <a:gd name="T3" fmla="*/ 206 h 213"/>
                <a:gd name="T4" fmla="*/ 11 w 218"/>
                <a:gd name="T5" fmla="*/ 206 h 213"/>
                <a:gd name="T6" fmla="*/ 11 w 218"/>
                <a:gd name="T7" fmla="*/ 206 h 213"/>
                <a:gd name="T8" fmla="*/ 11 w 218"/>
                <a:gd name="T9" fmla="*/ 165 h 213"/>
                <a:gd name="T10" fmla="*/ 164 w 218"/>
                <a:gd name="T11" fmla="*/ 12 h 213"/>
                <a:gd name="T12" fmla="*/ 206 w 218"/>
                <a:gd name="T13" fmla="*/ 12 h 213"/>
                <a:gd name="T14" fmla="*/ 206 w 218"/>
                <a:gd name="T15" fmla="*/ 12 h 213"/>
                <a:gd name="T16" fmla="*/ 206 w 218"/>
                <a:gd name="T17" fmla="*/ 47 h 213"/>
                <a:gd name="T18" fmla="*/ 52 w 218"/>
                <a:gd name="T19" fmla="*/ 20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13">
                  <a:moveTo>
                    <a:pt x="52" y="206"/>
                  </a:moveTo>
                  <a:lnTo>
                    <a:pt x="52" y="206"/>
                  </a:lnTo>
                  <a:cubicBezTo>
                    <a:pt x="41" y="212"/>
                    <a:pt x="23" y="212"/>
                    <a:pt x="11" y="206"/>
                  </a:cubicBezTo>
                  <a:lnTo>
                    <a:pt x="11" y="206"/>
                  </a:lnTo>
                  <a:cubicBezTo>
                    <a:pt x="0" y="195"/>
                    <a:pt x="0" y="177"/>
                    <a:pt x="11" y="16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0"/>
                    <a:pt x="194" y="0"/>
                    <a:pt x="206" y="12"/>
                  </a:cubicBezTo>
                  <a:lnTo>
                    <a:pt x="206" y="12"/>
                  </a:lnTo>
                  <a:cubicBezTo>
                    <a:pt x="217" y="24"/>
                    <a:pt x="217" y="41"/>
                    <a:pt x="206" y="47"/>
                  </a:cubicBezTo>
                  <a:lnTo>
                    <a:pt x="52" y="20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40"/>
            <p:cNvSpPr>
              <a:spLocks/>
            </p:cNvSpPr>
            <p:nvPr/>
          </p:nvSpPr>
          <p:spPr bwMode="auto">
            <a:xfrm>
              <a:off x="4098753" y="4123342"/>
              <a:ext cx="82360" cy="82366"/>
            </a:xfrm>
            <a:custGeom>
              <a:avLst/>
              <a:gdLst>
                <a:gd name="T0" fmla="*/ 265 w 366"/>
                <a:gd name="T1" fmla="*/ 100 h 366"/>
                <a:gd name="T2" fmla="*/ 265 w 366"/>
                <a:gd name="T3" fmla="*/ 100 h 366"/>
                <a:gd name="T4" fmla="*/ 270 w 366"/>
                <a:gd name="T5" fmla="*/ 365 h 366"/>
                <a:gd name="T6" fmla="*/ 288 w 366"/>
                <a:gd name="T7" fmla="*/ 353 h 366"/>
                <a:gd name="T8" fmla="*/ 288 w 366"/>
                <a:gd name="T9" fmla="*/ 77 h 366"/>
                <a:gd name="T10" fmla="*/ 11 w 366"/>
                <a:gd name="T11" fmla="*/ 77 h 366"/>
                <a:gd name="T12" fmla="*/ 0 w 366"/>
                <a:gd name="T13" fmla="*/ 88 h 366"/>
                <a:gd name="T14" fmla="*/ 265 w 366"/>
                <a:gd name="T15" fmla="*/ 10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366">
                  <a:moveTo>
                    <a:pt x="265" y="100"/>
                  </a:moveTo>
                  <a:lnTo>
                    <a:pt x="265" y="100"/>
                  </a:lnTo>
                  <a:cubicBezTo>
                    <a:pt x="335" y="177"/>
                    <a:pt x="335" y="289"/>
                    <a:pt x="270" y="365"/>
                  </a:cubicBezTo>
                  <a:cubicBezTo>
                    <a:pt x="276" y="365"/>
                    <a:pt x="282" y="359"/>
                    <a:pt x="288" y="353"/>
                  </a:cubicBezTo>
                  <a:cubicBezTo>
                    <a:pt x="365" y="277"/>
                    <a:pt x="365" y="153"/>
                    <a:pt x="288" y="77"/>
                  </a:cubicBezTo>
                  <a:cubicBezTo>
                    <a:pt x="212" y="0"/>
                    <a:pt x="88" y="0"/>
                    <a:pt x="11" y="77"/>
                  </a:cubicBezTo>
                  <a:cubicBezTo>
                    <a:pt x="5" y="82"/>
                    <a:pt x="0" y="88"/>
                    <a:pt x="0" y="88"/>
                  </a:cubicBezTo>
                  <a:cubicBezTo>
                    <a:pt x="76" y="23"/>
                    <a:pt x="188" y="29"/>
                    <a:pt x="265" y="1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41"/>
            <p:cNvSpPr>
              <a:spLocks/>
            </p:cNvSpPr>
            <p:nvPr/>
          </p:nvSpPr>
          <p:spPr bwMode="auto">
            <a:xfrm>
              <a:off x="2849455" y="2687399"/>
              <a:ext cx="332418" cy="331448"/>
            </a:xfrm>
            <a:custGeom>
              <a:avLst/>
              <a:gdLst>
                <a:gd name="T0" fmla="*/ 1477 w 1478"/>
                <a:gd name="T1" fmla="*/ 736 h 1473"/>
                <a:gd name="T2" fmla="*/ 1477 w 1478"/>
                <a:gd name="T3" fmla="*/ 736 h 1473"/>
                <a:gd name="T4" fmla="*/ 742 w 1478"/>
                <a:gd name="T5" fmla="*/ 0 h 1473"/>
                <a:gd name="T6" fmla="*/ 0 w 1478"/>
                <a:gd name="T7" fmla="*/ 736 h 1473"/>
                <a:gd name="T8" fmla="*/ 742 w 1478"/>
                <a:gd name="T9" fmla="*/ 1472 h 1473"/>
                <a:gd name="T10" fmla="*/ 1477 w 1478"/>
                <a:gd name="T11" fmla="*/ 736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473">
                  <a:moveTo>
                    <a:pt x="1477" y="736"/>
                  </a:moveTo>
                  <a:lnTo>
                    <a:pt x="1477" y="736"/>
                  </a:lnTo>
                  <a:cubicBezTo>
                    <a:pt x="1477" y="330"/>
                    <a:pt x="1147" y="0"/>
                    <a:pt x="742" y="0"/>
                  </a:cubicBezTo>
                  <a:cubicBezTo>
                    <a:pt x="336" y="0"/>
                    <a:pt x="0" y="330"/>
                    <a:pt x="0" y="736"/>
                  </a:cubicBezTo>
                  <a:cubicBezTo>
                    <a:pt x="0" y="1143"/>
                    <a:pt x="336" y="1472"/>
                    <a:pt x="742" y="1472"/>
                  </a:cubicBezTo>
                  <a:cubicBezTo>
                    <a:pt x="1147" y="1472"/>
                    <a:pt x="1477" y="1143"/>
                    <a:pt x="1477" y="73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42"/>
            <p:cNvSpPr>
              <a:spLocks/>
            </p:cNvSpPr>
            <p:nvPr/>
          </p:nvSpPr>
          <p:spPr bwMode="auto">
            <a:xfrm>
              <a:off x="2913954" y="2750909"/>
              <a:ext cx="202428" cy="203434"/>
            </a:xfrm>
            <a:custGeom>
              <a:avLst/>
              <a:gdLst>
                <a:gd name="T0" fmla="*/ 793 w 901"/>
                <a:gd name="T1" fmla="*/ 677 h 902"/>
                <a:gd name="T2" fmla="*/ 793 w 901"/>
                <a:gd name="T3" fmla="*/ 606 h 902"/>
                <a:gd name="T4" fmla="*/ 153 w 901"/>
                <a:gd name="T5" fmla="*/ 177 h 902"/>
                <a:gd name="T6" fmla="*/ 217 w 901"/>
                <a:gd name="T7" fmla="*/ 171 h 902"/>
                <a:gd name="T8" fmla="*/ 211 w 901"/>
                <a:gd name="T9" fmla="*/ 218 h 902"/>
                <a:gd name="T10" fmla="*/ 147 w 901"/>
                <a:gd name="T11" fmla="*/ 235 h 902"/>
                <a:gd name="T12" fmla="*/ 200 w 901"/>
                <a:gd name="T13" fmla="*/ 224 h 902"/>
                <a:gd name="T14" fmla="*/ 265 w 901"/>
                <a:gd name="T15" fmla="*/ 306 h 902"/>
                <a:gd name="T16" fmla="*/ 223 w 901"/>
                <a:gd name="T17" fmla="*/ 324 h 902"/>
                <a:gd name="T18" fmla="*/ 147 w 901"/>
                <a:gd name="T19" fmla="*/ 400 h 902"/>
                <a:gd name="T20" fmla="*/ 170 w 901"/>
                <a:gd name="T21" fmla="*/ 489 h 902"/>
                <a:gd name="T22" fmla="*/ 282 w 901"/>
                <a:gd name="T23" fmla="*/ 536 h 902"/>
                <a:gd name="T24" fmla="*/ 276 w 901"/>
                <a:gd name="T25" fmla="*/ 636 h 902"/>
                <a:gd name="T26" fmla="*/ 223 w 901"/>
                <a:gd name="T27" fmla="*/ 748 h 902"/>
                <a:gd name="T28" fmla="*/ 194 w 901"/>
                <a:gd name="T29" fmla="*/ 718 h 902"/>
                <a:gd name="T30" fmla="*/ 164 w 901"/>
                <a:gd name="T31" fmla="*/ 559 h 902"/>
                <a:gd name="T32" fmla="*/ 129 w 901"/>
                <a:gd name="T33" fmla="*/ 471 h 902"/>
                <a:gd name="T34" fmla="*/ 47 w 901"/>
                <a:gd name="T35" fmla="*/ 377 h 902"/>
                <a:gd name="T36" fmla="*/ 206 w 901"/>
                <a:gd name="T37" fmla="*/ 135 h 902"/>
                <a:gd name="T38" fmla="*/ 817 w 901"/>
                <a:gd name="T39" fmla="*/ 271 h 902"/>
                <a:gd name="T40" fmla="*/ 782 w 901"/>
                <a:gd name="T41" fmla="*/ 383 h 902"/>
                <a:gd name="T42" fmla="*/ 723 w 901"/>
                <a:gd name="T43" fmla="*/ 489 h 902"/>
                <a:gd name="T44" fmla="*/ 682 w 901"/>
                <a:gd name="T45" fmla="*/ 442 h 902"/>
                <a:gd name="T46" fmla="*/ 617 w 901"/>
                <a:gd name="T47" fmla="*/ 436 h 902"/>
                <a:gd name="T48" fmla="*/ 594 w 901"/>
                <a:gd name="T49" fmla="*/ 436 h 902"/>
                <a:gd name="T50" fmla="*/ 541 w 901"/>
                <a:gd name="T51" fmla="*/ 477 h 902"/>
                <a:gd name="T52" fmla="*/ 488 w 901"/>
                <a:gd name="T53" fmla="*/ 677 h 902"/>
                <a:gd name="T54" fmla="*/ 406 w 901"/>
                <a:gd name="T55" fmla="*/ 506 h 902"/>
                <a:gd name="T56" fmla="*/ 412 w 901"/>
                <a:gd name="T57" fmla="*/ 365 h 902"/>
                <a:gd name="T58" fmla="*/ 482 w 901"/>
                <a:gd name="T59" fmla="*/ 365 h 902"/>
                <a:gd name="T60" fmla="*/ 459 w 901"/>
                <a:gd name="T61" fmla="*/ 341 h 902"/>
                <a:gd name="T62" fmla="*/ 429 w 901"/>
                <a:gd name="T63" fmla="*/ 330 h 902"/>
                <a:gd name="T64" fmla="*/ 382 w 901"/>
                <a:gd name="T65" fmla="*/ 312 h 902"/>
                <a:gd name="T66" fmla="*/ 388 w 901"/>
                <a:gd name="T67" fmla="*/ 247 h 902"/>
                <a:gd name="T68" fmla="*/ 412 w 901"/>
                <a:gd name="T69" fmla="*/ 235 h 902"/>
                <a:gd name="T70" fmla="*/ 518 w 901"/>
                <a:gd name="T71" fmla="*/ 200 h 902"/>
                <a:gd name="T72" fmla="*/ 617 w 901"/>
                <a:gd name="T73" fmla="*/ 171 h 902"/>
                <a:gd name="T74" fmla="*/ 687 w 901"/>
                <a:gd name="T75" fmla="*/ 129 h 902"/>
                <a:gd name="T76" fmla="*/ 841 w 901"/>
                <a:gd name="T77" fmla="*/ 330 h 902"/>
                <a:gd name="T78" fmla="*/ 805 w 901"/>
                <a:gd name="T79" fmla="*/ 489 h 902"/>
                <a:gd name="T80" fmla="*/ 782 w 901"/>
                <a:gd name="T81" fmla="*/ 530 h 902"/>
                <a:gd name="T82" fmla="*/ 776 w 901"/>
                <a:gd name="T83" fmla="*/ 565 h 902"/>
                <a:gd name="T84" fmla="*/ 799 w 901"/>
                <a:gd name="T85" fmla="*/ 447 h 902"/>
                <a:gd name="T86" fmla="*/ 823 w 901"/>
                <a:gd name="T87" fmla="*/ 383 h 902"/>
                <a:gd name="T88" fmla="*/ 829 w 901"/>
                <a:gd name="T89" fmla="*/ 383 h 902"/>
                <a:gd name="T90" fmla="*/ 741 w 901"/>
                <a:gd name="T91" fmla="*/ 548 h 902"/>
                <a:gd name="T92" fmla="*/ 553 w 901"/>
                <a:gd name="T93" fmla="*/ 624 h 902"/>
                <a:gd name="T94" fmla="*/ 247 w 901"/>
                <a:gd name="T95" fmla="*/ 760 h 902"/>
                <a:gd name="T96" fmla="*/ 270 w 901"/>
                <a:gd name="T97" fmla="*/ 177 h 902"/>
                <a:gd name="T98" fmla="*/ 229 w 901"/>
                <a:gd name="T99" fmla="*/ 129 h 902"/>
                <a:gd name="T100" fmla="*/ 382 w 901"/>
                <a:gd name="T101" fmla="*/ 88 h 902"/>
                <a:gd name="T102" fmla="*/ 365 w 901"/>
                <a:gd name="T103" fmla="*/ 159 h 902"/>
                <a:gd name="T104" fmla="*/ 306 w 901"/>
                <a:gd name="T105" fmla="*/ 212 h 902"/>
                <a:gd name="T106" fmla="*/ 429 w 901"/>
                <a:gd name="T107" fmla="*/ 129 h 902"/>
                <a:gd name="T108" fmla="*/ 453 w 901"/>
                <a:gd name="T109" fmla="*/ 106 h 902"/>
                <a:gd name="T110" fmla="*/ 359 w 901"/>
                <a:gd name="T111" fmla="*/ 212 h 902"/>
                <a:gd name="T112" fmla="*/ 582 w 901"/>
                <a:gd name="T113" fmla="*/ 135 h 902"/>
                <a:gd name="T114" fmla="*/ 553 w 901"/>
                <a:gd name="T115" fmla="*/ 112 h 902"/>
                <a:gd name="T116" fmla="*/ 170 w 901"/>
                <a:gd name="T117" fmla="*/ 218 h 902"/>
                <a:gd name="T118" fmla="*/ 164 w 901"/>
                <a:gd name="T119" fmla="*/ 436 h 902"/>
                <a:gd name="T120" fmla="*/ 182 w 901"/>
                <a:gd name="T121" fmla="*/ 453 h 902"/>
                <a:gd name="T122" fmla="*/ 182 w 901"/>
                <a:gd name="T123" fmla="*/ 418 h 902"/>
                <a:gd name="T124" fmla="*/ 846 w 901"/>
                <a:gd name="T125" fmla="*/ 56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1" h="902">
                  <a:moveTo>
                    <a:pt x="453" y="0"/>
                  </a:moveTo>
                  <a:lnTo>
                    <a:pt x="453" y="0"/>
                  </a:lnTo>
                  <a:cubicBezTo>
                    <a:pt x="200" y="0"/>
                    <a:pt x="0" y="206"/>
                    <a:pt x="0" y="453"/>
                  </a:cubicBezTo>
                  <a:cubicBezTo>
                    <a:pt x="0" y="701"/>
                    <a:pt x="200" y="901"/>
                    <a:pt x="453" y="901"/>
                  </a:cubicBezTo>
                  <a:cubicBezTo>
                    <a:pt x="699" y="901"/>
                    <a:pt x="900" y="701"/>
                    <a:pt x="900" y="453"/>
                  </a:cubicBezTo>
                  <a:cubicBezTo>
                    <a:pt x="900" y="206"/>
                    <a:pt x="699" y="0"/>
                    <a:pt x="453" y="0"/>
                  </a:cubicBezTo>
                  <a:close/>
                  <a:moveTo>
                    <a:pt x="841" y="589"/>
                  </a:moveTo>
                  <a:lnTo>
                    <a:pt x="841" y="589"/>
                  </a:lnTo>
                  <a:lnTo>
                    <a:pt x="835" y="589"/>
                  </a:lnTo>
                  <a:cubicBezTo>
                    <a:pt x="835" y="589"/>
                    <a:pt x="835" y="589"/>
                    <a:pt x="835" y="595"/>
                  </a:cubicBezTo>
                  <a:cubicBezTo>
                    <a:pt x="829" y="624"/>
                    <a:pt x="811" y="648"/>
                    <a:pt x="793" y="677"/>
                  </a:cubicBezTo>
                  <a:cubicBezTo>
                    <a:pt x="793" y="677"/>
                    <a:pt x="793" y="677"/>
                    <a:pt x="788" y="683"/>
                  </a:cubicBezTo>
                  <a:cubicBezTo>
                    <a:pt x="776" y="677"/>
                    <a:pt x="776" y="683"/>
                    <a:pt x="770" y="689"/>
                  </a:cubicBezTo>
                  <a:cubicBezTo>
                    <a:pt x="764" y="689"/>
                    <a:pt x="764" y="683"/>
                    <a:pt x="764" y="683"/>
                  </a:cubicBezTo>
                  <a:cubicBezTo>
                    <a:pt x="758" y="677"/>
                    <a:pt x="764" y="671"/>
                    <a:pt x="764" y="665"/>
                  </a:cubicBezTo>
                  <a:cubicBezTo>
                    <a:pt x="764" y="665"/>
                    <a:pt x="764" y="659"/>
                    <a:pt x="758" y="659"/>
                  </a:cubicBezTo>
                  <a:cubicBezTo>
                    <a:pt x="764" y="648"/>
                    <a:pt x="758" y="642"/>
                    <a:pt x="758" y="636"/>
                  </a:cubicBezTo>
                  <a:cubicBezTo>
                    <a:pt x="758" y="630"/>
                    <a:pt x="764" y="630"/>
                    <a:pt x="770" y="630"/>
                  </a:cubicBezTo>
                  <a:cubicBezTo>
                    <a:pt x="776" y="630"/>
                    <a:pt x="770" y="618"/>
                    <a:pt x="776" y="612"/>
                  </a:cubicBezTo>
                  <a:cubicBezTo>
                    <a:pt x="776" y="612"/>
                    <a:pt x="776" y="612"/>
                    <a:pt x="782" y="612"/>
                  </a:cubicBezTo>
                  <a:lnTo>
                    <a:pt x="782" y="606"/>
                  </a:lnTo>
                  <a:cubicBezTo>
                    <a:pt x="788" y="606"/>
                    <a:pt x="793" y="601"/>
                    <a:pt x="793" y="606"/>
                  </a:cubicBezTo>
                  <a:cubicBezTo>
                    <a:pt x="799" y="606"/>
                    <a:pt x="799" y="595"/>
                    <a:pt x="799" y="589"/>
                  </a:cubicBezTo>
                  <a:cubicBezTo>
                    <a:pt x="805" y="589"/>
                    <a:pt x="811" y="589"/>
                    <a:pt x="811" y="589"/>
                  </a:cubicBezTo>
                  <a:cubicBezTo>
                    <a:pt x="817" y="583"/>
                    <a:pt x="811" y="577"/>
                    <a:pt x="817" y="577"/>
                  </a:cubicBezTo>
                  <a:cubicBezTo>
                    <a:pt x="823" y="583"/>
                    <a:pt x="835" y="577"/>
                    <a:pt x="841" y="583"/>
                  </a:cubicBezTo>
                  <a:cubicBezTo>
                    <a:pt x="841" y="583"/>
                    <a:pt x="841" y="583"/>
                    <a:pt x="841" y="589"/>
                  </a:cubicBezTo>
                  <a:close/>
                  <a:moveTo>
                    <a:pt x="135" y="188"/>
                  </a:moveTo>
                  <a:lnTo>
                    <a:pt x="135" y="188"/>
                  </a:lnTo>
                  <a:cubicBezTo>
                    <a:pt x="135" y="188"/>
                    <a:pt x="135" y="188"/>
                    <a:pt x="141" y="194"/>
                  </a:cubicBezTo>
                  <a:cubicBezTo>
                    <a:pt x="147" y="188"/>
                    <a:pt x="141" y="182"/>
                    <a:pt x="153" y="182"/>
                  </a:cubicBezTo>
                  <a:cubicBezTo>
                    <a:pt x="153" y="188"/>
                    <a:pt x="153" y="194"/>
                    <a:pt x="153" y="194"/>
                  </a:cubicBezTo>
                  <a:cubicBezTo>
                    <a:pt x="159" y="188"/>
                    <a:pt x="159" y="177"/>
                    <a:pt x="153" y="177"/>
                  </a:cubicBezTo>
                  <a:cubicBezTo>
                    <a:pt x="153" y="171"/>
                    <a:pt x="153" y="171"/>
                    <a:pt x="153" y="165"/>
                  </a:cubicBezTo>
                  <a:cubicBezTo>
                    <a:pt x="159" y="165"/>
                    <a:pt x="159" y="171"/>
                    <a:pt x="164" y="171"/>
                  </a:cubicBezTo>
                  <a:cubicBezTo>
                    <a:pt x="170" y="177"/>
                    <a:pt x="170" y="182"/>
                    <a:pt x="176" y="182"/>
                  </a:cubicBezTo>
                  <a:cubicBezTo>
                    <a:pt x="176" y="194"/>
                    <a:pt x="170" y="188"/>
                    <a:pt x="176" y="194"/>
                  </a:cubicBezTo>
                  <a:cubicBezTo>
                    <a:pt x="176" y="188"/>
                    <a:pt x="182" y="188"/>
                    <a:pt x="182" y="182"/>
                  </a:cubicBezTo>
                  <a:lnTo>
                    <a:pt x="176" y="182"/>
                  </a:lnTo>
                  <a:cubicBezTo>
                    <a:pt x="164" y="171"/>
                    <a:pt x="176" y="159"/>
                    <a:pt x="182" y="153"/>
                  </a:cubicBezTo>
                  <a:cubicBezTo>
                    <a:pt x="188" y="153"/>
                    <a:pt x="188" y="153"/>
                    <a:pt x="188" y="159"/>
                  </a:cubicBezTo>
                  <a:cubicBezTo>
                    <a:pt x="188" y="153"/>
                    <a:pt x="200" y="153"/>
                    <a:pt x="200" y="165"/>
                  </a:cubicBezTo>
                  <a:cubicBezTo>
                    <a:pt x="206" y="165"/>
                    <a:pt x="206" y="159"/>
                    <a:pt x="211" y="159"/>
                  </a:cubicBezTo>
                  <a:cubicBezTo>
                    <a:pt x="211" y="165"/>
                    <a:pt x="217" y="165"/>
                    <a:pt x="217" y="171"/>
                  </a:cubicBezTo>
                  <a:cubicBezTo>
                    <a:pt x="223" y="171"/>
                    <a:pt x="229" y="171"/>
                    <a:pt x="229" y="171"/>
                  </a:cubicBezTo>
                  <a:cubicBezTo>
                    <a:pt x="229" y="177"/>
                    <a:pt x="235" y="177"/>
                    <a:pt x="235" y="182"/>
                  </a:cubicBezTo>
                  <a:cubicBezTo>
                    <a:pt x="235" y="182"/>
                    <a:pt x="235" y="182"/>
                    <a:pt x="229" y="188"/>
                  </a:cubicBezTo>
                  <a:cubicBezTo>
                    <a:pt x="235" y="188"/>
                    <a:pt x="241" y="188"/>
                    <a:pt x="247" y="194"/>
                  </a:cubicBezTo>
                  <a:cubicBezTo>
                    <a:pt x="247" y="194"/>
                    <a:pt x="247" y="200"/>
                    <a:pt x="247" y="194"/>
                  </a:cubicBezTo>
                  <a:cubicBezTo>
                    <a:pt x="247" y="200"/>
                    <a:pt x="247" y="200"/>
                    <a:pt x="247" y="206"/>
                  </a:cubicBezTo>
                  <a:cubicBezTo>
                    <a:pt x="241" y="206"/>
                    <a:pt x="241" y="206"/>
                    <a:pt x="241" y="212"/>
                  </a:cubicBezTo>
                  <a:cubicBezTo>
                    <a:pt x="241" y="212"/>
                    <a:pt x="235" y="206"/>
                    <a:pt x="229" y="206"/>
                  </a:cubicBezTo>
                  <a:cubicBezTo>
                    <a:pt x="229" y="212"/>
                    <a:pt x="235" y="212"/>
                    <a:pt x="235" y="218"/>
                  </a:cubicBezTo>
                  <a:cubicBezTo>
                    <a:pt x="235" y="224"/>
                    <a:pt x="229" y="224"/>
                    <a:pt x="235" y="235"/>
                  </a:cubicBezTo>
                  <a:cubicBezTo>
                    <a:pt x="223" y="230"/>
                    <a:pt x="217" y="224"/>
                    <a:pt x="211" y="218"/>
                  </a:cubicBezTo>
                  <a:cubicBezTo>
                    <a:pt x="206" y="218"/>
                    <a:pt x="200" y="218"/>
                    <a:pt x="200" y="212"/>
                  </a:cubicBezTo>
                  <a:cubicBezTo>
                    <a:pt x="200" y="200"/>
                    <a:pt x="211" y="206"/>
                    <a:pt x="217" y="194"/>
                  </a:cubicBezTo>
                  <a:cubicBezTo>
                    <a:pt x="217" y="188"/>
                    <a:pt x="206" y="194"/>
                    <a:pt x="211" y="182"/>
                  </a:cubicBezTo>
                  <a:cubicBezTo>
                    <a:pt x="206" y="188"/>
                    <a:pt x="200" y="177"/>
                    <a:pt x="200" y="182"/>
                  </a:cubicBezTo>
                  <a:cubicBezTo>
                    <a:pt x="194" y="182"/>
                    <a:pt x="194" y="182"/>
                    <a:pt x="188" y="182"/>
                  </a:cubicBezTo>
                  <a:lnTo>
                    <a:pt x="194" y="182"/>
                  </a:lnTo>
                  <a:cubicBezTo>
                    <a:pt x="194" y="188"/>
                    <a:pt x="194" y="194"/>
                    <a:pt x="194" y="200"/>
                  </a:cubicBezTo>
                  <a:cubicBezTo>
                    <a:pt x="188" y="206"/>
                    <a:pt x="182" y="206"/>
                    <a:pt x="170" y="206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64" y="212"/>
                    <a:pt x="164" y="224"/>
                    <a:pt x="159" y="230"/>
                  </a:cubicBezTo>
                  <a:cubicBezTo>
                    <a:pt x="159" y="230"/>
                    <a:pt x="153" y="235"/>
                    <a:pt x="147" y="235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247"/>
                    <a:pt x="153" y="247"/>
                    <a:pt x="153" y="253"/>
                  </a:cubicBezTo>
                  <a:cubicBezTo>
                    <a:pt x="159" y="259"/>
                    <a:pt x="164" y="259"/>
                    <a:pt x="164" y="265"/>
                  </a:cubicBezTo>
                  <a:cubicBezTo>
                    <a:pt x="170" y="265"/>
                    <a:pt x="170" y="265"/>
                    <a:pt x="170" y="265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6" y="271"/>
                    <a:pt x="182" y="282"/>
                    <a:pt x="182" y="282"/>
                  </a:cubicBezTo>
                  <a:cubicBezTo>
                    <a:pt x="182" y="277"/>
                    <a:pt x="182" y="271"/>
                    <a:pt x="188" y="265"/>
                  </a:cubicBezTo>
                  <a:lnTo>
                    <a:pt x="182" y="265"/>
                  </a:lnTo>
                  <a:cubicBezTo>
                    <a:pt x="188" y="259"/>
                    <a:pt x="188" y="265"/>
                    <a:pt x="194" y="265"/>
                  </a:cubicBezTo>
                  <a:cubicBezTo>
                    <a:pt x="188" y="253"/>
                    <a:pt x="194" y="241"/>
                    <a:pt x="194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6" y="224"/>
                    <a:pt x="206" y="230"/>
                    <a:pt x="206" y="224"/>
                  </a:cubicBezTo>
                  <a:cubicBezTo>
                    <a:pt x="211" y="224"/>
                    <a:pt x="211" y="235"/>
                    <a:pt x="217" y="230"/>
                  </a:cubicBezTo>
                  <a:cubicBezTo>
                    <a:pt x="217" y="235"/>
                    <a:pt x="217" y="241"/>
                    <a:pt x="217" y="247"/>
                  </a:cubicBezTo>
                  <a:cubicBezTo>
                    <a:pt x="217" y="247"/>
                    <a:pt x="223" y="247"/>
                    <a:pt x="229" y="247"/>
                  </a:cubicBezTo>
                  <a:lnTo>
                    <a:pt x="229" y="241"/>
                  </a:lnTo>
                  <a:cubicBezTo>
                    <a:pt x="241" y="241"/>
                    <a:pt x="235" y="253"/>
                    <a:pt x="241" y="253"/>
                  </a:cubicBezTo>
                  <a:cubicBezTo>
                    <a:pt x="241" y="259"/>
                    <a:pt x="241" y="259"/>
                    <a:pt x="241" y="265"/>
                  </a:cubicBezTo>
                  <a:cubicBezTo>
                    <a:pt x="241" y="271"/>
                    <a:pt x="247" y="271"/>
                    <a:pt x="247" y="277"/>
                  </a:cubicBezTo>
                  <a:cubicBezTo>
                    <a:pt x="253" y="277"/>
                    <a:pt x="253" y="277"/>
                    <a:pt x="253" y="277"/>
                  </a:cubicBezTo>
                  <a:cubicBezTo>
                    <a:pt x="253" y="289"/>
                    <a:pt x="253" y="289"/>
                    <a:pt x="253" y="300"/>
                  </a:cubicBezTo>
                  <a:cubicBezTo>
                    <a:pt x="259" y="300"/>
                    <a:pt x="259" y="306"/>
                    <a:pt x="265" y="306"/>
                  </a:cubicBezTo>
                  <a:cubicBezTo>
                    <a:pt x="259" y="312"/>
                    <a:pt x="259" y="318"/>
                    <a:pt x="265" y="318"/>
                  </a:cubicBezTo>
                  <a:cubicBezTo>
                    <a:pt x="259" y="324"/>
                    <a:pt x="253" y="312"/>
                    <a:pt x="253" y="318"/>
                  </a:cubicBezTo>
                  <a:lnTo>
                    <a:pt x="253" y="312"/>
                  </a:lnTo>
                  <a:cubicBezTo>
                    <a:pt x="247" y="312"/>
                    <a:pt x="247" y="318"/>
                    <a:pt x="241" y="312"/>
                  </a:cubicBezTo>
                  <a:cubicBezTo>
                    <a:pt x="241" y="306"/>
                    <a:pt x="247" y="300"/>
                    <a:pt x="253" y="289"/>
                  </a:cubicBezTo>
                  <a:cubicBezTo>
                    <a:pt x="247" y="289"/>
                    <a:pt x="241" y="300"/>
                    <a:pt x="235" y="294"/>
                  </a:cubicBezTo>
                  <a:cubicBezTo>
                    <a:pt x="229" y="300"/>
                    <a:pt x="235" y="300"/>
                    <a:pt x="235" y="306"/>
                  </a:cubicBezTo>
                  <a:cubicBezTo>
                    <a:pt x="229" y="306"/>
                    <a:pt x="229" y="306"/>
                    <a:pt x="229" y="312"/>
                  </a:cubicBezTo>
                  <a:cubicBezTo>
                    <a:pt x="223" y="318"/>
                    <a:pt x="235" y="318"/>
                    <a:pt x="235" y="318"/>
                  </a:cubicBezTo>
                  <a:cubicBezTo>
                    <a:pt x="235" y="324"/>
                    <a:pt x="229" y="324"/>
                    <a:pt x="223" y="330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17" y="324"/>
                    <a:pt x="211" y="330"/>
                    <a:pt x="206" y="330"/>
                  </a:cubicBezTo>
                  <a:cubicBezTo>
                    <a:pt x="206" y="336"/>
                    <a:pt x="206" y="336"/>
                    <a:pt x="206" y="341"/>
                  </a:cubicBezTo>
                  <a:cubicBezTo>
                    <a:pt x="200" y="341"/>
                    <a:pt x="200" y="347"/>
                    <a:pt x="194" y="347"/>
                  </a:cubicBezTo>
                  <a:cubicBezTo>
                    <a:pt x="194" y="359"/>
                    <a:pt x="188" y="359"/>
                    <a:pt x="188" y="365"/>
                  </a:cubicBezTo>
                  <a:cubicBezTo>
                    <a:pt x="188" y="365"/>
                    <a:pt x="188" y="365"/>
                    <a:pt x="182" y="365"/>
                  </a:cubicBezTo>
                  <a:cubicBezTo>
                    <a:pt x="182" y="371"/>
                    <a:pt x="182" y="371"/>
                    <a:pt x="182" y="377"/>
                  </a:cubicBezTo>
                  <a:cubicBezTo>
                    <a:pt x="176" y="377"/>
                    <a:pt x="170" y="383"/>
                    <a:pt x="164" y="394"/>
                  </a:cubicBezTo>
                  <a:cubicBezTo>
                    <a:pt x="164" y="400"/>
                    <a:pt x="170" y="400"/>
                    <a:pt x="170" y="406"/>
                  </a:cubicBezTo>
                  <a:cubicBezTo>
                    <a:pt x="170" y="412"/>
                    <a:pt x="170" y="412"/>
                    <a:pt x="170" y="418"/>
                  </a:cubicBezTo>
                  <a:cubicBezTo>
                    <a:pt x="164" y="418"/>
                    <a:pt x="159" y="412"/>
                    <a:pt x="159" y="406"/>
                  </a:cubicBezTo>
                  <a:cubicBezTo>
                    <a:pt x="159" y="400"/>
                    <a:pt x="153" y="400"/>
                    <a:pt x="147" y="400"/>
                  </a:cubicBezTo>
                  <a:cubicBezTo>
                    <a:pt x="141" y="400"/>
                    <a:pt x="141" y="400"/>
                    <a:pt x="141" y="406"/>
                  </a:cubicBezTo>
                  <a:cubicBezTo>
                    <a:pt x="135" y="406"/>
                    <a:pt x="135" y="400"/>
                    <a:pt x="123" y="400"/>
                  </a:cubicBezTo>
                  <a:cubicBezTo>
                    <a:pt x="123" y="400"/>
                    <a:pt x="117" y="406"/>
                    <a:pt x="111" y="406"/>
                  </a:cubicBezTo>
                  <a:cubicBezTo>
                    <a:pt x="117" y="418"/>
                    <a:pt x="106" y="447"/>
                    <a:pt x="123" y="447"/>
                  </a:cubicBezTo>
                  <a:cubicBezTo>
                    <a:pt x="129" y="447"/>
                    <a:pt x="129" y="436"/>
                    <a:pt x="129" y="436"/>
                  </a:cubicBezTo>
                  <a:cubicBezTo>
                    <a:pt x="135" y="436"/>
                    <a:pt x="135" y="436"/>
                    <a:pt x="147" y="436"/>
                  </a:cubicBezTo>
                  <a:cubicBezTo>
                    <a:pt x="147" y="447"/>
                    <a:pt x="141" y="447"/>
                    <a:pt x="141" y="453"/>
                  </a:cubicBezTo>
                  <a:cubicBezTo>
                    <a:pt x="147" y="459"/>
                    <a:pt x="153" y="459"/>
                    <a:pt x="159" y="459"/>
                  </a:cubicBezTo>
                  <a:cubicBezTo>
                    <a:pt x="159" y="471"/>
                    <a:pt x="153" y="477"/>
                    <a:pt x="159" y="489"/>
                  </a:cubicBezTo>
                  <a:lnTo>
                    <a:pt x="164" y="483"/>
                  </a:lnTo>
                  <a:cubicBezTo>
                    <a:pt x="170" y="483"/>
                    <a:pt x="170" y="483"/>
                    <a:pt x="170" y="489"/>
                  </a:cubicBezTo>
                  <a:cubicBezTo>
                    <a:pt x="176" y="483"/>
                    <a:pt x="182" y="483"/>
                    <a:pt x="182" y="477"/>
                  </a:cubicBezTo>
                  <a:cubicBezTo>
                    <a:pt x="188" y="477"/>
                    <a:pt x="188" y="471"/>
                    <a:pt x="188" y="471"/>
                  </a:cubicBezTo>
                  <a:cubicBezTo>
                    <a:pt x="194" y="471"/>
                    <a:pt x="194" y="477"/>
                    <a:pt x="194" y="477"/>
                  </a:cubicBezTo>
                  <a:cubicBezTo>
                    <a:pt x="200" y="477"/>
                    <a:pt x="200" y="471"/>
                    <a:pt x="200" y="471"/>
                  </a:cubicBezTo>
                  <a:cubicBezTo>
                    <a:pt x="200" y="477"/>
                    <a:pt x="211" y="477"/>
                    <a:pt x="211" y="483"/>
                  </a:cubicBezTo>
                  <a:cubicBezTo>
                    <a:pt x="211" y="483"/>
                    <a:pt x="211" y="483"/>
                    <a:pt x="217" y="483"/>
                  </a:cubicBezTo>
                  <a:cubicBezTo>
                    <a:pt x="223" y="483"/>
                    <a:pt x="229" y="489"/>
                    <a:pt x="235" y="489"/>
                  </a:cubicBezTo>
                  <a:cubicBezTo>
                    <a:pt x="235" y="500"/>
                    <a:pt x="241" y="500"/>
                    <a:pt x="241" y="506"/>
                  </a:cubicBezTo>
                  <a:cubicBezTo>
                    <a:pt x="253" y="500"/>
                    <a:pt x="265" y="518"/>
                    <a:pt x="259" y="524"/>
                  </a:cubicBezTo>
                  <a:cubicBezTo>
                    <a:pt x="259" y="530"/>
                    <a:pt x="265" y="530"/>
                    <a:pt x="270" y="530"/>
                  </a:cubicBezTo>
                  <a:cubicBezTo>
                    <a:pt x="270" y="536"/>
                    <a:pt x="276" y="536"/>
                    <a:pt x="282" y="536"/>
                  </a:cubicBezTo>
                  <a:lnTo>
                    <a:pt x="288" y="536"/>
                  </a:lnTo>
                  <a:cubicBezTo>
                    <a:pt x="294" y="542"/>
                    <a:pt x="300" y="542"/>
                    <a:pt x="300" y="548"/>
                  </a:cubicBezTo>
                  <a:cubicBezTo>
                    <a:pt x="306" y="548"/>
                    <a:pt x="306" y="542"/>
                    <a:pt x="312" y="548"/>
                  </a:cubicBezTo>
                  <a:cubicBezTo>
                    <a:pt x="312" y="548"/>
                    <a:pt x="312" y="553"/>
                    <a:pt x="312" y="559"/>
                  </a:cubicBezTo>
                  <a:cubicBezTo>
                    <a:pt x="312" y="565"/>
                    <a:pt x="312" y="565"/>
                    <a:pt x="312" y="571"/>
                  </a:cubicBezTo>
                  <a:cubicBezTo>
                    <a:pt x="306" y="571"/>
                    <a:pt x="312" y="577"/>
                    <a:pt x="306" y="577"/>
                  </a:cubicBezTo>
                  <a:cubicBezTo>
                    <a:pt x="306" y="583"/>
                    <a:pt x="300" y="583"/>
                    <a:pt x="300" y="589"/>
                  </a:cubicBezTo>
                  <a:cubicBezTo>
                    <a:pt x="300" y="589"/>
                    <a:pt x="300" y="595"/>
                    <a:pt x="294" y="595"/>
                  </a:cubicBezTo>
                  <a:lnTo>
                    <a:pt x="294" y="601"/>
                  </a:lnTo>
                  <a:cubicBezTo>
                    <a:pt x="300" y="612"/>
                    <a:pt x="294" y="618"/>
                    <a:pt x="288" y="630"/>
                  </a:cubicBezTo>
                  <a:cubicBezTo>
                    <a:pt x="282" y="636"/>
                    <a:pt x="288" y="636"/>
                    <a:pt x="276" y="636"/>
                  </a:cubicBezTo>
                  <a:cubicBezTo>
                    <a:pt x="276" y="636"/>
                    <a:pt x="276" y="642"/>
                    <a:pt x="270" y="648"/>
                  </a:cubicBezTo>
                  <a:cubicBezTo>
                    <a:pt x="270" y="648"/>
                    <a:pt x="270" y="653"/>
                    <a:pt x="270" y="659"/>
                  </a:cubicBezTo>
                  <a:cubicBezTo>
                    <a:pt x="270" y="659"/>
                    <a:pt x="265" y="665"/>
                    <a:pt x="265" y="671"/>
                  </a:cubicBezTo>
                  <a:cubicBezTo>
                    <a:pt x="259" y="671"/>
                    <a:pt x="259" y="677"/>
                    <a:pt x="259" y="683"/>
                  </a:cubicBezTo>
                  <a:lnTo>
                    <a:pt x="253" y="683"/>
                  </a:lnTo>
                  <a:lnTo>
                    <a:pt x="247" y="683"/>
                  </a:lnTo>
                  <a:cubicBezTo>
                    <a:pt x="247" y="689"/>
                    <a:pt x="247" y="689"/>
                    <a:pt x="247" y="701"/>
                  </a:cubicBezTo>
                  <a:cubicBezTo>
                    <a:pt x="241" y="701"/>
                    <a:pt x="241" y="706"/>
                    <a:pt x="229" y="706"/>
                  </a:cubicBezTo>
                  <a:cubicBezTo>
                    <a:pt x="229" y="712"/>
                    <a:pt x="229" y="718"/>
                    <a:pt x="223" y="718"/>
                  </a:cubicBezTo>
                  <a:cubicBezTo>
                    <a:pt x="229" y="718"/>
                    <a:pt x="223" y="736"/>
                    <a:pt x="223" y="736"/>
                  </a:cubicBezTo>
                  <a:cubicBezTo>
                    <a:pt x="217" y="742"/>
                    <a:pt x="223" y="742"/>
                    <a:pt x="223" y="748"/>
                  </a:cubicBezTo>
                  <a:cubicBezTo>
                    <a:pt x="223" y="754"/>
                    <a:pt x="223" y="754"/>
                    <a:pt x="217" y="754"/>
                  </a:cubicBezTo>
                  <a:cubicBezTo>
                    <a:pt x="217" y="760"/>
                    <a:pt x="217" y="760"/>
                    <a:pt x="217" y="771"/>
                  </a:cubicBezTo>
                  <a:cubicBezTo>
                    <a:pt x="211" y="777"/>
                    <a:pt x="223" y="771"/>
                    <a:pt x="217" y="777"/>
                  </a:cubicBezTo>
                  <a:cubicBezTo>
                    <a:pt x="223" y="783"/>
                    <a:pt x="223" y="783"/>
                    <a:pt x="229" y="783"/>
                  </a:cubicBezTo>
                  <a:cubicBezTo>
                    <a:pt x="229" y="789"/>
                    <a:pt x="217" y="783"/>
                    <a:pt x="211" y="789"/>
                  </a:cubicBezTo>
                  <a:cubicBezTo>
                    <a:pt x="211" y="783"/>
                    <a:pt x="206" y="783"/>
                    <a:pt x="206" y="783"/>
                  </a:cubicBezTo>
                  <a:lnTo>
                    <a:pt x="206" y="783"/>
                  </a:lnTo>
                  <a:cubicBezTo>
                    <a:pt x="206" y="777"/>
                    <a:pt x="206" y="777"/>
                    <a:pt x="206" y="777"/>
                  </a:cubicBezTo>
                  <a:cubicBezTo>
                    <a:pt x="200" y="771"/>
                    <a:pt x="200" y="765"/>
                    <a:pt x="194" y="760"/>
                  </a:cubicBezTo>
                  <a:cubicBezTo>
                    <a:pt x="200" y="748"/>
                    <a:pt x="194" y="742"/>
                    <a:pt x="194" y="736"/>
                  </a:cubicBezTo>
                  <a:cubicBezTo>
                    <a:pt x="194" y="730"/>
                    <a:pt x="188" y="724"/>
                    <a:pt x="194" y="718"/>
                  </a:cubicBezTo>
                  <a:cubicBezTo>
                    <a:pt x="194" y="718"/>
                    <a:pt x="188" y="718"/>
                    <a:pt x="188" y="712"/>
                  </a:cubicBezTo>
                  <a:cubicBezTo>
                    <a:pt x="194" y="712"/>
                    <a:pt x="200" y="712"/>
                    <a:pt x="200" y="701"/>
                  </a:cubicBezTo>
                  <a:cubicBezTo>
                    <a:pt x="194" y="701"/>
                    <a:pt x="194" y="706"/>
                    <a:pt x="188" y="701"/>
                  </a:cubicBezTo>
                  <a:cubicBezTo>
                    <a:pt x="194" y="689"/>
                    <a:pt x="188" y="671"/>
                    <a:pt x="200" y="665"/>
                  </a:cubicBezTo>
                  <a:cubicBezTo>
                    <a:pt x="200" y="659"/>
                    <a:pt x="194" y="648"/>
                    <a:pt x="200" y="642"/>
                  </a:cubicBezTo>
                  <a:lnTo>
                    <a:pt x="194" y="636"/>
                  </a:lnTo>
                  <a:cubicBezTo>
                    <a:pt x="194" y="636"/>
                    <a:pt x="194" y="630"/>
                    <a:pt x="200" y="630"/>
                  </a:cubicBezTo>
                  <a:cubicBezTo>
                    <a:pt x="200" y="618"/>
                    <a:pt x="194" y="612"/>
                    <a:pt x="188" y="606"/>
                  </a:cubicBezTo>
                  <a:cubicBezTo>
                    <a:pt x="182" y="606"/>
                    <a:pt x="182" y="595"/>
                    <a:pt x="176" y="589"/>
                  </a:cubicBezTo>
                  <a:cubicBezTo>
                    <a:pt x="176" y="589"/>
                    <a:pt x="176" y="589"/>
                    <a:pt x="176" y="583"/>
                  </a:cubicBezTo>
                  <a:cubicBezTo>
                    <a:pt x="170" y="577"/>
                    <a:pt x="164" y="577"/>
                    <a:pt x="164" y="559"/>
                  </a:cubicBezTo>
                  <a:lnTo>
                    <a:pt x="170" y="559"/>
                  </a:lnTo>
                  <a:cubicBezTo>
                    <a:pt x="170" y="553"/>
                    <a:pt x="164" y="553"/>
                    <a:pt x="164" y="553"/>
                  </a:cubicBezTo>
                  <a:cubicBezTo>
                    <a:pt x="164" y="548"/>
                    <a:pt x="159" y="542"/>
                    <a:pt x="164" y="530"/>
                  </a:cubicBezTo>
                  <a:cubicBezTo>
                    <a:pt x="164" y="524"/>
                    <a:pt x="170" y="524"/>
                    <a:pt x="164" y="512"/>
                  </a:cubicBezTo>
                  <a:cubicBezTo>
                    <a:pt x="164" y="506"/>
                    <a:pt x="170" y="512"/>
                    <a:pt x="170" y="506"/>
                  </a:cubicBezTo>
                  <a:cubicBezTo>
                    <a:pt x="170" y="500"/>
                    <a:pt x="164" y="500"/>
                    <a:pt x="164" y="494"/>
                  </a:cubicBezTo>
                  <a:cubicBezTo>
                    <a:pt x="164" y="494"/>
                    <a:pt x="164" y="494"/>
                    <a:pt x="164" y="500"/>
                  </a:cubicBezTo>
                  <a:cubicBezTo>
                    <a:pt x="153" y="494"/>
                    <a:pt x="153" y="489"/>
                    <a:pt x="147" y="489"/>
                  </a:cubicBezTo>
                  <a:lnTo>
                    <a:pt x="147" y="483"/>
                  </a:lnTo>
                  <a:cubicBezTo>
                    <a:pt x="141" y="483"/>
                    <a:pt x="141" y="477"/>
                    <a:pt x="141" y="477"/>
                  </a:cubicBezTo>
                  <a:cubicBezTo>
                    <a:pt x="135" y="477"/>
                    <a:pt x="135" y="471"/>
                    <a:pt x="129" y="471"/>
                  </a:cubicBezTo>
                  <a:cubicBezTo>
                    <a:pt x="123" y="471"/>
                    <a:pt x="123" y="465"/>
                    <a:pt x="123" y="459"/>
                  </a:cubicBezTo>
                  <a:cubicBezTo>
                    <a:pt x="106" y="465"/>
                    <a:pt x="100" y="459"/>
                    <a:pt x="88" y="453"/>
                  </a:cubicBezTo>
                  <a:cubicBezTo>
                    <a:pt x="88" y="447"/>
                    <a:pt x="82" y="442"/>
                    <a:pt x="82" y="430"/>
                  </a:cubicBezTo>
                  <a:cubicBezTo>
                    <a:pt x="82" y="424"/>
                    <a:pt x="76" y="418"/>
                    <a:pt x="76" y="418"/>
                  </a:cubicBezTo>
                  <a:cubicBezTo>
                    <a:pt x="76" y="412"/>
                    <a:pt x="76" y="412"/>
                    <a:pt x="70" y="412"/>
                  </a:cubicBezTo>
                  <a:cubicBezTo>
                    <a:pt x="70" y="424"/>
                    <a:pt x="76" y="418"/>
                    <a:pt x="76" y="424"/>
                  </a:cubicBezTo>
                  <a:cubicBezTo>
                    <a:pt x="70" y="430"/>
                    <a:pt x="70" y="424"/>
                    <a:pt x="64" y="424"/>
                  </a:cubicBezTo>
                  <a:cubicBezTo>
                    <a:pt x="64" y="418"/>
                    <a:pt x="58" y="412"/>
                    <a:pt x="58" y="406"/>
                  </a:cubicBezTo>
                  <a:cubicBezTo>
                    <a:pt x="58" y="406"/>
                    <a:pt x="53" y="406"/>
                    <a:pt x="58" y="406"/>
                  </a:cubicBezTo>
                  <a:cubicBezTo>
                    <a:pt x="53" y="400"/>
                    <a:pt x="53" y="389"/>
                    <a:pt x="47" y="383"/>
                  </a:cubicBezTo>
                  <a:lnTo>
                    <a:pt x="47" y="377"/>
                  </a:lnTo>
                  <a:cubicBezTo>
                    <a:pt x="58" y="306"/>
                    <a:pt x="88" y="241"/>
                    <a:pt x="135" y="188"/>
                  </a:cubicBezTo>
                  <a:close/>
                  <a:moveTo>
                    <a:pt x="182" y="135"/>
                  </a:moveTo>
                  <a:lnTo>
                    <a:pt x="182" y="135"/>
                  </a:lnTo>
                  <a:cubicBezTo>
                    <a:pt x="206" y="118"/>
                    <a:pt x="235" y="100"/>
                    <a:pt x="259" y="88"/>
                  </a:cubicBezTo>
                  <a:lnTo>
                    <a:pt x="265" y="88"/>
                  </a:lnTo>
                  <a:cubicBezTo>
                    <a:pt x="259" y="100"/>
                    <a:pt x="253" y="94"/>
                    <a:pt x="247" y="100"/>
                  </a:cubicBezTo>
                  <a:cubicBezTo>
                    <a:pt x="247" y="100"/>
                    <a:pt x="247" y="100"/>
                    <a:pt x="247" y="106"/>
                  </a:cubicBezTo>
                  <a:cubicBezTo>
                    <a:pt x="241" y="106"/>
                    <a:pt x="241" y="106"/>
                    <a:pt x="235" y="112"/>
                  </a:cubicBezTo>
                  <a:cubicBezTo>
                    <a:pt x="229" y="112"/>
                    <a:pt x="229" y="118"/>
                    <a:pt x="223" y="118"/>
                  </a:cubicBezTo>
                  <a:cubicBezTo>
                    <a:pt x="223" y="129"/>
                    <a:pt x="211" y="129"/>
                    <a:pt x="211" y="135"/>
                  </a:cubicBezTo>
                  <a:lnTo>
                    <a:pt x="206" y="135"/>
                  </a:lnTo>
                  <a:cubicBezTo>
                    <a:pt x="206" y="141"/>
                    <a:pt x="211" y="135"/>
                    <a:pt x="211" y="141"/>
                  </a:cubicBezTo>
                  <a:cubicBezTo>
                    <a:pt x="211" y="147"/>
                    <a:pt x="206" y="147"/>
                    <a:pt x="206" y="147"/>
                  </a:cubicBezTo>
                  <a:cubicBezTo>
                    <a:pt x="200" y="159"/>
                    <a:pt x="188" y="147"/>
                    <a:pt x="176" y="147"/>
                  </a:cubicBezTo>
                  <a:lnTo>
                    <a:pt x="176" y="147"/>
                  </a:lnTo>
                  <a:cubicBezTo>
                    <a:pt x="176" y="147"/>
                    <a:pt x="176" y="141"/>
                    <a:pt x="182" y="141"/>
                  </a:cubicBezTo>
                  <a:cubicBezTo>
                    <a:pt x="182" y="141"/>
                    <a:pt x="188" y="147"/>
                    <a:pt x="194" y="141"/>
                  </a:cubicBezTo>
                  <a:cubicBezTo>
                    <a:pt x="194" y="141"/>
                    <a:pt x="188" y="135"/>
                    <a:pt x="182" y="135"/>
                  </a:cubicBezTo>
                  <a:close/>
                  <a:moveTo>
                    <a:pt x="817" y="259"/>
                  </a:moveTo>
                  <a:lnTo>
                    <a:pt x="817" y="259"/>
                  </a:lnTo>
                  <a:cubicBezTo>
                    <a:pt x="811" y="265"/>
                    <a:pt x="811" y="265"/>
                    <a:pt x="811" y="271"/>
                  </a:cubicBezTo>
                  <a:cubicBezTo>
                    <a:pt x="811" y="277"/>
                    <a:pt x="817" y="271"/>
                    <a:pt x="817" y="271"/>
                  </a:cubicBezTo>
                  <a:cubicBezTo>
                    <a:pt x="823" y="277"/>
                    <a:pt x="823" y="282"/>
                    <a:pt x="829" y="282"/>
                  </a:cubicBezTo>
                  <a:cubicBezTo>
                    <a:pt x="829" y="294"/>
                    <a:pt x="829" y="300"/>
                    <a:pt x="829" y="312"/>
                  </a:cubicBezTo>
                  <a:cubicBezTo>
                    <a:pt x="823" y="318"/>
                    <a:pt x="817" y="324"/>
                    <a:pt x="817" y="330"/>
                  </a:cubicBezTo>
                  <a:cubicBezTo>
                    <a:pt x="811" y="336"/>
                    <a:pt x="811" y="336"/>
                    <a:pt x="805" y="336"/>
                  </a:cubicBezTo>
                  <a:cubicBezTo>
                    <a:pt x="799" y="353"/>
                    <a:pt x="811" y="371"/>
                    <a:pt x="799" y="377"/>
                  </a:cubicBezTo>
                  <a:cubicBezTo>
                    <a:pt x="799" y="371"/>
                    <a:pt x="793" y="371"/>
                    <a:pt x="793" y="365"/>
                  </a:cubicBezTo>
                  <a:cubicBezTo>
                    <a:pt x="793" y="359"/>
                    <a:pt x="788" y="353"/>
                    <a:pt x="788" y="353"/>
                  </a:cubicBezTo>
                  <a:cubicBezTo>
                    <a:pt x="776" y="353"/>
                    <a:pt x="788" y="359"/>
                    <a:pt x="782" y="359"/>
                  </a:cubicBezTo>
                  <a:cubicBezTo>
                    <a:pt x="782" y="365"/>
                    <a:pt x="782" y="365"/>
                    <a:pt x="782" y="365"/>
                  </a:cubicBezTo>
                  <a:cubicBezTo>
                    <a:pt x="782" y="371"/>
                    <a:pt x="776" y="365"/>
                    <a:pt x="776" y="371"/>
                  </a:cubicBezTo>
                  <a:cubicBezTo>
                    <a:pt x="776" y="377"/>
                    <a:pt x="782" y="377"/>
                    <a:pt x="782" y="383"/>
                  </a:cubicBezTo>
                  <a:cubicBezTo>
                    <a:pt x="782" y="383"/>
                    <a:pt x="782" y="389"/>
                    <a:pt x="788" y="389"/>
                  </a:cubicBezTo>
                  <a:cubicBezTo>
                    <a:pt x="782" y="394"/>
                    <a:pt x="788" y="406"/>
                    <a:pt x="782" y="412"/>
                  </a:cubicBezTo>
                  <a:lnTo>
                    <a:pt x="782" y="412"/>
                  </a:lnTo>
                  <a:cubicBezTo>
                    <a:pt x="776" y="424"/>
                    <a:pt x="770" y="430"/>
                    <a:pt x="764" y="436"/>
                  </a:cubicBezTo>
                  <a:cubicBezTo>
                    <a:pt x="758" y="436"/>
                    <a:pt x="752" y="436"/>
                    <a:pt x="752" y="442"/>
                  </a:cubicBezTo>
                  <a:lnTo>
                    <a:pt x="758" y="447"/>
                  </a:lnTo>
                  <a:cubicBezTo>
                    <a:pt x="758" y="447"/>
                    <a:pt x="758" y="453"/>
                    <a:pt x="752" y="453"/>
                  </a:cubicBezTo>
                  <a:cubicBezTo>
                    <a:pt x="752" y="477"/>
                    <a:pt x="752" y="489"/>
                    <a:pt x="735" y="489"/>
                  </a:cubicBezTo>
                  <a:cubicBezTo>
                    <a:pt x="735" y="489"/>
                    <a:pt x="735" y="489"/>
                    <a:pt x="735" y="483"/>
                  </a:cubicBezTo>
                  <a:cubicBezTo>
                    <a:pt x="729" y="483"/>
                    <a:pt x="729" y="477"/>
                    <a:pt x="723" y="471"/>
                  </a:cubicBezTo>
                  <a:cubicBezTo>
                    <a:pt x="717" y="471"/>
                    <a:pt x="723" y="483"/>
                    <a:pt x="723" y="489"/>
                  </a:cubicBezTo>
                  <a:cubicBezTo>
                    <a:pt x="723" y="494"/>
                    <a:pt x="729" y="494"/>
                    <a:pt x="729" y="500"/>
                  </a:cubicBezTo>
                  <a:cubicBezTo>
                    <a:pt x="729" y="506"/>
                    <a:pt x="741" y="512"/>
                    <a:pt x="741" y="524"/>
                  </a:cubicBezTo>
                  <a:cubicBezTo>
                    <a:pt x="729" y="518"/>
                    <a:pt x="723" y="506"/>
                    <a:pt x="717" y="500"/>
                  </a:cubicBezTo>
                  <a:cubicBezTo>
                    <a:pt x="717" y="494"/>
                    <a:pt x="717" y="494"/>
                    <a:pt x="717" y="489"/>
                  </a:cubicBezTo>
                  <a:cubicBezTo>
                    <a:pt x="711" y="483"/>
                    <a:pt x="717" y="483"/>
                    <a:pt x="717" y="483"/>
                  </a:cubicBezTo>
                  <a:cubicBezTo>
                    <a:pt x="717" y="477"/>
                    <a:pt x="717" y="471"/>
                    <a:pt x="711" y="471"/>
                  </a:cubicBezTo>
                  <a:cubicBezTo>
                    <a:pt x="711" y="465"/>
                    <a:pt x="711" y="465"/>
                    <a:pt x="711" y="459"/>
                  </a:cubicBezTo>
                  <a:cubicBezTo>
                    <a:pt x="711" y="459"/>
                    <a:pt x="699" y="465"/>
                    <a:pt x="699" y="459"/>
                  </a:cubicBezTo>
                  <a:cubicBezTo>
                    <a:pt x="699" y="453"/>
                    <a:pt x="699" y="453"/>
                    <a:pt x="699" y="447"/>
                  </a:cubicBezTo>
                  <a:cubicBezTo>
                    <a:pt x="693" y="447"/>
                    <a:pt x="693" y="442"/>
                    <a:pt x="693" y="436"/>
                  </a:cubicBezTo>
                  <a:cubicBezTo>
                    <a:pt x="687" y="436"/>
                    <a:pt x="682" y="436"/>
                    <a:pt x="682" y="442"/>
                  </a:cubicBezTo>
                  <a:cubicBezTo>
                    <a:pt x="676" y="447"/>
                    <a:pt x="670" y="447"/>
                    <a:pt x="670" y="453"/>
                  </a:cubicBezTo>
                  <a:cubicBezTo>
                    <a:pt x="670" y="453"/>
                    <a:pt x="670" y="459"/>
                    <a:pt x="664" y="459"/>
                  </a:cubicBezTo>
                  <a:cubicBezTo>
                    <a:pt x="664" y="459"/>
                    <a:pt x="664" y="459"/>
                    <a:pt x="664" y="465"/>
                  </a:cubicBezTo>
                  <a:cubicBezTo>
                    <a:pt x="664" y="465"/>
                    <a:pt x="664" y="465"/>
                    <a:pt x="658" y="465"/>
                  </a:cubicBezTo>
                  <a:cubicBezTo>
                    <a:pt x="658" y="477"/>
                    <a:pt x="658" y="483"/>
                    <a:pt x="652" y="494"/>
                  </a:cubicBezTo>
                  <a:lnTo>
                    <a:pt x="646" y="494"/>
                  </a:lnTo>
                  <a:cubicBezTo>
                    <a:pt x="646" y="489"/>
                    <a:pt x="646" y="489"/>
                    <a:pt x="646" y="483"/>
                  </a:cubicBezTo>
                  <a:cubicBezTo>
                    <a:pt x="646" y="477"/>
                    <a:pt x="640" y="477"/>
                    <a:pt x="640" y="471"/>
                  </a:cubicBezTo>
                  <a:cubicBezTo>
                    <a:pt x="634" y="465"/>
                    <a:pt x="634" y="453"/>
                    <a:pt x="629" y="453"/>
                  </a:cubicBezTo>
                  <a:cubicBezTo>
                    <a:pt x="629" y="447"/>
                    <a:pt x="629" y="447"/>
                    <a:pt x="629" y="442"/>
                  </a:cubicBezTo>
                  <a:cubicBezTo>
                    <a:pt x="629" y="436"/>
                    <a:pt x="623" y="436"/>
                    <a:pt x="617" y="436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617" y="430"/>
                    <a:pt x="617" y="424"/>
                    <a:pt x="606" y="424"/>
                  </a:cubicBezTo>
                  <a:cubicBezTo>
                    <a:pt x="600" y="424"/>
                    <a:pt x="600" y="424"/>
                    <a:pt x="600" y="418"/>
                  </a:cubicBezTo>
                  <a:cubicBezTo>
                    <a:pt x="594" y="418"/>
                    <a:pt x="594" y="424"/>
                    <a:pt x="588" y="424"/>
                  </a:cubicBezTo>
                  <a:cubicBezTo>
                    <a:pt x="588" y="418"/>
                    <a:pt x="582" y="418"/>
                    <a:pt x="582" y="418"/>
                  </a:cubicBezTo>
                  <a:cubicBezTo>
                    <a:pt x="571" y="418"/>
                    <a:pt x="571" y="400"/>
                    <a:pt x="565" y="394"/>
                  </a:cubicBezTo>
                  <a:cubicBezTo>
                    <a:pt x="565" y="394"/>
                    <a:pt x="565" y="400"/>
                    <a:pt x="559" y="400"/>
                  </a:cubicBezTo>
                  <a:cubicBezTo>
                    <a:pt x="565" y="400"/>
                    <a:pt x="565" y="406"/>
                    <a:pt x="565" y="406"/>
                  </a:cubicBezTo>
                  <a:cubicBezTo>
                    <a:pt x="565" y="412"/>
                    <a:pt x="571" y="418"/>
                    <a:pt x="571" y="424"/>
                  </a:cubicBezTo>
                  <a:cubicBezTo>
                    <a:pt x="577" y="418"/>
                    <a:pt x="577" y="418"/>
                    <a:pt x="582" y="418"/>
                  </a:cubicBezTo>
                  <a:cubicBezTo>
                    <a:pt x="582" y="430"/>
                    <a:pt x="588" y="430"/>
                    <a:pt x="594" y="436"/>
                  </a:cubicBezTo>
                  <a:cubicBezTo>
                    <a:pt x="594" y="442"/>
                    <a:pt x="588" y="442"/>
                    <a:pt x="588" y="447"/>
                  </a:cubicBezTo>
                  <a:cubicBezTo>
                    <a:pt x="582" y="447"/>
                    <a:pt x="582" y="453"/>
                    <a:pt x="577" y="453"/>
                  </a:cubicBezTo>
                  <a:cubicBezTo>
                    <a:pt x="571" y="453"/>
                    <a:pt x="571" y="459"/>
                    <a:pt x="571" y="459"/>
                  </a:cubicBezTo>
                  <a:cubicBezTo>
                    <a:pt x="559" y="465"/>
                    <a:pt x="553" y="471"/>
                    <a:pt x="541" y="477"/>
                  </a:cubicBezTo>
                  <a:cubicBezTo>
                    <a:pt x="535" y="471"/>
                    <a:pt x="535" y="459"/>
                    <a:pt x="535" y="453"/>
                  </a:cubicBezTo>
                  <a:cubicBezTo>
                    <a:pt x="530" y="447"/>
                    <a:pt x="524" y="436"/>
                    <a:pt x="518" y="430"/>
                  </a:cubicBezTo>
                  <a:cubicBezTo>
                    <a:pt x="518" y="424"/>
                    <a:pt x="518" y="418"/>
                    <a:pt x="512" y="418"/>
                  </a:cubicBezTo>
                  <a:cubicBezTo>
                    <a:pt x="512" y="418"/>
                    <a:pt x="512" y="424"/>
                    <a:pt x="512" y="430"/>
                  </a:cubicBezTo>
                  <a:cubicBezTo>
                    <a:pt x="518" y="430"/>
                    <a:pt x="518" y="436"/>
                    <a:pt x="524" y="436"/>
                  </a:cubicBezTo>
                  <a:cubicBezTo>
                    <a:pt x="518" y="447"/>
                    <a:pt x="530" y="447"/>
                    <a:pt x="530" y="459"/>
                  </a:cubicBezTo>
                  <a:cubicBezTo>
                    <a:pt x="530" y="465"/>
                    <a:pt x="541" y="471"/>
                    <a:pt x="541" y="477"/>
                  </a:cubicBezTo>
                  <a:cubicBezTo>
                    <a:pt x="541" y="477"/>
                    <a:pt x="547" y="477"/>
                    <a:pt x="553" y="477"/>
                  </a:cubicBezTo>
                  <a:cubicBezTo>
                    <a:pt x="559" y="483"/>
                    <a:pt x="559" y="471"/>
                    <a:pt x="565" y="477"/>
                  </a:cubicBezTo>
                  <a:cubicBezTo>
                    <a:pt x="565" y="477"/>
                    <a:pt x="565" y="489"/>
                    <a:pt x="565" y="494"/>
                  </a:cubicBezTo>
                  <a:cubicBezTo>
                    <a:pt x="559" y="500"/>
                    <a:pt x="553" y="518"/>
                    <a:pt x="547" y="524"/>
                  </a:cubicBezTo>
                  <a:cubicBezTo>
                    <a:pt x="541" y="530"/>
                    <a:pt x="541" y="530"/>
                    <a:pt x="535" y="536"/>
                  </a:cubicBezTo>
                  <a:cubicBezTo>
                    <a:pt x="535" y="542"/>
                    <a:pt x="530" y="548"/>
                    <a:pt x="530" y="553"/>
                  </a:cubicBezTo>
                  <a:cubicBezTo>
                    <a:pt x="530" y="571"/>
                    <a:pt x="530" y="589"/>
                    <a:pt x="530" y="601"/>
                  </a:cubicBezTo>
                  <a:cubicBezTo>
                    <a:pt x="518" y="606"/>
                    <a:pt x="512" y="618"/>
                    <a:pt x="512" y="636"/>
                  </a:cubicBezTo>
                  <a:cubicBezTo>
                    <a:pt x="506" y="636"/>
                    <a:pt x="506" y="642"/>
                    <a:pt x="506" y="642"/>
                  </a:cubicBezTo>
                  <a:cubicBezTo>
                    <a:pt x="506" y="648"/>
                    <a:pt x="500" y="648"/>
                    <a:pt x="500" y="653"/>
                  </a:cubicBezTo>
                  <a:cubicBezTo>
                    <a:pt x="494" y="659"/>
                    <a:pt x="494" y="665"/>
                    <a:pt x="488" y="677"/>
                  </a:cubicBezTo>
                  <a:cubicBezTo>
                    <a:pt x="477" y="677"/>
                    <a:pt x="471" y="689"/>
                    <a:pt x="459" y="689"/>
                  </a:cubicBezTo>
                  <a:cubicBezTo>
                    <a:pt x="453" y="677"/>
                    <a:pt x="453" y="665"/>
                    <a:pt x="447" y="653"/>
                  </a:cubicBezTo>
                  <a:cubicBezTo>
                    <a:pt x="447" y="648"/>
                    <a:pt x="447" y="648"/>
                    <a:pt x="447" y="642"/>
                  </a:cubicBezTo>
                  <a:cubicBezTo>
                    <a:pt x="441" y="630"/>
                    <a:pt x="441" y="624"/>
                    <a:pt x="435" y="612"/>
                  </a:cubicBezTo>
                  <a:cubicBezTo>
                    <a:pt x="435" y="606"/>
                    <a:pt x="435" y="595"/>
                    <a:pt x="441" y="589"/>
                  </a:cubicBezTo>
                  <a:cubicBezTo>
                    <a:pt x="435" y="577"/>
                    <a:pt x="435" y="571"/>
                    <a:pt x="435" y="565"/>
                  </a:cubicBezTo>
                  <a:cubicBezTo>
                    <a:pt x="435" y="553"/>
                    <a:pt x="429" y="548"/>
                    <a:pt x="423" y="542"/>
                  </a:cubicBezTo>
                  <a:cubicBezTo>
                    <a:pt x="423" y="530"/>
                    <a:pt x="429" y="524"/>
                    <a:pt x="429" y="512"/>
                  </a:cubicBezTo>
                  <a:cubicBezTo>
                    <a:pt x="423" y="506"/>
                    <a:pt x="423" y="512"/>
                    <a:pt x="418" y="512"/>
                  </a:cubicBezTo>
                  <a:cubicBezTo>
                    <a:pt x="418" y="512"/>
                    <a:pt x="412" y="506"/>
                    <a:pt x="406" y="512"/>
                  </a:cubicBezTo>
                  <a:cubicBezTo>
                    <a:pt x="406" y="506"/>
                    <a:pt x="406" y="506"/>
                    <a:pt x="406" y="506"/>
                  </a:cubicBezTo>
                  <a:cubicBezTo>
                    <a:pt x="400" y="500"/>
                    <a:pt x="400" y="506"/>
                    <a:pt x="394" y="512"/>
                  </a:cubicBezTo>
                  <a:cubicBezTo>
                    <a:pt x="388" y="512"/>
                    <a:pt x="382" y="512"/>
                    <a:pt x="376" y="512"/>
                  </a:cubicBezTo>
                  <a:cubicBezTo>
                    <a:pt x="365" y="512"/>
                    <a:pt x="365" y="506"/>
                    <a:pt x="359" y="500"/>
                  </a:cubicBezTo>
                  <a:cubicBezTo>
                    <a:pt x="353" y="489"/>
                    <a:pt x="353" y="483"/>
                    <a:pt x="347" y="477"/>
                  </a:cubicBezTo>
                  <a:cubicBezTo>
                    <a:pt x="347" y="465"/>
                    <a:pt x="347" y="447"/>
                    <a:pt x="347" y="436"/>
                  </a:cubicBezTo>
                  <a:cubicBezTo>
                    <a:pt x="347" y="430"/>
                    <a:pt x="353" y="424"/>
                    <a:pt x="353" y="418"/>
                  </a:cubicBezTo>
                  <a:cubicBezTo>
                    <a:pt x="353" y="412"/>
                    <a:pt x="365" y="406"/>
                    <a:pt x="365" y="400"/>
                  </a:cubicBezTo>
                  <a:cubicBezTo>
                    <a:pt x="371" y="394"/>
                    <a:pt x="365" y="389"/>
                    <a:pt x="371" y="377"/>
                  </a:cubicBezTo>
                  <a:cubicBezTo>
                    <a:pt x="376" y="377"/>
                    <a:pt x="376" y="377"/>
                    <a:pt x="382" y="371"/>
                  </a:cubicBezTo>
                  <a:lnTo>
                    <a:pt x="388" y="371"/>
                  </a:lnTo>
                  <a:cubicBezTo>
                    <a:pt x="394" y="365"/>
                    <a:pt x="406" y="365"/>
                    <a:pt x="412" y="365"/>
                  </a:cubicBezTo>
                  <a:cubicBezTo>
                    <a:pt x="418" y="365"/>
                    <a:pt x="429" y="365"/>
                    <a:pt x="435" y="365"/>
                  </a:cubicBezTo>
                  <a:lnTo>
                    <a:pt x="435" y="371"/>
                  </a:lnTo>
                  <a:cubicBezTo>
                    <a:pt x="435" y="371"/>
                    <a:pt x="435" y="371"/>
                    <a:pt x="435" y="377"/>
                  </a:cubicBezTo>
                  <a:cubicBezTo>
                    <a:pt x="441" y="389"/>
                    <a:pt x="453" y="389"/>
                    <a:pt x="459" y="394"/>
                  </a:cubicBezTo>
                  <a:cubicBezTo>
                    <a:pt x="465" y="394"/>
                    <a:pt x="465" y="389"/>
                    <a:pt x="471" y="383"/>
                  </a:cubicBezTo>
                  <a:cubicBezTo>
                    <a:pt x="482" y="383"/>
                    <a:pt x="494" y="389"/>
                    <a:pt x="506" y="389"/>
                  </a:cubicBezTo>
                  <a:cubicBezTo>
                    <a:pt x="512" y="389"/>
                    <a:pt x="506" y="377"/>
                    <a:pt x="512" y="377"/>
                  </a:cubicBezTo>
                  <a:cubicBezTo>
                    <a:pt x="512" y="371"/>
                    <a:pt x="512" y="371"/>
                    <a:pt x="512" y="365"/>
                  </a:cubicBezTo>
                  <a:cubicBezTo>
                    <a:pt x="506" y="365"/>
                    <a:pt x="512" y="377"/>
                    <a:pt x="506" y="377"/>
                  </a:cubicBezTo>
                  <a:cubicBezTo>
                    <a:pt x="500" y="377"/>
                    <a:pt x="506" y="371"/>
                    <a:pt x="500" y="365"/>
                  </a:cubicBezTo>
                  <a:cubicBezTo>
                    <a:pt x="500" y="371"/>
                    <a:pt x="488" y="371"/>
                    <a:pt x="482" y="365"/>
                  </a:cubicBezTo>
                  <a:cubicBezTo>
                    <a:pt x="482" y="365"/>
                    <a:pt x="482" y="359"/>
                    <a:pt x="477" y="359"/>
                  </a:cubicBezTo>
                  <a:cubicBezTo>
                    <a:pt x="482" y="353"/>
                    <a:pt x="477" y="353"/>
                    <a:pt x="482" y="347"/>
                  </a:cubicBezTo>
                  <a:cubicBezTo>
                    <a:pt x="477" y="347"/>
                    <a:pt x="477" y="347"/>
                    <a:pt x="477" y="347"/>
                  </a:cubicBezTo>
                  <a:cubicBezTo>
                    <a:pt x="471" y="353"/>
                    <a:pt x="477" y="359"/>
                    <a:pt x="477" y="365"/>
                  </a:cubicBezTo>
                  <a:cubicBezTo>
                    <a:pt x="477" y="365"/>
                    <a:pt x="482" y="365"/>
                    <a:pt x="482" y="371"/>
                  </a:cubicBezTo>
                  <a:cubicBezTo>
                    <a:pt x="477" y="371"/>
                    <a:pt x="477" y="371"/>
                    <a:pt x="471" y="371"/>
                  </a:cubicBezTo>
                  <a:cubicBezTo>
                    <a:pt x="477" y="371"/>
                    <a:pt x="477" y="371"/>
                    <a:pt x="477" y="365"/>
                  </a:cubicBezTo>
                  <a:cubicBezTo>
                    <a:pt x="471" y="365"/>
                    <a:pt x="465" y="365"/>
                    <a:pt x="465" y="365"/>
                  </a:cubicBezTo>
                  <a:cubicBezTo>
                    <a:pt x="465" y="365"/>
                    <a:pt x="465" y="359"/>
                    <a:pt x="465" y="353"/>
                  </a:cubicBezTo>
                  <a:cubicBezTo>
                    <a:pt x="465" y="353"/>
                    <a:pt x="465" y="353"/>
                    <a:pt x="465" y="347"/>
                  </a:cubicBezTo>
                  <a:cubicBezTo>
                    <a:pt x="459" y="347"/>
                    <a:pt x="459" y="341"/>
                    <a:pt x="459" y="341"/>
                  </a:cubicBezTo>
                  <a:cubicBezTo>
                    <a:pt x="453" y="336"/>
                    <a:pt x="447" y="330"/>
                    <a:pt x="441" y="324"/>
                  </a:cubicBezTo>
                  <a:cubicBezTo>
                    <a:pt x="441" y="336"/>
                    <a:pt x="459" y="341"/>
                    <a:pt x="459" y="347"/>
                  </a:cubicBezTo>
                  <a:cubicBezTo>
                    <a:pt x="459" y="353"/>
                    <a:pt x="453" y="341"/>
                    <a:pt x="453" y="347"/>
                  </a:cubicBezTo>
                  <a:cubicBezTo>
                    <a:pt x="453" y="347"/>
                    <a:pt x="459" y="347"/>
                    <a:pt x="453" y="353"/>
                  </a:cubicBezTo>
                  <a:cubicBezTo>
                    <a:pt x="453" y="353"/>
                    <a:pt x="447" y="359"/>
                    <a:pt x="447" y="365"/>
                  </a:cubicBezTo>
                  <a:cubicBezTo>
                    <a:pt x="447" y="359"/>
                    <a:pt x="441" y="359"/>
                    <a:pt x="441" y="353"/>
                  </a:cubicBezTo>
                  <a:cubicBezTo>
                    <a:pt x="447" y="353"/>
                    <a:pt x="447" y="353"/>
                    <a:pt x="447" y="353"/>
                  </a:cubicBezTo>
                  <a:cubicBezTo>
                    <a:pt x="447" y="347"/>
                    <a:pt x="441" y="341"/>
                    <a:pt x="435" y="341"/>
                  </a:cubicBezTo>
                  <a:cubicBezTo>
                    <a:pt x="435" y="341"/>
                    <a:pt x="435" y="336"/>
                    <a:pt x="429" y="336"/>
                  </a:cubicBezTo>
                  <a:cubicBezTo>
                    <a:pt x="429" y="347"/>
                    <a:pt x="435" y="353"/>
                    <a:pt x="429" y="353"/>
                  </a:cubicBezTo>
                  <a:cubicBezTo>
                    <a:pt x="423" y="347"/>
                    <a:pt x="423" y="336"/>
                    <a:pt x="429" y="330"/>
                  </a:cubicBezTo>
                  <a:cubicBezTo>
                    <a:pt x="423" y="330"/>
                    <a:pt x="418" y="336"/>
                    <a:pt x="412" y="330"/>
                  </a:cubicBezTo>
                  <a:cubicBezTo>
                    <a:pt x="406" y="330"/>
                    <a:pt x="406" y="341"/>
                    <a:pt x="400" y="347"/>
                  </a:cubicBezTo>
                  <a:cubicBezTo>
                    <a:pt x="400" y="353"/>
                    <a:pt x="400" y="359"/>
                    <a:pt x="394" y="365"/>
                  </a:cubicBezTo>
                  <a:cubicBezTo>
                    <a:pt x="388" y="365"/>
                    <a:pt x="388" y="365"/>
                    <a:pt x="382" y="365"/>
                  </a:cubicBezTo>
                  <a:cubicBezTo>
                    <a:pt x="382" y="365"/>
                    <a:pt x="376" y="365"/>
                    <a:pt x="371" y="365"/>
                  </a:cubicBezTo>
                  <a:cubicBezTo>
                    <a:pt x="371" y="359"/>
                    <a:pt x="371" y="353"/>
                    <a:pt x="371" y="347"/>
                  </a:cubicBezTo>
                  <a:cubicBezTo>
                    <a:pt x="376" y="347"/>
                    <a:pt x="371" y="336"/>
                    <a:pt x="371" y="330"/>
                  </a:cubicBezTo>
                  <a:cubicBezTo>
                    <a:pt x="382" y="336"/>
                    <a:pt x="388" y="330"/>
                    <a:pt x="394" y="330"/>
                  </a:cubicBezTo>
                  <a:cubicBezTo>
                    <a:pt x="394" y="330"/>
                    <a:pt x="394" y="330"/>
                    <a:pt x="394" y="324"/>
                  </a:cubicBezTo>
                  <a:cubicBezTo>
                    <a:pt x="400" y="318"/>
                    <a:pt x="388" y="318"/>
                    <a:pt x="388" y="312"/>
                  </a:cubicBezTo>
                  <a:lnTo>
                    <a:pt x="382" y="312"/>
                  </a:lnTo>
                  <a:cubicBezTo>
                    <a:pt x="382" y="306"/>
                    <a:pt x="382" y="306"/>
                    <a:pt x="388" y="306"/>
                  </a:cubicBezTo>
                  <a:cubicBezTo>
                    <a:pt x="394" y="300"/>
                    <a:pt x="394" y="294"/>
                    <a:pt x="400" y="300"/>
                  </a:cubicBezTo>
                  <a:lnTo>
                    <a:pt x="400" y="294"/>
                  </a:lnTo>
                  <a:cubicBezTo>
                    <a:pt x="394" y="294"/>
                    <a:pt x="388" y="294"/>
                    <a:pt x="376" y="294"/>
                  </a:cubicBezTo>
                  <a:cubicBezTo>
                    <a:pt x="376" y="289"/>
                    <a:pt x="382" y="294"/>
                    <a:pt x="388" y="289"/>
                  </a:cubicBezTo>
                  <a:cubicBezTo>
                    <a:pt x="382" y="289"/>
                    <a:pt x="382" y="282"/>
                    <a:pt x="382" y="277"/>
                  </a:cubicBezTo>
                  <a:cubicBezTo>
                    <a:pt x="382" y="277"/>
                    <a:pt x="388" y="277"/>
                    <a:pt x="388" y="271"/>
                  </a:cubicBezTo>
                  <a:cubicBezTo>
                    <a:pt x="388" y="271"/>
                    <a:pt x="388" y="271"/>
                    <a:pt x="382" y="265"/>
                  </a:cubicBezTo>
                  <a:cubicBezTo>
                    <a:pt x="382" y="259"/>
                    <a:pt x="382" y="253"/>
                    <a:pt x="382" y="247"/>
                  </a:cubicBezTo>
                  <a:cubicBezTo>
                    <a:pt x="388" y="247"/>
                    <a:pt x="388" y="241"/>
                    <a:pt x="394" y="241"/>
                  </a:cubicBezTo>
                  <a:cubicBezTo>
                    <a:pt x="394" y="247"/>
                    <a:pt x="394" y="247"/>
                    <a:pt x="388" y="247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394" y="265"/>
                    <a:pt x="400" y="265"/>
                    <a:pt x="400" y="271"/>
                  </a:cubicBezTo>
                  <a:cubicBezTo>
                    <a:pt x="400" y="277"/>
                    <a:pt x="406" y="277"/>
                    <a:pt x="406" y="277"/>
                  </a:cubicBezTo>
                  <a:cubicBezTo>
                    <a:pt x="400" y="282"/>
                    <a:pt x="400" y="289"/>
                    <a:pt x="400" y="294"/>
                  </a:cubicBezTo>
                  <a:cubicBezTo>
                    <a:pt x="406" y="294"/>
                    <a:pt x="400" y="282"/>
                    <a:pt x="412" y="289"/>
                  </a:cubicBezTo>
                  <a:cubicBezTo>
                    <a:pt x="412" y="282"/>
                    <a:pt x="412" y="282"/>
                    <a:pt x="412" y="277"/>
                  </a:cubicBezTo>
                  <a:cubicBezTo>
                    <a:pt x="418" y="277"/>
                    <a:pt x="418" y="277"/>
                    <a:pt x="423" y="271"/>
                  </a:cubicBezTo>
                  <a:lnTo>
                    <a:pt x="423" y="271"/>
                  </a:lnTo>
                  <a:cubicBezTo>
                    <a:pt x="423" y="265"/>
                    <a:pt x="423" y="265"/>
                    <a:pt x="429" y="259"/>
                  </a:cubicBezTo>
                  <a:cubicBezTo>
                    <a:pt x="423" y="253"/>
                    <a:pt x="418" y="259"/>
                    <a:pt x="418" y="253"/>
                  </a:cubicBezTo>
                  <a:cubicBezTo>
                    <a:pt x="418" y="247"/>
                    <a:pt x="418" y="241"/>
                    <a:pt x="412" y="235"/>
                  </a:cubicBezTo>
                  <a:cubicBezTo>
                    <a:pt x="418" y="230"/>
                    <a:pt x="418" y="218"/>
                    <a:pt x="429" y="218"/>
                  </a:cubicBezTo>
                  <a:lnTo>
                    <a:pt x="429" y="212"/>
                  </a:lnTo>
                  <a:lnTo>
                    <a:pt x="429" y="212"/>
                  </a:lnTo>
                  <a:cubicBezTo>
                    <a:pt x="435" y="206"/>
                    <a:pt x="435" y="200"/>
                    <a:pt x="441" y="194"/>
                  </a:cubicBezTo>
                  <a:cubicBezTo>
                    <a:pt x="447" y="188"/>
                    <a:pt x="453" y="182"/>
                    <a:pt x="453" y="177"/>
                  </a:cubicBezTo>
                  <a:cubicBezTo>
                    <a:pt x="459" y="177"/>
                    <a:pt x="459" y="177"/>
                    <a:pt x="459" y="177"/>
                  </a:cubicBezTo>
                  <a:cubicBezTo>
                    <a:pt x="465" y="177"/>
                    <a:pt x="465" y="171"/>
                    <a:pt x="471" y="171"/>
                  </a:cubicBezTo>
                  <a:cubicBezTo>
                    <a:pt x="477" y="171"/>
                    <a:pt x="477" y="171"/>
                    <a:pt x="482" y="171"/>
                  </a:cubicBezTo>
                  <a:cubicBezTo>
                    <a:pt x="488" y="171"/>
                    <a:pt x="488" y="177"/>
                    <a:pt x="488" y="177"/>
                  </a:cubicBezTo>
                  <a:cubicBezTo>
                    <a:pt x="494" y="177"/>
                    <a:pt x="500" y="182"/>
                    <a:pt x="500" y="182"/>
                  </a:cubicBezTo>
                  <a:cubicBezTo>
                    <a:pt x="512" y="188"/>
                    <a:pt x="524" y="188"/>
                    <a:pt x="518" y="200"/>
                  </a:cubicBezTo>
                  <a:cubicBezTo>
                    <a:pt x="524" y="200"/>
                    <a:pt x="524" y="194"/>
                    <a:pt x="524" y="182"/>
                  </a:cubicBezTo>
                  <a:cubicBezTo>
                    <a:pt x="530" y="188"/>
                    <a:pt x="530" y="188"/>
                    <a:pt x="535" y="188"/>
                  </a:cubicBezTo>
                  <a:lnTo>
                    <a:pt x="535" y="194"/>
                  </a:lnTo>
                  <a:cubicBezTo>
                    <a:pt x="541" y="194"/>
                    <a:pt x="547" y="188"/>
                    <a:pt x="553" y="182"/>
                  </a:cubicBezTo>
                  <a:cubicBezTo>
                    <a:pt x="559" y="188"/>
                    <a:pt x="565" y="182"/>
                    <a:pt x="571" y="182"/>
                  </a:cubicBezTo>
                  <a:cubicBezTo>
                    <a:pt x="571" y="177"/>
                    <a:pt x="565" y="182"/>
                    <a:pt x="565" y="177"/>
                  </a:cubicBezTo>
                  <a:cubicBezTo>
                    <a:pt x="577" y="177"/>
                    <a:pt x="577" y="177"/>
                    <a:pt x="582" y="177"/>
                  </a:cubicBezTo>
                  <a:cubicBezTo>
                    <a:pt x="588" y="171"/>
                    <a:pt x="594" y="165"/>
                    <a:pt x="600" y="159"/>
                  </a:cubicBezTo>
                  <a:cubicBezTo>
                    <a:pt x="606" y="159"/>
                    <a:pt x="606" y="165"/>
                    <a:pt x="606" y="165"/>
                  </a:cubicBezTo>
                  <a:cubicBezTo>
                    <a:pt x="612" y="171"/>
                    <a:pt x="606" y="159"/>
                    <a:pt x="612" y="165"/>
                  </a:cubicBezTo>
                  <a:cubicBezTo>
                    <a:pt x="612" y="165"/>
                    <a:pt x="612" y="171"/>
                    <a:pt x="617" y="171"/>
                  </a:cubicBezTo>
                  <a:lnTo>
                    <a:pt x="617" y="165"/>
                  </a:lnTo>
                  <a:cubicBezTo>
                    <a:pt x="623" y="159"/>
                    <a:pt x="629" y="165"/>
                    <a:pt x="629" y="171"/>
                  </a:cubicBezTo>
                  <a:cubicBezTo>
                    <a:pt x="634" y="159"/>
                    <a:pt x="623" y="165"/>
                    <a:pt x="623" y="159"/>
                  </a:cubicBezTo>
                  <a:cubicBezTo>
                    <a:pt x="623" y="153"/>
                    <a:pt x="629" y="159"/>
                    <a:pt x="634" y="159"/>
                  </a:cubicBezTo>
                  <a:cubicBezTo>
                    <a:pt x="634" y="153"/>
                    <a:pt x="634" y="153"/>
                    <a:pt x="634" y="147"/>
                  </a:cubicBezTo>
                  <a:cubicBezTo>
                    <a:pt x="640" y="147"/>
                    <a:pt x="640" y="147"/>
                    <a:pt x="646" y="141"/>
                  </a:cubicBezTo>
                  <a:cubicBezTo>
                    <a:pt x="652" y="141"/>
                    <a:pt x="658" y="141"/>
                    <a:pt x="658" y="135"/>
                  </a:cubicBezTo>
                  <a:cubicBezTo>
                    <a:pt x="664" y="135"/>
                    <a:pt x="664" y="141"/>
                    <a:pt x="664" y="141"/>
                  </a:cubicBezTo>
                  <a:cubicBezTo>
                    <a:pt x="670" y="141"/>
                    <a:pt x="670" y="135"/>
                    <a:pt x="676" y="135"/>
                  </a:cubicBezTo>
                  <a:cubicBezTo>
                    <a:pt x="676" y="129"/>
                    <a:pt x="676" y="129"/>
                    <a:pt x="682" y="124"/>
                  </a:cubicBezTo>
                  <a:cubicBezTo>
                    <a:pt x="687" y="124"/>
                    <a:pt x="687" y="129"/>
                    <a:pt x="687" y="129"/>
                  </a:cubicBezTo>
                  <a:cubicBezTo>
                    <a:pt x="693" y="129"/>
                    <a:pt x="699" y="135"/>
                    <a:pt x="705" y="129"/>
                  </a:cubicBezTo>
                  <a:cubicBezTo>
                    <a:pt x="705" y="135"/>
                    <a:pt x="711" y="135"/>
                    <a:pt x="711" y="141"/>
                  </a:cubicBezTo>
                  <a:cubicBezTo>
                    <a:pt x="711" y="147"/>
                    <a:pt x="711" y="147"/>
                    <a:pt x="711" y="153"/>
                  </a:cubicBezTo>
                  <a:cubicBezTo>
                    <a:pt x="717" y="147"/>
                    <a:pt x="717" y="153"/>
                    <a:pt x="723" y="153"/>
                  </a:cubicBezTo>
                  <a:lnTo>
                    <a:pt x="729" y="153"/>
                  </a:lnTo>
                  <a:cubicBezTo>
                    <a:pt x="729" y="153"/>
                    <a:pt x="735" y="159"/>
                    <a:pt x="741" y="159"/>
                  </a:cubicBezTo>
                  <a:cubicBezTo>
                    <a:pt x="770" y="188"/>
                    <a:pt x="793" y="224"/>
                    <a:pt x="817" y="259"/>
                  </a:cubicBezTo>
                  <a:close/>
                  <a:moveTo>
                    <a:pt x="846" y="336"/>
                  </a:moveTo>
                  <a:lnTo>
                    <a:pt x="846" y="336"/>
                  </a:lnTo>
                  <a:lnTo>
                    <a:pt x="846" y="336"/>
                  </a:lnTo>
                  <a:cubicBezTo>
                    <a:pt x="841" y="336"/>
                    <a:pt x="841" y="330"/>
                    <a:pt x="841" y="330"/>
                  </a:cubicBezTo>
                  <a:cubicBezTo>
                    <a:pt x="835" y="330"/>
                    <a:pt x="835" y="341"/>
                    <a:pt x="829" y="336"/>
                  </a:cubicBezTo>
                  <a:cubicBezTo>
                    <a:pt x="829" y="330"/>
                    <a:pt x="835" y="324"/>
                    <a:pt x="835" y="318"/>
                  </a:cubicBezTo>
                  <a:lnTo>
                    <a:pt x="841" y="318"/>
                  </a:lnTo>
                  <a:cubicBezTo>
                    <a:pt x="841" y="324"/>
                    <a:pt x="841" y="330"/>
                    <a:pt x="846" y="336"/>
                  </a:cubicBezTo>
                  <a:close/>
                  <a:moveTo>
                    <a:pt x="793" y="477"/>
                  </a:moveTo>
                  <a:lnTo>
                    <a:pt x="793" y="477"/>
                  </a:lnTo>
                  <a:cubicBezTo>
                    <a:pt x="799" y="477"/>
                    <a:pt x="799" y="471"/>
                    <a:pt x="805" y="477"/>
                  </a:cubicBezTo>
                  <a:cubicBezTo>
                    <a:pt x="805" y="471"/>
                    <a:pt x="805" y="465"/>
                    <a:pt x="805" y="465"/>
                  </a:cubicBezTo>
                  <a:cubicBezTo>
                    <a:pt x="811" y="465"/>
                    <a:pt x="811" y="465"/>
                    <a:pt x="811" y="471"/>
                  </a:cubicBezTo>
                  <a:cubicBezTo>
                    <a:pt x="811" y="477"/>
                    <a:pt x="817" y="471"/>
                    <a:pt x="817" y="483"/>
                  </a:cubicBezTo>
                  <a:cubicBezTo>
                    <a:pt x="811" y="483"/>
                    <a:pt x="805" y="483"/>
                    <a:pt x="805" y="489"/>
                  </a:cubicBezTo>
                  <a:cubicBezTo>
                    <a:pt x="799" y="489"/>
                    <a:pt x="805" y="483"/>
                    <a:pt x="805" y="477"/>
                  </a:cubicBezTo>
                  <a:cubicBezTo>
                    <a:pt x="799" y="477"/>
                    <a:pt x="799" y="483"/>
                    <a:pt x="793" y="477"/>
                  </a:cubicBezTo>
                  <a:close/>
                  <a:moveTo>
                    <a:pt x="799" y="548"/>
                  </a:moveTo>
                  <a:lnTo>
                    <a:pt x="799" y="548"/>
                  </a:lnTo>
                  <a:cubicBezTo>
                    <a:pt x="793" y="548"/>
                    <a:pt x="793" y="542"/>
                    <a:pt x="793" y="542"/>
                  </a:cubicBezTo>
                  <a:cubicBezTo>
                    <a:pt x="788" y="542"/>
                    <a:pt x="788" y="548"/>
                    <a:pt x="788" y="553"/>
                  </a:cubicBezTo>
                  <a:cubicBezTo>
                    <a:pt x="776" y="542"/>
                    <a:pt x="782" y="524"/>
                    <a:pt x="788" y="518"/>
                  </a:cubicBezTo>
                  <a:cubicBezTo>
                    <a:pt x="793" y="524"/>
                    <a:pt x="799" y="524"/>
                    <a:pt x="799" y="530"/>
                  </a:cubicBezTo>
                  <a:lnTo>
                    <a:pt x="793" y="530"/>
                  </a:lnTo>
                  <a:cubicBezTo>
                    <a:pt x="793" y="536"/>
                    <a:pt x="799" y="542"/>
                    <a:pt x="799" y="548"/>
                  </a:cubicBezTo>
                  <a:close/>
                  <a:moveTo>
                    <a:pt x="782" y="530"/>
                  </a:moveTo>
                  <a:lnTo>
                    <a:pt x="782" y="530"/>
                  </a:lnTo>
                  <a:cubicBezTo>
                    <a:pt x="776" y="530"/>
                    <a:pt x="782" y="542"/>
                    <a:pt x="776" y="542"/>
                  </a:cubicBezTo>
                  <a:lnTo>
                    <a:pt x="776" y="542"/>
                  </a:lnTo>
                  <a:cubicBezTo>
                    <a:pt x="776" y="548"/>
                    <a:pt x="776" y="548"/>
                    <a:pt x="776" y="548"/>
                  </a:cubicBezTo>
                  <a:cubicBezTo>
                    <a:pt x="764" y="553"/>
                    <a:pt x="764" y="542"/>
                    <a:pt x="758" y="542"/>
                  </a:cubicBezTo>
                  <a:cubicBezTo>
                    <a:pt x="758" y="536"/>
                    <a:pt x="752" y="536"/>
                    <a:pt x="752" y="530"/>
                  </a:cubicBezTo>
                  <a:cubicBezTo>
                    <a:pt x="752" y="512"/>
                    <a:pt x="770" y="518"/>
                    <a:pt x="770" y="500"/>
                  </a:cubicBezTo>
                  <a:cubicBezTo>
                    <a:pt x="776" y="500"/>
                    <a:pt x="782" y="500"/>
                    <a:pt x="788" y="506"/>
                  </a:cubicBezTo>
                  <a:cubicBezTo>
                    <a:pt x="788" y="512"/>
                    <a:pt x="782" y="512"/>
                    <a:pt x="782" y="512"/>
                  </a:cubicBezTo>
                  <a:cubicBezTo>
                    <a:pt x="782" y="518"/>
                    <a:pt x="782" y="524"/>
                    <a:pt x="782" y="530"/>
                  </a:cubicBezTo>
                  <a:close/>
                  <a:moveTo>
                    <a:pt x="776" y="565"/>
                  </a:moveTo>
                  <a:lnTo>
                    <a:pt x="776" y="565"/>
                  </a:lnTo>
                  <a:cubicBezTo>
                    <a:pt x="758" y="571"/>
                    <a:pt x="752" y="559"/>
                    <a:pt x="741" y="559"/>
                  </a:cubicBezTo>
                  <a:cubicBezTo>
                    <a:pt x="741" y="553"/>
                    <a:pt x="741" y="553"/>
                    <a:pt x="741" y="553"/>
                  </a:cubicBezTo>
                  <a:cubicBezTo>
                    <a:pt x="752" y="553"/>
                    <a:pt x="758" y="559"/>
                    <a:pt x="770" y="559"/>
                  </a:cubicBezTo>
                  <a:cubicBezTo>
                    <a:pt x="770" y="565"/>
                    <a:pt x="776" y="559"/>
                    <a:pt x="776" y="565"/>
                  </a:cubicBezTo>
                  <a:close/>
                  <a:moveTo>
                    <a:pt x="782" y="436"/>
                  </a:moveTo>
                  <a:lnTo>
                    <a:pt x="782" y="436"/>
                  </a:lnTo>
                  <a:cubicBezTo>
                    <a:pt x="782" y="430"/>
                    <a:pt x="782" y="424"/>
                    <a:pt x="782" y="424"/>
                  </a:cubicBezTo>
                  <a:cubicBezTo>
                    <a:pt x="782" y="418"/>
                    <a:pt x="788" y="412"/>
                    <a:pt x="788" y="418"/>
                  </a:cubicBezTo>
                  <a:cubicBezTo>
                    <a:pt x="788" y="424"/>
                    <a:pt x="788" y="430"/>
                    <a:pt x="782" y="436"/>
                  </a:cubicBezTo>
                  <a:close/>
                  <a:moveTo>
                    <a:pt x="799" y="447"/>
                  </a:moveTo>
                  <a:lnTo>
                    <a:pt x="799" y="447"/>
                  </a:lnTo>
                  <a:cubicBezTo>
                    <a:pt x="799" y="453"/>
                    <a:pt x="793" y="453"/>
                    <a:pt x="793" y="459"/>
                  </a:cubicBezTo>
                  <a:cubicBezTo>
                    <a:pt x="788" y="459"/>
                    <a:pt x="788" y="453"/>
                    <a:pt x="788" y="453"/>
                  </a:cubicBezTo>
                  <a:cubicBezTo>
                    <a:pt x="782" y="442"/>
                    <a:pt x="793" y="442"/>
                    <a:pt x="799" y="447"/>
                  </a:cubicBezTo>
                  <a:close/>
                  <a:moveTo>
                    <a:pt x="829" y="524"/>
                  </a:moveTo>
                  <a:lnTo>
                    <a:pt x="829" y="524"/>
                  </a:lnTo>
                  <a:cubicBezTo>
                    <a:pt x="829" y="530"/>
                    <a:pt x="823" y="530"/>
                    <a:pt x="817" y="530"/>
                  </a:cubicBezTo>
                  <a:cubicBezTo>
                    <a:pt x="817" y="518"/>
                    <a:pt x="829" y="518"/>
                    <a:pt x="829" y="524"/>
                  </a:cubicBezTo>
                  <a:close/>
                  <a:moveTo>
                    <a:pt x="829" y="383"/>
                  </a:moveTo>
                  <a:lnTo>
                    <a:pt x="829" y="383"/>
                  </a:lnTo>
                  <a:cubicBezTo>
                    <a:pt x="823" y="383"/>
                    <a:pt x="823" y="377"/>
                    <a:pt x="823" y="383"/>
                  </a:cubicBezTo>
                  <a:cubicBezTo>
                    <a:pt x="817" y="383"/>
                    <a:pt x="817" y="383"/>
                    <a:pt x="811" y="389"/>
                  </a:cubicBezTo>
                  <a:cubicBezTo>
                    <a:pt x="811" y="389"/>
                    <a:pt x="805" y="389"/>
                    <a:pt x="805" y="383"/>
                  </a:cubicBezTo>
                  <a:cubicBezTo>
                    <a:pt x="811" y="383"/>
                    <a:pt x="811" y="383"/>
                    <a:pt x="817" y="383"/>
                  </a:cubicBezTo>
                  <a:cubicBezTo>
                    <a:pt x="817" y="377"/>
                    <a:pt x="811" y="383"/>
                    <a:pt x="811" y="377"/>
                  </a:cubicBezTo>
                  <a:cubicBezTo>
                    <a:pt x="811" y="371"/>
                    <a:pt x="817" y="371"/>
                    <a:pt x="823" y="371"/>
                  </a:cubicBezTo>
                  <a:cubicBezTo>
                    <a:pt x="829" y="365"/>
                    <a:pt x="829" y="359"/>
                    <a:pt x="835" y="359"/>
                  </a:cubicBezTo>
                  <a:lnTo>
                    <a:pt x="835" y="353"/>
                  </a:lnTo>
                  <a:cubicBezTo>
                    <a:pt x="835" y="347"/>
                    <a:pt x="835" y="341"/>
                    <a:pt x="835" y="336"/>
                  </a:cubicBezTo>
                  <a:lnTo>
                    <a:pt x="841" y="336"/>
                  </a:lnTo>
                  <a:cubicBezTo>
                    <a:pt x="841" y="347"/>
                    <a:pt x="846" y="359"/>
                    <a:pt x="846" y="371"/>
                  </a:cubicBezTo>
                  <a:cubicBezTo>
                    <a:pt x="841" y="377"/>
                    <a:pt x="829" y="377"/>
                    <a:pt x="829" y="383"/>
                  </a:cubicBezTo>
                  <a:close/>
                  <a:moveTo>
                    <a:pt x="829" y="300"/>
                  </a:moveTo>
                  <a:lnTo>
                    <a:pt x="829" y="300"/>
                  </a:lnTo>
                  <a:cubicBezTo>
                    <a:pt x="835" y="300"/>
                    <a:pt x="835" y="306"/>
                    <a:pt x="841" y="312"/>
                  </a:cubicBezTo>
                  <a:cubicBezTo>
                    <a:pt x="835" y="312"/>
                    <a:pt x="835" y="306"/>
                    <a:pt x="829" y="300"/>
                  </a:cubicBezTo>
                  <a:close/>
                  <a:moveTo>
                    <a:pt x="705" y="506"/>
                  </a:moveTo>
                  <a:lnTo>
                    <a:pt x="705" y="506"/>
                  </a:lnTo>
                  <a:cubicBezTo>
                    <a:pt x="711" y="500"/>
                    <a:pt x="711" y="506"/>
                    <a:pt x="711" y="500"/>
                  </a:cubicBezTo>
                  <a:cubicBezTo>
                    <a:pt x="717" y="500"/>
                    <a:pt x="717" y="506"/>
                    <a:pt x="717" y="506"/>
                  </a:cubicBezTo>
                  <a:cubicBezTo>
                    <a:pt x="717" y="512"/>
                    <a:pt x="723" y="512"/>
                    <a:pt x="723" y="518"/>
                  </a:cubicBezTo>
                  <a:cubicBezTo>
                    <a:pt x="729" y="518"/>
                    <a:pt x="729" y="524"/>
                    <a:pt x="735" y="530"/>
                  </a:cubicBezTo>
                  <a:cubicBezTo>
                    <a:pt x="735" y="536"/>
                    <a:pt x="741" y="542"/>
                    <a:pt x="741" y="548"/>
                  </a:cubicBezTo>
                  <a:cubicBezTo>
                    <a:pt x="729" y="553"/>
                    <a:pt x="729" y="542"/>
                    <a:pt x="723" y="542"/>
                  </a:cubicBezTo>
                  <a:cubicBezTo>
                    <a:pt x="723" y="518"/>
                    <a:pt x="705" y="524"/>
                    <a:pt x="705" y="506"/>
                  </a:cubicBezTo>
                  <a:close/>
                  <a:moveTo>
                    <a:pt x="658" y="483"/>
                  </a:moveTo>
                  <a:lnTo>
                    <a:pt x="658" y="483"/>
                  </a:lnTo>
                  <a:cubicBezTo>
                    <a:pt x="664" y="489"/>
                    <a:pt x="664" y="489"/>
                    <a:pt x="664" y="494"/>
                  </a:cubicBezTo>
                  <a:cubicBezTo>
                    <a:pt x="664" y="494"/>
                    <a:pt x="664" y="500"/>
                    <a:pt x="658" y="500"/>
                  </a:cubicBezTo>
                  <a:cubicBezTo>
                    <a:pt x="652" y="494"/>
                    <a:pt x="664" y="494"/>
                    <a:pt x="658" y="483"/>
                  </a:cubicBezTo>
                  <a:close/>
                  <a:moveTo>
                    <a:pt x="559" y="612"/>
                  </a:moveTo>
                  <a:lnTo>
                    <a:pt x="559" y="612"/>
                  </a:lnTo>
                  <a:cubicBezTo>
                    <a:pt x="559" y="618"/>
                    <a:pt x="559" y="618"/>
                    <a:pt x="553" y="618"/>
                  </a:cubicBezTo>
                  <a:lnTo>
                    <a:pt x="553" y="624"/>
                  </a:lnTo>
                  <a:cubicBezTo>
                    <a:pt x="553" y="636"/>
                    <a:pt x="553" y="636"/>
                    <a:pt x="553" y="642"/>
                  </a:cubicBezTo>
                  <a:cubicBezTo>
                    <a:pt x="547" y="642"/>
                    <a:pt x="541" y="648"/>
                    <a:pt x="541" y="648"/>
                  </a:cubicBezTo>
                  <a:cubicBezTo>
                    <a:pt x="535" y="642"/>
                    <a:pt x="535" y="636"/>
                    <a:pt x="535" y="624"/>
                  </a:cubicBezTo>
                  <a:cubicBezTo>
                    <a:pt x="535" y="624"/>
                    <a:pt x="535" y="618"/>
                    <a:pt x="541" y="618"/>
                  </a:cubicBezTo>
                  <a:cubicBezTo>
                    <a:pt x="541" y="612"/>
                    <a:pt x="535" y="612"/>
                    <a:pt x="535" y="606"/>
                  </a:cubicBezTo>
                  <a:cubicBezTo>
                    <a:pt x="541" y="601"/>
                    <a:pt x="547" y="595"/>
                    <a:pt x="553" y="595"/>
                  </a:cubicBezTo>
                  <a:cubicBezTo>
                    <a:pt x="553" y="589"/>
                    <a:pt x="553" y="583"/>
                    <a:pt x="553" y="577"/>
                  </a:cubicBezTo>
                  <a:cubicBezTo>
                    <a:pt x="559" y="577"/>
                    <a:pt x="559" y="589"/>
                    <a:pt x="559" y="589"/>
                  </a:cubicBezTo>
                  <a:cubicBezTo>
                    <a:pt x="559" y="601"/>
                    <a:pt x="559" y="606"/>
                    <a:pt x="559" y="612"/>
                  </a:cubicBezTo>
                  <a:close/>
                  <a:moveTo>
                    <a:pt x="247" y="760"/>
                  </a:moveTo>
                  <a:lnTo>
                    <a:pt x="247" y="760"/>
                  </a:lnTo>
                  <a:cubicBezTo>
                    <a:pt x="247" y="754"/>
                    <a:pt x="253" y="754"/>
                    <a:pt x="253" y="760"/>
                  </a:cubicBezTo>
                  <a:cubicBezTo>
                    <a:pt x="253" y="760"/>
                    <a:pt x="253" y="760"/>
                    <a:pt x="247" y="760"/>
                  </a:cubicBezTo>
                  <a:close/>
                  <a:moveTo>
                    <a:pt x="300" y="235"/>
                  </a:moveTo>
                  <a:lnTo>
                    <a:pt x="300" y="235"/>
                  </a:lnTo>
                  <a:cubicBezTo>
                    <a:pt x="300" y="235"/>
                    <a:pt x="294" y="241"/>
                    <a:pt x="294" y="247"/>
                  </a:cubicBezTo>
                  <a:cubicBezTo>
                    <a:pt x="288" y="247"/>
                    <a:pt x="294" y="235"/>
                    <a:pt x="288" y="235"/>
                  </a:cubicBezTo>
                  <a:cubicBezTo>
                    <a:pt x="282" y="235"/>
                    <a:pt x="282" y="235"/>
                    <a:pt x="276" y="235"/>
                  </a:cubicBezTo>
                  <a:cubicBezTo>
                    <a:pt x="270" y="230"/>
                    <a:pt x="276" y="212"/>
                    <a:pt x="270" y="200"/>
                  </a:cubicBezTo>
                  <a:cubicBezTo>
                    <a:pt x="265" y="194"/>
                    <a:pt x="276" y="194"/>
                    <a:pt x="270" y="194"/>
                  </a:cubicBezTo>
                  <a:cubicBezTo>
                    <a:pt x="276" y="188"/>
                    <a:pt x="276" y="188"/>
                    <a:pt x="282" y="182"/>
                  </a:cubicBezTo>
                  <a:cubicBezTo>
                    <a:pt x="282" y="177"/>
                    <a:pt x="270" y="182"/>
                    <a:pt x="270" y="177"/>
                  </a:cubicBezTo>
                  <a:cubicBezTo>
                    <a:pt x="270" y="177"/>
                    <a:pt x="276" y="177"/>
                    <a:pt x="276" y="171"/>
                  </a:cubicBezTo>
                  <a:cubicBezTo>
                    <a:pt x="276" y="165"/>
                    <a:pt x="270" y="177"/>
                    <a:pt x="270" y="171"/>
                  </a:cubicBezTo>
                  <a:cubicBezTo>
                    <a:pt x="265" y="165"/>
                    <a:pt x="270" y="165"/>
                    <a:pt x="270" y="159"/>
                  </a:cubicBezTo>
                  <a:cubicBezTo>
                    <a:pt x="265" y="153"/>
                    <a:pt x="265" y="153"/>
                    <a:pt x="265" y="147"/>
                  </a:cubicBezTo>
                  <a:cubicBezTo>
                    <a:pt x="259" y="147"/>
                    <a:pt x="253" y="141"/>
                    <a:pt x="247" y="141"/>
                  </a:cubicBezTo>
                  <a:cubicBezTo>
                    <a:pt x="247" y="141"/>
                    <a:pt x="247" y="147"/>
                    <a:pt x="241" y="141"/>
                  </a:cubicBezTo>
                  <a:cubicBezTo>
                    <a:pt x="241" y="141"/>
                    <a:pt x="235" y="141"/>
                    <a:pt x="229" y="135"/>
                  </a:cubicBezTo>
                  <a:cubicBezTo>
                    <a:pt x="235" y="129"/>
                    <a:pt x="241" y="135"/>
                    <a:pt x="247" y="129"/>
                  </a:cubicBezTo>
                  <a:cubicBezTo>
                    <a:pt x="247" y="124"/>
                    <a:pt x="241" y="129"/>
                    <a:pt x="241" y="129"/>
                  </a:cubicBezTo>
                  <a:cubicBezTo>
                    <a:pt x="241" y="124"/>
                    <a:pt x="235" y="124"/>
                    <a:pt x="235" y="129"/>
                  </a:cubicBezTo>
                  <a:cubicBezTo>
                    <a:pt x="229" y="129"/>
                    <a:pt x="229" y="124"/>
                    <a:pt x="229" y="129"/>
                  </a:cubicBezTo>
                  <a:cubicBezTo>
                    <a:pt x="229" y="124"/>
                    <a:pt x="235" y="118"/>
                    <a:pt x="235" y="124"/>
                  </a:cubicBezTo>
                  <a:cubicBezTo>
                    <a:pt x="241" y="118"/>
                    <a:pt x="247" y="118"/>
                    <a:pt x="253" y="112"/>
                  </a:cubicBezTo>
                  <a:cubicBezTo>
                    <a:pt x="253" y="112"/>
                    <a:pt x="247" y="112"/>
                    <a:pt x="247" y="106"/>
                  </a:cubicBezTo>
                  <a:cubicBezTo>
                    <a:pt x="259" y="106"/>
                    <a:pt x="265" y="94"/>
                    <a:pt x="282" y="94"/>
                  </a:cubicBezTo>
                  <a:cubicBezTo>
                    <a:pt x="288" y="94"/>
                    <a:pt x="294" y="94"/>
                    <a:pt x="306" y="94"/>
                  </a:cubicBezTo>
                  <a:cubicBezTo>
                    <a:pt x="306" y="94"/>
                    <a:pt x="306" y="88"/>
                    <a:pt x="306" y="82"/>
                  </a:cubicBezTo>
                  <a:cubicBezTo>
                    <a:pt x="306" y="77"/>
                    <a:pt x="312" y="82"/>
                    <a:pt x="318" y="82"/>
                  </a:cubicBezTo>
                  <a:cubicBezTo>
                    <a:pt x="323" y="77"/>
                    <a:pt x="341" y="82"/>
                    <a:pt x="347" y="77"/>
                  </a:cubicBezTo>
                  <a:cubicBezTo>
                    <a:pt x="347" y="77"/>
                    <a:pt x="353" y="77"/>
                    <a:pt x="353" y="82"/>
                  </a:cubicBezTo>
                  <a:cubicBezTo>
                    <a:pt x="353" y="77"/>
                    <a:pt x="359" y="77"/>
                    <a:pt x="365" y="82"/>
                  </a:cubicBezTo>
                  <a:cubicBezTo>
                    <a:pt x="371" y="82"/>
                    <a:pt x="376" y="82"/>
                    <a:pt x="382" y="88"/>
                  </a:cubicBezTo>
                  <a:cubicBezTo>
                    <a:pt x="376" y="94"/>
                    <a:pt x="365" y="88"/>
                    <a:pt x="365" y="94"/>
                  </a:cubicBezTo>
                  <a:cubicBezTo>
                    <a:pt x="371" y="100"/>
                    <a:pt x="376" y="94"/>
                    <a:pt x="382" y="94"/>
                  </a:cubicBezTo>
                  <a:cubicBezTo>
                    <a:pt x="388" y="94"/>
                    <a:pt x="388" y="100"/>
                    <a:pt x="388" y="100"/>
                  </a:cubicBezTo>
                  <a:cubicBezTo>
                    <a:pt x="388" y="100"/>
                    <a:pt x="394" y="100"/>
                    <a:pt x="394" y="106"/>
                  </a:cubicBezTo>
                  <a:cubicBezTo>
                    <a:pt x="394" y="112"/>
                    <a:pt x="388" y="106"/>
                    <a:pt x="382" y="106"/>
                  </a:cubicBezTo>
                  <a:cubicBezTo>
                    <a:pt x="382" y="106"/>
                    <a:pt x="382" y="112"/>
                    <a:pt x="376" y="112"/>
                  </a:cubicBezTo>
                  <a:cubicBezTo>
                    <a:pt x="376" y="118"/>
                    <a:pt x="376" y="118"/>
                    <a:pt x="376" y="124"/>
                  </a:cubicBezTo>
                  <a:cubicBezTo>
                    <a:pt x="371" y="118"/>
                    <a:pt x="376" y="124"/>
                    <a:pt x="371" y="124"/>
                  </a:cubicBezTo>
                  <a:cubicBezTo>
                    <a:pt x="371" y="129"/>
                    <a:pt x="382" y="129"/>
                    <a:pt x="382" y="135"/>
                  </a:cubicBezTo>
                  <a:cubicBezTo>
                    <a:pt x="376" y="135"/>
                    <a:pt x="371" y="135"/>
                    <a:pt x="371" y="135"/>
                  </a:cubicBezTo>
                  <a:cubicBezTo>
                    <a:pt x="371" y="141"/>
                    <a:pt x="376" y="159"/>
                    <a:pt x="365" y="159"/>
                  </a:cubicBezTo>
                  <a:cubicBezTo>
                    <a:pt x="365" y="165"/>
                    <a:pt x="365" y="165"/>
                    <a:pt x="365" y="171"/>
                  </a:cubicBezTo>
                  <a:cubicBezTo>
                    <a:pt x="365" y="171"/>
                    <a:pt x="365" y="171"/>
                    <a:pt x="359" y="165"/>
                  </a:cubicBezTo>
                  <a:cubicBezTo>
                    <a:pt x="359" y="171"/>
                    <a:pt x="365" y="171"/>
                    <a:pt x="365" y="177"/>
                  </a:cubicBezTo>
                  <a:cubicBezTo>
                    <a:pt x="353" y="177"/>
                    <a:pt x="353" y="171"/>
                    <a:pt x="347" y="171"/>
                  </a:cubicBezTo>
                  <a:cubicBezTo>
                    <a:pt x="341" y="171"/>
                    <a:pt x="347" y="177"/>
                    <a:pt x="341" y="177"/>
                  </a:cubicBezTo>
                  <a:cubicBezTo>
                    <a:pt x="347" y="177"/>
                    <a:pt x="353" y="182"/>
                    <a:pt x="353" y="177"/>
                  </a:cubicBezTo>
                  <a:cubicBezTo>
                    <a:pt x="359" y="182"/>
                    <a:pt x="347" y="182"/>
                    <a:pt x="347" y="188"/>
                  </a:cubicBezTo>
                  <a:cubicBezTo>
                    <a:pt x="341" y="194"/>
                    <a:pt x="335" y="200"/>
                    <a:pt x="329" y="200"/>
                  </a:cubicBezTo>
                  <a:lnTo>
                    <a:pt x="323" y="206"/>
                  </a:lnTo>
                  <a:cubicBezTo>
                    <a:pt x="318" y="200"/>
                    <a:pt x="318" y="212"/>
                    <a:pt x="312" y="206"/>
                  </a:cubicBezTo>
                  <a:cubicBezTo>
                    <a:pt x="306" y="206"/>
                    <a:pt x="312" y="212"/>
                    <a:pt x="306" y="212"/>
                  </a:cubicBezTo>
                  <a:cubicBezTo>
                    <a:pt x="306" y="224"/>
                    <a:pt x="300" y="224"/>
                    <a:pt x="300" y="235"/>
                  </a:cubicBezTo>
                  <a:close/>
                  <a:moveTo>
                    <a:pt x="453" y="112"/>
                  </a:moveTo>
                  <a:lnTo>
                    <a:pt x="453" y="112"/>
                  </a:lnTo>
                  <a:cubicBezTo>
                    <a:pt x="453" y="112"/>
                    <a:pt x="459" y="118"/>
                    <a:pt x="459" y="112"/>
                  </a:cubicBezTo>
                  <a:cubicBezTo>
                    <a:pt x="465" y="124"/>
                    <a:pt x="471" y="124"/>
                    <a:pt x="471" y="135"/>
                  </a:cubicBezTo>
                  <a:cubicBezTo>
                    <a:pt x="459" y="135"/>
                    <a:pt x="459" y="129"/>
                    <a:pt x="453" y="124"/>
                  </a:cubicBezTo>
                  <a:cubicBezTo>
                    <a:pt x="453" y="129"/>
                    <a:pt x="453" y="135"/>
                    <a:pt x="453" y="141"/>
                  </a:cubicBezTo>
                  <a:cubicBezTo>
                    <a:pt x="447" y="141"/>
                    <a:pt x="441" y="141"/>
                    <a:pt x="441" y="141"/>
                  </a:cubicBezTo>
                  <a:cubicBezTo>
                    <a:pt x="435" y="141"/>
                    <a:pt x="435" y="135"/>
                    <a:pt x="435" y="135"/>
                  </a:cubicBezTo>
                  <a:cubicBezTo>
                    <a:pt x="435" y="129"/>
                    <a:pt x="441" y="129"/>
                    <a:pt x="441" y="124"/>
                  </a:cubicBezTo>
                  <a:cubicBezTo>
                    <a:pt x="435" y="118"/>
                    <a:pt x="435" y="129"/>
                    <a:pt x="429" y="129"/>
                  </a:cubicBezTo>
                  <a:cubicBezTo>
                    <a:pt x="423" y="124"/>
                    <a:pt x="429" y="124"/>
                    <a:pt x="429" y="118"/>
                  </a:cubicBezTo>
                  <a:cubicBezTo>
                    <a:pt x="429" y="118"/>
                    <a:pt x="423" y="118"/>
                    <a:pt x="423" y="112"/>
                  </a:cubicBezTo>
                  <a:cubicBezTo>
                    <a:pt x="423" y="94"/>
                    <a:pt x="435" y="106"/>
                    <a:pt x="435" y="112"/>
                  </a:cubicBezTo>
                  <a:cubicBezTo>
                    <a:pt x="441" y="112"/>
                    <a:pt x="435" y="106"/>
                    <a:pt x="441" y="100"/>
                  </a:cubicBezTo>
                  <a:cubicBezTo>
                    <a:pt x="447" y="100"/>
                    <a:pt x="447" y="106"/>
                    <a:pt x="447" y="112"/>
                  </a:cubicBezTo>
                  <a:cubicBezTo>
                    <a:pt x="447" y="112"/>
                    <a:pt x="447" y="112"/>
                    <a:pt x="453" y="112"/>
                  </a:cubicBezTo>
                  <a:close/>
                  <a:moveTo>
                    <a:pt x="453" y="100"/>
                  </a:moveTo>
                  <a:lnTo>
                    <a:pt x="453" y="100"/>
                  </a:lnTo>
                  <a:cubicBezTo>
                    <a:pt x="465" y="100"/>
                    <a:pt x="477" y="100"/>
                    <a:pt x="488" y="100"/>
                  </a:cubicBezTo>
                  <a:cubicBezTo>
                    <a:pt x="488" y="106"/>
                    <a:pt x="482" y="106"/>
                    <a:pt x="482" y="112"/>
                  </a:cubicBezTo>
                  <a:cubicBezTo>
                    <a:pt x="471" y="112"/>
                    <a:pt x="459" y="106"/>
                    <a:pt x="453" y="106"/>
                  </a:cubicBezTo>
                  <a:lnTo>
                    <a:pt x="453" y="100"/>
                  </a:lnTo>
                  <a:close/>
                  <a:moveTo>
                    <a:pt x="382" y="282"/>
                  </a:moveTo>
                  <a:lnTo>
                    <a:pt x="382" y="282"/>
                  </a:lnTo>
                  <a:cubicBezTo>
                    <a:pt x="376" y="282"/>
                    <a:pt x="371" y="282"/>
                    <a:pt x="371" y="282"/>
                  </a:cubicBezTo>
                  <a:cubicBezTo>
                    <a:pt x="365" y="282"/>
                    <a:pt x="371" y="277"/>
                    <a:pt x="365" y="271"/>
                  </a:cubicBezTo>
                  <a:cubicBezTo>
                    <a:pt x="371" y="271"/>
                    <a:pt x="371" y="277"/>
                    <a:pt x="371" y="265"/>
                  </a:cubicBezTo>
                  <a:cubicBezTo>
                    <a:pt x="376" y="265"/>
                    <a:pt x="376" y="265"/>
                    <a:pt x="382" y="265"/>
                  </a:cubicBezTo>
                  <a:cubicBezTo>
                    <a:pt x="382" y="277"/>
                    <a:pt x="376" y="277"/>
                    <a:pt x="382" y="282"/>
                  </a:cubicBezTo>
                  <a:close/>
                  <a:moveTo>
                    <a:pt x="371" y="218"/>
                  </a:moveTo>
                  <a:lnTo>
                    <a:pt x="371" y="218"/>
                  </a:lnTo>
                  <a:cubicBezTo>
                    <a:pt x="365" y="218"/>
                    <a:pt x="365" y="212"/>
                    <a:pt x="359" y="212"/>
                  </a:cubicBezTo>
                  <a:cubicBezTo>
                    <a:pt x="359" y="206"/>
                    <a:pt x="365" y="206"/>
                    <a:pt x="365" y="206"/>
                  </a:cubicBezTo>
                  <a:cubicBezTo>
                    <a:pt x="359" y="206"/>
                    <a:pt x="359" y="206"/>
                    <a:pt x="359" y="206"/>
                  </a:cubicBezTo>
                  <a:cubicBezTo>
                    <a:pt x="359" y="200"/>
                    <a:pt x="365" y="200"/>
                    <a:pt x="365" y="194"/>
                  </a:cubicBezTo>
                  <a:cubicBezTo>
                    <a:pt x="365" y="194"/>
                    <a:pt x="365" y="200"/>
                    <a:pt x="371" y="200"/>
                  </a:cubicBezTo>
                  <a:cubicBezTo>
                    <a:pt x="376" y="200"/>
                    <a:pt x="376" y="200"/>
                    <a:pt x="382" y="200"/>
                  </a:cubicBezTo>
                  <a:cubicBezTo>
                    <a:pt x="382" y="206"/>
                    <a:pt x="388" y="206"/>
                    <a:pt x="388" y="218"/>
                  </a:cubicBezTo>
                  <a:lnTo>
                    <a:pt x="382" y="218"/>
                  </a:lnTo>
                  <a:cubicBezTo>
                    <a:pt x="376" y="218"/>
                    <a:pt x="371" y="218"/>
                    <a:pt x="371" y="218"/>
                  </a:cubicBezTo>
                  <a:close/>
                  <a:moveTo>
                    <a:pt x="553" y="147"/>
                  </a:moveTo>
                  <a:lnTo>
                    <a:pt x="553" y="147"/>
                  </a:lnTo>
                  <a:cubicBezTo>
                    <a:pt x="565" y="141"/>
                    <a:pt x="571" y="135"/>
                    <a:pt x="582" y="135"/>
                  </a:cubicBezTo>
                  <a:cubicBezTo>
                    <a:pt x="582" y="135"/>
                    <a:pt x="582" y="135"/>
                    <a:pt x="582" y="129"/>
                  </a:cubicBezTo>
                  <a:lnTo>
                    <a:pt x="588" y="129"/>
                  </a:lnTo>
                  <a:cubicBezTo>
                    <a:pt x="588" y="141"/>
                    <a:pt x="582" y="147"/>
                    <a:pt x="577" y="141"/>
                  </a:cubicBezTo>
                  <a:cubicBezTo>
                    <a:pt x="571" y="147"/>
                    <a:pt x="565" y="153"/>
                    <a:pt x="553" y="159"/>
                  </a:cubicBezTo>
                  <a:cubicBezTo>
                    <a:pt x="553" y="165"/>
                    <a:pt x="559" y="171"/>
                    <a:pt x="559" y="177"/>
                  </a:cubicBezTo>
                  <a:cubicBezTo>
                    <a:pt x="559" y="177"/>
                    <a:pt x="559" y="177"/>
                    <a:pt x="559" y="182"/>
                  </a:cubicBezTo>
                  <a:cubicBezTo>
                    <a:pt x="553" y="177"/>
                    <a:pt x="547" y="177"/>
                    <a:pt x="541" y="171"/>
                  </a:cubicBezTo>
                  <a:cubicBezTo>
                    <a:pt x="541" y="165"/>
                    <a:pt x="547" y="165"/>
                    <a:pt x="547" y="159"/>
                  </a:cubicBezTo>
                  <a:cubicBezTo>
                    <a:pt x="547" y="153"/>
                    <a:pt x="553" y="153"/>
                    <a:pt x="553" y="147"/>
                  </a:cubicBezTo>
                  <a:close/>
                  <a:moveTo>
                    <a:pt x="553" y="112"/>
                  </a:moveTo>
                  <a:lnTo>
                    <a:pt x="553" y="112"/>
                  </a:lnTo>
                  <a:cubicBezTo>
                    <a:pt x="553" y="100"/>
                    <a:pt x="565" y="100"/>
                    <a:pt x="565" y="106"/>
                  </a:cubicBezTo>
                  <a:cubicBezTo>
                    <a:pt x="559" y="106"/>
                    <a:pt x="559" y="112"/>
                    <a:pt x="553" y="112"/>
                  </a:cubicBezTo>
                  <a:close/>
                  <a:moveTo>
                    <a:pt x="646" y="106"/>
                  </a:moveTo>
                  <a:lnTo>
                    <a:pt x="646" y="106"/>
                  </a:lnTo>
                  <a:cubicBezTo>
                    <a:pt x="652" y="106"/>
                    <a:pt x="664" y="106"/>
                    <a:pt x="670" y="112"/>
                  </a:cubicBezTo>
                  <a:cubicBezTo>
                    <a:pt x="664" y="124"/>
                    <a:pt x="652" y="118"/>
                    <a:pt x="640" y="118"/>
                  </a:cubicBezTo>
                  <a:cubicBezTo>
                    <a:pt x="646" y="112"/>
                    <a:pt x="640" y="106"/>
                    <a:pt x="646" y="106"/>
                  </a:cubicBezTo>
                  <a:close/>
                  <a:moveTo>
                    <a:pt x="194" y="218"/>
                  </a:moveTo>
                  <a:lnTo>
                    <a:pt x="194" y="218"/>
                  </a:lnTo>
                  <a:cubicBezTo>
                    <a:pt x="188" y="230"/>
                    <a:pt x="182" y="212"/>
                    <a:pt x="182" y="224"/>
                  </a:cubicBezTo>
                  <a:cubicBezTo>
                    <a:pt x="176" y="224"/>
                    <a:pt x="170" y="224"/>
                    <a:pt x="170" y="218"/>
                  </a:cubicBezTo>
                  <a:cubicBezTo>
                    <a:pt x="176" y="224"/>
                    <a:pt x="176" y="212"/>
                    <a:pt x="176" y="212"/>
                  </a:cubicBezTo>
                  <a:cubicBezTo>
                    <a:pt x="182" y="212"/>
                    <a:pt x="182" y="212"/>
                    <a:pt x="188" y="212"/>
                  </a:cubicBezTo>
                  <a:cubicBezTo>
                    <a:pt x="188" y="218"/>
                    <a:pt x="188" y="218"/>
                    <a:pt x="194" y="218"/>
                  </a:cubicBezTo>
                  <a:close/>
                  <a:moveTo>
                    <a:pt x="217" y="447"/>
                  </a:moveTo>
                  <a:lnTo>
                    <a:pt x="217" y="447"/>
                  </a:lnTo>
                  <a:cubicBezTo>
                    <a:pt x="217" y="453"/>
                    <a:pt x="211" y="453"/>
                    <a:pt x="206" y="453"/>
                  </a:cubicBezTo>
                  <a:lnTo>
                    <a:pt x="206" y="447"/>
                  </a:lnTo>
                  <a:cubicBezTo>
                    <a:pt x="211" y="447"/>
                    <a:pt x="211" y="447"/>
                    <a:pt x="217" y="447"/>
                  </a:cubicBezTo>
                  <a:close/>
                  <a:moveTo>
                    <a:pt x="176" y="442"/>
                  </a:moveTo>
                  <a:lnTo>
                    <a:pt x="176" y="442"/>
                  </a:lnTo>
                  <a:cubicBezTo>
                    <a:pt x="170" y="442"/>
                    <a:pt x="170" y="436"/>
                    <a:pt x="164" y="436"/>
                  </a:cubicBezTo>
                  <a:cubicBezTo>
                    <a:pt x="159" y="430"/>
                    <a:pt x="159" y="436"/>
                    <a:pt x="153" y="436"/>
                  </a:cubicBezTo>
                  <a:cubicBezTo>
                    <a:pt x="153" y="430"/>
                    <a:pt x="153" y="430"/>
                    <a:pt x="153" y="430"/>
                  </a:cubicBezTo>
                  <a:cubicBezTo>
                    <a:pt x="164" y="430"/>
                    <a:pt x="170" y="430"/>
                    <a:pt x="176" y="430"/>
                  </a:cubicBezTo>
                  <a:cubicBezTo>
                    <a:pt x="176" y="436"/>
                    <a:pt x="182" y="436"/>
                    <a:pt x="182" y="436"/>
                  </a:cubicBezTo>
                  <a:cubicBezTo>
                    <a:pt x="182" y="436"/>
                    <a:pt x="188" y="436"/>
                    <a:pt x="188" y="442"/>
                  </a:cubicBezTo>
                  <a:cubicBezTo>
                    <a:pt x="194" y="442"/>
                    <a:pt x="200" y="442"/>
                    <a:pt x="206" y="453"/>
                  </a:cubicBezTo>
                  <a:cubicBezTo>
                    <a:pt x="200" y="453"/>
                    <a:pt x="194" y="447"/>
                    <a:pt x="194" y="453"/>
                  </a:cubicBezTo>
                  <a:cubicBezTo>
                    <a:pt x="194" y="453"/>
                    <a:pt x="188" y="447"/>
                    <a:pt x="188" y="453"/>
                  </a:cubicBezTo>
                  <a:cubicBezTo>
                    <a:pt x="182" y="447"/>
                    <a:pt x="182" y="442"/>
                    <a:pt x="188" y="442"/>
                  </a:cubicBezTo>
                  <a:cubicBezTo>
                    <a:pt x="188" y="442"/>
                    <a:pt x="182" y="442"/>
                    <a:pt x="176" y="442"/>
                  </a:cubicBezTo>
                  <a:close/>
                  <a:moveTo>
                    <a:pt x="182" y="453"/>
                  </a:moveTo>
                  <a:lnTo>
                    <a:pt x="182" y="453"/>
                  </a:lnTo>
                  <a:cubicBezTo>
                    <a:pt x="176" y="453"/>
                    <a:pt x="176" y="453"/>
                    <a:pt x="170" y="453"/>
                  </a:cubicBezTo>
                  <a:lnTo>
                    <a:pt x="170" y="447"/>
                  </a:lnTo>
                  <a:cubicBezTo>
                    <a:pt x="176" y="447"/>
                    <a:pt x="182" y="447"/>
                    <a:pt x="182" y="453"/>
                  </a:cubicBezTo>
                  <a:close/>
                  <a:moveTo>
                    <a:pt x="170" y="424"/>
                  </a:moveTo>
                  <a:lnTo>
                    <a:pt x="170" y="424"/>
                  </a:lnTo>
                  <a:lnTo>
                    <a:pt x="170" y="418"/>
                  </a:lnTo>
                  <a:cubicBezTo>
                    <a:pt x="176" y="418"/>
                    <a:pt x="176" y="418"/>
                    <a:pt x="176" y="424"/>
                  </a:cubicBezTo>
                  <a:lnTo>
                    <a:pt x="170" y="424"/>
                  </a:lnTo>
                  <a:close/>
                  <a:moveTo>
                    <a:pt x="182" y="418"/>
                  </a:moveTo>
                  <a:lnTo>
                    <a:pt x="182" y="418"/>
                  </a:lnTo>
                  <a:cubicBezTo>
                    <a:pt x="182" y="418"/>
                    <a:pt x="182" y="418"/>
                    <a:pt x="188" y="418"/>
                  </a:cubicBezTo>
                  <a:lnTo>
                    <a:pt x="188" y="424"/>
                  </a:lnTo>
                  <a:cubicBezTo>
                    <a:pt x="182" y="430"/>
                    <a:pt x="182" y="424"/>
                    <a:pt x="182" y="418"/>
                  </a:cubicBezTo>
                  <a:close/>
                  <a:moveTo>
                    <a:pt x="188" y="436"/>
                  </a:moveTo>
                  <a:lnTo>
                    <a:pt x="188" y="436"/>
                  </a:lnTo>
                  <a:cubicBezTo>
                    <a:pt x="188" y="430"/>
                    <a:pt x="188" y="430"/>
                    <a:pt x="188" y="424"/>
                  </a:cubicBezTo>
                  <a:cubicBezTo>
                    <a:pt x="194" y="424"/>
                    <a:pt x="194" y="430"/>
                    <a:pt x="194" y="430"/>
                  </a:cubicBezTo>
                  <a:cubicBezTo>
                    <a:pt x="194" y="430"/>
                    <a:pt x="200" y="430"/>
                    <a:pt x="200" y="436"/>
                  </a:cubicBezTo>
                  <a:cubicBezTo>
                    <a:pt x="200" y="436"/>
                    <a:pt x="188" y="436"/>
                    <a:pt x="194" y="430"/>
                  </a:cubicBezTo>
                  <a:lnTo>
                    <a:pt x="188" y="436"/>
                  </a:lnTo>
                  <a:close/>
                  <a:moveTo>
                    <a:pt x="846" y="565"/>
                  </a:moveTo>
                  <a:lnTo>
                    <a:pt x="846" y="565"/>
                  </a:lnTo>
                  <a:cubicBezTo>
                    <a:pt x="846" y="559"/>
                    <a:pt x="846" y="559"/>
                    <a:pt x="846" y="553"/>
                  </a:cubicBezTo>
                  <a:cubicBezTo>
                    <a:pt x="841" y="548"/>
                    <a:pt x="835" y="542"/>
                    <a:pt x="829" y="536"/>
                  </a:cubicBezTo>
                  <a:cubicBezTo>
                    <a:pt x="823" y="536"/>
                    <a:pt x="823" y="542"/>
                    <a:pt x="823" y="536"/>
                  </a:cubicBezTo>
                  <a:cubicBezTo>
                    <a:pt x="817" y="530"/>
                    <a:pt x="823" y="536"/>
                    <a:pt x="823" y="530"/>
                  </a:cubicBezTo>
                  <a:cubicBezTo>
                    <a:pt x="829" y="530"/>
                    <a:pt x="829" y="536"/>
                    <a:pt x="829" y="536"/>
                  </a:cubicBezTo>
                  <a:cubicBezTo>
                    <a:pt x="835" y="536"/>
                    <a:pt x="835" y="530"/>
                    <a:pt x="835" y="530"/>
                  </a:cubicBezTo>
                  <a:cubicBezTo>
                    <a:pt x="841" y="530"/>
                    <a:pt x="841" y="530"/>
                    <a:pt x="846" y="530"/>
                  </a:cubicBezTo>
                  <a:cubicBezTo>
                    <a:pt x="852" y="530"/>
                    <a:pt x="852" y="530"/>
                    <a:pt x="852" y="536"/>
                  </a:cubicBezTo>
                  <a:cubicBezTo>
                    <a:pt x="852" y="542"/>
                    <a:pt x="846" y="553"/>
                    <a:pt x="846" y="5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43"/>
            <p:cNvSpPr>
              <a:spLocks/>
            </p:cNvSpPr>
            <p:nvPr/>
          </p:nvSpPr>
          <p:spPr bwMode="auto">
            <a:xfrm>
              <a:off x="2959599" y="2782665"/>
              <a:ext cx="993" cy="1985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6 h 7"/>
                <a:gd name="T6" fmla="*/ 0 w 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"/>
                  </a:cubicBez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44"/>
            <p:cNvSpPr>
              <a:spLocks/>
            </p:cNvSpPr>
            <p:nvPr/>
          </p:nvSpPr>
          <p:spPr bwMode="auto">
            <a:xfrm>
              <a:off x="3087605" y="2829306"/>
              <a:ext cx="1985" cy="2977"/>
            </a:xfrm>
            <a:custGeom>
              <a:avLst/>
              <a:gdLst>
                <a:gd name="T0" fmla="*/ 6 w 7"/>
                <a:gd name="T1" fmla="*/ 6 h 13"/>
                <a:gd name="T2" fmla="*/ 6 w 7"/>
                <a:gd name="T3" fmla="*/ 6 h 13"/>
                <a:gd name="T4" fmla="*/ 6 w 7"/>
                <a:gd name="T5" fmla="*/ 0 h 13"/>
                <a:gd name="T6" fmla="*/ 0 w 7"/>
                <a:gd name="T7" fmla="*/ 6 h 13"/>
                <a:gd name="T8" fmla="*/ 6 w 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6" y="6"/>
                    <a:pt x="6" y="6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45"/>
            <p:cNvSpPr>
              <a:spLocks/>
            </p:cNvSpPr>
            <p:nvPr/>
          </p:nvSpPr>
          <p:spPr bwMode="auto">
            <a:xfrm>
              <a:off x="3071729" y="2786634"/>
              <a:ext cx="992" cy="99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46"/>
            <p:cNvSpPr>
              <a:spLocks/>
            </p:cNvSpPr>
            <p:nvPr/>
          </p:nvSpPr>
          <p:spPr bwMode="auto">
            <a:xfrm>
              <a:off x="3071729" y="2785643"/>
              <a:ext cx="1985" cy="1985"/>
            </a:xfrm>
            <a:custGeom>
              <a:avLst/>
              <a:gdLst>
                <a:gd name="T0" fmla="*/ 6 w 7"/>
                <a:gd name="T1" fmla="*/ 6 h 7"/>
                <a:gd name="T2" fmla="*/ 6 w 7"/>
                <a:gd name="T3" fmla="*/ 6 h 7"/>
                <a:gd name="T4" fmla="*/ 6 w 7"/>
                <a:gd name="T5" fmla="*/ 0 h 7"/>
                <a:gd name="T6" fmla="*/ 6 w 7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6" y="6"/>
                  </a:moveTo>
                  <a:lnTo>
                    <a:pt x="6" y="6"/>
                  </a:lnTo>
                  <a:lnTo>
                    <a:pt x="6" y="0"/>
                  </a:lnTo>
                  <a:cubicBezTo>
                    <a:pt x="6" y="0"/>
                    <a:pt x="0" y="0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47"/>
            <p:cNvSpPr>
              <a:spLocks/>
            </p:cNvSpPr>
            <p:nvPr/>
          </p:nvSpPr>
          <p:spPr bwMode="auto">
            <a:xfrm>
              <a:off x="3050890" y="2791597"/>
              <a:ext cx="2978" cy="1985"/>
            </a:xfrm>
            <a:custGeom>
              <a:avLst/>
              <a:gdLst>
                <a:gd name="T0" fmla="*/ 0 w 12"/>
                <a:gd name="T1" fmla="*/ 0 h 7"/>
                <a:gd name="T2" fmla="*/ 0 w 12"/>
                <a:gd name="T3" fmla="*/ 0 h 7"/>
                <a:gd name="T4" fmla="*/ 6 w 12"/>
                <a:gd name="T5" fmla="*/ 6 h 7"/>
                <a:gd name="T6" fmla="*/ 0 w 1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6" y="6"/>
                    <a:pt x="6" y="6"/>
                  </a:cubicBezTo>
                  <a:cubicBezTo>
                    <a:pt x="11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48"/>
            <p:cNvSpPr>
              <a:spLocks/>
            </p:cNvSpPr>
            <p:nvPr/>
          </p:nvSpPr>
          <p:spPr bwMode="auto">
            <a:xfrm>
              <a:off x="2929830" y="2843199"/>
              <a:ext cx="993" cy="9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49"/>
            <p:cNvSpPr>
              <a:spLocks/>
            </p:cNvSpPr>
            <p:nvPr/>
          </p:nvSpPr>
          <p:spPr bwMode="auto">
            <a:xfrm>
              <a:off x="3011198" y="2826329"/>
              <a:ext cx="993" cy="99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50"/>
            <p:cNvSpPr>
              <a:spLocks/>
            </p:cNvSpPr>
            <p:nvPr/>
          </p:nvSpPr>
          <p:spPr bwMode="auto">
            <a:xfrm>
              <a:off x="3011199" y="2797550"/>
              <a:ext cx="9923" cy="15878"/>
            </a:xfrm>
            <a:custGeom>
              <a:avLst/>
              <a:gdLst>
                <a:gd name="T0" fmla="*/ 42 w 43"/>
                <a:gd name="T1" fmla="*/ 0 h 72"/>
                <a:gd name="T2" fmla="*/ 42 w 43"/>
                <a:gd name="T3" fmla="*/ 0 h 72"/>
                <a:gd name="T4" fmla="*/ 24 w 43"/>
                <a:gd name="T5" fmla="*/ 29 h 72"/>
                <a:gd name="T6" fmla="*/ 24 w 43"/>
                <a:gd name="T7" fmla="*/ 41 h 72"/>
                <a:gd name="T8" fmla="*/ 18 w 43"/>
                <a:gd name="T9" fmla="*/ 59 h 72"/>
                <a:gd name="T10" fmla="*/ 0 w 43"/>
                <a:gd name="T11" fmla="*/ 47 h 72"/>
                <a:gd name="T12" fmla="*/ 6 w 43"/>
                <a:gd name="T13" fmla="*/ 59 h 72"/>
                <a:gd name="T14" fmla="*/ 6 w 43"/>
                <a:gd name="T15" fmla="*/ 65 h 72"/>
                <a:gd name="T16" fmla="*/ 12 w 43"/>
                <a:gd name="T17" fmla="*/ 65 h 72"/>
                <a:gd name="T18" fmla="*/ 18 w 43"/>
                <a:gd name="T19" fmla="*/ 65 h 72"/>
                <a:gd name="T20" fmla="*/ 30 w 43"/>
                <a:gd name="T21" fmla="*/ 65 h 72"/>
                <a:gd name="T22" fmla="*/ 36 w 43"/>
                <a:gd name="T23" fmla="*/ 41 h 72"/>
                <a:gd name="T24" fmla="*/ 42 w 43"/>
                <a:gd name="T25" fmla="*/ 47 h 72"/>
                <a:gd name="T26" fmla="*/ 42 w 43"/>
                <a:gd name="T27" fmla="*/ 29 h 72"/>
                <a:gd name="T28" fmla="*/ 30 w 43"/>
                <a:gd name="T29" fmla="*/ 24 h 72"/>
                <a:gd name="T30" fmla="*/ 42 w 43"/>
                <a:gd name="T3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72">
                  <a:moveTo>
                    <a:pt x="42" y="0"/>
                  </a:moveTo>
                  <a:lnTo>
                    <a:pt x="42" y="0"/>
                  </a:lnTo>
                  <a:cubicBezTo>
                    <a:pt x="36" y="12"/>
                    <a:pt x="24" y="18"/>
                    <a:pt x="24" y="29"/>
                  </a:cubicBezTo>
                  <a:cubicBezTo>
                    <a:pt x="24" y="35"/>
                    <a:pt x="24" y="35"/>
                    <a:pt x="24" y="41"/>
                  </a:cubicBezTo>
                  <a:cubicBezTo>
                    <a:pt x="24" y="47"/>
                    <a:pt x="24" y="53"/>
                    <a:pt x="18" y="59"/>
                  </a:cubicBezTo>
                  <a:cubicBezTo>
                    <a:pt x="6" y="71"/>
                    <a:pt x="6" y="47"/>
                    <a:pt x="0" y="47"/>
                  </a:cubicBezTo>
                  <a:cubicBezTo>
                    <a:pt x="0" y="53"/>
                    <a:pt x="6" y="59"/>
                    <a:pt x="6" y="59"/>
                  </a:cubicBezTo>
                  <a:lnTo>
                    <a:pt x="6" y="65"/>
                  </a:lnTo>
                  <a:lnTo>
                    <a:pt x="12" y="65"/>
                  </a:lnTo>
                  <a:lnTo>
                    <a:pt x="18" y="65"/>
                  </a:lnTo>
                  <a:cubicBezTo>
                    <a:pt x="24" y="65"/>
                    <a:pt x="24" y="65"/>
                    <a:pt x="30" y="65"/>
                  </a:cubicBezTo>
                  <a:cubicBezTo>
                    <a:pt x="36" y="59"/>
                    <a:pt x="36" y="47"/>
                    <a:pt x="36" y="41"/>
                  </a:cubicBezTo>
                  <a:cubicBezTo>
                    <a:pt x="42" y="41"/>
                    <a:pt x="36" y="47"/>
                    <a:pt x="42" y="47"/>
                  </a:cubicBezTo>
                  <a:cubicBezTo>
                    <a:pt x="42" y="41"/>
                    <a:pt x="42" y="35"/>
                    <a:pt x="42" y="29"/>
                  </a:cubicBezTo>
                  <a:cubicBezTo>
                    <a:pt x="36" y="29"/>
                    <a:pt x="36" y="29"/>
                    <a:pt x="30" y="24"/>
                  </a:cubicBezTo>
                  <a:cubicBezTo>
                    <a:pt x="30" y="12"/>
                    <a:pt x="42" y="12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51"/>
            <p:cNvSpPr>
              <a:spLocks/>
            </p:cNvSpPr>
            <p:nvPr/>
          </p:nvSpPr>
          <p:spPr bwMode="auto">
            <a:xfrm>
              <a:off x="2968531" y="2813428"/>
              <a:ext cx="1985" cy="992"/>
            </a:xfrm>
            <a:custGeom>
              <a:avLst/>
              <a:gdLst>
                <a:gd name="T0" fmla="*/ 6 w 7"/>
                <a:gd name="T1" fmla="*/ 0 h 6"/>
                <a:gd name="T2" fmla="*/ 6 w 7"/>
                <a:gd name="T3" fmla="*/ 0 h 6"/>
                <a:gd name="T4" fmla="*/ 6 w 7"/>
                <a:gd name="T5" fmla="*/ 5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52"/>
            <p:cNvSpPr>
              <a:spLocks/>
            </p:cNvSpPr>
            <p:nvPr/>
          </p:nvSpPr>
          <p:spPr bwMode="auto">
            <a:xfrm>
              <a:off x="3080659" y="2849153"/>
              <a:ext cx="2978" cy="3969"/>
            </a:xfrm>
            <a:custGeom>
              <a:avLst/>
              <a:gdLst>
                <a:gd name="T0" fmla="*/ 0 w 12"/>
                <a:gd name="T1" fmla="*/ 6 h 18"/>
                <a:gd name="T2" fmla="*/ 0 w 12"/>
                <a:gd name="T3" fmla="*/ 6 h 18"/>
                <a:gd name="T4" fmla="*/ 5 w 12"/>
                <a:gd name="T5" fmla="*/ 17 h 18"/>
                <a:gd name="T6" fmla="*/ 11 w 12"/>
                <a:gd name="T7" fmla="*/ 17 h 18"/>
                <a:gd name="T8" fmla="*/ 11 w 12"/>
                <a:gd name="T9" fmla="*/ 6 h 18"/>
                <a:gd name="T10" fmla="*/ 0 w 12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0" y="6"/>
                  </a:moveTo>
                  <a:lnTo>
                    <a:pt x="0" y="6"/>
                  </a:lnTo>
                  <a:cubicBezTo>
                    <a:pt x="0" y="11"/>
                    <a:pt x="5" y="11"/>
                    <a:pt x="5" y="17"/>
                  </a:cubicBezTo>
                  <a:lnTo>
                    <a:pt x="11" y="17"/>
                  </a:lnTo>
                  <a:cubicBezTo>
                    <a:pt x="11" y="11"/>
                    <a:pt x="5" y="11"/>
                    <a:pt x="11" y="6"/>
                  </a:cubicBezTo>
                  <a:cubicBezTo>
                    <a:pt x="5" y="11"/>
                    <a:pt x="5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53"/>
            <p:cNvSpPr>
              <a:spLocks/>
            </p:cNvSpPr>
            <p:nvPr/>
          </p:nvSpPr>
          <p:spPr bwMode="auto">
            <a:xfrm>
              <a:off x="3027075" y="2795566"/>
              <a:ext cx="3969" cy="3969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6 w 19"/>
                <a:gd name="T5" fmla="*/ 12 h 19"/>
                <a:gd name="T6" fmla="*/ 12 w 19"/>
                <a:gd name="T7" fmla="*/ 6 h 19"/>
                <a:gd name="T8" fmla="*/ 18 w 19"/>
                <a:gd name="T9" fmla="*/ 0 h 19"/>
                <a:gd name="T10" fmla="*/ 0 w 1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8"/>
                    <a:pt x="6" y="12"/>
                  </a:cubicBezTo>
                  <a:cubicBezTo>
                    <a:pt x="12" y="12"/>
                    <a:pt x="6" y="12"/>
                    <a:pt x="12" y="6"/>
                  </a:cubicBezTo>
                  <a:cubicBezTo>
                    <a:pt x="12" y="6"/>
                    <a:pt x="18" y="6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54"/>
            <p:cNvSpPr>
              <a:spLocks/>
            </p:cNvSpPr>
            <p:nvPr/>
          </p:nvSpPr>
          <p:spPr bwMode="auto">
            <a:xfrm>
              <a:off x="3023106" y="2790603"/>
              <a:ext cx="1985" cy="993"/>
            </a:xfrm>
            <a:custGeom>
              <a:avLst/>
              <a:gdLst>
                <a:gd name="T0" fmla="*/ 6 w 7"/>
                <a:gd name="T1" fmla="*/ 5 h 6"/>
                <a:gd name="T2" fmla="*/ 6 w 7"/>
                <a:gd name="T3" fmla="*/ 5 h 6"/>
                <a:gd name="T4" fmla="*/ 6 w 7"/>
                <a:gd name="T5" fmla="*/ 0 h 6"/>
                <a:gd name="T6" fmla="*/ 6 w 7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5"/>
                  </a:moveTo>
                  <a:lnTo>
                    <a:pt x="6" y="5"/>
                  </a:ln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55"/>
            <p:cNvSpPr>
              <a:spLocks/>
            </p:cNvSpPr>
            <p:nvPr/>
          </p:nvSpPr>
          <p:spPr bwMode="auto">
            <a:xfrm>
              <a:off x="3029059" y="2843199"/>
              <a:ext cx="993" cy="9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56"/>
            <p:cNvSpPr>
              <a:spLocks/>
            </p:cNvSpPr>
            <p:nvPr/>
          </p:nvSpPr>
          <p:spPr bwMode="auto">
            <a:xfrm>
              <a:off x="3029059" y="2798542"/>
              <a:ext cx="993" cy="99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57"/>
            <p:cNvSpPr>
              <a:spLocks/>
            </p:cNvSpPr>
            <p:nvPr/>
          </p:nvSpPr>
          <p:spPr bwMode="auto">
            <a:xfrm>
              <a:off x="3050890" y="2791597"/>
              <a:ext cx="993" cy="99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58"/>
            <p:cNvSpPr>
              <a:spLocks/>
            </p:cNvSpPr>
            <p:nvPr/>
          </p:nvSpPr>
          <p:spPr bwMode="auto">
            <a:xfrm>
              <a:off x="3022114" y="2803505"/>
              <a:ext cx="992" cy="1985"/>
            </a:xfrm>
            <a:custGeom>
              <a:avLst/>
              <a:gdLst>
                <a:gd name="T0" fmla="*/ 0 w 6"/>
                <a:gd name="T1" fmla="*/ 6 h 7"/>
                <a:gd name="T2" fmla="*/ 0 w 6"/>
                <a:gd name="T3" fmla="*/ 6 h 7"/>
                <a:gd name="T4" fmla="*/ 5 w 6"/>
                <a:gd name="T5" fmla="*/ 0 h 7"/>
                <a:gd name="T6" fmla="*/ 0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6"/>
                  </a:moveTo>
                  <a:lnTo>
                    <a:pt x="0" y="6"/>
                  </a:lnTo>
                  <a:cubicBezTo>
                    <a:pt x="0" y="6"/>
                    <a:pt x="5" y="6"/>
                    <a:pt x="5" y="0"/>
                  </a:cubicBezTo>
                  <a:cubicBezTo>
                    <a:pt x="5" y="6"/>
                    <a:pt x="0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59"/>
            <p:cNvSpPr>
              <a:spLocks/>
            </p:cNvSpPr>
            <p:nvPr/>
          </p:nvSpPr>
          <p:spPr bwMode="auto">
            <a:xfrm>
              <a:off x="3072721" y="2785643"/>
              <a:ext cx="1985" cy="992"/>
            </a:xfrm>
            <a:custGeom>
              <a:avLst/>
              <a:gdLst>
                <a:gd name="T0" fmla="*/ 0 w 7"/>
                <a:gd name="T1" fmla="*/ 0 h 1"/>
                <a:gd name="T2" fmla="*/ 0 w 7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0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60"/>
            <p:cNvSpPr>
              <a:spLocks/>
            </p:cNvSpPr>
            <p:nvPr/>
          </p:nvSpPr>
          <p:spPr bwMode="auto">
            <a:xfrm>
              <a:off x="2991353" y="2770757"/>
              <a:ext cx="5954" cy="2978"/>
            </a:xfrm>
            <a:custGeom>
              <a:avLst/>
              <a:gdLst>
                <a:gd name="T0" fmla="*/ 18 w 25"/>
                <a:gd name="T1" fmla="*/ 12 h 13"/>
                <a:gd name="T2" fmla="*/ 18 w 25"/>
                <a:gd name="T3" fmla="*/ 12 h 13"/>
                <a:gd name="T4" fmla="*/ 24 w 25"/>
                <a:gd name="T5" fmla="*/ 0 h 13"/>
                <a:gd name="T6" fmla="*/ 0 w 25"/>
                <a:gd name="T7" fmla="*/ 6 h 13"/>
                <a:gd name="T8" fmla="*/ 18 w 25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3">
                  <a:moveTo>
                    <a:pt x="18" y="12"/>
                  </a:moveTo>
                  <a:lnTo>
                    <a:pt x="18" y="12"/>
                  </a:lnTo>
                  <a:cubicBezTo>
                    <a:pt x="24" y="6"/>
                    <a:pt x="24" y="6"/>
                    <a:pt x="24" y="0"/>
                  </a:cubicBezTo>
                  <a:cubicBezTo>
                    <a:pt x="18" y="0"/>
                    <a:pt x="6" y="0"/>
                    <a:pt x="0" y="6"/>
                  </a:cubicBezTo>
                  <a:cubicBezTo>
                    <a:pt x="6" y="6"/>
                    <a:pt x="12" y="6"/>
                    <a:pt x="18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61"/>
            <p:cNvSpPr>
              <a:spLocks/>
            </p:cNvSpPr>
            <p:nvPr/>
          </p:nvSpPr>
          <p:spPr bwMode="auto">
            <a:xfrm>
              <a:off x="2993337" y="2786634"/>
              <a:ext cx="1985" cy="1985"/>
            </a:xfrm>
            <a:custGeom>
              <a:avLst/>
              <a:gdLst>
                <a:gd name="T0" fmla="*/ 0 w 7"/>
                <a:gd name="T1" fmla="*/ 6 h 7"/>
                <a:gd name="T2" fmla="*/ 0 w 7"/>
                <a:gd name="T3" fmla="*/ 6 h 7"/>
                <a:gd name="T4" fmla="*/ 6 w 7"/>
                <a:gd name="T5" fmla="*/ 0 h 7"/>
                <a:gd name="T6" fmla="*/ 0 w 7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lnTo>
                    <a:pt x="0" y="6"/>
                  </a:lnTo>
                  <a:cubicBezTo>
                    <a:pt x="6" y="6"/>
                    <a:pt x="6" y="0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62"/>
            <p:cNvSpPr>
              <a:spLocks/>
            </p:cNvSpPr>
            <p:nvPr/>
          </p:nvSpPr>
          <p:spPr bwMode="auto">
            <a:xfrm>
              <a:off x="2928839" y="2841215"/>
              <a:ext cx="1985" cy="2977"/>
            </a:xfrm>
            <a:custGeom>
              <a:avLst/>
              <a:gdLst>
                <a:gd name="T0" fmla="*/ 6 w 7"/>
                <a:gd name="T1" fmla="*/ 6 h 13"/>
                <a:gd name="T2" fmla="*/ 6 w 7"/>
                <a:gd name="T3" fmla="*/ 6 h 13"/>
                <a:gd name="T4" fmla="*/ 0 w 7"/>
                <a:gd name="T5" fmla="*/ 0 h 13"/>
                <a:gd name="T6" fmla="*/ 6 w 7"/>
                <a:gd name="T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0" y="6"/>
                    <a:pt x="0" y="0"/>
                    <a:pt x="0" y="0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63"/>
            <p:cNvSpPr>
              <a:spLocks/>
            </p:cNvSpPr>
            <p:nvPr/>
          </p:nvSpPr>
          <p:spPr bwMode="auto">
            <a:xfrm>
              <a:off x="2928839" y="2839230"/>
              <a:ext cx="992" cy="1985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6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64"/>
            <p:cNvSpPr>
              <a:spLocks/>
            </p:cNvSpPr>
            <p:nvPr/>
          </p:nvSpPr>
          <p:spPr bwMode="auto">
            <a:xfrm>
              <a:off x="2746256" y="5218907"/>
              <a:ext cx="562630" cy="561675"/>
            </a:xfrm>
            <a:custGeom>
              <a:avLst/>
              <a:gdLst>
                <a:gd name="T0" fmla="*/ 2501 w 2502"/>
                <a:gd name="T1" fmla="*/ 1249 h 2498"/>
                <a:gd name="T2" fmla="*/ 2501 w 2502"/>
                <a:gd name="T3" fmla="*/ 1249 h 2498"/>
                <a:gd name="T4" fmla="*/ 1248 w 2502"/>
                <a:gd name="T5" fmla="*/ 0 h 2498"/>
                <a:gd name="T6" fmla="*/ 0 w 2502"/>
                <a:gd name="T7" fmla="*/ 1249 h 2498"/>
                <a:gd name="T8" fmla="*/ 1248 w 2502"/>
                <a:gd name="T9" fmla="*/ 2497 h 2498"/>
                <a:gd name="T10" fmla="*/ 2501 w 2502"/>
                <a:gd name="T11" fmla="*/ 1249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2" h="2498">
                  <a:moveTo>
                    <a:pt x="2501" y="1249"/>
                  </a:moveTo>
                  <a:lnTo>
                    <a:pt x="2501" y="1249"/>
                  </a:lnTo>
                  <a:cubicBezTo>
                    <a:pt x="2501" y="560"/>
                    <a:pt x="1942" y="0"/>
                    <a:pt x="1248" y="0"/>
                  </a:cubicBezTo>
                  <a:cubicBezTo>
                    <a:pt x="559" y="0"/>
                    <a:pt x="0" y="560"/>
                    <a:pt x="0" y="1249"/>
                  </a:cubicBezTo>
                  <a:cubicBezTo>
                    <a:pt x="0" y="1937"/>
                    <a:pt x="559" y="2497"/>
                    <a:pt x="1248" y="2497"/>
                  </a:cubicBezTo>
                  <a:cubicBezTo>
                    <a:pt x="1942" y="2497"/>
                    <a:pt x="2501" y="1937"/>
                    <a:pt x="2501" y="12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65"/>
            <p:cNvSpPr>
              <a:spLocks/>
            </p:cNvSpPr>
            <p:nvPr/>
          </p:nvSpPr>
          <p:spPr bwMode="auto">
            <a:xfrm>
              <a:off x="2878232" y="5495775"/>
              <a:ext cx="303642" cy="129007"/>
            </a:xfrm>
            <a:custGeom>
              <a:avLst/>
              <a:gdLst>
                <a:gd name="T0" fmla="*/ 1272 w 1349"/>
                <a:gd name="T1" fmla="*/ 65 h 572"/>
                <a:gd name="T2" fmla="*/ 1272 w 1349"/>
                <a:gd name="T3" fmla="*/ 65 h 572"/>
                <a:gd name="T4" fmla="*/ 666 w 1349"/>
                <a:gd name="T5" fmla="*/ 0 h 572"/>
                <a:gd name="T6" fmla="*/ 0 w 1349"/>
                <a:gd name="T7" fmla="*/ 88 h 572"/>
                <a:gd name="T8" fmla="*/ 0 w 1349"/>
                <a:gd name="T9" fmla="*/ 571 h 572"/>
                <a:gd name="T10" fmla="*/ 672 w 1349"/>
                <a:gd name="T11" fmla="*/ 483 h 572"/>
                <a:gd name="T12" fmla="*/ 672 w 1349"/>
                <a:gd name="T13" fmla="*/ 483 h 572"/>
                <a:gd name="T14" fmla="*/ 1236 w 1349"/>
                <a:gd name="T15" fmla="*/ 547 h 572"/>
                <a:gd name="T16" fmla="*/ 1348 w 1349"/>
                <a:gd name="T17" fmla="*/ 571 h 572"/>
                <a:gd name="T18" fmla="*/ 1348 w 1349"/>
                <a:gd name="T19" fmla="*/ 571 h 572"/>
                <a:gd name="T20" fmla="*/ 1348 w 1349"/>
                <a:gd name="T21" fmla="*/ 88 h 572"/>
                <a:gd name="T22" fmla="*/ 1348 w 1349"/>
                <a:gd name="T23" fmla="*/ 88 h 572"/>
                <a:gd name="T24" fmla="*/ 1272 w 1349"/>
                <a:gd name="T25" fmla="*/ 65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572">
                  <a:moveTo>
                    <a:pt x="1272" y="65"/>
                  </a:moveTo>
                  <a:lnTo>
                    <a:pt x="1272" y="65"/>
                  </a:lnTo>
                  <a:cubicBezTo>
                    <a:pt x="1171" y="41"/>
                    <a:pt x="959" y="0"/>
                    <a:pt x="666" y="0"/>
                  </a:cubicBezTo>
                  <a:cubicBezTo>
                    <a:pt x="236" y="0"/>
                    <a:pt x="0" y="88"/>
                    <a:pt x="0" y="8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324" y="483"/>
                    <a:pt x="672" y="483"/>
                  </a:cubicBezTo>
                  <a:lnTo>
                    <a:pt x="672" y="483"/>
                  </a:lnTo>
                  <a:cubicBezTo>
                    <a:pt x="895" y="483"/>
                    <a:pt x="1112" y="524"/>
                    <a:pt x="1236" y="547"/>
                  </a:cubicBezTo>
                  <a:cubicBezTo>
                    <a:pt x="1307" y="559"/>
                    <a:pt x="1348" y="571"/>
                    <a:pt x="1348" y="571"/>
                  </a:cubicBezTo>
                  <a:lnTo>
                    <a:pt x="1348" y="571"/>
                  </a:lnTo>
                  <a:cubicBezTo>
                    <a:pt x="1348" y="88"/>
                    <a:pt x="1348" y="88"/>
                    <a:pt x="1348" y="88"/>
                  </a:cubicBezTo>
                  <a:lnTo>
                    <a:pt x="1348" y="88"/>
                  </a:lnTo>
                  <a:cubicBezTo>
                    <a:pt x="1348" y="88"/>
                    <a:pt x="1319" y="77"/>
                    <a:pt x="1272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66"/>
            <p:cNvSpPr>
              <a:spLocks/>
            </p:cNvSpPr>
            <p:nvPr/>
          </p:nvSpPr>
          <p:spPr bwMode="auto">
            <a:xfrm>
              <a:off x="2775033" y="5375699"/>
              <a:ext cx="509047" cy="154808"/>
            </a:xfrm>
            <a:custGeom>
              <a:avLst/>
              <a:gdLst>
                <a:gd name="T0" fmla="*/ 436 w 2261"/>
                <a:gd name="T1" fmla="*/ 601 h 690"/>
                <a:gd name="T2" fmla="*/ 436 w 2261"/>
                <a:gd name="T3" fmla="*/ 601 h 690"/>
                <a:gd name="T4" fmla="*/ 1149 w 2261"/>
                <a:gd name="T5" fmla="*/ 506 h 690"/>
                <a:gd name="T6" fmla="*/ 1795 w 2261"/>
                <a:gd name="T7" fmla="*/ 577 h 690"/>
                <a:gd name="T8" fmla="*/ 1872 w 2261"/>
                <a:gd name="T9" fmla="*/ 601 h 690"/>
                <a:gd name="T10" fmla="*/ 1872 w 2261"/>
                <a:gd name="T11" fmla="*/ 601 h 690"/>
                <a:gd name="T12" fmla="*/ 1872 w 2261"/>
                <a:gd name="T13" fmla="*/ 665 h 690"/>
                <a:gd name="T14" fmla="*/ 2260 w 2261"/>
                <a:gd name="T15" fmla="*/ 495 h 690"/>
                <a:gd name="T16" fmla="*/ 1131 w 2261"/>
                <a:gd name="T17" fmla="*/ 0 h 690"/>
                <a:gd name="T18" fmla="*/ 0 w 2261"/>
                <a:gd name="T19" fmla="*/ 495 h 690"/>
                <a:gd name="T20" fmla="*/ 436 w 2261"/>
                <a:gd name="T21" fmla="*/ 689 h 690"/>
                <a:gd name="T22" fmla="*/ 436 w 2261"/>
                <a:gd name="T23" fmla="*/ 601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1" h="690">
                  <a:moveTo>
                    <a:pt x="436" y="601"/>
                  </a:moveTo>
                  <a:lnTo>
                    <a:pt x="436" y="601"/>
                  </a:lnTo>
                  <a:cubicBezTo>
                    <a:pt x="436" y="601"/>
                    <a:pt x="689" y="506"/>
                    <a:pt x="1149" y="506"/>
                  </a:cubicBezTo>
                  <a:cubicBezTo>
                    <a:pt x="1465" y="506"/>
                    <a:pt x="1683" y="548"/>
                    <a:pt x="1795" y="577"/>
                  </a:cubicBezTo>
                  <a:cubicBezTo>
                    <a:pt x="1842" y="589"/>
                    <a:pt x="1872" y="601"/>
                    <a:pt x="1872" y="601"/>
                  </a:cubicBezTo>
                  <a:lnTo>
                    <a:pt x="1872" y="601"/>
                  </a:lnTo>
                  <a:cubicBezTo>
                    <a:pt x="1872" y="665"/>
                    <a:pt x="1872" y="665"/>
                    <a:pt x="1872" y="665"/>
                  </a:cubicBezTo>
                  <a:cubicBezTo>
                    <a:pt x="2260" y="495"/>
                    <a:pt x="2260" y="495"/>
                    <a:pt x="2260" y="495"/>
                  </a:cubicBezTo>
                  <a:cubicBezTo>
                    <a:pt x="1131" y="0"/>
                    <a:pt x="1131" y="0"/>
                    <a:pt x="1131" y="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436" y="689"/>
                    <a:pt x="436" y="689"/>
                    <a:pt x="436" y="689"/>
                  </a:cubicBezTo>
                  <a:lnTo>
                    <a:pt x="436" y="60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67"/>
            <p:cNvSpPr>
              <a:spLocks/>
            </p:cNvSpPr>
            <p:nvPr/>
          </p:nvSpPr>
          <p:spPr bwMode="auto">
            <a:xfrm>
              <a:off x="3209657" y="5459058"/>
              <a:ext cx="28777" cy="156793"/>
            </a:xfrm>
            <a:custGeom>
              <a:avLst/>
              <a:gdLst>
                <a:gd name="T0" fmla="*/ 129 w 130"/>
                <a:gd name="T1" fmla="*/ 648 h 696"/>
                <a:gd name="T2" fmla="*/ 129 w 130"/>
                <a:gd name="T3" fmla="*/ 648 h 696"/>
                <a:gd name="T4" fmla="*/ 100 w 130"/>
                <a:gd name="T5" fmla="*/ 506 h 696"/>
                <a:gd name="T6" fmla="*/ 82 w 130"/>
                <a:gd name="T7" fmla="*/ 477 h 696"/>
                <a:gd name="T8" fmla="*/ 82 w 130"/>
                <a:gd name="T9" fmla="*/ 447 h 696"/>
                <a:gd name="T10" fmla="*/ 100 w 130"/>
                <a:gd name="T11" fmla="*/ 412 h 696"/>
                <a:gd name="T12" fmla="*/ 76 w 130"/>
                <a:gd name="T13" fmla="*/ 377 h 696"/>
                <a:gd name="T14" fmla="*/ 76 w 130"/>
                <a:gd name="T15" fmla="*/ 18 h 696"/>
                <a:gd name="T16" fmla="*/ 64 w 130"/>
                <a:gd name="T17" fmla="*/ 0 h 696"/>
                <a:gd name="T18" fmla="*/ 53 w 130"/>
                <a:gd name="T19" fmla="*/ 18 h 696"/>
                <a:gd name="T20" fmla="*/ 53 w 130"/>
                <a:gd name="T21" fmla="*/ 377 h 696"/>
                <a:gd name="T22" fmla="*/ 29 w 130"/>
                <a:gd name="T23" fmla="*/ 412 h 696"/>
                <a:gd name="T24" fmla="*/ 47 w 130"/>
                <a:gd name="T25" fmla="*/ 447 h 696"/>
                <a:gd name="T26" fmla="*/ 47 w 130"/>
                <a:gd name="T27" fmla="*/ 477 h 696"/>
                <a:gd name="T28" fmla="*/ 29 w 130"/>
                <a:gd name="T29" fmla="*/ 506 h 696"/>
                <a:gd name="T30" fmla="*/ 0 w 130"/>
                <a:gd name="T31" fmla="*/ 648 h 696"/>
                <a:gd name="T32" fmla="*/ 64 w 130"/>
                <a:gd name="T33" fmla="*/ 695 h 696"/>
                <a:gd name="T34" fmla="*/ 64 w 130"/>
                <a:gd name="T35" fmla="*/ 695 h 696"/>
                <a:gd name="T36" fmla="*/ 64 w 130"/>
                <a:gd name="T37" fmla="*/ 695 h 696"/>
                <a:gd name="T38" fmla="*/ 129 w 130"/>
                <a:gd name="T39" fmla="*/ 64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696">
                  <a:moveTo>
                    <a:pt x="129" y="648"/>
                  </a:moveTo>
                  <a:lnTo>
                    <a:pt x="129" y="648"/>
                  </a:lnTo>
                  <a:cubicBezTo>
                    <a:pt x="112" y="630"/>
                    <a:pt x="106" y="601"/>
                    <a:pt x="100" y="506"/>
                  </a:cubicBezTo>
                  <a:cubicBezTo>
                    <a:pt x="100" y="495"/>
                    <a:pt x="94" y="483"/>
                    <a:pt x="82" y="47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94" y="442"/>
                    <a:pt x="100" y="430"/>
                    <a:pt x="100" y="412"/>
                  </a:cubicBezTo>
                  <a:cubicBezTo>
                    <a:pt x="100" y="395"/>
                    <a:pt x="88" y="383"/>
                    <a:pt x="76" y="37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2"/>
                    <a:pt x="70" y="0"/>
                    <a:pt x="64" y="0"/>
                  </a:cubicBezTo>
                  <a:cubicBezTo>
                    <a:pt x="58" y="0"/>
                    <a:pt x="53" y="12"/>
                    <a:pt x="53" y="18"/>
                  </a:cubicBezTo>
                  <a:cubicBezTo>
                    <a:pt x="53" y="377"/>
                    <a:pt x="53" y="377"/>
                    <a:pt x="53" y="377"/>
                  </a:cubicBezTo>
                  <a:cubicBezTo>
                    <a:pt x="41" y="383"/>
                    <a:pt x="29" y="395"/>
                    <a:pt x="29" y="412"/>
                  </a:cubicBezTo>
                  <a:cubicBezTo>
                    <a:pt x="29" y="430"/>
                    <a:pt x="35" y="442"/>
                    <a:pt x="47" y="447"/>
                  </a:cubicBezTo>
                  <a:cubicBezTo>
                    <a:pt x="47" y="477"/>
                    <a:pt x="47" y="477"/>
                    <a:pt x="47" y="477"/>
                  </a:cubicBezTo>
                  <a:cubicBezTo>
                    <a:pt x="35" y="483"/>
                    <a:pt x="29" y="495"/>
                    <a:pt x="29" y="506"/>
                  </a:cubicBezTo>
                  <a:cubicBezTo>
                    <a:pt x="17" y="601"/>
                    <a:pt x="17" y="630"/>
                    <a:pt x="0" y="648"/>
                  </a:cubicBezTo>
                  <a:cubicBezTo>
                    <a:pt x="0" y="665"/>
                    <a:pt x="23" y="695"/>
                    <a:pt x="64" y="695"/>
                  </a:cubicBezTo>
                  <a:lnTo>
                    <a:pt x="64" y="695"/>
                  </a:lnTo>
                  <a:lnTo>
                    <a:pt x="64" y="695"/>
                  </a:lnTo>
                  <a:cubicBezTo>
                    <a:pt x="106" y="695"/>
                    <a:pt x="129" y="665"/>
                    <a:pt x="129" y="6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68"/>
            <p:cNvSpPr>
              <a:spLocks/>
            </p:cNvSpPr>
            <p:nvPr/>
          </p:nvSpPr>
          <p:spPr bwMode="auto">
            <a:xfrm>
              <a:off x="3851672" y="3402890"/>
              <a:ext cx="290742" cy="311600"/>
            </a:xfrm>
            <a:custGeom>
              <a:avLst/>
              <a:gdLst>
                <a:gd name="T0" fmla="*/ 1131 w 1291"/>
                <a:gd name="T1" fmla="*/ 642 h 1383"/>
                <a:gd name="T2" fmla="*/ 1249 w 1291"/>
                <a:gd name="T3" fmla="*/ 565 h 1383"/>
                <a:gd name="T4" fmla="*/ 1072 w 1291"/>
                <a:gd name="T5" fmla="*/ 277 h 1383"/>
                <a:gd name="T6" fmla="*/ 424 w 1291"/>
                <a:gd name="T7" fmla="*/ 312 h 1383"/>
                <a:gd name="T8" fmla="*/ 242 w 1291"/>
                <a:gd name="T9" fmla="*/ 200 h 1383"/>
                <a:gd name="T10" fmla="*/ 206 w 1291"/>
                <a:gd name="T11" fmla="*/ 695 h 1383"/>
                <a:gd name="T12" fmla="*/ 218 w 1291"/>
                <a:gd name="T13" fmla="*/ 1106 h 1383"/>
                <a:gd name="T14" fmla="*/ 424 w 1291"/>
                <a:gd name="T15" fmla="*/ 1212 h 1383"/>
                <a:gd name="T16" fmla="*/ 642 w 1291"/>
                <a:gd name="T17" fmla="*/ 1382 h 1383"/>
                <a:gd name="T18" fmla="*/ 1243 w 1291"/>
                <a:gd name="T19" fmla="*/ 1035 h 1383"/>
                <a:gd name="T20" fmla="*/ 218 w 1291"/>
                <a:gd name="T21" fmla="*/ 1065 h 1383"/>
                <a:gd name="T22" fmla="*/ 389 w 1291"/>
                <a:gd name="T23" fmla="*/ 841 h 1383"/>
                <a:gd name="T24" fmla="*/ 383 w 1291"/>
                <a:gd name="T25" fmla="*/ 782 h 1383"/>
                <a:gd name="T26" fmla="*/ 383 w 1291"/>
                <a:gd name="T27" fmla="*/ 600 h 1383"/>
                <a:gd name="T28" fmla="*/ 389 w 1291"/>
                <a:gd name="T29" fmla="*/ 547 h 1383"/>
                <a:gd name="T30" fmla="*/ 83 w 1291"/>
                <a:gd name="T31" fmla="*/ 371 h 1383"/>
                <a:gd name="T32" fmla="*/ 318 w 1291"/>
                <a:gd name="T33" fmla="*/ 329 h 1383"/>
                <a:gd name="T34" fmla="*/ 854 w 1291"/>
                <a:gd name="T35" fmla="*/ 512 h 1383"/>
                <a:gd name="T36" fmla="*/ 695 w 1291"/>
                <a:gd name="T37" fmla="*/ 424 h 1383"/>
                <a:gd name="T38" fmla="*/ 642 w 1291"/>
                <a:gd name="T39" fmla="*/ 47 h 1383"/>
                <a:gd name="T40" fmla="*/ 642 w 1291"/>
                <a:gd name="T41" fmla="*/ 394 h 1383"/>
                <a:gd name="T42" fmla="*/ 454 w 1291"/>
                <a:gd name="T43" fmla="*/ 365 h 1383"/>
                <a:gd name="T44" fmla="*/ 513 w 1291"/>
                <a:gd name="T45" fmla="*/ 465 h 1383"/>
                <a:gd name="T46" fmla="*/ 436 w 1291"/>
                <a:gd name="T47" fmla="*/ 870 h 1383"/>
                <a:gd name="T48" fmla="*/ 595 w 1291"/>
                <a:gd name="T49" fmla="*/ 964 h 1383"/>
                <a:gd name="T50" fmla="*/ 642 w 1291"/>
                <a:gd name="T51" fmla="*/ 1341 h 1383"/>
                <a:gd name="T52" fmla="*/ 601 w 1291"/>
                <a:gd name="T53" fmla="*/ 1212 h 1383"/>
                <a:gd name="T54" fmla="*/ 466 w 1291"/>
                <a:gd name="T55" fmla="*/ 1059 h 1383"/>
                <a:gd name="T56" fmla="*/ 642 w 1291"/>
                <a:gd name="T57" fmla="*/ 1341 h 1383"/>
                <a:gd name="T58" fmla="*/ 695 w 1291"/>
                <a:gd name="T59" fmla="*/ 964 h 1383"/>
                <a:gd name="T60" fmla="*/ 837 w 1291"/>
                <a:gd name="T61" fmla="*/ 1018 h 1383"/>
                <a:gd name="T62" fmla="*/ 754 w 1291"/>
                <a:gd name="T63" fmla="*/ 882 h 1383"/>
                <a:gd name="T64" fmla="*/ 430 w 1291"/>
                <a:gd name="T65" fmla="*/ 817 h 1383"/>
                <a:gd name="T66" fmla="*/ 536 w 1291"/>
                <a:gd name="T67" fmla="*/ 500 h 1383"/>
                <a:gd name="T68" fmla="*/ 860 w 1291"/>
                <a:gd name="T69" fmla="*/ 571 h 1383"/>
                <a:gd name="T70" fmla="*/ 1072 w 1291"/>
                <a:gd name="T71" fmla="*/ 318 h 1383"/>
                <a:gd name="T72" fmla="*/ 1196 w 1291"/>
                <a:gd name="T73" fmla="*/ 483 h 1383"/>
                <a:gd name="T74" fmla="*/ 1084 w 1291"/>
                <a:gd name="T75" fmla="*/ 595 h 1383"/>
                <a:gd name="T76" fmla="*/ 1096 w 1291"/>
                <a:gd name="T77" fmla="*/ 618 h 1383"/>
                <a:gd name="T78" fmla="*/ 872 w 1291"/>
                <a:gd name="T79" fmla="*/ 353 h 1383"/>
                <a:gd name="T80" fmla="*/ 907 w 1291"/>
                <a:gd name="T81" fmla="*/ 600 h 1383"/>
                <a:gd name="T82" fmla="*/ 907 w 1291"/>
                <a:gd name="T83" fmla="*/ 695 h 1383"/>
                <a:gd name="T84" fmla="*/ 1208 w 1291"/>
                <a:gd name="T85" fmla="*/ 1018 h 1383"/>
                <a:gd name="T86" fmla="*/ 901 w 1291"/>
                <a:gd name="T87" fmla="*/ 841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1" h="1383">
                  <a:moveTo>
                    <a:pt x="1084" y="695"/>
                  </a:moveTo>
                  <a:lnTo>
                    <a:pt x="1084" y="695"/>
                  </a:lnTo>
                  <a:cubicBezTo>
                    <a:pt x="1101" y="677"/>
                    <a:pt x="1119" y="659"/>
                    <a:pt x="1131" y="642"/>
                  </a:cubicBezTo>
                  <a:cubicBezTo>
                    <a:pt x="1143" y="648"/>
                    <a:pt x="1154" y="648"/>
                    <a:pt x="1160" y="648"/>
                  </a:cubicBezTo>
                  <a:cubicBezTo>
                    <a:pt x="1166" y="648"/>
                    <a:pt x="1172" y="648"/>
                    <a:pt x="1178" y="648"/>
                  </a:cubicBezTo>
                  <a:cubicBezTo>
                    <a:pt x="1219" y="642"/>
                    <a:pt x="1249" y="606"/>
                    <a:pt x="1249" y="565"/>
                  </a:cubicBezTo>
                  <a:cubicBezTo>
                    <a:pt x="1249" y="541"/>
                    <a:pt x="1243" y="524"/>
                    <a:pt x="1231" y="506"/>
                  </a:cubicBezTo>
                  <a:cubicBezTo>
                    <a:pt x="1261" y="447"/>
                    <a:pt x="1266" y="388"/>
                    <a:pt x="1243" y="347"/>
                  </a:cubicBezTo>
                  <a:cubicBezTo>
                    <a:pt x="1219" y="300"/>
                    <a:pt x="1160" y="277"/>
                    <a:pt x="1072" y="277"/>
                  </a:cubicBezTo>
                  <a:cubicBezTo>
                    <a:pt x="1013" y="277"/>
                    <a:pt x="942" y="288"/>
                    <a:pt x="866" y="312"/>
                  </a:cubicBezTo>
                  <a:cubicBezTo>
                    <a:pt x="819" y="124"/>
                    <a:pt x="737" y="0"/>
                    <a:pt x="642" y="0"/>
                  </a:cubicBezTo>
                  <a:cubicBezTo>
                    <a:pt x="554" y="0"/>
                    <a:pt x="471" y="124"/>
                    <a:pt x="424" y="312"/>
                  </a:cubicBezTo>
                  <a:cubicBezTo>
                    <a:pt x="389" y="300"/>
                    <a:pt x="360" y="294"/>
                    <a:pt x="330" y="288"/>
                  </a:cubicBezTo>
                  <a:lnTo>
                    <a:pt x="330" y="288"/>
                  </a:lnTo>
                  <a:cubicBezTo>
                    <a:pt x="330" y="241"/>
                    <a:pt x="289" y="200"/>
                    <a:pt x="242" y="200"/>
                  </a:cubicBezTo>
                  <a:cubicBezTo>
                    <a:pt x="195" y="200"/>
                    <a:pt x="159" y="235"/>
                    <a:pt x="154" y="282"/>
                  </a:cubicBezTo>
                  <a:cubicBezTo>
                    <a:pt x="101" y="288"/>
                    <a:pt x="65" y="312"/>
                    <a:pt x="47" y="347"/>
                  </a:cubicBezTo>
                  <a:cubicBezTo>
                    <a:pt x="0" y="430"/>
                    <a:pt x="65" y="559"/>
                    <a:pt x="206" y="695"/>
                  </a:cubicBezTo>
                  <a:cubicBezTo>
                    <a:pt x="65" y="823"/>
                    <a:pt x="0" y="959"/>
                    <a:pt x="47" y="1035"/>
                  </a:cubicBezTo>
                  <a:cubicBezTo>
                    <a:pt x="71" y="1082"/>
                    <a:pt x="130" y="1106"/>
                    <a:pt x="218" y="1106"/>
                  </a:cubicBezTo>
                  <a:lnTo>
                    <a:pt x="218" y="1106"/>
                  </a:lnTo>
                  <a:cubicBezTo>
                    <a:pt x="277" y="1106"/>
                    <a:pt x="348" y="1094"/>
                    <a:pt x="424" y="1070"/>
                  </a:cubicBezTo>
                  <a:cubicBezTo>
                    <a:pt x="430" y="1100"/>
                    <a:pt x="442" y="1129"/>
                    <a:pt x="448" y="1153"/>
                  </a:cubicBezTo>
                  <a:cubicBezTo>
                    <a:pt x="436" y="1171"/>
                    <a:pt x="424" y="1188"/>
                    <a:pt x="424" y="1212"/>
                  </a:cubicBezTo>
                  <a:cubicBezTo>
                    <a:pt x="424" y="1259"/>
                    <a:pt x="466" y="1300"/>
                    <a:pt x="513" y="1300"/>
                  </a:cubicBezTo>
                  <a:lnTo>
                    <a:pt x="519" y="1300"/>
                  </a:lnTo>
                  <a:cubicBezTo>
                    <a:pt x="554" y="1353"/>
                    <a:pt x="601" y="1382"/>
                    <a:pt x="642" y="1382"/>
                  </a:cubicBezTo>
                  <a:cubicBezTo>
                    <a:pt x="737" y="1382"/>
                    <a:pt x="819" y="1259"/>
                    <a:pt x="866" y="1070"/>
                  </a:cubicBezTo>
                  <a:cubicBezTo>
                    <a:pt x="942" y="1094"/>
                    <a:pt x="1013" y="1106"/>
                    <a:pt x="1072" y="1106"/>
                  </a:cubicBezTo>
                  <a:cubicBezTo>
                    <a:pt x="1160" y="1106"/>
                    <a:pt x="1219" y="1082"/>
                    <a:pt x="1243" y="1035"/>
                  </a:cubicBezTo>
                  <a:cubicBezTo>
                    <a:pt x="1290" y="959"/>
                    <a:pt x="1225" y="823"/>
                    <a:pt x="1084" y="695"/>
                  </a:cubicBezTo>
                  <a:close/>
                  <a:moveTo>
                    <a:pt x="218" y="1065"/>
                  </a:moveTo>
                  <a:lnTo>
                    <a:pt x="218" y="1065"/>
                  </a:lnTo>
                  <a:cubicBezTo>
                    <a:pt x="171" y="1065"/>
                    <a:pt x="106" y="1059"/>
                    <a:pt x="83" y="1018"/>
                  </a:cubicBezTo>
                  <a:cubicBezTo>
                    <a:pt x="53" y="959"/>
                    <a:pt x="106" y="847"/>
                    <a:pt x="236" y="723"/>
                  </a:cubicBezTo>
                  <a:cubicBezTo>
                    <a:pt x="283" y="758"/>
                    <a:pt x="330" y="800"/>
                    <a:pt x="389" y="841"/>
                  </a:cubicBezTo>
                  <a:cubicBezTo>
                    <a:pt x="395" y="906"/>
                    <a:pt x="401" y="970"/>
                    <a:pt x="413" y="1029"/>
                  </a:cubicBezTo>
                  <a:cubicBezTo>
                    <a:pt x="342" y="1053"/>
                    <a:pt x="271" y="1065"/>
                    <a:pt x="218" y="1065"/>
                  </a:cubicBezTo>
                  <a:close/>
                  <a:moveTo>
                    <a:pt x="383" y="782"/>
                  </a:moveTo>
                  <a:lnTo>
                    <a:pt x="383" y="782"/>
                  </a:lnTo>
                  <a:cubicBezTo>
                    <a:pt x="342" y="752"/>
                    <a:pt x="301" y="723"/>
                    <a:pt x="265" y="695"/>
                  </a:cubicBezTo>
                  <a:cubicBezTo>
                    <a:pt x="301" y="659"/>
                    <a:pt x="342" y="630"/>
                    <a:pt x="383" y="600"/>
                  </a:cubicBezTo>
                  <a:cubicBezTo>
                    <a:pt x="383" y="630"/>
                    <a:pt x="383" y="659"/>
                    <a:pt x="383" y="695"/>
                  </a:cubicBezTo>
                  <a:cubicBezTo>
                    <a:pt x="383" y="723"/>
                    <a:pt x="383" y="752"/>
                    <a:pt x="383" y="782"/>
                  </a:cubicBezTo>
                  <a:close/>
                  <a:moveTo>
                    <a:pt x="389" y="547"/>
                  </a:moveTo>
                  <a:lnTo>
                    <a:pt x="389" y="547"/>
                  </a:lnTo>
                  <a:cubicBezTo>
                    <a:pt x="330" y="583"/>
                    <a:pt x="283" y="624"/>
                    <a:pt x="236" y="665"/>
                  </a:cubicBezTo>
                  <a:cubicBezTo>
                    <a:pt x="106" y="541"/>
                    <a:pt x="53" y="430"/>
                    <a:pt x="83" y="371"/>
                  </a:cubicBezTo>
                  <a:cubicBezTo>
                    <a:pt x="101" y="341"/>
                    <a:pt x="130" y="329"/>
                    <a:pt x="165" y="324"/>
                  </a:cubicBezTo>
                  <a:cubicBezTo>
                    <a:pt x="177" y="353"/>
                    <a:pt x="206" y="377"/>
                    <a:pt x="242" y="377"/>
                  </a:cubicBezTo>
                  <a:cubicBezTo>
                    <a:pt x="271" y="377"/>
                    <a:pt x="301" y="359"/>
                    <a:pt x="318" y="329"/>
                  </a:cubicBezTo>
                  <a:cubicBezTo>
                    <a:pt x="348" y="335"/>
                    <a:pt x="383" y="341"/>
                    <a:pt x="413" y="353"/>
                  </a:cubicBezTo>
                  <a:cubicBezTo>
                    <a:pt x="401" y="412"/>
                    <a:pt x="395" y="477"/>
                    <a:pt x="389" y="547"/>
                  </a:cubicBezTo>
                  <a:close/>
                  <a:moveTo>
                    <a:pt x="854" y="512"/>
                  </a:moveTo>
                  <a:lnTo>
                    <a:pt x="854" y="512"/>
                  </a:lnTo>
                  <a:cubicBezTo>
                    <a:pt x="831" y="500"/>
                    <a:pt x="801" y="483"/>
                    <a:pt x="778" y="465"/>
                  </a:cubicBezTo>
                  <a:cubicBezTo>
                    <a:pt x="748" y="447"/>
                    <a:pt x="725" y="436"/>
                    <a:pt x="695" y="424"/>
                  </a:cubicBezTo>
                  <a:cubicBezTo>
                    <a:pt x="742" y="400"/>
                    <a:pt x="789" y="383"/>
                    <a:pt x="837" y="365"/>
                  </a:cubicBezTo>
                  <a:cubicBezTo>
                    <a:pt x="842" y="412"/>
                    <a:pt x="848" y="459"/>
                    <a:pt x="854" y="512"/>
                  </a:cubicBezTo>
                  <a:close/>
                  <a:moveTo>
                    <a:pt x="642" y="47"/>
                  </a:moveTo>
                  <a:lnTo>
                    <a:pt x="642" y="47"/>
                  </a:lnTo>
                  <a:cubicBezTo>
                    <a:pt x="713" y="47"/>
                    <a:pt x="784" y="147"/>
                    <a:pt x="825" y="324"/>
                  </a:cubicBezTo>
                  <a:cubicBezTo>
                    <a:pt x="766" y="341"/>
                    <a:pt x="707" y="365"/>
                    <a:pt x="642" y="394"/>
                  </a:cubicBezTo>
                  <a:cubicBezTo>
                    <a:pt x="583" y="365"/>
                    <a:pt x="525" y="341"/>
                    <a:pt x="466" y="324"/>
                  </a:cubicBezTo>
                  <a:cubicBezTo>
                    <a:pt x="507" y="147"/>
                    <a:pt x="577" y="47"/>
                    <a:pt x="642" y="47"/>
                  </a:cubicBezTo>
                  <a:close/>
                  <a:moveTo>
                    <a:pt x="454" y="365"/>
                  </a:moveTo>
                  <a:lnTo>
                    <a:pt x="454" y="365"/>
                  </a:lnTo>
                  <a:cubicBezTo>
                    <a:pt x="501" y="383"/>
                    <a:pt x="548" y="400"/>
                    <a:pt x="595" y="424"/>
                  </a:cubicBezTo>
                  <a:cubicBezTo>
                    <a:pt x="566" y="436"/>
                    <a:pt x="542" y="447"/>
                    <a:pt x="513" y="465"/>
                  </a:cubicBezTo>
                  <a:cubicBezTo>
                    <a:pt x="489" y="483"/>
                    <a:pt x="460" y="500"/>
                    <a:pt x="436" y="512"/>
                  </a:cubicBezTo>
                  <a:cubicBezTo>
                    <a:pt x="442" y="459"/>
                    <a:pt x="448" y="412"/>
                    <a:pt x="454" y="365"/>
                  </a:cubicBezTo>
                  <a:close/>
                  <a:moveTo>
                    <a:pt x="436" y="870"/>
                  </a:moveTo>
                  <a:lnTo>
                    <a:pt x="436" y="870"/>
                  </a:lnTo>
                  <a:cubicBezTo>
                    <a:pt x="460" y="888"/>
                    <a:pt x="489" y="906"/>
                    <a:pt x="513" y="917"/>
                  </a:cubicBezTo>
                  <a:cubicBezTo>
                    <a:pt x="542" y="935"/>
                    <a:pt x="566" y="947"/>
                    <a:pt x="595" y="964"/>
                  </a:cubicBezTo>
                  <a:cubicBezTo>
                    <a:pt x="548" y="982"/>
                    <a:pt x="501" y="1006"/>
                    <a:pt x="454" y="1018"/>
                  </a:cubicBezTo>
                  <a:cubicBezTo>
                    <a:pt x="448" y="970"/>
                    <a:pt x="442" y="923"/>
                    <a:pt x="436" y="870"/>
                  </a:cubicBezTo>
                  <a:close/>
                  <a:moveTo>
                    <a:pt x="642" y="1341"/>
                  </a:moveTo>
                  <a:lnTo>
                    <a:pt x="642" y="1341"/>
                  </a:lnTo>
                  <a:cubicBezTo>
                    <a:pt x="619" y="1341"/>
                    <a:pt x="589" y="1318"/>
                    <a:pt x="560" y="1282"/>
                  </a:cubicBezTo>
                  <a:cubicBezTo>
                    <a:pt x="583" y="1271"/>
                    <a:pt x="601" y="1241"/>
                    <a:pt x="601" y="1212"/>
                  </a:cubicBezTo>
                  <a:cubicBezTo>
                    <a:pt x="601" y="1165"/>
                    <a:pt x="560" y="1123"/>
                    <a:pt x="513" y="1123"/>
                  </a:cubicBezTo>
                  <a:cubicBezTo>
                    <a:pt x="501" y="1123"/>
                    <a:pt x="495" y="1129"/>
                    <a:pt x="483" y="1129"/>
                  </a:cubicBezTo>
                  <a:cubicBezTo>
                    <a:pt x="477" y="1106"/>
                    <a:pt x="471" y="1088"/>
                    <a:pt x="466" y="1059"/>
                  </a:cubicBezTo>
                  <a:cubicBezTo>
                    <a:pt x="525" y="1041"/>
                    <a:pt x="583" y="1018"/>
                    <a:pt x="642" y="988"/>
                  </a:cubicBezTo>
                  <a:cubicBezTo>
                    <a:pt x="707" y="1018"/>
                    <a:pt x="766" y="1041"/>
                    <a:pt x="825" y="1059"/>
                  </a:cubicBezTo>
                  <a:cubicBezTo>
                    <a:pt x="784" y="1235"/>
                    <a:pt x="713" y="1341"/>
                    <a:pt x="642" y="1341"/>
                  </a:cubicBezTo>
                  <a:close/>
                  <a:moveTo>
                    <a:pt x="837" y="1018"/>
                  </a:moveTo>
                  <a:lnTo>
                    <a:pt x="837" y="1018"/>
                  </a:lnTo>
                  <a:cubicBezTo>
                    <a:pt x="789" y="1006"/>
                    <a:pt x="742" y="982"/>
                    <a:pt x="695" y="964"/>
                  </a:cubicBezTo>
                  <a:cubicBezTo>
                    <a:pt x="725" y="947"/>
                    <a:pt x="748" y="935"/>
                    <a:pt x="778" y="917"/>
                  </a:cubicBezTo>
                  <a:cubicBezTo>
                    <a:pt x="801" y="906"/>
                    <a:pt x="831" y="888"/>
                    <a:pt x="854" y="870"/>
                  </a:cubicBezTo>
                  <a:cubicBezTo>
                    <a:pt x="848" y="923"/>
                    <a:pt x="842" y="970"/>
                    <a:pt x="837" y="1018"/>
                  </a:cubicBezTo>
                  <a:close/>
                  <a:moveTo>
                    <a:pt x="860" y="817"/>
                  </a:moveTo>
                  <a:lnTo>
                    <a:pt x="860" y="817"/>
                  </a:lnTo>
                  <a:cubicBezTo>
                    <a:pt x="825" y="841"/>
                    <a:pt x="789" y="859"/>
                    <a:pt x="754" y="882"/>
                  </a:cubicBezTo>
                  <a:cubicBezTo>
                    <a:pt x="719" y="900"/>
                    <a:pt x="683" y="923"/>
                    <a:pt x="642" y="941"/>
                  </a:cubicBezTo>
                  <a:cubicBezTo>
                    <a:pt x="607" y="923"/>
                    <a:pt x="572" y="900"/>
                    <a:pt x="536" y="882"/>
                  </a:cubicBezTo>
                  <a:cubicBezTo>
                    <a:pt x="501" y="859"/>
                    <a:pt x="466" y="841"/>
                    <a:pt x="430" y="817"/>
                  </a:cubicBezTo>
                  <a:cubicBezTo>
                    <a:pt x="430" y="776"/>
                    <a:pt x="424" y="735"/>
                    <a:pt x="424" y="695"/>
                  </a:cubicBezTo>
                  <a:cubicBezTo>
                    <a:pt x="424" y="648"/>
                    <a:pt x="430" y="606"/>
                    <a:pt x="430" y="571"/>
                  </a:cubicBezTo>
                  <a:cubicBezTo>
                    <a:pt x="466" y="547"/>
                    <a:pt x="501" y="524"/>
                    <a:pt x="536" y="500"/>
                  </a:cubicBezTo>
                  <a:cubicBezTo>
                    <a:pt x="572" y="483"/>
                    <a:pt x="607" y="465"/>
                    <a:pt x="642" y="447"/>
                  </a:cubicBezTo>
                  <a:cubicBezTo>
                    <a:pt x="683" y="465"/>
                    <a:pt x="719" y="483"/>
                    <a:pt x="754" y="500"/>
                  </a:cubicBezTo>
                  <a:cubicBezTo>
                    <a:pt x="789" y="524"/>
                    <a:pt x="825" y="547"/>
                    <a:pt x="860" y="571"/>
                  </a:cubicBezTo>
                  <a:cubicBezTo>
                    <a:pt x="860" y="606"/>
                    <a:pt x="866" y="648"/>
                    <a:pt x="866" y="695"/>
                  </a:cubicBezTo>
                  <a:cubicBezTo>
                    <a:pt x="866" y="735"/>
                    <a:pt x="860" y="776"/>
                    <a:pt x="860" y="817"/>
                  </a:cubicBezTo>
                  <a:close/>
                  <a:moveTo>
                    <a:pt x="1072" y="318"/>
                  </a:moveTo>
                  <a:lnTo>
                    <a:pt x="1072" y="318"/>
                  </a:lnTo>
                  <a:cubicBezTo>
                    <a:pt x="1119" y="318"/>
                    <a:pt x="1184" y="329"/>
                    <a:pt x="1208" y="371"/>
                  </a:cubicBezTo>
                  <a:cubicBezTo>
                    <a:pt x="1219" y="394"/>
                    <a:pt x="1219" y="436"/>
                    <a:pt x="1196" y="483"/>
                  </a:cubicBezTo>
                  <a:cubicBezTo>
                    <a:pt x="1184" y="477"/>
                    <a:pt x="1178" y="477"/>
                    <a:pt x="1166" y="477"/>
                  </a:cubicBezTo>
                  <a:cubicBezTo>
                    <a:pt x="1119" y="477"/>
                    <a:pt x="1078" y="518"/>
                    <a:pt x="1078" y="565"/>
                  </a:cubicBezTo>
                  <a:cubicBezTo>
                    <a:pt x="1078" y="577"/>
                    <a:pt x="1078" y="583"/>
                    <a:pt x="1084" y="595"/>
                  </a:cubicBezTo>
                  <a:lnTo>
                    <a:pt x="1084" y="595"/>
                  </a:lnTo>
                  <a:cubicBezTo>
                    <a:pt x="1084" y="600"/>
                    <a:pt x="1090" y="600"/>
                    <a:pt x="1090" y="606"/>
                  </a:cubicBezTo>
                  <a:cubicBezTo>
                    <a:pt x="1090" y="612"/>
                    <a:pt x="1096" y="612"/>
                    <a:pt x="1096" y="618"/>
                  </a:cubicBezTo>
                  <a:cubicBezTo>
                    <a:pt x="1084" y="636"/>
                    <a:pt x="1072" y="648"/>
                    <a:pt x="1054" y="665"/>
                  </a:cubicBezTo>
                  <a:cubicBezTo>
                    <a:pt x="1007" y="624"/>
                    <a:pt x="960" y="583"/>
                    <a:pt x="901" y="547"/>
                  </a:cubicBezTo>
                  <a:cubicBezTo>
                    <a:pt x="895" y="477"/>
                    <a:pt x="890" y="412"/>
                    <a:pt x="872" y="353"/>
                  </a:cubicBezTo>
                  <a:cubicBezTo>
                    <a:pt x="948" y="329"/>
                    <a:pt x="1019" y="318"/>
                    <a:pt x="1072" y="318"/>
                  </a:cubicBezTo>
                  <a:close/>
                  <a:moveTo>
                    <a:pt x="907" y="600"/>
                  </a:moveTo>
                  <a:lnTo>
                    <a:pt x="907" y="600"/>
                  </a:lnTo>
                  <a:cubicBezTo>
                    <a:pt x="948" y="630"/>
                    <a:pt x="990" y="659"/>
                    <a:pt x="1025" y="695"/>
                  </a:cubicBezTo>
                  <a:cubicBezTo>
                    <a:pt x="990" y="723"/>
                    <a:pt x="948" y="752"/>
                    <a:pt x="907" y="782"/>
                  </a:cubicBezTo>
                  <a:cubicBezTo>
                    <a:pt x="907" y="752"/>
                    <a:pt x="907" y="723"/>
                    <a:pt x="907" y="695"/>
                  </a:cubicBezTo>
                  <a:cubicBezTo>
                    <a:pt x="907" y="659"/>
                    <a:pt x="907" y="630"/>
                    <a:pt x="907" y="600"/>
                  </a:cubicBezTo>
                  <a:close/>
                  <a:moveTo>
                    <a:pt x="1208" y="1018"/>
                  </a:moveTo>
                  <a:lnTo>
                    <a:pt x="1208" y="1018"/>
                  </a:lnTo>
                  <a:cubicBezTo>
                    <a:pt x="1184" y="1059"/>
                    <a:pt x="1119" y="1065"/>
                    <a:pt x="1072" y="1065"/>
                  </a:cubicBezTo>
                  <a:cubicBezTo>
                    <a:pt x="1019" y="1065"/>
                    <a:pt x="948" y="1053"/>
                    <a:pt x="872" y="1029"/>
                  </a:cubicBezTo>
                  <a:cubicBezTo>
                    <a:pt x="890" y="970"/>
                    <a:pt x="895" y="906"/>
                    <a:pt x="901" y="841"/>
                  </a:cubicBezTo>
                  <a:cubicBezTo>
                    <a:pt x="960" y="800"/>
                    <a:pt x="1007" y="758"/>
                    <a:pt x="1054" y="723"/>
                  </a:cubicBezTo>
                  <a:cubicBezTo>
                    <a:pt x="1184" y="847"/>
                    <a:pt x="1237" y="959"/>
                    <a:pt x="1208" y="10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69"/>
            <p:cNvSpPr>
              <a:spLocks/>
            </p:cNvSpPr>
            <p:nvPr/>
          </p:nvSpPr>
          <p:spPr bwMode="auto">
            <a:xfrm>
              <a:off x="3967769" y="3528918"/>
              <a:ext cx="59538" cy="59541"/>
            </a:xfrm>
            <a:custGeom>
              <a:avLst/>
              <a:gdLst>
                <a:gd name="T0" fmla="*/ 129 w 266"/>
                <a:gd name="T1" fmla="*/ 0 h 265"/>
                <a:gd name="T2" fmla="*/ 129 w 266"/>
                <a:gd name="T3" fmla="*/ 0 h 265"/>
                <a:gd name="T4" fmla="*/ 0 w 266"/>
                <a:gd name="T5" fmla="*/ 136 h 265"/>
                <a:gd name="T6" fmla="*/ 129 w 266"/>
                <a:gd name="T7" fmla="*/ 264 h 265"/>
                <a:gd name="T8" fmla="*/ 265 w 266"/>
                <a:gd name="T9" fmla="*/ 136 h 265"/>
                <a:gd name="T10" fmla="*/ 129 w 266"/>
                <a:gd name="T1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5">
                  <a:moveTo>
                    <a:pt x="129" y="0"/>
                  </a:moveTo>
                  <a:lnTo>
                    <a:pt x="129" y="0"/>
                  </a:lnTo>
                  <a:cubicBezTo>
                    <a:pt x="59" y="0"/>
                    <a:pt x="0" y="59"/>
                    <a:pt x="0" y="136"/>
                  </a:cubicBezTo>
                  <a:cubicBezTo>
                    <a:pt x="0" y="205"/>
                    <a:pt x="59" y="264"/>
                    <a:pt x="129" y="264"/>
                  </a:cubicBezTo>
                  <a:cubicBezTo>
                    <a:pt x="206" y="264"/>
                    <a:pt x="265" y="205"/>
                    <a:pt x="265" y="136"/>
                  </a:cubicBezTo>
                  <a:cubicBezTo>
                    <a:pt x="265" y="59"/>
                    <a:pt x="206" y="0"/>
                    <a:pt x="1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70"/>
            <p:cNvSpPr>
              <a:spLocks/>
            </p:cNvSpPr>
            <p:nvPr/>
          </p:nvSpPr>
          <p:spPr bwMode="auto">
            <a:xfrm>
              <a:off x="4489717" y="4554026"/>
              <a:ext cx="286773" cy="201449"/>
            </a:xfrm>
            <a:custGeom>
              <a:avLst/>
              <a:gdLst>
                <a:gd name="T0" fmla="*/ 1254 w 1273"/>
                <a:gd name="T1" fmla="*/ 0 h 896"/>
                <a:gd name="T2" fmla="*/ 1254 w 1273"/>
                <a:gd name="T3" fmla="*/ 0 h 896"/>
                <a:gd name="T4" fmla="*/ 23 w 1273"/>
                <a:gd name="T5" fmla="*/ 0 h 896"/>
                <a:gd name="T6" fmla="*/ 0 w 1273"/>
                <a:gd name="T7" fmla="*/ 23 h 896"/>
                <a:gd name="T8" fmla="*/ 0 w 1273"/>
                <a:gd name="T9" fmla="*/ 871 h 896"/>
                <a:gd name="T10" fmla="*/ 23 w 1273"/>
                <a:gd name="T11" fmla="*/ 895 h 896"/>
                <a:gd name="T12" fmla="*/ 1254 w 1273"/>
                <a:gd name="T13" fmla="*/ 895 h 896"/>
                <a:gd name="T14" fmla="*/ 1272 w 1273"/>
                <a:gd name="T15" fmla="*/ 871 h 896"/>
                <a:gd name="T16" fmla="*/ 1272 w 1273"/>
                <a:gd name="T17" fmla="*/ 23 h 896"/>
                <a:gd name="T18" fmla="*/ 1254 w 1273"/>
                <a:gd name="T19" fmla="*/ 0 h 896"/>
                <a:gd name="T20" fmla="*/ 1195 w 1273"/>
                <a:gd name="T21" fmla="*/ 818 h 896"/>
                <a:gd name="T22" fmla="*/ 1195 w 1273"/>
                <a:gd name="T23" fmla="*/ 818 h 896"/>
                <a:gd name="T24" fmla="*/ 706 w 1273"/>
                <a:gd name="T25" fmla="*/ 818 h 896"/>
                <a:gd name="T26" fmla="*/ 636 w 1273"/>
                <a:gd name="T27" fmla="*/ 859 h 896"/>
                <a:gd name="T28" fmla="*/ 636 w 1273"/>
                <a:gd name="T29" fmla="*/ 859 h 896"/>
                <a:gd name="T30" fmla="*/ 636 w 1273"/>
                <a:gd name="T31" fmla="*/ 859 h 896"/>
                <a:gd name="T32" fmla="*/ 636 w 1273"/>
                <a:gd name="T33" fmla="*/ 859 h 896"/>
                <a:gd name="T34" fmla="*/ 636 w 1273"/>
                <a:gd name="T35" fmla="*/ 859 h 896"/>
                <a:gd name="T36" fmla="*/ 565 w 1273"/>
                <a:gd name="T37" fmla="*/ 818 h 896"/>
                <a:gd name="T38" fmla="*/ 76 w 1273"/>
                <a:gd name="T39" fmla="*/ 818 h 896"/>
                <a:gd name="T40" fmla="*/ 76 w 1273"/>
                <a:gd name="T41" fmla="*/ 70 h 896"/>
                <a:gd name="T42" fmla="*/ 565 w 1273"/>
                <a:gd name="T43" fmla="*/ 70 h 896"/>
                <a:gd name="T44" fmla="*/ 636 w 1273"/>
                <a:gd name="T45" fmla="*/ 135 h 896"/>
                <a:gd name="T46" fmla="*/ 636 w 1273"/>
                <a:gd name="T47" fmla="*/ 135 h 896"/>
                <a:gd name="T48" fmla="*/ 706 w 1273"/>
                <a:gd name="T49" fmla="*/ 70 h 896"/>
                <a:gd name="T50" fmla="*/ 1195 w 1273"/>
                <a:gd name="T51" fmla="*/ 70 h 896"/>
                <a:gd name="T52" fmla="*/ 1195 w 1273"/>
                <a:gd name="T53" fmla="*/ 818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3" h="896">
                  <a:moveTo>
                    <a:pt x="1254" y="0"/>
                  </a:moveTo>
                  <a:lnTo>
                    <a:pt x="1254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0" y="883"/>
                    <a:pt x="11" y="895"/>
                    <a:pt x="23" y="895"/>
                  </a:cubicBezTo>
                  <a:cubicBezTo>
                    <a:pt x="1254" y="895"/>
                    <a:pt x="1254" y="895"/>
                    <a:pt x="1254" y="895"/>
                  </a:cubicBezTo>
                  <a:cubicBezTo>
                    <a:pt x="1266" y="895"/>
                    <a:pt x="1272" y="883"/>
                    <a:pt x="1272" y="871"/>
                  </a:cubicBezTo>
                  <a:cubicBezTo>
                    <a:pt x="1272" y="23"/>
                    <a:pt x="1272" y="23"/>
                    <a:pt x="1272" y="23"/>
                  </a:cubicBezTo>
                  <a:cubicBezTo>
                    <a:pt x="1272" y="11"/>
                    <a:pt x="1266" y="0"/>
                    <a:pt x="1254" y="0"/>
                  </a:cubicBezTo>
                  <a:close/>
                  <a:moveTo>
                    <a:pt x="1195" y="818"/>
                  </a:moveTo>
                  <a:lnTo>
                    <a:pt x="1195" y="818"/>
                  </a:lnTo>
                  <a:cubicBezTo>
                    <a:pt x="706" y="818"/>
                    <a:pt x="706" y="818"/>
                    <a:pt x="706" y="818"/>
                  </a:cubicBezTo>
                  <a:cubicBezTo>
                    <a:pt x="677" y="818"/>
                    <a:pt x="653" y="836"/>
                    <a:pt x="636" y="859"/>
                  </a:cubicBezTo>
                  <a:lnTo>
                    <a:pt x="636" y="859"/>
                  </a:lnTo>
                  <a:lnTo>
                    <a:pt x="636" y="859"/>
                  </a:lnTo>
                  <a:lnTo>
                    <a:pt x="636" y="859"/>
                  </a:lnTo>
                  <a:lnTo>
                    <a:pt x="636" y="859"/>
                  </a:lnTo>
                  <a:cubicBezTo>
                    <a:pt x="624" y="836"/>
                    <a:pt x="600" y="818"/>
                    <a:pt x="565" y="818"/>
                  </a:cubicBezTo>
                  <a:cubicBezTo>
                    <a:pt x="76" y="818"/>
                    <a:pt x="76" y="818"/>
                    <a:pt x="76" y="81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65" y="70"/>
                    <a:pt x="565" y="70"/>
                    <a:pt x="565" y="70"/>
                  </a:cubicBezTo>
                  <a:cubicBezTo>
                    <a:pt x="606" y="70"/>
                    <a:pt x="636" y="100"/>
                    <a:pt x="636" y="135"/>
                  </a:cubicBezTo>
                  <a:lnTo>
                    <a:pt x="636" y="135"/>
                  </a:lnTo>
                  <a:cubicBezTo>
                    <a:pt x="641" y="100"/>
                    <a:pt x="671" y="70"/>
                    <a:pt x="706" y="70"/>
                  </a:cubicBezTo>
                  <a:cubicBezTo>
                    <a:pt x="1195" y="70"/>
                    <a:pt x="1195" y="70"/>
                    <a:pt x="1195" y="70"/>
                  </a:cubicBezTo>
                  <a:lnTo>
                    <a:pt x="1195" y="8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71"/>
            <p:cNvSpPr>
              <a:spLocks/>
            </p:cNvSpPr>
            <p:nvPr/>
          </p:nvSpPr>
          <p:spPr bwMode="auto">
            <a:xfrm>
              <a:off x="4649477" y="4593721"/>
              <a:ext cx="97245" cy="5954"/>
            </a:xfrm>
            <a:custGeom>
              <a:avLst/>
              <a:gdLst>
                <a:gd name="T0" fmla="*/ 0 w 431"/>
                <a:gd name="T1" fmla="*/ 24 h 25"/>
                <a:gd name="T2" fmla="*/ 430 w 431"/>
                <a:gd name="T3" fmla="*/ 24 h 25"/>
                <a:gd name="T4" fmla="*/ 430 w 431"/>
                <a:gd name="T5" fmla="*/ 0 h 25"/>
                <a:gd name="T6" fmla="*/ 0 w 431"/>
                <a:gd name="T7" fmla="*/ 0 h 25"/>
                <a:gd name="T8" fmla="*/ 0 w 431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72"/>
            <p:cNvSpPr>
              <a:spLocks/>
            </p:cNvSpPr>
            <p:nvPr/>
          </p:nvSpPr>
          <p:spPr bwMode="auto">
            <a:xfrm>
              <a:off x="4649477" y="4616544"/>
              <a:ext cx="97245" cy="5954"/>
            </a:xfrm>
            <a:custGeom>
              <a:avLst/>
              <a:gdLst>
                <a:gd name="T0" fmla="*/ 0 w 431"/>
                <a:gd name="T1" fmla="*/ 24 h 25"/>
                <a:gd name="T2" fmla="*/ 430 w 431"/>
                <a:gd name="T3" fmla="*/ 24 h 25"/>
                <a:gd name="T4" fmla="*/ 430 w 431"/>
                <a:gd name="T5" fmla="*/ 0 h 25"/>
                <a:gd name="T6" fmla="*/ 0 w 431"/>
                <a:gd name="T7" fmla="*/ 0 h 25"/>
                <a:gd name="T8" fmla="*/ 0 w 431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73"/>
            <p:cNvSpPr>
              <a:spLocks/>
            </p:cNvSpPr>
            <p:nvPr/>
          </p:nvSpPr>
          <p:spPr bwMode="auto">
            <a:xfrm>
              <a:off x="4649477" y="4638377"/>
              <a:ext cx="97245" cy="6947"/>
            </a:xfrm>
            <a:custGeom>
              <a:avLst/>
              <a:gdLst>
                <a:gd name="T0" fmla="*/ 0 w 431"/>
                <a:gd name="T1" fmla="*/ 30 h 31"/>
                <a:gd name="T2" fmla="*/ 430 w 431"/>
                <a:gd name="T3" fmla="*/ 30 h 31"/>
                <a:gd name="T4" fmla="*/ 430 w 431"/>
                <a:gd name="T5" fmla="*/ 0 h 31"/>
                <a:gd name="T6" fmla="*/ 0 w 431"/>
                <a:gd name="T7" fmla="*/ 0 h 31"/>
                <a:gd name="T8" fmla="*/ 0 w 4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74"/>
            <p:cNvSpPr>
              <a:spLocks/>
            </p:cNvSpPr>
            <p:nvPr/>
          </p:nvSpPr>
          <p:spPr bwMode="auto">
            <a:xfrm>
              <a:off x="4649477" y="4661201"/>
              <a:ext cx="97245" cy="6946"/>
            </a:xfrm>
            <a:custGeom>
              <a:avLst/>
              <a:gdLst>
                <a:gd name="T0" fmla="*/ 0 w 431"/>
                <a:gd name="T1" fmla="*/ 30 h 31"/>
                <a:gd name="T2" fmla="*/ 430 w 431"/>
                <a:gd name="T3" fmla="*/ 30 h 31"/>
                <a:gd name="T4" fmla="*/ 430 w 431"/>
                <a:gd name="T5" fmla="*/ 0 h 31"/>
                <a:gd name="T6" fmla="*/ 0 w 431"/>
                <a:gd name="T7" fmla="*/ 0 h 31"/>
                <a:gd name="T8" fmla="*/ 0 w 4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75"/>
            <p:cNvSpPr>
              <a:spLocks/>
            </p:cNvSpPr>
            <p:nvPr/>
          </p:nvSpPr>
          <p:spPr bwMode="auto">
            <a:xfrm>
              <a:off x="4649477" y="4684025"/>
              <a:ext cx="97245" cy="6947"/>
            </a:xfrm>
            <a:custGeom>
              <a:avLst/>
              <a:gdLst>
                <a:gd name="T0" fmla="*/ 0 w 431"/>
                <a:gd name="T1" fmla="*/ 29 h 30"/>
                <a:gd name="T2" fmla="*/ 430 w 431"/>
                <a:gd name="T3" fmla="*/ 29 h 30"/>
                <a:gd name="T4" fmla="*/ 430 w 431"/>
                <a:gd name="T5" fmla="*/ 0 h 30"/>
                <a:gd name="T6" fmla="*/ 0 w 431"/>
                <a:gd name="T7" fmla="*/ 0 h 30"/>
                <a:gd name="T8" fmla="*/ 0 w 43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76"/>
            <p:cNvSpPr>
              <a:spLocks/>
            </p:cNvSpPr>
            <p:nvPr/>
          </p:nvSpPr>
          <p:spPr bwMode="auto">
            <a:xfrm>
              <a:off x="4649477" y="4706849"/>
              <a:ext cx="97245" cy="6946"/>
            </a:xfrm>
            <a:custGeom>
              <a:avLst/>
              <a:gdLst>
                <a:gd name="T0" fmla="*/ 0 w 431"/>
                <a:gd name="T1" fmla="*/ 29 h 30"/>
                <a:gd name="T2" fmla="*/ 430 w 431"/>
                <a:gd name="T3" fmla="*/ 29 h 30"/>
                <a:gd name="T4" fmla="*/ 430 w 431"/>
                <a:gd name="T5" fmla="*/ 0 h 30"/>
                <a:gd name="T6" fmla="*/ 0 w 431"/>
                <a:gd name="T7" fmla="*/ 0 h 30"/>
                <a:gd name="T8" fmla="*/ 0 w 43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77"/>
            <p:cNvSpPr>
              <a:spLocks/>
            </p:cNvSpPr>
            <p:nvPr/>
          </p:nvSpPr>
          <p:spPr bwMode="auto">
            <a:xfrm>
              <a:off x="4518493" y="4593721"/>
              <a:ext cx="97245" cy="5954"/>
            </a:xfrm>
            <a:custGeom>
              <a:avLst/>
              <a:gdLst>
                <a:gd name="T0" fmla="*/ 0 w 431"/>
                <a:gd name="T1" fmla="*/ 24 h 25"/>
                <a:gd name="T2" fmla="*/ 430 w 431"/>
                <a:gd name="T3" fmla="*/ 24 h 25"/>
                <a:gd name="T4" fmla="*/ 430 w 431"/>
                <a:gd name="T5" fmla="*/ 0 h 25"/>
                <a:gd name="T6" fmla="*/ 0 w 431"/>
                <a:gd name="T7" fmla="*/ 0 h 25"/>
                <a:gd name="T8" fmla="*/ 0 w 431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78"/>
            <p:cNvSpPr>
              <a:spLocks/>
            </p:cNvSpPr>
            <p:nvPr/>
          </p:nvSpPr>
          <p:spPr bwMode="auto">
            <a:xfrm>
              <a:off x="4518493" y="4616544"/>
              <a:ext cx="97245" cy="5954"/>
            </a:xfrm>
            <a:custGeom>
              <a:avLst/>
              <a:gdLst>
                <a:gd name="T0" fmla="*/ 0 w 431"/>
                <a:gd name="T1" fmla="*/ 24 h 25"/>
                <a:gd name="T2" fmla="*/ 430 w 431"/>
                <a:gd name="T3" fmla="*/ 24 h 25"/>
                <a:gd name="T4" fmla="*/ 430 w 431"/>
                <a:gd name="T5" fmla="*/ 0 h 25"/>
                <a:gd name="T6" fmla="*/ 0 w 431"/>
                <a:gd name="T7" fmla="*/ 0 h 25"/>
                <a:gd name="T8" fmla="*/ 0 w 431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79"/>
            <p:cNvSpPr>
              <a:spLocks/>
            </p:cNvSpPr>
            <p:nvPr/>
          </p:nvSpPr>
          <p:spPr bwMode="auto">
            <a:xfrm>
              <a:off x="4518493" y="4638377"/>
              <a:ext cx="97245" cy="6947"/>
            </a:xfrm>
            <a:custGeom>
              <a:avLst/>
              <a:gdLst>
                <a:gd name="T0" fmla="*/ 0 w 431"/>
                <a:gd name="T1" fmla="*/ 30 h 31"/>
                <a:gd name="T2" fmla="*/ 430 w 431"/>
                <a:gd name="T3" fmla="*/ 30 h 31"/>
                <a:gd name="T4" fmla="*/ 430 w 431"/>
                <a:gd name="T5" fmla="*/ 0 h 31"/>
                <a:gd name="T6" fmla="*/ 0 w 431"/>
                <a:gd name="T7" fmla="*/ 0 h 31"/>
                <a:gd name="T8" fmla="*/ 0 w 4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80"/>
            <p:cNvSpPr>
              <a:spLocks/>
            </p:cNvSpPr>
            <p:nvPr/>
          </p:nvSpPr>
          <p:spPr bwMode="auto">
            <a:xfrm>
              <a:off x="4518493" y="4661201"/>
              <a:ext cx="97245" cy="6946"/>
            </a:xfrm>
            <a:custGeom>
              <a:avLst/>
              <a:gdLst>
                <a:gd name="T0" fmla="*/ 0 w 431"/>
                <a:gd name="T1" fmla="*/ 30 h 31"/>
                <a:gd name="T2" fmla="*/ 430 w 431"/>
                <a:gd name="T3" fmla="*/ 30 h 31"/>
                <a:gd name="T4" fmla="*/ 430 w 431"/>
                <a:gd name="T5" fmla="*/ 0 h 31"/>
                <a:gd name="T6" fmla="*/ 0 w 431"/>
                <a:gd name="T7" fmla="*/ 0 h 31"/>
                <a:gd name="T8" fmla="*/ 0 w 4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81"/>
            <p:cNvSpPr>
              <a:spLocks/>
            </p:cNvSpPr>
            <p:nvPr/>
          </p:nvSpPr>
          <p:spPr bwMode="auto">
            <a:xfrm>
              <a:off x="4518493" y="4684025"/>
              <a:ext cx="97245" cy="6947"/>
            </a:xfrm>
            <a:custGeom>
              <a:avLst/>
              <a:gdLst>
                <a:gd name="T0" fmla="*/ 0 w 431"/>
                <a:gd name="T1" fmla="*/ 29 h 30"/>
                <a:gd name="T2" fmla="*/ 430 w 431"/>
                <a:gd name="T3" fmla="*/ 29 h 30"/>
                <a:gd name="T4" fmla="*/ 430 w 431"/>
                <a:gd name="T5" fmla="*/ 0 h 30"/>
                <a:gd name="T6" fmla="*/ 0 w 431"/>
                <a:gd name="T7" fmla="*/ 0 h 30"/>
                <a:gd name="T8" fmla="*/ 0 w 43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82"/>
            <p:cNvSpPr>
              <a:spLocks/>
            </p:cNvSpPr>
            <p:nvPr/>
          </p:nvSpPr>
          <p:spPr bwMode="auto">
            <a:xfrm>
              <a:off x="4518493" y="4706849"/>
              <a:ext cx="97245" cy="6946"/>
            </a:xfrm>
            <a:custGeom>
              <a:avLst/>
              <a:gdLst>
                <a:gd name="T0" fmla="*/ 0 w 431"/>
                <a:gd name="T1" fmla="*/ 29 h 30"/>
                <a:gd name="T2" fmla="*/ 430 w 431"/>
                <a:gd name="T3" fmla="*/ 29 h 30"/>
                <a:gd name="T4" fmla="*/ 430 w 431"/>
                <a:gd name="T5" fmla="*/ 0 h 30"/>
                <a:gd name="T6" fmla="*/ 0 w 431"/>
                <a:gd name="T7" fmla="*/ 0 h 30"/>
                <a:gd name="T8" fmla="*/ 0 w 431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83"/>
            <p:cNvSpPr>
              <a:spLocks/>
            </p:cNvSpPr>
            <p:nvPr/>
          </p:nvSpPr>
          <p:spPr bwMode="auto">
            <a:xfrm>
              <a:off x="4414302" y="2811443"/>
              <a:ext cx="65491" cy="22824"/>
            </a:xfrm>
            <a:custGeom>
              <a:avLst/>
              <a:gdLst>
                <a:gd name="T0" fmla="*/ 6 w 290"/>
                <a:gd name="T1" fmla="*/ 0 h 101"/>
                <a:gd name="T2" fmla="*/ 0 w 290"/>
                <a:gd name="T3" fmla="*/ 100 h 101"/>
                <a:gd name="T4" fmla="*/ 289 w 290"/>
                <a:gd name="T5" fmla="*/ 100 h 101"/>
                <a:gd name="T6" fmla="*/ 283 w 290"/>
                <a:gd name="T7" fmla="*/ 0 h 101"/>
                <a:gd name="T8" fmla="*/ 6 w 29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01">
                  <a:moveTo>
                    <a:pt x="6" y="0"/>
                  </a:moveTo>
                  <a:lnTo>
                    <a:pt x="0" y="100"/>
                  </a:lnTo>
                  <a:lnTo>
                    <a:pt x="289" y="100"/>
                  </a:lnTo>
                  <a:lnTo>
                    <a:pt x="283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84"/>
            <p:cNvSpPr>
              <a:spLocks/>
            </p:cNvSpPr>
            <p:nvPr/>
          </p:nvSpPr>
          <p:spPr bwMode="auto">
            <a:xfrm>
              <a:off x="4355757" y="2694345"/>
              <a:ext cx="181589" cy="113129"/>
            </a:xfrm>
            <a:custGeom>
              <a:avLst/>
              <a:gdLst>
                <a:gd name="T0" fmla="*/ 542 w 808"/>
                <a:gd name="T1" fmla="*/ 500 h 501"/>
                <a:gd name="T2" fmla="*/ 807 w 808"/>
                <a:gd name="T3" fmla="*/ 500 h 501"/>
                <a:gd name="T4" fmla="*/ 807 w 808"/>
                <a:gd name="T5" fmla="*/ 0 h 501"/>
                <a:gd name="T6" fmla="*/ 400 w 808"/>
                <a:gd name="T7" fmla="*/ 0 h 501"/>
                <a:gd name="T8" fmla="*/ 400 w 808"/>
                <a:gd name="T9" fmla="*/ 59 h 501"/>
                <a:gd name="T10" fmla="*/ 730 w 808"/>
                <a:gd name="T11" fmla="*/ 59 h 501"/>
                <a:gd name="T12" fmla="*/ 730 w 808"/>
                <a:gd name="T13" fmla="*/ 441 h 501"/>
                <a:gd name="T14" fmla="*/ 536 w 808"/>
                <a:gd name="T15" fmla="*/ 441 h 501"/>
                <a:gd name="T16" fmla="*/ 400 w 808"/>
                <a:gd name="T17" fmla="*/ 441 h 501"/>
                <a:gd name="T18" fmla="*/ 400 w 808"/>
                <a:gd name="T19" fmla="*/ 500 h 501"/>
                <a:gd name="T20" fmla="*/ 542 w 808"/>
                <a:gd name="T21" fmla="*/ 500 h 501"/>
                <a:gd name="T22" fmla="*/ 400 w 808"/>
                <a:gd name="T23" fmla="*/ 0 h 501"/>
                <a:gd name="T24" fmla="*/ 0 w 808"/>
                <a:gd name="T25" fmla="*/ 0 h 501"/>
                <a:gd name="T26" fmla="*/ 0 w 808"/>
                <a:gd name="T27" fmla="*/ 500 h 501"/>
                <a:gd name="T28" fmla="*/ 265 w 808"/>
                <a:gd name="T29" fmla="*/ 500 h 501"/>
                <a:gd name="T30" fmla="*/ 400 w 808"/>
                <a:gd name="T31" fmla="*/ 500 h 501"/>
                <a:gd name="T32" fmla="*/ 400 w 808"/>
                <a:gd name="T33" fmla="*/ 441 h 501"/>
                <a:gd name="T34" fmla="*/ 271 w 808"/>
                <a:gd name="T35" fmla="*/ 441 h 501"/>
                <a:gd name="T36" fmla="*/ 71 w 808"/>
                <a:gd name="T37" fmla="*/ 441 h 501"/>
                <a:gd name="T38" fmla="*/ 71 w 808"/>
                <a:gd name="T39" fmla="*/ 441 h 501"/>
                <a:gd name="T40" fmla="*/ 71 w 808"/>
                <a:gd name="T41" fmla="*/ 59 h 501"/>
                <a:gd name="T42" fmla="*/ 400 w 808"/>
                <a:gd name="T43" fmla="*/ 59 h 501"/>
                <a:gd name="T44" fmla="*/ 400 w 808"/>
                <a:gd name="T4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8" h="501">
                  <a:moveTo>
                    <a:pt x="542" y="500"/>
                  </a:moveTo>
                  <a:lnTo>
                    <a:pt x="807" y="500"/>
                  </a:lnTo>
                  <a:lnTo>
                    <a:pt x="807" y="0"/>
                  </a:lnTo>
                  <a:lnTo>
                    <a:pt x="400" y="0"/>
                  </a:lnTo>
                  <a:lnTo>
                    <a:pt x="400" y="59"/>
                  </a:lnTo>
                  <a:lnTo>
                    <a:pt x="730" y="59"/>
                  </a:lnTo>
                  <a:lnTo>
                    <a:pt x="730" y="441"/>
                  </a:lnTo>
                  <a:lnTo>
                    <a:pt x="536" y="441"/>
                  </a:lnTo>
                  <a:lnTo>
                    <a:pt x="400" y="441"/>
                  </a:lnTo>
                  <a:lnTo>
                    <a:pt x="400" y="500"/>
                  </a:lnTo>
                  <a:lnTo>
                    <a:pt x="542" y="500"/>
                  </a:lnTo>
                  <a:close/>
                  <a:moveTo>
                    <a:pt x="400" y="0"/>
                  </a:moveTo>
                  <a:lnTo>
                    <a:pt x="0" y="0"/>
                  </a:lnTo>
                  <a:lnTo>
                    <a:pt x="0" y="500"/>
                  </a:lnTo>
                  <a:lnTo>
                    <a:pt x="265" y="500"/>
                  </a:lnTo>
                  <a:lnTo>
                    <a:pt x="400" y="500"/>
                  </a:lnTo>
                  <a:lnTo>
                    <a:pt x="400" y="441"/>
                  </a:lnTo>
                  <a:lnTo>
                    <a:pt x="271" y="441"/>
                  </a:lnTo>
                  <a:lnTo>
                    <a:pt x="71" y="441"/>
                  </a:lnTo>
                  <a:lnTo>
                    <a:pt x="71" y="441"/>
                  </a:lnTo>
                  <a:lnTo>
                    <a:pt x="71" y="59"/>
                  </a:lnTo>
                  <a:lnTo>
                    <a:pt x="400" y="59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85"/>
            <p:cNvSpPr>
              <a:spLocks/>
            </p:cNvSpPr>
            <p:nvPr/>
          </p:nvSpPr>
          <p:spPr bwMode="auto">
            <a:xfrm>
              <a:off x="4402395" y="2839230"/>
              <a:ext cx="89307" cy="9924"/>
            </a:xfrm>
            <a:custGeom>
              <a:avLst/>
              <a:gdLst>
                <a:gd name="T0" fmla="*/ 0 w 396"/>
                <a:gd name="T1" fmla="*/ 0 h 43"/>
                <a:gd name="T2" fmla="*/ 0 w 396"/>
                <a:gd name="T3" fmla="*/ 42 h 43"/>
                <a:gd name="T4" fmla="*/ 395 w 396"/>
                <a:gd name="T5" fmla="*/ 42 h 43"/>
                <a:gd name="T6" fmla="*/ 395 w 396"/>
                <a:gd name="T7" fmla="*/ 0 h 43"/>
                <a:gd name="T8" fmla="*/ 342 w 396"/>
                <a:gd name="T9" fmla="*/ 0 h 43"/>
                <a:gd name="T10" fmla="*/ 53 w 396"/>
                <a:gd name="T11" fmla="*/ 0 h 43"/>
                <a:gd name="T12" fmla="*/ 0 w 39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43">
                  <a:moveTo>
                    <a:pt x="0" y="0"/>
                  </a:moveTo>
                  <a:lnTo>
                    <a:pt x="0" y="42"/>
                  </a:lnTo>
                  <a:lnTo>
                    <a:pt x="395" y="42"/>
                  </a:lnTo>
                  <a:lnTo>
                    <a:pt x="395" y="0"/>
                  </a:lnTo>
                  <a:lnTo>
                    <a:pt x="342" y="0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6A7FA5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86"/>
            <p:cNvSpPr>
              <a:spLocks/>
            </p:cNvSpPr>
            <p:nvPr/>
          </p:nvSpPr>
          <p:spPr bwMode="auto">
            <a:xfrm>
              <a:off x="1319337" y="3462430"/>
              <a:ext cx="154798" cy="156793"/>
            </a:xfrm>
            <a:custGeom>
              <a:avLst/>
              <a:gdLst>
                <a:gd name="T0" fmla="*/ 689 w 690"/>
                <a:gd name="T1" fmla="*/ 347 h 695"/>
                <a:gd name="T2" fmla="*/ 689 w 690"/>
                <a:gd name="T3" fmla="*/ 347 h 695"/>
                <a:gd name="T4" fmla="*/ 342 w 690"/>
                <a:gd name="T5" fmla="*/ 0 h 695"/>
                <a:gd name="T6" fmla="*/ 0 w 690"/>
                <a:gd name="T7" fmla="*/ 347 h 695"/>
                <a:gd name="T8" fmla="*/ 342 w 690"/>
                <a:gd name="T9" fmla="*/ 694 h 695"/>
                <a:gd name="T10" fmla="*/ 689 w 690"/>
                <a:gd name="T11" fmla="*/ 3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5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2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5"/>
                    <a:pt x="153" y="694"/>
                    <a:pt x="342" y="694"/>
                  </a:cubicBezTo>
                  <a:cubicBezTo>
                    <a:pt x="536" y="694"/>
                    <a:pt x="689" y="535"/>
                    <a:pt x="689" y="3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87"/>
            <p:cNvSpPr>
              <a:spLocks/>
            </p:cNvSpPr>
            <p:nvPr/>
          </p:nvSpPr>
          <p:spPr bwMode="auto">
            <a:xfrm>
              <a:off x="2222325" y="2728086"/>
              <a:ext cx="121060" cy="121068"/>
            </a:xfrm>
            <a:custGeom>
              <a:avLst/>
              <a:gdLst>
                <a:gd name="T0" fmla="*/ 536 w 537"/>
                <a:gd name="T1" fmla="*/ 265 h 537"/>
                <a:gd name="T2" fmla="*/ 536 w 537"/>
                <a:gd name="T3" fmla="*/ 265 h 537"/>
                <a:gd name="T4" fmla="*/ 265 w 537"/>
                <a:gd name="T5" fmla="*/ 0 h 537"/>
                <a:gd name="T6" fmla="*/ 0 w 537"/>
                <a:gd name="T7" fmla="*/ 265 h 537"/>
                <a:gd name="T8" fmla="*/ 265 w 537"/>
                <a:gd name="T9" fmla="*/ 536 h 537"/>
                <a:gd name="T10" fmla="*/ 536 w 537"/>
                <a:gd name="T11" fmla="*/ 26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7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36"/>
                    <a:pt x="265" y="536"/>
                  </a:cubicBezTo>
                  <a:cubicBezTo>
                    <a:pt x="412" y="536"/>
                    <a:pt x="536" y="412"/>
                    <a:pt x="536" y="26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88"/>
            <p:cNvSpPr>
              <a:spLocks/>
            </p:cNvSpPr>
            <p:nvPr/>
          </p:nvSpPr>
          <p:spPr bwMode="auto">
            <a:xfrm>
              <a:off x="4675277" y="3259990"/>
              <a:ext cx="581484" cy="583507"/>
            </a:xfrm>
            <a:custGeom>
              <a:avLst/>
              <a:gdLst>
                <a:gd name="T0" fmla="*/ 2585 w 2586"/>
                <a:gd name="T1" fmla="*/ 1295 h 2591"/>
                <a:gd name="T2" fmla="*/ 2585 w 2586"/>
                <a:gd name="T3" fmla="*/ 1295 h 2591"/>
                <a:gd name="T4" fmla="*/ 1289 w 2586"/>
                <a:gd name="T5" fmla="*/ 0 h 2591"/>
                <a:gd name="T6" fmla="*/ 0 w 2586"/>
                <a:gd name="T7" fmla="*/ 1295 h 2591"/>
                <a:gd name="T8" fmla="*/ 1289 w 2586"/>
                <a:gd name="T9" fmla="*/ 2590 h 2591"/>
                <a:gd name="T10" fmla="*/ 2585 w 2586"/>
                <a:gd name="T11" fmla="*/ 1295 h 2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6" h="2591">
                  <a:moveTo>
                    <a:pt x="2585" y="1295"/>
                  </a:moveTo>
                  <a:lnTo>
                    <a:pt x="2585" y="1295"/>
                  </a:lnTo>
                  <a:cubicBezTo>
                    <a:pt x="2585" y="583"/>
                    <a:pt x="2008" y="0"/>
                    <a:pt x="1289" y="0"/>
                  </a:cubicBezTo>
                  <a:cubicBezTo>
                    <a:pt x="577" y="0"/>
                    <a:pt x="0" y="583"/>
                    <a:pt x="0" y="1295"/>
                  </a:cubicBezTo>
                  <a:cubicBezTo>
                    <a:pt x="0" y="2007"/>
                    <a:pt x="577" y="2590"/>
                    <a:pt x="1289" y="2590"/>
                  </a:cubicBezTo>
                  <a:cubicBezTo>
                    <a:pt x="2008" y="2590"/>
                    <a:pt x="2585" y="2007"/>
                    <a:pt x="2585" y="12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89"/>
            <p:cNvSpPr>
              <a:spLocks/>
            </p:cNvSpPr>
            <p:nvPr/>
          </p:nvSpPr>
          <p:spPr bwMode="auto">
            <a:xfrm>
              <a:off x="3874494" y="1690079"/>
              <a:ext cx="552708" cy="552744"/>
            </a:xfrm>
            <a:custGeom>
              <a:avLst/>
              <a:gdLst>
                <a:gd name="T0" fmla="*/ 2455 w 2456"/>
                <a:gd name="T1" fmla="*/ 1230 h 2456"/>
                <a:gd name="T2" fmla="*/ 2455 w 2456"/>
                <a:gd name="T3" fmla="*/ 1230 h 2456"/>
                <a:gd name="T4" fmla="*/ 1230 w 2456"/>
                <a:gd name="T5" fmla="*/ 0 h 2456"/>
                <a:gd name="T6" fmla="*/ 0 w 2456"/>
                <a:gd name="T7" fmla="*/ 1230 h 2456"/>
                <a:gd name="T8" fmla="*/ 1230 w 2456"/>
                <a:gd name="T9" fmla="*/ 2455 h 2456"/>
                <a:gd name="T10" fmla="*/ 2455 w 2456"/>
                <a:gd name="T11" fmla="*/ 1230 h 2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6" h="2456">
                  <a:moveTo>
                    <a:pt x="2455" y="1230"/>
                  </a:moveTo>
                  <a:lnTo>
                    <a:pt x="2455" y="1230"/>
                  </a:lnTo>
                  <a:cubicBezTo>
                    <a:pt x="2455" y="553"/>
                    <a:pt x="1907" y="0"/>
                    <a:pt x="1230" y="0"/>
                  </a:cubicBezTo>
                  <a:cubicBezTo>
                    <a:pt x="547" y="0"/>
                    <a:pt x="0" y="553"/>
                    <a:pt x="0" y="1230"/>
                  </a:cubicBezTo>
                  <a:cubicBezTo>
                    <a:pt x="0" y="1907"/>
                    <a:pt x="547" y="2455"/>
                    <a:pt x="1230" y="2455"/>
                  </a:cubicBezTo>
                  <a:cubicBezTo>
                    <a:pt x="1907" y="2455"/>
                    <a:pt x="2455" y="1907"/>
                    <a:pt x="2455" y="12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90"/>
            <p:cNvSpPr>
              <a:spLocks/>
            </p:cNvSpPr>
            <p:nvPr/>
          </p:nvSpPr>
          <p:spPr bwMode="auto">
            <a:xfrm>
              <a:off x="1711293" y="2123738"/>
              <a:ext cx="428671" cy="428699"/>
            </a:xfrm>
            <a:custGeom>
              <a:avLst/>
              <a:gdLst>
                <a:gd name="T0" fmla="*/ 1902 w 1903"/>
                <a:gd name="T1" fmla="*/ 954 h 1903"/>
                <a:gd name="T2" fmla="*/ 1902 w 1903"/>
                <a:gd name="T3" fmla="*/ 954 h 1903"/>
                <a:gd name="T4" fmla="*/ 948 w 1903"/>
                <a:gd name="T5" fmla="*/ 0 h 1903"/>
                <a:gd name="T6" fmla="*/ 0 w 1903"/>
                <a:gd name="T7" fmla="*/ 954 h 1903"/>
                <a:gd name="T8" fmla="*/ 948 w 1903"/>
                <a:gd name="T9" fmla="*/ 1902 h 1903"/>
                <a:gd name="T10" fmla="*/ 1902 w 1903"/>
                <a:gd name="T11" fmla="*/ 954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3" h="1903">
                  <a:moveTo>
                    <a:pt x="1902" y="954"/>
                  </a:moveTo>
                  <a:lnTo>
                    <a:pt x="1902" y="954"/>
                  </a:lnTo>
                  <a:cubicBezTo>
                    <a:pt x="1902" y="430"/>
                    <a:pt x="1472" y="0"/>
                    <a:pt x="948" y="0"/>
                  </a:cubicBezTo>
                  <a:cubicBezTo>
                    <a:pt x="424" y="0"/>
                    <a:pt x="0" y="430"/>
                    <a:pt x="0" y="954"/>
                  </a:cubicBezTo>
                  <a:cubicBezTo>
                    <a:pt x="0" y="1478"/>
                    <a:pt x="424" y="1902"/>
                    <a:pt x="948" y="1902"/>
                  </a:cubicBezTo>
                  <a:cubicBezTo>
                    <a:pt x="1472" y="1902"/>
                    <a:pt x="1902" y="1478"/>
                    <a:pt x="1902" y="95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91"/>
            <p:cNvSpPr>
              <a:spLocks/>
            </p:cNvSpPr>
            <p:nvPr/>
          </p:nvSpPr>
          <p:spPr bwMode="auto">
            <a:xfrm>
              <a:off x="848990" y="3332431"/>
              <a:ext cx="437601" cy="437630"/>
            </a:xfrm>
            <a:custGeom>
              <a:avLst/>
              <a:gdLst>
                <a:gd name="T0" fmla="*/ 1943 w 1944"/>
                <a:gd name="T1" fmla="*/ 971 h 1943"/>
                <a:gd name="T2" fmla="*/ 1943 w 1944"/>
                <a:gd name="T3" fmla="*/ 971 h 1943"/>
                <a:gd name="T4" fmla="*/ 972 w 1944"/>
                <a:gd name="T5" fmla="*/ 0 h 1943"/>
                <a:gd name="T6" fmla="*/ 0 w 1944"/>
                <a:gd name="T7" fmla="*/ 971 h 1943"/>
                <a:gd name="T8" fmla="*/ 972 w 1944"/>
                <a:gd name="T9" fmla="*/ 1942 h 1943"/>
                <a:gd name="T10" fmla="*/ 1943 w 1944"/>
                <a:gd name="T11" fmla="*/ 971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4" h="1943">
                  <a:moveTo>
                    <a:pt x="1943" y="971"/>
                  </a:moveTo>
                  <a:lnTo>
                    <a:pt x="1943" y="971"/>
                  </a:lnTo>
                  <a:cubicBezTo>
                    <a:pt x="1943" y="436"/>
                    <a:pt x="1507" y="0"/>
                    <a:pt x="972" y="0"/>
                  </a:cubicBezTo>
                  <a:cubicBezTo>
                    <a:pt x="436" y="0"/>
                    <a:pt x="0" y="436"/>
                    <a:pt x="0" y="971"/>
                  </a:cubicBezTo>
                  <a:cubicBezTo>
                    <a:pt x="0" y="1506"/>
                    <a:pt x="436" y="1942"/>
                    <a:pt x="972" y="1942"/>
                  </a:cubicBezTo>
                  <a:cubicBezTo>
                    <a:pt x="1507" y="1942"/>
                    <a:pt x="1943" y="1506"/>
                    <a:pt x="1943" y="9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92"/>
            <p:cNvSpPr>
              <a:spLocks/>
            </p:cNvSpPr>
            <p:nvPr/>
          </p:nvSpPr>
          <p:spPr bwMode="auto">
            <a:xfrm>
              <a:off x="1719231" y="4953946"/>
              <a:ext cx="448517" cy="448546"/>
            </a:xfrm>
            <a:custGeom>
              <a:avLst/>
              <a:gdLst>
                <a:gd name="T0" fmla="*/ 1991 w 1992"/>
                <a:gd name="T1" fmla="*/ 995 h 1991"/>
                <a:gd name="T2" fmla="*/ 1991 w 1992"/>
                <a:gd name="T3" fmla="*/ 995 h 1991"/>
                <a:gd name="T4" fmla="*/ 996 w 1992"/>
                <a:gd name="T5" fmla="*/ 0 h 1991"/>
                <a:gd name="T6" fmla="*/ 0 w 1992"/>
                <a:gd name="T7" fmla="*/ 995 h 1991"/>
                <a:gd name="T8" fmla="*/ 996 w 1992"/>
                <a:gd name="T9" fmla="*/ 1990 h 1991"/>
                <a:gd name="T10" fmla="*/ 1991 w 1992"/>
                <a:gd name="T11" fmla="*/ 995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2" h="1991">
                  <a:moveTo>
                    <a:pt x="1991" y="995"/>
                  </a:moveTo>
                  <a:lnTo>
                    <a:pt x="1991" y="995"/>
                  </a:lnTo>
                  <a:cubicBezTo>
                    <a:pt x="1991" y="447"/>
                    <a:pt x="1543" y="0"/>
                    <a:pt x="996" y="0"/>
                  </a:cubicBezTo>
                  <a:cubicBezTo>
                    <a:pt x="448" y="0"/>
                    <a:pt x="0" y="447"/>
                    <a:pt x="0" y="995"/>
                  </a:cubicBezTo>
                  <a:cubicBezTo>
                    <a:pt x="0" y="1542"/>
                    <a:pt x="448" y="1990"/>
                    <a:pt x="996" y="1990"/>
                  </a:cubicBezTo>
                  <a:cubicBezTo>
                    <a:pt x="1543" y="1990"/>
                    <a:pt x="1991" y="1542"/>
                    <a:pt x="1991" y="99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93"/>
            <p:cNvSpPr>
              <a:spLocks/>
            </p:cNvSpPr>
            <p:nvPr/>
          </p:nvSpPr>
          <p:spPr bwMode="auto">
            <a:xfrm>
              <a:off x="2115157" y="4838833"/>
              <a:ext cx="154798" cy="156793"/>
            </a:xfrm>
            <a:custGeom>
              <a:avLst/>
              <a:gdLst>
                <a:gd name="T0" fmla="*/ 689 w 690"/>
                <a:gd name="T1" fmla="*/ 348 h 696"/>
                <a:gd name="T2" fmla="*/ 689 w 690"/>
                <a:gd name="T3" fmla="*/ 348 h 696"/>
                <a:gd name="T4" fmla="*/ 347 w 690"/>
                <a:gd name="T5" fmla="*/ 0 h 696"/>
                <a:gd name="T6" fmla="*/ 0 w 690"/>
                <a:gd name="T7" fmla="*/ 348 h 696"/>
                <a:gd name="T8" fmla="*/ 347 w 690"/>
                <a:gd name="T9" fmla="*/ 695 h 696"/>
                <a:gd name="T10" fmla="*/ 689 w 690"/>
                <a:gd name="T11" fmla="*/ 34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8"/>
                  </a:moveTo>
                  <a:lnTo>
                    <a:pt x="689" y="348"/>
                  </a:lnTo>
                  <a:cubicBezTo>
                    <a:pt x="689" y="159"/>
                    <a:pt x="536" y="0"/>
                    <a:pt x="347" y="0"/>
                  </a:cubicBezTo>
                  <a:cubicBezTo>
                    <a:pt x="153" y="0"/>
                    <a:pt x="0" y="159"/>
                    <a:pt x="0" y="348"/>
                  </a:cubicBezTo>
                  <a:cubicBezTo>
                    <a:pt x="0" y="542"/>
                    <a:pt x="153" y="695"/>
                    <a:pt x="347" y="695"/>
                  </a:cubicBezTo>
                  <a:cubicBezTo>
                    <a:pt x="536" y="695"/>
                    <a:pt x="689" y="542"/>
                    <a:pt x="689" y="3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94"/>
            <p:cNvSpPr>
              <a:spLocks/>
            </p:cNvSpPr>
            <p:nvPr/>
          </p:nvSpPr>
          <p:spPr bwMode="auto">
            <a:xfrm>
              <a:off x="3505361" y="4754482"/>
              <a:ext cx="450502" cy="452515"/>
            </a:xfrm>
            <a:custGeom>
              <a:avLst/>
              <a:gdLst>
                <a:gd name="T0" fmla="*/ 2002 w 2003"/>
                <a:gd name="T1" fmla="*/ 1006 h 2009"/>
                <a:gd name="T2" fmla="*/ 2002 w 2003"/>
                <a:gd name="T3" fmla="*/ 1006 h 2009"/>
                <a:gd name="T4" fmla="*/ 1001 w 2003"/>
                <a:gd name="T5" fmla="*/ 0 h 2009"/>
                <a:gd name="T6" fmla="*/ 0 w 2003"/>
                <a:gd name="T7" fmla="*/ 1006 h 2009"/>
                <a:gd name="T8" fmla="*/ 1001 w 2003"/>
                <a:gd name="T9" fmla="*/ 2008 h 2009"/>
                <a:gd name="T10" fmla="*/ 2002 w 2003"/>
                <a:gd name="T11" fmla="*/ 1006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3" h="2009">
                  <a:moveTo>
                    <a:pt x="2002" y="1006"/>
                  </a:moveTo>
                  <a:lnTo>
                    <a:pt x="2002" y="1006"/>
                  </a:lnTo>
                  <a:cubicBezTo>
                    <a:pt x="2002" y="453"/>
                    <a:pt x="1554" y="0"/>
                    <a:pt x="1001" y="0"/>
                  </a:cubicBezTo>
                  <a:cubicBezTo>
                    <a:pt x="447" y="0"/>
                    <a:pt x="0" y="453"/>
                    <a:pt x="0" y="1006"/>
                  </a:cubicBezTo>
                  <a:cubicBezTo>
                    <a:pt x="0" y="1560"/>
                    <a:pt x="447" y="2008"/>
                    <a:pt x="1001" y="2008"/>
                  </a:cubicBezTo>
                  <a:cubicBezTo>
                    <a:pt x="1554" y="2008"/>
                    <a:pt x="2002" y="1560"/>
                    <a:pt x="2002" y="100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95"/>
            <p:cNvSpPr>
              <a:spLocks/>
            </p:cNvSpPr>
            <p:nvPr/>
          </p:nvSpPr>
          <p:spPr bwMode="auto">
            <a:xfrm>
              <a:off x="3479561" y="2611979"/>
              <a:ext cx="382033" cy="382058"/>
            </a:xfrm>
            <a:custGeom>
              <a:avLst/>
              <a:gdLst>
                <a:gd name="T0" fmla="*/ 1696 w 1697"/>
                <a:gd name="T1" fmla="*/ 848 h 1696"/>
                <a:gd name="T2" fmla="*/ 1696 w 1697"/>
                <a:gd name="T3" fmla="*/ 848 h 1696"/>
                <a:gd name="T4" fmla="*/ 848 w 1697"/>
                <a:gd name="T5" fmla="*/ 0 h 1696"/>
                <a:gd name="T6" fmla="*/ 0 w 1697"/>
                <a:gd name="T7" fmla="*/ 848 h 1696"/>
                <a:gd name="T8" fmla="*/ 848 w 1697"/>
                <a:gd name="T9" fmla="*/ 1695 h 1696"/>
                <a:gd name="T10" fmla="*/ 1696 w 1697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7" h="1696">
                  <a:moveTo>
                    <a:pt x="1696" y="848"/>
                  </a:moveTo>
                  <a:lnTo>
                    <a:pt x="1696" y="848"/>
                  </a:lnTo>
                  <a:cubicBezTo>
                    <a:pt x="1696" y="376"/>
                    <a:pt x="1313" y="0"/>
                    <a:pt x="848" y="0"/>
                  </a:cubicBezTo>
                  <a:cubicBezTo>
                    <a:pt x="377" y="0"/>
                    <a:pt x="0" y="376"/>
                    <a:pt x="0" y="848"/>
                  </a:cubicBezTo>
                  <a:cubicBezTo>
                    <a:pt x="0" y="1313"/>
                    <a:pt x="377" y="1695"/>
                    <a:pt x="848" y="1695"/>
                  </a:cubicBezTo>
                  <a:cubicBezTo>
                    <a:pt x="1313" y="1695"/>
                    <a:pt x="1696" y="1313"/>
                    <a:pt x="1696" y="8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96"/>
            <p:cNvSpPr>
              <a:spLocks/>
            </p:cNvSpPr>
            <p:nvPr/>
          </p:nvSpPr>
          <p:spPr bwMode="auto">
            <a:xfrm>
              <a:off x="4043184" y="1886565"/>
              <a:ext cx="53583" cy="197479"/>
            </a:xfrm>
            <a:custGeom>
              <a:avLst/>
              <a:gdLst>
                <a:gd name="T0" fmla="*/ 236 w 237"/>
                <a:gd name="T1" fmla="*/ 877 h 878"/>
                <a:gd name="T2" fmla="*/ 0 w 237"/>
                <a:gd name="T3" fmla="*/ 877 h 878"/>
                <a:gd name="T4" fmla="*/ 0 w 237"/>
                <a:gd name="T5" fmla="*/ 0 h 878"/>
                <a:gd name="T6" fmla="*/ 236 w 237"/>
                <a:gd name="T7" fmla="*/ 0 h 878"/>
                <a:gd name="T8" fmla="*/ 236 w 237"/>
                <a:gd name="T9" fmla="*/ 877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878">
                  <a:moveTo>
                    <a:pt x="236" y="877"/>
                  </a:moveTo>
                  <a:lnTo>
                    <a:pt x="0" y="877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87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5EB2D3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97"/>
            <p:cNvSpPr>
              <a:spLocks/>
            </p:cNvSpPr>
            <p:nvPr/>
          </p:nvSpPr>
          <p:spPr bwMode="auto">
            <a:xfrm>
              <a:off x="4122568" y="1980838"/>
              <a:ext cx="59538" cy="103206"/>
            </a:xfrm>
            <a:custGeom>
              <a:avLst/>
              <a:gdLst>
                <a:gd name="T0" fmla="*/ 265 w 266"/>
                <a:gd name="T1" fmla="*/ 459 h 460"/>
                <a:gd name="T2" fmla="*/ 0 w 266"/>
                <a:gd name="T3" fmla="*/ 459 h 460"/>
                <a:gd name="T4" fmla="*/ 0 w 266"/>
                <a:gd name="T5" fmla="*/ 0 h 460"/>
                <a:gd name="T6" fmla="*/ 265 w 266"/>
                <a:gd name="T7" fmla="*/ 0 h 460"/>
                <a:gd name="T8" fmla="*/ 265 w 266"/>
                <a:gd name="T9" fmla="*/ 45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460">
                  <a:moveTo>
                    <a:pt x="265" y="459"/>
                  </a:moveTo>
                  <a:lnTo>
                    <a:pt x="0" y="459"/>
                  </a:lnTo>
                  <a:lnTo>
                    <a:pt x="0" y="0"/>
                  </a:lnTo>
                  <a:lnTo>
                    <a:pt x="265" y="0"/>
                  </a:lnTo>
                  <a:lnTo>
                    <a:pt x="265" y="4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5EB2D3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98"/>
            <p:cNvSpPr>
              <a:spLocks/>
            </p:cNvSpPr>
            <p:nvPr/>
          </p:nvSpPr>
          <p:spPr bwMode="auto">
            <a:xfrm>
              <a:off x="4206913" y="1930229"/>
              <a:ext cx="53583" cy="153815"/>
            </a:xfrm>
            <a:custGeom>
              <a:avLst/>
              <a:gdLst>
                <a:gd name="T0" fmla="*/ 236 w 237"/>
                <a:gd name="T1" fmla="*/ 683 h 684"/>
                <a:gd name="T2" fmla="*/ 0 w 237"/>
                <a:gd name="T3" fmla="*/ 683 h 684"/>
                <a:gd name="T4" fmla="*/ 0 w 237"/>
                <a:gd name="T5" fmla="*/ 0 h 684"/>
                <a:gd name="T6" fmla="*/ 236 w 237"/>
                <a:gd name="T7" fmla="*/ 0 h 684"/>
                <a:gd name="T8" fmla="*/ 236 w 237"/>
                <a:gd name="T9" fmla="*/ 683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684">
                  <a:moveTo>
                    <a:pt x="236" y="683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68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5EB2D3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Straight Connector 99"/>
            <p:cNvSpPr>
              <a:spLocks/>
            </p:cNvSpPr>
            <p:nvPr/>
          </p:nvSpPr>
          <p:spPr bwMode="auto">
            <a:xfrm>
              <a:off x="3996547" y="2084044"/>
              <a:ext cx="307611" cy="993"/>
            </a:xfrm>
            <a:prstGeom prst="line">
              <a:avLst/>
            </a:prstGeom>
            <a:noFill/>
            <a:ln w="2160" cap="flat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Straight Connector 100"/>
            <p:cNvSpPr>
              <a:spLocks/>
            </p:cNvSpPr>
            <p:nvPr/>
          </p:nvSpPr>
          <p:spPr bwMode="auto">
            <a:xfrm flipV="1">
              <a:off x="3996547" y="1817101"/>
              <a:ext cx="992" cy="267937"/>
            </a:xfrm>
            <a:prstGeom prst="line">
              <a:avLst/>
            </a:prstGeom>
            <a:noFill/>
            <a:ln w="2160" cap="flat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noFill/>
                </a14:hiddenFill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101"/>
            <p:cNvSpPr>
              <a:spLocks/>
            </p:cNvSpPr>
            <p:nvPr/>
          </p:nvSpPr>
          <p:spPr bwMode="auto">
            <a:xfrm>
              <a:off x="1790677" y="5025397"/>
              <a:ext cx="305627" cy="304654"/>
            </a:xfrm>
            <a:custGeom>
              <a:avLst/>
              <a:gdLst>
                <a:gd name="T0" fmla="*/ 1355 w 1356"/>
                <a:gd name="T1" fmla="*/ 753 h 1355"/>
                <a:gd name="T2" fmla="*/ 1355 w 1356"/>
                <a:gd name="T3" fmla="*/ 753 h 1355"/>
                <a:gd name="T4" fmla="*/ 1355 w 1356"/>
                <a:gd name="T5" fmla="*/ 600 h 1355"/>
                <a:gd name="T6" fmla="*/ 1237 w 1356"/>
                <a:gd name="T7" fmla="*/ 600 h 1355"/>
                <a:gd name="T8" fmla="*/ 1202 w 1356"/>
                <a:gd name="T9" fmla="*/ 465 h 1355"/>
                <a:gd name="T10" fmla="*/ 1302 w 1356"/>
                <a:gd name="T11" fmla="*/ 400 h 1355"/>
                <a:gd name="T12" fmla="*/ 1231 w 1356"/>
                <a:gd name="T13" fmla="*/ 270 h 1355"/>
                <a:gd name="T14" fmla="*/ 1125 w 1356"/>
                <a:gd name="T15" fmla="*/ 329 h 1355"/>
                <a:gd name="T16" fmla="*/ 1025 w 1356"/>
                <a:gd name="T17" fmla="*/ 229 h 1355"/>
                <a:gd name="T18" fmla="*/ 1084 w 1356"/>
                <a:gd name="T19" fmla="*/ 129 h 1355"/>
                <a:gd name="T20" fmla="*/ 954 w 1356"/>
                <a:gd name="T21" fmla="*/ 53 h 1355"/>
                <a:gd name="T22" fmla="*/ 890 w 1356"/>
                <a:gd name="T23" fmla="*/ 153 h 1355"/>
                <a:gd name="T24" fmla="*/ 754 w 1356"/>
                <a:gd name="T25" fmla="*/ 117 h 1355"/>
                <a:gd name="T26" fmla="*/ 754 w 1356"/>
                <a:gd name="T27" fmla="*/ 0 h 1355"/>
                <a:gd name="T28" fmla="*/ 601 w 1356"/>
                <a:gd name="T29" fmla="*/ 0 h 1355"/>
                <a:gd name="T30" fmla="*/ 601 w 1356"/>
                <a:gd name="T31" fmla="*/ 117 h 1355"/>
                <a:gd name="T32" fmla="*/ 466 w 1356"/>
                <a:gd name="T33" fmla="*/ 153 h 1355"/>
                <a:gd name="T34" fmla="*/ 401 w 1356"/>
                <a:gd name="T35" fmla="*/ 53 h 1355"/>
                <a:gd name="T36" fmla="*/ 271 w 1356"/>
                <a:gd name="T37" fmla="*/ 129 h 1355"/>
                <a:gd name="T38" fmla="*/ 330 w 1356"/>
                <a:gd name="T39" fmla="*/ 229 h 1355"/>
                <a:gd name="T40" fmla="*/ 230 w 1356"/>
                <a:gd name="T41" fmla="*/ 329 h 1355"/>
                <a:gd name="T42" fmla="*/ 130 w 1356"/>
                <a:gd name="T43" fmla="*/ 270 h 1355"/>
                <a:gd name="T44" fmla="*/ 53 w 1356"/>
                <a:gd name="T45" fmla="*/ 400 h 1355"/>
                <a:gd name="T46" fmla="*/ 154 w 1356"/>
                <a:gd name="T47" fmla="*/ 465 h 1355"/>
                <a:gd name="T48" fmla="*/ 118 w 1356"/>
                <a:gd name="T49" fmla="*/ 600 h 1355"/>
                <a:gd name="T50" fmla="*/ 0 w 1356"/>
                <a:gd name="T51" fmla="*/ 600 h 1355"/>
                <a:gd name="T52" fmla="*/ 0 w 1356"/>
                <a:gd name="T53" fmla="*/ 753 h 1355"/>
                <a:gd name="T54" fmla="*/ 118 w 1356"/>
                <a:gd name="T55" fmla="*/ 753 h 1355"/>
                <a:gd name="T56" fmla="*/ 154 w 1356"/>
                <a:gd name="T57" fmla="*/ 889 h 1355"/>
                <a:gd name="T58" fmla="*/ 53 w 1356"/>
                <a:gd name="T59" fmla="*/ 953 h 1355"/>
                <a:gd name="T60" fmla="*/ 130 w 1356"/>
                <a:gd name="T61" fmla="*/ 1083 h 1355"/>
                <a:gd name="T62" fmla="*/ 230 w 1356"/>
                <a:gd name="T63" fmla="*/ 1024 h 1355"/>
                <a:gd name="T64" fmla="*/ 330 w 1356"/>
                <a:gd name="T65" fmla="*/ 1124 h 1355"/>
                <a:gd name="T66" fmla="*/ 271 w 1356"/>
                <a:gd name="T67" fmla="*/ 1224 h 1355"/>
                <a:gd name="T68" fmla="*/ 401 w 1356"/>
                <a:gd name="T69" fmla="*/ 1301 h 1355"/>
                <a:gd name="T70" fmla="*/ 466 w 1356"/>
                <a:gd name="T71" fmla="*/ 1201 h 1355"/>
                <a:gd name="T72" fmla="*/ 601 w 1356"/>
                <a:gd name="T73" fmla="*/ 1236 h 1355"/>
                <a:gd name="T74" fmla="*/ 601 w 1356"/>
                <a:gd name="T75" fmla="*/ 1354 h 1355"/>
                <a:gd name="T76" fmla="*/ 754 w 1356"/>
                <a:gd name="T77" fmla="*/ 1354 h 1355"/>
                <a:gd name="T78" fmla="*/ 754 w 1356"/>
                <a:gd name="T79" fmla="*/ 1236 h 1355"/>
                <a:gd name="T80" fmla="*/ 890 w 1356"/>
                <a:gd name="T81" fmla="*/ 1201 h 1355"/>
                <a:gd name="T82" fmla="*/ 954 w 1356"/>
                <a:gd name="T83" fmla="*/ 1301 h 1355"/>
                <a:gd name="T84" fmla="*/ 1084 w 1356"/>
                <a:gd name="T85" fmla="*/ 1224 h 1355"/>
                <a:gd name="T86" fmla="*/ 1025 w 1356"/>
                <a:gd name="T87" fmla="*/ 1124 h 1355"/>
                <a:gd name="T88" fmla="*/ 1125 w 1356"/>
                <a:gd name="T89" fmla="*/ 1024 h 1355"/>
                <a:gd name="T90" fmla="*/ 1231 w 1356"/>
                <a:gd name="T91" fmla="*/ 1083 h 1355"/>
                <a:gd name="T92" fmla="*/ 1302 w 1356"/>
                <a:gd name="T93" fmla="*/ 953 h 1355"/>
                <a:gd name="T94" fmla="*/ 1202 w 1356"/>
                <a:gd name="T95" fmla="*/ 889 h 1355"/>
                <a:gd name="T96" fmla="*/ 1237 w 1356"/>
                <a:gd name="T97" fmla="*/ 753 h 1355"/>
                <a:gd name="T98" fmla="*/ 1355 w 1356"/>
                <a:gd name="T99" fmla="*/ 753 h 1355"/>
                <a:gd name="T100" fmla="*/ 336 w 1356"/>
                <a:gd name="T101" fmla="*/ 677 h 1355"/>
                <a:gd name="T102" fmla="*/ 336 w 1356"/>
                <a:gd name="T103" fmla="*/ 677 h 1355"/>
                <a:gd name="T104" fmla="*/ 678 w 1356"/>
                <a:gd name="T105" fmla="*/ 335 h 1355"/>
                <a:gd name="T106" fmla="*/ 1019 w 1356"/>
                <a:gd name="T107" fmla="*/ 677 h 1355"/>
                <a:gd name="T108" fmla="*/ 678 w 1356"/>
                <a:gd name="T109" fmla="*/ 1018 h 1355"/>
                <a:gd name="T110" fmla="*/ 336 w 1356"/>
                <a:gd name="T111" fmla="*/ 677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56" h="1355">
                  <a:moveTo>
                    <a:pt x="1355" y="753"/>
                  </a:moveTo>
                  <a:lnTo>
                    <a:pt x="1355" y="753"/>
                  </a:lnTo>
                  <a:cubicBezTo>
                    <a:pt x="1355" y="600"/>
                    <a:pt x="1355" y="600"/>
                    <a:pt x="1355" y="600"/>
                  </a:cubicBezTo>
                  <a:cubicBezTo>
                    <a:pt x="1237" y="600"/>
                    <a:pt x="1237" y="600"/>
                    <a:pt x="1237" y="600"/>
                  </a:cubicBezTo>
                  <a:cubicBezTo>
                    <a:pt x="1231" y="553"/>
                    <a:pt x="1219" y="506"/>
                    <a:pt x="1202" y="465"/>
                  </a:cubicBezTo>
                  <a:cubicBezTo>
                    <a:pt x="1302" y="400"/>
                    <a:pt x="1302" y="400"/>
                    <a:pt x="1302" y="400"/>
                  </a:cubicBezTo>
                  <a:cubicBezTo>
                    <a:pt x="1231" y="270"/>
                    <a:pt x="1231" y="270"/>
                    <a:pt x="1231" y="270"/>
                  </a:cubicBezTo>
                  <a:cubicBezTo>
                    <a:pt x="1125" y="329"/>
                    <a:pt x="1125" y="329"/>
                    <a:pt x="1125" y="329"/>
                  </a:cubicBezTo>
                  <a:cubicBezTo>
                    <a:pt x="1096" y="294"/>
                    <a:pt x="1060" y="259"/>
                    <a:pt x="1025" y="229"/>
                  </a:cubicBezTo>
                  <a:cubicBezTo>
                    <a:pt x="1084" y="129"/>
                    <a:pt x="1084" y="129"/>
                    <a:pt x="1084" y="129"/>
                  </a:cubicBezTo>
                  <a:cubicBezTo>
                    <a:pt x="954" y="53"/>
                    <a:pt x="954" y="53"/>
                    <a:pt x="954" y="53"/>
                  </a:cubicBezTo>
                  <a:cubicBezTo>
                    <a:pt x="890" y="153"/>
                    <a:pt x="890" y="153"/>
                    <a:pt x="890" y="153"/>
                  </a:cubicBezTo>
                  <a:cubicBezTo>
                    <a:pt x="848" y="135"/>
                    <a:pt x="801" y="123"/>
                    <a:pt x="754" y="117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01" y="117"/>
                    <a:pt x="601" y="117"/>
                    <a:pt x="601" y="117"/>
                  </a:cubicBezTo>
                  <a:cubicBezTo>
                    <a:pt x="554" y="123"/>
                    <a:pt x="507" y="135"/>
                    <a:pt x="466" y="1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271" y="129"/>
                    <a:pt x="271" y="129"/>
                    <a:pt x="271" y="129"/>
                  </a:cubicBezTo>
                  <a:cubicBezTo>
                    <a:pt x="330" y="229"/>
                    <a:pt x="330" y="229"/>
                    <a:pt x="330" y="229"/>
                  </a:cubicBezTo>
                  <a:cubicBezTo>
                    <a:pt x="295" y="259"/>
                    <a:pt x="259" y="294"/>
                    <a:pt x="230" y="329"/>
                  </a:cubicBezTo>
                  <a:cubicBezTo>
                    <a:pt x="130" y="270"/>
                    <a:pt x="130" y="270"/>
                    <a:pt x="130" y="270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154" y="465"/>
                    <a:pt x="154" y="465"/>
                    <a:pt x="154" y="465"/>
                  </a:cubicBezTo>
                  <a:cubicBezTo>
                    <a:pt x="136" y="506"/>
                    <a:pt x="124" y="553"/>
                    <a:pt x="118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753"/>
                    <a:pt x="0" y="753"/>
                    <a:pt x="0" y="753"/>
                  </a:cubicBezTo>
                  <a:cubicBezTo>
                    <a:pt x="118" y="753"/>
                    <a:pt x="118" y="753"/>
                    <a:pt x="118" y="753"/>
                  </a:cubicBezTo>
                  <a:cubicBezTo>
                    <a:pt x="124" y="801"/>
                    <a:pt x="136" y="848"/>
                    <a:pt x="154" y="889"/>
                  </a:cubicBezTo>
                  <a:cubicBezTo>
                    <a:pt x="53" y="953"/>
                    <a:pt x="53" y="953"/>
                    <a:pt x="53" y="953"/>
                  </a:cubicBezTo>
                  <a:cubicBezTo>
                    <a:pt x="130" y="1083"/>
                    <a:pt x="130" y="1083"/>
                    <a:pt x="130" y="1083"/>
                  </a:cubicBezTo>
                  <a:cubicBezTo>
                    <a:pt x="230" y="1024"/>
                    <a:pt x="230" y="1024"/>
                    <a:pt x="230" y="1024"/>
                  </a:cubicBezTo>
                  <a:cubicBezTo>
                    <a:pt x="259" y="1060"/>
                    <a:pt x="295" y="1095"/>
                    <a:pt x="330" y="1124"/>
                  </a:cubicBezTo>
                  <a:cubicBezTo>
                    <a:pt x="271" y="1224"/>
                    <a:pt x="271" y="1224"/>
                    <a:pt x="271" y="1224"/>
                  </a:cubicBezTo>
                  <a:cubicBezTo>
                    <a:pt x="401" y="1301"/>
                    <a:pt x="401" y="1301"/>
                    <a:pt x="401" y="1301"/>
                  </a:cubicBezTo>
                  <a:cubicBezTo>
                    <a:pt x="466" y="1201"/>
                    <a:pt x="466" y="1201"/>
                    <a:pt x="466" y="1201"/>
                  </a:cubicBezTo>
                  <a:cubicBezTo>
                    <a:pt x="507" y="1218"/>
                    <a:pt x="554" y="1230"/>
                    <a:pt x="601" y="1236"/>
                  </a:cubicBezTo>
                  <a:cubicBezTo>
                    <a:pt x="601" y="1354"/>
                    <a:pt x="601" y="1354"/>
                    <a:pt x="601" y="1354"/>
                  </a:cubicBezTo>
                  <a:cubicBezTo>
                    <a:pt x="754" y="1354"/>
                    <a:pt x="754" y="1354"/>
                    <a:pt x="754" y="1354"/>
                  </a:cubicBezTo>
                  <a:cubicBezTo>
                    <a:pt x="754" y="1236"/>
                    <a:pt x="754" y="1236"/>
                    <a:pt x="754" y="1236"/>
                  </a:cubicBezTo>
                  <a:cubicBezTo>
                    <a:pt x="801" y="1230"/>
                    <a:pt x="848" y="1218"/>
                    <a:pt x="890" y="1201"/>
                  </a:cubicBezTo>
                  <a:cubicBezTo>
                    <a:pt x="954" y="1301"/>
                    <a:pt x="954" y="1301"/>
                    <a:pt x="954" y="1301"/>
                  </a:cubicBezTo>
                  <a:cubicBezTo>
                    <a:pt x="1084" y="1224"/>
                    <a:pt x="1084" y="1224"/>
                    <a:pt x="1084" y="1224"/>
                  </a:cubicBezTo>
                  <a:cubicBezTo>
                    <a:pt x="1025" y="1124"/>
                    <a:pt x="1025" y="1124"/>
                    <a:pt x="1025" y="1124"/>
                  </a:cubicBezTo>
                  <a:cubicBezTo>
                    <a:pt x="1060" y="1095"/>
                    <a:pt x="1096" y="1060"/>
                    <a:pt x="1125" y="1024"/>
                  </a:cubicBezTo>
                  <a:cubicBezTo>
                    <a:pt x="1231" y="1083"/>
                    <a:pt x="1231" y="1083"/>
                    <a:pt x="1231" y="1083"/>
                  </a:cubicBezTo>
                  <a:cubicBezTo>
                    <a:pt x="1302" y="953"/>
                    <a:pt x="1302" y="953"/>
                    <a:pt x="1302" y="953"/>
                  </a:cubicBezTo>
                  <a:cubicBezTo>
                    <a:pt x="1202" y="889"/>
                    <a:pt x="1202" y="889"/>
                    <a:pt x="1202" y="889"/>
                  </a:cubicBezTo>
                  <a:cubicBezTo>
                    <a:pt x="1219" y="848"/>
                    <a:pt x="1231" y="801"/>
                    <a:pt x="1237" y="753"/>
                  </a:cubicBezTo>
                  <a:lnTo>
                    <a:pt x="1355" y="753"/>
                  </a:lnTo>
                  <a:close/>
                  <a:moveTo>
                    <a:pt x="336" y="677"/>
                  </a:moveTo>
                  <a:lnTo>
                    <a:pt x="336" y="677"/>
                  </a:lnTo>
                  <a:cubicBezTo>
                    <a:pt x="336" y="488"/>
                    <a:pt x="489" y="335"/>
                    <a:pt x="678" y="335"/>
                  </a:cubicBezTo>
                  <a:cubicBezTo>
                    <a:pt x="866" y="335"/>
                    <a:pt x="1019" y="488"/>
                    <a:pt x="1019" y="677"/>
                  </a:cubicBezTo>
                  <a:cubicBezTo>
                    <a:pt x="1019" y="865"/>
                    <a:pt x="866" y="1018"/>
                    <a:pt x="678" y="1018"/>
                  </a:cubicBezTo>
                  <a:cubicBezTo>
                    <a:pt x="489" y="1018"/>
                    <a:pt x="336" y="865"/>
                    <a:pt x="336" y="6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102"/>
            <p:cNvSpPr>
              <a:spLocks/>
            </p:cNvSpPr>
            <p:nvPr/>
          </p:nvSpPr>
          <p:spPr bwMode="auto">
            <a:xfrm>
              <a:off x="4795343" y="3398920"/>
              <a:ext cx="339365" cy="276868"/>
            </a:xfrm>
            <a:custGeom>
              <a:avLst/>
              <a:gdLst>
                <a:gd name="T0" fmla="*/ 1389 w 1508"/>
                <a:gd name="T1" fmla="*/ 571 h 1231"/>
                <a:gd name="T2" fmla="*/ 1472 w 1508"/>
                <a:gd name="T3" fmla="*/ 495 h 1231"/>
                <a:gd name="T4" fmla="*/ 1130 w 1508"/>
                <a:gd name="T5" fmla="*/ 247 h 1231"/>
                <a:gd name="T6" fmla="*/ 377 w 1508"/>
                <a:gd name="T7" fmla="*/ 247 h 1231"/>
                <a:gd name="T8" fmla="*/ 35 w 1508"/>
                <a:gd name="T9" fmla="*/ 495 h 1231"/>
                <a:gd name="T10" fmla="*/ 124 w 1508"/>
                <a:gd name="T11" fmla="*/ 571 h 1231"/>
                <a:gd name="T12" fmla="*/ 124 w 1508"/>
                <a:gd name="T13" fmla="*/ 648 h 1231"/>
                <a:gd name="T14" fmla="*/ 117 w 1508"/>
                <a:gd name="T15" fmla="*/ 953 h 1231"/>
                <a:gd name="T16" fmla="*/ 94 w 1508"/>
                <a:gd name="T17" fmla="*/ 1024 h 1231"/>
                <a:gd name="T18" fmla="*/ 35 w 1508"/>
                <a:gd name="T19" fmla="*/ 1041 h 1231"/>
                <a:gd name="T20" fmla="*/ 383 w 1508"/>
                <a:gd name="T21" fmla="*/ 1230 h 1231"/>
                <a:gd name="T22" fmla="*/ 1472 w 1508"/>
                <a:gd name="T23" fmla="*/ 1230 h 1231"/>
                <a:gd name="T24" fmla="*/ 1419 w 1508"/>
                <a:gd name="T25" fmla="*/ 1041 h 1231"/>
                <a:gd name="T26" fmla="*/ 1419 w 1508"/>
                <a:gd name="T27" fmla="*/ 953 h 1231"/>
                <a:gd name="T28" fmla="*/ 1372 w 1508"/>
                <a:gd name="T29" fmla="*/ 648 h 1231"/>
                <a:gd name="T30" fmla="*/ 1389 w 1508"/>
                <a:gd name="T31" fmla="*/ 595 h 1231"/>
                <a:gd name="T32" fmla="*/ 836 w 1508"/>
                <a:gd name="T33" fmla="*/ 648 h 1231"/>
                <a:gd name="T34" fmla="*/ 836 w 1508"/>
                <a:gd name="T35" fmla="*/ 953 h 1231"/>
                <a:gd name="T36" fmla="*/ 812 w 1508"/>
                <a:gd name="T37" fmla="*/ 1024 h 1231"/>
                <a:gd name="T38" fmla="*/ 700 w 1508"/>
                <a:gd name="T39" fmla="*/ 1041 h 1231"/>
                <a:gd name="T40" fmla="*/ 700 w 1508"/>
                <a:gd name="T41" fmla="*/ 953 h 1231"/>
                <a:gd name="T42" fmla="*/ 653 w 1508"/>
                <a:gd name="T43" fmla="*/ 648 h 1231"/>
                <a:gd name="T44" fmla="*/ 671 w 1508"/>
                <a:gd name="T45" fmla="*/ 595 h 1231"/>
                <a:gd name="T46" fmla="*/ 836 w 1508"/>
                <a:gd name="T47" fmla="*/ 571 h 1231"/>
                <a:gd name="T48" fmla="*/ 341 w 1508"/>
                <a:gd name="T49" fmla="*/ 1041 h 1231"/>
                <a:gd name="T50" fmla="*/ 341 w 1508"/>
                <a:gd name="T51" fmla="*/ 953 h 1231"/>
                <a:gd name="T52" fmla="*/ 294 w 1508"/>
                <a:gd name="T53" fmla="*/ 648 h 1231"/>
                <a:gd name="T54" fmla="*/ 312 w 1508"/>
                <a:gd name="T55" fmla="*/ 595 h 1231"/>
                <a:gd name="T56" fmla="*/ 483 w 1508"/>
                <a:gd name="T57" fmla="*/ 571 h 1231"/>
                <a:gd name="T58" fmla="*/ 483 w 1508"/>
                <a:gd name="T59" fmla="*/ 648 h 1231"/>
                <a:gd name="T60" fmla="*/ 477 w 1508"/>
                <a:gd name="T61" fmla="*/ 953 h 1231"/>
                <a:gd name="T62" fmla="*/ 453 w 1508"/>
                <a:gd name="T63" fmla="*/ 1024 h 1231"/>
                <a:gd name="T64" fmla="*/ 341 w 1508"/>
                <a:gd name="T65" fmla="*/ 1041 h 1231"/>
                <a:gd name="T66" fmla="*/ 1172 w 1508"/>
                <a:gd name="T67" fmla="*/ 953 h 1231"/>
                <a:gd name="T68" fmla="*/ 1172 w 1508"/>
                <a:gd name="T69" fmla="*/ 1041 h 1231"/>
                <a:gd name="T70" fmla="*/ 1060 w 1508"/>
                <a:gd name="T71" fmla="*/ 1024 h 1231"/>
                <a:gd name="T72" fmla="*/ 1030 w 1508"/>
                <a:gd name="T73" fmla="*/ 953 h 1231"/>
                <a:gd name="T74" fmla="*/ 1030 w 1508"/>
                <a:gd name="T75" fmla="*/ 648 h 1231"/>
                <a:gd name="T76" fmla="*/ 1030 w 1508"/>
                <a:gd name="T77" fmla="*/ 571 h 1231"/>
                <a:gd name="T78" fmla="*/ 1195 w 1508"/>
                <a:gd name="T79" fmla="*/ 595 h 1231"/>
                <a:gd name="T80" fmla="*/ 1213 w 1508"/>
                <a:gd name="T81" fmla="*/ 648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08" h="1231">
                  <a:moveTo>
                    <a:pt x="1389" y="595"/>
                  </a:moveTo>
                  <a:lnTo>
                    <a:pt x="1389" y="571"/>
                  </a:lnTo>
                  <a:lnTo>
                    <a:pt x="1472" y="571"/>
                  </a:lnTo>
                  <a:lnTo>
                    <a:pt x="1472" y="495"/>
                  </a:lnTo>
                  <a:lnTo>
                    <a:pt x="1507" y="495"/>
                  </a:lnTo>
                  <a:lnTo>
                    <a:pt x="1130" y="247"/>
                  </a:lnTo>
                  <a:lnTo>
                    <a:pt x="753" y="0"/>
                  </a:lnTo>
                  <a:lnTo>
                    <a:pt x="377" y="247"/>
                  </a:lnTo>
                  <a:lnTo>
                    <a:pt x="0" y="495"/>
                  </a:lnTo>
                  <a:lnTo>
                    <a:pt x="35" y="495"/>
                  </a:lnTo>
                  <a:lnTo>
                    <a:pt x="35" y="571"/>
                  </a:lnTo>
                  <a:lnTo>
                    <a:pt x="124" y="571"/>
                  </a:lnTo>
                  <a:lnTo>
                    <a:pt x="124" y="595"/>
                  </a:lnTo>
                  <a:lnTo>
                    <a:pt x="124" y="648"/>
                  </a:lnTo>
                  <a:lnTo>
                    <a:pt x="141" y="648"/>
                  </a:lnTo>
                  <a:lnTo>
                    <a:pt x="117" y="953"/>
                  </a:lnTo>
                  <a:lnTo>
                    <a:pt x="94" y="953"/>
                  </a:lnTo>
                  <a:lnTo>
                    <a:pt x="94" y="1024"/>
                  </a:lnTo>
                  <a:lnTo>
                    <a:pt x="94" y="1041"/>
                  </a:lnTo>
                  <a:lnTo>
                    <a:pt x="35" y="1041"/>
                  </a:lnTo>
                  <a:lnTo>
                    <a:pt x="35" y="1230"/>
                  </a:lnTo>
                  <a:lnTo>
                    <a:pt x="383" y="1230"/>
                  </a:lnTo>
                  <a:lnTo>
                    <a:pt x="1124" y="1230"/>
                  </a:lnTo>
                  <a:lnTo>
                    <a:pt x="1472" y="1230"/>
                  </a:lnTo>
                  <a:lnTo>
                    <a:pt x="1472" y="1041"/>
                  </a:lnTo>
                  <a:lnTo>
                    <a:pt x="1419" y="1041"/>
                  </a:lnTo>
                  <a:lnTo>
                    <a:pt x="1419" y="1024"/>
                  </a:lnTo>
                  <a:lnTo>
                    <a:pt x="1419" y="953"/>
                  </a:lnTo>
                  <a:lnTo>
                    <a:pt x="1389" y="953"/>
                  </a:lnTo>
                  <a:lnTo>
                    <a:pt x="1372" y="648"/>
                  </a:lnTo>
                  <a:lnTo>
                    <a:pt x="1389" y="648"/>
                  </a:lnTo>
                  <a:lnTo>
                    <a:pt x="1389" y="595"/>
                  </a:lnTo>
                  <a:close/>
                  <a:moveTo>
                    <a:pt x="836" y="595"/>
                  </a:moveTo>
                  <a:lnTo>
                    <a:pt x="836" y="648"/>
                  </a:lnTo>
                  <a:lnTo>
                    <a:pt x="859" y="648"/>
                  </a:lnTo>
                  <a:lnTo>
                    <a:pt x="836" y="953"/>
                  </a:lnTo>
                  <a:lnTo>
                    <a:pt x="812" y="953"/>
                  </a:lnTo>
                  <a:lnTo>
                    <a:pt x="812" y="1024"/>
                  </a:lnTo>
                  <a:lnTo>
                    <a:pt x="812" y="1041"/>
                  </a:lnTo>
                  <a:lnTo>
                    <a:pt x="700" y="1041"/>
                  </a:lnTo>
                  <a:lnTo>
                    <a:pt x="700" y="1024"/>
                  </a:lnTo>
                  <a:lnTo>
                    <a:pt x="700" y="953"/>
                  </a:lnTo>
                  <a:lnTo>
                    <a:pt x="671" y="953"/>
                  </a:lnTo>
                  <a:lnTo>
                    <a:pt x="653" y="648"/>
                  </a:lnTo>
                  <a:lnTo>
                    <a:pt x="671" y="648"/>
                  </a:lnTo>
                  <a:lnTo>
                    <a:pt x="671" y="595"/>
                  </a:lnTo>
                  <a:lnTo>
                    <a:pt x="671" y="571"/>
                  </a:lnTo>
                  <a:lnTo>
                    <a:pt x="836" y="571"/>
                  </a:lnTo>
                  <a:lnTo>
                    <a:pt x="836" y="595"/>
                  </a:lnTo>
                  <a:close/>
                  <a:moveTo>
                    <a:pt x="341" y="1041"/>
                  </a:moveTo>
                  <a:lnTo>
                    <a:pt x="341" y="1024"/>
                  </a:lnTo>
                  <a:lnTo>
                    <a:pt x="341" y="953"/>
                  </a:lnTo>
                  <a:lnTo>
                    <a:pt x="312" y="953"/>
                  </a:lnTo>
                  <a:lnTo>
                    <a:pt x="294" y="648"/>
                  </a:lnTo>
                  <a:lnTo>
                    <a:pt x="312" y="648"/>
                  </a:lnTo>
                  <a:lnTo>
                    <a:pt x="312" y="595"/>
                  </a:lnTo>
                  <a:lnTo>
                    <a:pt x="312" y="571"/>
                  </a:lnTo>
                  <a:lnTo>
                    <a:pt x="483" y="571"/>
                  </a:lnTo>
                  <a:lnTo>
                    <a:pt x="483" y="595"/>
                  </a:lnTo>
                  <a:lnTo>
                    <a:pt x="483" y="648"/>
                  </a:lnTo>
                  <a:lnTo>
                    <a:pt x="500" y="648"/>
                  </a:lnTo>
                  <a:lnTo>
                    <a:pt x="477" y="953"/>
                  </a:lnTo>
                  <a:lnTo>
                    <a:pt x="453" y="953"/>
                  </a:lnTo>
                  <a:lnTo>
                    <a:pt x="453" y="1024"/>
                  </a:lnTo>
                  <a:lnTo>
                    <a:pt x="453" y="1041"/>
                  </a:lnTo>
                  <a:lnTo>
                    <a:pt x="341" y="1041"/>
                  </a:lnTo>
                  <a:close/>
                  <a:moveTo>
                    <a:pt x="1195" y="953"/>
                  </a:moveTo>
                  <a:lnTo>
                    <a:pt x="1172" y="953"/>
                  </a:lnTo>
                  <a:lnTo>
                    <a:pt x="1172" y="1024"/>
                  </a:lnTo>
                  <a:lnTo>
                    <a:pt x="1172" y="1041"/>
                  </a:lnTo>
                  <a:lnTo>
                    <a:pt x="1060" y="1041"/>
                  </a:lnTo>
                  <a:lnTo>
                    <a:pt x="1060" y="1024"/>
                  </a:lnTo>
                  <a:lnTo>
                    <a:pt x="1060" y="953"/>
                  </a:lnTo>
                  <a:lnTo>
                    <a:pt x="1030" y="953"/>
                  </a:lnTo>
                  <a:lnTo>
                    <a:pt x="1012" y="648"/>
                  </a:lnTo>
                  <a:lnTo>
                    <a:pt x="1030" y="648"/>
                  </a:lnTo>
                  <a:lnTo>
                    <a:pt x="1030" y="595"/>
                  </a:lnTo>
                  <a:lnTo>
                    <a:pt x="1030" y="571"/>
                  </a:lnTo>
                  <a:lnTo>
                    <a:pt x="1195" y="571"/>
                  </a:lnTo>
                  <a:lnTo>
                    <a:pt x="1195" y="595"/>
                  </a:lnTo>
                  <a:lnTo>
                    <a:pt x="1195" y="648"/>
                  </a:lnTo>
                  <a:lnTo>
                    <a:pt x="1213" y="648"/>
                  </a:lnTo>
                  <a:lnTo>
                    <a:pt x="1195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103"/>
            <p:cNvSpPr>
              <a:spLocks/>
            </p:cNvSpPr>
            <p:nvPr/>
          </p:nvSpPr>
          <p:spPr bwMode="auto">
            <a:xfrm>
              <a:off x="932343" y="3373119"/>
              <a:ext cx="258989" cy="284806"/>
            </a:xfrm>
            <a:custGeom>
              <a:avLst/>
              <a:gdLst>
                <a:gd name="T0" fmla="*/ 924 w 1149"/>
                <a:gd name="T1" fmla="*/ 259 h 1266"/>
                <a:gd name="T2" fmla="*/ 924 w 1149"/>
                <a:gd name="T3" fmla="*/ 259 h 1266"/>
                <a:gd name="T4" fmla="*/ 41 w 1149"/>
                <a:gd name="T5" fmla="*/ 912 h 1266"/>
                <a:gd name="T6" fmla="*/ 524 w 1149"/>
                <a:gd name="T7" fmla="*/ 1030 h 1266"/>
                <a:gd name="T8" fmla="*/ 712 w 1149"/>
                <a:gd name="T9" fmla="*/ 830 h 1266"/>
                <a:gd name="T10" fmla="*/ 1001 w 1149"/>
                <a:gd name="T11" fmla="*/ 766 h 1266"/>
                <a:gd name="T12" fmla="*/ 924 w 1149"/>
                <a:gd name="T13" fmla="*/ 259 h 1266"/>
                <a:gd name="T14" fmla="*/ 259 w 1149"/>
                <a:gd name="T15" fmla="*/ 354 h 1266"/>
                <a:gd name="T16" fmla="*/ 259 w 1149"/>
                <a:gd name="T17" fmla="*/ 354 h 1266"/>
                <a:gd name="T18" fmla="*/ 353 w 1149"/>
                <a:gd name="T19" fmla="*/ 295 h 1266"/>
                <a:gd name="T20" fmla="*/ 412 w 1149"/>
                <a:gd name="T21" fmla="*/ 389 h 1266"/>
                <a:gd name="T22" fmla="*/ 318 w 1149"/>
                <a:gd name="T23" fmla="*/ 448 h 1266"/>
                <a:gd name="T24" fmla="*/ 259 w 1149"/>
                <a:gd name="T25" fmla="*/ 354 h 1266"/>
                <a:gd name="T26" fmla="*/ 247 w 1149"/>
                <a:gd name="T27" fmla="*/ 660 h 1266"/>
                <a:gd name="T28" fmla="*/ 247 w 1149"/>
                <a:gd name="T29" fmla="*/ 660 h 1266"/>
                <a:gd name="T30" fmla="*/ 147 w 1149"/>
                <a:gd name="T31" fmla="*/ 624 h 1266"/>
                <a:gd name="T32" fmla="*/ 182 w 1149"/>
                <a:gd name="T33" fmla="*/ 518 h 1266"/>
                <a:gd name="T34" fmla="*/ 288 w 1149"/>
                <a:gd name="T35" fmla="*/ 560 h 1266"/>
                <a:gd name="T36" fmla="*/ 247 w 1149"/>
                <a:gd name="T37" fmla="*/ 660 h 1266"/>
                <a:gd name="T38" fmla="*/ 612 w 1149"/>
                <a:gd name="T39" fmla="*/ 342 h 1266"/>
                <a:gd name="T40" fmla="*/ 612 w 1149"/>
                <a:gd name="T41" fmla="*/ 342 h 1266"/>
                <a:gd name="T42" fmla="*/ 506 w 1149"/>
                <a:gd name="T43" fmla="*/ 324 h 1266"/>
                <a:gd name="T44" fmla="*/ 524 w 1149"/>
                <a:gd name="T45" fmla="*/ 218 h 1266"/>
                <a:gd name="T46" fmla="*/ 630 w 1149"/>
                <a:gd name="T47" fmla="*/ 236 h 1266"/>
                <a:gd name="T48" fmla="*/ 612 w 1149"/>
                <a:gd name="T49" fmla="*/ 342 h 1266"/>
                <a:gd name="T50" fmla="*/ 730 w 1149"/>
                <a:gd name="T51" fmla="*/ 354 h 1266"/>
                <a:gd name="T52" fmla="*/ 730 w 1149"/>
                <a:gd name="T53" fmla="*/ 354 h 1266"/>
                <a:gd name="T54" fmla="*/ 812 w 1149"/>
                <a:gd name="T55" fmla="*/ 283 h 1266"/>
                <a:gd name="T56" fmla="*/ 883 w 1149"/>
                <a:gd name="T57" fmla="*/ 365 h 1266"/>
                <a:gd name="T58" fmla="*/ 801 w 1149"/>
                <a:gd name="T59" fmla="*/ 436 h 1266"/>
                <a:gd name="T60" fmla="*/ 730 w 1149"/>
                <a:gd name="T61" fmla="*/ 354 h 1266"/>
                <a:gd name="T62" fmla="*/ 341 w 1149"/>
                <a:gd name="T63" fmla="*/ 1077 h 1266"/>
                <a:gd name="T64" fmla="*/ 341 w 1149"/>
                <a:gd name="T65" fmla="*/ 1077 h 1266"/>
                <a:gd name="T66" fmla="*/ 188 w 1149"/>
                <a:gd name="T67" fmla="*/ 1024 h 1266"/>
                <a:gd name="T68" fmla="*/ 265 w 1149"/>
                <a:gd name="T69" fmla="*/ 882 h 1266"/>
                <a:gd name="T70" fmla="*/ 424 w 1149"/>
                <a:gd name="T71" fmla="*/ 936 h 1266"/>
                <a:gd name="T72" fmla="*/ 341 w 1149"/>
                <a:gd name="T73" fmla="*/ 1077 h 1266"/>
                <a:gd name="T74" fmla="*/ 883 w 1149"/>
                <a:gd name="T75" fmla="*/ 630 h 1266"/>
                <a:gd name="T76" fmla="*/ 883 w 1149"/>
                <a:gd name="T77" fmla="*/ 630 h 1266"/>
                <a:gd name="T78" fmla="*/ 883 w 1149"/>
                <a:gd name="T79" fmla="*/ 518 h 1266"/>
                <a:gd name="T80" fmla="*/ 989 w 1149"/>
                <a:gd name="T81" fmla="*/ 518 h 1266"/>
                <a:gd name="T82" fmla="*/ 989 w 1149"/>
                <a:gd name="T83" fmla="*/ 630 h 1266"/>
                <a:gd name="T84" fmla="*/ 883 w 1149"/>
                <a:gd name="T85" fmla="*/ 63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9" h="1266">
                  <a:moveTo>
                    <a:pt x="924" y="259"/>
                  </a:moveTo>
                  <a:lnTo>
                    <a:pt x="924" y="259"/>
                  </a:lnTo>
                  <a:cubicBezTo>
                    <a:pt x="653" y="0"/>
                    <a:pt x="0" y="118"/>
                    <a:pt x="41" y="912"/>
                  </a:cubicBezTo>
                  <a:cubicBezTo>
                    <a:pt x="59" y="1224"/>
                    <a:pt x="453" y="1265"/>
                    <a:pt x="524" y="1030"/>
                  </a:cubicBezTo>
                  <a:cubicBezTo>
                    <a:pt x="542" y="965"/>
                    <a:pt x="606" y="825"/>
                    <a:pt x="712" y="830"/>
                  </a:cubicBezTo>
                  <a:cubicBezTo>
                    <a:pt x="842" y="841"/>
                    <a:pt x="918" y="853"/>
                    <a:pt x="1001" y="766"/>
                  </a:cubicBezTo>
                  <a:cubicBezTo>
                    <a:pt x="1113" y="648"/>
                    <a:pt x="1148" y="465"/>
                    <a:pt x="924" y="259"/>
                  </a:cubicBezTo>
                  <a:close/>
                  <a:moveTo>
                    <a:pt x="259" y="354"/>
                  </a:moveTo>
                  <a:lnTo>
                    <a:pt x="259" y="354"/>
                  </a:lnTo>
                  <a:cubicBezTo>
                    <a:pt x="271" y="312"/>
                    <a:pt x="312" y="283"/>
                    <a:pt x="353" y="295"/>
                  </a:cubicBezTo>
                  <a:cubicBezTo>
                    <a:pt x="400" y="306"/>
                    <a:pt x="424" y="348"/>
                    <a:pt x="412" y="389"/>
                  </a:cubicBezTo>
                  <a:cubicBezTo>
                    <a:pt x="400" y="430"/>
                    <a:pt x="359" y="459"/>
                    <a:pt x="318" y="448"/>
                  </a:cubicBezTo>
                  <a:cubicBezTo>
                    <a:pt x="277" y="436"/>
                    <a:pt x="247" y="395"/>
                    <a:pt x="259" y="354"/>
                  </a:cubicBezTo>
                  <a:close/>
                  <a:moveTo>
                    <a:pt x="247" y="660"/>
                  </a:moveTo>
                  <a:lnTo>
                    <a:pt x="247" y="660"/>
                  </a:lnTo>
                  <a:cubicBezTo>
                    <a:pt x="212" y="677"/>
                    <a:pt x="165" y="660"/>
                    <a:pt x="147" y="624"/>
                  </a:cubicBezTo>
                  <a:cubicBezTo>
                    <a:pt x="129" y="583"/>
                    <a:pt x="147" y="536"/>
                    <a:pt x="182" y="518"/>
                  </a:cubicBezTo>
                  <a:cubicBezTo>
                    <a:pt x="224" y="501"/>
                    <a:pt x="271" y="518"/>
                    <a:pt x="288" y="560"/>
                  </a:cubicBezTo>
                  <a:cubicBezTo>
                    <a:pt x="306" y="595"/>
                    <a:pt x="288" y="642"/>
                    <a:pt x="247" y="660"/>
                  </a:cubicBezTo>
                  <a:close/>
                  <a:moveTo>
                    <a:pt x="612" y="342"/>
                  </a:moveTo>
                  <a:lnTo>
                    <a:pt x="612" y="342"/>
                  </a:lnTo>
                  <a:cubicBezTo>
                    <a:pt x="577" y="371"/>
                    <a:pt x="530" y="359"/>
                    <a:pt x="506" y="324"/>
                  </a:cubicBezTo>
                  <a:cubicBezTo>
                    <a:pt x="483" y="289"/>
                    <a:pt x="489" y="242"/>
                    <a:pt x="524" y="218"/>
                  </a:cubicBezTo>
                  <a:cubicBezTo>
                    <a:pt x="559" y="195"/>
                    <a:pt x="606" y="200"/>
                    <a:pt x="630" y="236"/>
                  </a:cubicBezTo>
                  <a:cubicBezTo>
                    <a:pt x="659" y="271"/>
                    <a:pt x="648" y="318"/>
                    <a:pt x="612" y="342"/>
                  </a:cubicBezTo>
                  <a:close/>
                  <a:moveTo>
                    <a:pt x="730" y="354"/>
                  </a:moveTo>
                  <a:lnTo>
                    <a:pt x="730" y="354"/>
                  </a:lnTo>
                  <a:cubicBezTo>
                    <a:pt x="730" y="312"/>
                    <a:pt x="771" y="277"/>
                    <a:pt x="812" y="283"/>
                  </a:cubicBezTo>
                  <a:cubicBezTo>
                    <a:pt x="854" y="289"/>
                    <a:pt x="889" y="324"/>
                    <a:pt x="883" y="365"/>
                  </a:cubicBezTo>
                  <a:cubicBezTo>
                    <a:pt x="877" y="412"/>
                    <a:pt x="842" y="442"/>
                    <a:pt x="801" y="436"/>
                  </a:cubicBezTo>
                  <a:cubicBezTo>
                    <a:pt x="759" y="436"/>
                    <a:pt x="724" y="395"/>
                    <a:pt x="730" y="354"/>
                  </a:cubicBezTo>
                  <a:close/>
                  <a:moveTo>
                    <a:pt x="341" y="1077"/>
                  </a:moveTo>
                  <a:lnTo>
                    <a:pt x="341" y="1077"/>
                  </a:lnTo>
                  <a:cubicBezTo>
                    <a:pt x="277" y="1100"/>
                    <a:pt x="212" y="1077"/>
                    <a:pt x="188" y="1024"/>
                  </a:cubicBezTo>
                  <a:cubicBezTo>
                    <a:pt x="165" y="971"/>
                    <a:pt x="200" y="912"/>
                    <a:pt x="265" y="882"/>
                  </a:cubicBezTo>
                  <a:cubicBezTo>
                    <a:pt x="330" y="859"/>
                    <a:pt x="400" y="882"/>
                    <a:pt x="424" y="936"/>
                  </a:cubicBezTo>
                  <a:cubicBezTo>
                    <a:pt x="441" y="989"/>
                    <a:pt x="406" y="1053"/>
                    <a:pt x="341" y="1077"/>
                  </a:cubicBezTo>
                  <a:close/>
                  <a:moveTo>
                    <a:pt x="883" y="630"/>
                  </a:moveTo>
                  <a:lnTo>
                    <a:pt x="883" y="630"/>
                  </a:lnTo>
                  <a:cubicBezTo>
                    <a:pt x="854" y="601"/>
                    <a:pt x="854" y="548"/>
                    <a:pt x="883" y="518"/>
                  </a:cubicBezTo>
                  <a:cubicBezTo>
                    <a:pt x="913" y="489"/>
                    <a:pt x="960" y="489"/>
                    <a:pt x="989" y="518"/>
                  </a:cubicBezTo>
                  <a:cubicBezTo>
                    <a:pt x="1019" y="548"/>
                    <a:pt x="1019" y="601"/>
                    <a:pt x="989" y="630"/>
                  </a:cubicBezTo>
                  <a:cubicBezTo>
                    <a:pt x="960" y="660"/>
                    <a:pt x="913" y="660"/>
                    <a:pt x="883" y="6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104"/>
            <p:cNvSpPr>
              <a:spLocks/>
            </p:cNvSpPr>
            <p:nvPr/>
          </p:nvSpPr>
          <p:spPr bwMode="auto">
            <a:xfrm>
              <a:off x="1044471" y="3491210"/>
              <a:ext cx="204413" cy="200457"/>
            </a:xfrm>
            <a:custGeom>
              <a:avLst/>
              <a:gdLst>
                <a:gd name="T0" fmla="*/ 424 w 908"/>
                <a:gd name="T1" fmla="*/ 635 h 889"/>
                <a:gd name="T2" fmla="*/ 424 w 908"/>
                <a:gd name="T3" fmla="*/ 635 h 889"/>
                <a:gd name="T4" fmla="*/ 448 w 908"/>
                <a:gd name="T5" fmla="*/ 618 h 889"/>
                <a:gd name="T6" fmla="*/ 442 w 908"/>
                <a:gd name="T7" fmla="*/ 612 h 889"/>
                <a:gd name="T8" fmla="*/ 819 w 908"/>
                <a:gd name="T9" fmla="*/ 183 h 889"/>
                <a:gd name="T10" fmla="*/ 731 w 908"/>
                <a:gd name="T11" fmla="*/ 89 h 889"/>
                <a:gd name="T12" fmla="*/ 301 w 908"/>
                <a:gd name="T13" fmla="*/ 470 h 889"/>
                <a:gd name="T14" fmla="*/ 295 w 908"/>
                <a:gd name="T15" fmla="*/ 465 h 889"/>
                <a:gd name="T16" fmla="*/ 271 w 908"/>
                <a:gd name="T17" fmla="*/ 488 h 889"/>
                <a:gd name="T18" fmla="*/ 277 w 908"/>
                <a:gd name="T19" fmla="*/ 494 h 889"/>
                <a:gd name="T20" fmla="*/ 183 w 908"/>
                <a:gd name="T21" fmla="*/ 641 h 889"/>
                <a:gd name="T22" fmla="*/ 171 w 908"/>
                <a:gd name="T23" fmla="*/ 641 h 889"/>
                <a:gd name="T24" fmla="*/ 171 w 908"/>
                <a:gd name="T25" fmla="*/ 641 h 889"/>
                <a:gd name="T26" fmla="*/ 148 w 908"/>
                <a:gd name="T27" fmla="*/ 641 h 889"/>
                <a:gd name="T28" fmla="*/ 142 w 908"/>
                <a:gd name="T29" fmla="*/ 641 h 889"/>
                <a:gd name="T30" fmla="*/ 136 w 908"/>
                <a:gd name="T31" fmla="*/ 647 h 889"/>
                <a:gd name="T32" fmla="*/ 130 w 908"/>
                <a:gd name="T33" fmla="*/ 647 h 889"/>
                <a:gd name="T34" fmla="*/ 118 w 908"/>
                <a:gd name="T35" fmla="*/ 653 h 889"/>
                <a:gd name="T36" fmla="*/ 118 w 908"/>
                <a:gd name="T37" fmla="*/ 653 h 889"/>
                <a:gd name="T38" fmla="*/ 106 w 908"/>
                <a:gd name="T39" fmla="*/ 659 h 889"/>
                <a:gd name="T40" fmla="*/ 106 w 908"/>
                <a:gd name="T41" fmla="*/ 659 h 889"/>
                <a:gd name="T42" fmla="*/ 101 w 908"/>
                <a:gd name="T43" fmla="*/ 665 h 889"/>
                <a:gd name="T44" fmla="*/ 95 w 908"/>
                <a:gd name="T45" fmla="*/ 665 h 889"/>
                <a:gd name="T46" fmla="*/ 89 w 908"/>
                <a:gd name="T47" fmla="*/ 676 h 889"/>
                <a:gd name="T48" fmla="*/ 65 w 908"/>
                <a:gd name="T49" fmla="*/ 724 h 889"/>
                <a:gd name="T50" fmla="*/ 0 w 908"/>
                <a:gd name="T51" fmla="*/ 859 h 889"/>
                <a:gd name="T52" fmla="*/ 201 w 908"/>
                <a:gd name="T53" fmla="*/ 847 h 889"/>
                <a:gd name="T54" fmla="*/ 242 w 908"/>
                <a:gd name="T55" fmla="*/ 812 h 889"/>
                <a:gd name="T56" fmla="*/ 265 w 908"/>
                <a:gd name="T57" fmla="*/ 724 h 889"/>
                <a:gd name="T58" fmla="*/ 413 w 908"/>
                <a:gd name="T59" fmla="*/ 629 h 889"/>
                <a:gd name="T60" fmla="*/ 424 w 908"/>
                <a:gd name="T61" fmla="*/ 635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8" h="889">
                  <a:moveTo>
                    <a:pt x="424" y="635"/>
                  </a:moveTo>
                  <a:lnTo>
                    <a:pt x="424" y="635"/>
                  </a:lnTo>
                  <a:cubicBezTo>
                    <a:pt x="448" y="618"/>
                    <a:pt x="448" y="618"/>
                    <a:pt x="448" y="618"/>
                  </a:cubicBezTo>
                  <a:cubicBezTo>
                    <a:pt x="442" y="612"/>
                    <a:pt x="442" y="612"/>
                    <a:pt x="442" y="612"/>
                  </a:cubicBezTo>
                  <a:cubicBezTo>
                    <a:pt x="583" y="447"/>
                    <a:pt x="677" y="341"/>
                    <a:pt x="819" y="183"/>
                  </a:cubicBezTo>
                  <a:cubicBezTo>
                    <a:pt x="907" y="83"/>
                    <a:pt x="825" y="0"/>
                    <a:pt x="731" y="89"/>
                  </a:cubicBezTo>
                  <a:cubicBezTo>
                    <a:pt x="566" y="236"/>
                    <a:pt x="460" y="323"/>
                    <a:pt x="301" y="470"/>
                  </a:cubicBezTo>
                  <a:cubicBezTo>
                    <a:pt x="295" y="465"/>
                    <a:pt x="295" y="465"/>
                    <a:pt x="295" y="465"/>
                  </a:cubicBezTo>
                  <a:cubicBezTo>
                    <a:pt x="271" y="488"/>
                    <a:pt x="271" y="488"/>
                    <a:pt x="271" y="488"/>
                  </a:cubicBezTo>
                  <a:cubicBezTo>
                    <a:pt x="277" y="494"/>
                    <a:pt x="277" y="494"/>
                    <a:pt x="277" y="494"/>
                  </a:cubicBezTo>
                  <a:cubicBezTo>
                    <a:pt x="248" y="547"/>
                    <a:pt x="218" y="588"/>
                    <a:pt x="183" y="641"/>
                  </a:cubicBezTo>
                  <a:cubicBezTo>
                    <a:pt x="183" y="641"/>
                    <a:pt x="177" y="641"/>
                    <a:pt x="171" y="641"/>
                  </a:cubicBezTo>
                  <a:lnTo>
                    <a:pt x="171" y="641"/>
                  </a:lnTo>
                  <a:cubicBezTo>
                    <a:pt x="165" y="641"/>
                    <a:pt x="153" y="641"/>
                    <a:pt x="148" y="641"/>
                  </a:cubicBezTo>
                  <a:cubicBezTo>
                    <a:pt x="148" y="641"/>
                    <a:pt x="148" y="641"/>
                    <a:pt x="142" y="641"/>
                  </a:cubicBezTo>
                  <a:cubicBezTo>
                    <a:pt x="142" y="641"/>
                    <a:pt x="136" y="641"/>
                    <a:pt x="13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647"/>
                    <a:pt x="124" y="647"/>
                    <a:pt x="118" y="653"/>
                  </a:cubicBezTo>
                  <a:lnTo>
                    <a:pt x="118" y="653"/>
                  </a:lnTo>
                  <a:cubicBezTo>
                    <a:pt x="118" y="653"/>
                    <a:pt x="112" y="653"/>
                    <a:pt x="106" y="659"/>
                  </a:cubicBezTo>
                  <a:lnTo>
                    <a:pt x="106" y="659"/>
                  </a:lnTo>
                  <a:cubicBezTo>
                    <a:pt x="101" y="659"/>
                    <a:pt x="101" y="665"/>
                    <a:pt x="101" y="665"/>
                  </a:cubicBezTo>
                  <a:cubicBezTo>
                    <a:pt x="95" y="665"/>
                    <a:pt x="95" y="665"/>
                    <a:pt x="95" y="665"/>
                  </a:cubicBezTo>
                  <a:cubicBezTo>
                    <a:pt x="95" y="671"/>
                    <a:pt x="89" y="671"/>
                    <a:pt x="89" y="676"/>
                  </a:cubicBezTo>
                  <a:cubicBezTo>
                    <a:pt x="71" y="688"/>
                    <a:pt x="65" y="706"/>
                    <a:pt x="65" y="724"/>
                  </a:cubicBezTo>
                  <a:cubicBezTo>
                    <a:pt x="53" y="759"/>
                    <a:pt x="59" y="847"/>
                    <a:pt x="0" y="859"/>
                  </a:cubicBezTo>
                  <a:cubicBezTo>
                    <a:pt x="0" y="859"/>
                    <a:pt x="124" y="888"/>
                    <a:pt x="201" y="847"/>
                  </a:cubicBezTo>
                  <a:cubicBezTo>
                    <a:pt x="218" y="836"/>
                    <a:pt x="230" y="829"/>
                    <a:pt x="242" y="812"/>
                  </a:cubicBezTo>
                  <a:cubicBezTo>
                    <a:pt x="265" y="788"/>
                    <a:pt x="271" y="753"/>
                    <a:pt x="265" y="724"/>
                  </a:cubicBezTo>
                  <a:cubicBezTo>
                    <a:pt x="318" y="688"/>
                    <a:pt x="360" y="665"/>
                    <a:pt x="413" y="629"/>
                  </a:cubicBezTo>
                  <a:lnTo>
                    <a:pt x="424" y="63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105"/>
            <p:cNvSpPr>
              <a:spLocks/>
            </p:cNvSpPr>
            <p:nvPr/>
          </p:nvSpPr>
          <p:spPr bwMode="auto">
            <a:xfrm>
              <a:off x="3586729" y="2683429"/>
              <a:ext cx="165713" cy="239159"/>
            </a:xfrm>
            <a:custGeom>
              <a:avLst/>
              <a:gdLst>
                <a:gd name="T0" fmla="*/ 0 w 737"/>
                <a:gd name="T1" fmla="*/ 323 h 1061"/>
                <a:gd name="T2" fmla="*/ 35 w 737"/>
                <a:gd name="T3" fmla="*/ 1060 h 1061"/>
                <a:gd name="T4" fmla="*/ 736 w 737"/>
                <a:gd name="T5" fmla="*/ 1024 h 1061"/>
                <a:gd name="T6" fmla="*/ 724 w 737"/>
                <a:gd name="T7" fmla="*/ 6 h 1061"/>
                <a:gd name="T8" fmla="*/ 12 w 737"/>
                <a:gd name="T9" fmla="*/ 6 h 1061"/>
                <a:gd name="T10" fmla="*/ 171 w 737"/>
                <a:gd name="T11" fmla="*/ 983 h 1061"/>
                <a:gd name="T12" fmla="*/ 82 w 737"/>
                <a:gd name="T13" fmla="*/ 989 h 1061"/>
                <a:gd name="T14" fmla="*/ 82 w 737"/>
                <a:gd name="T15" fmla="*/ 895 h 1061"/>
                <a:gd name="T16" fmla="*/ 171 w 737"/>
                <a:gd name="T17" fmla="*/ 983 h 1061"/>
                <a:gd name="T18" fmla="*/ 165 w 737"/>
                <a:gd name="T19" fmla="*/ 818 h 1061"/>
                <a:gd name="T20" fmla="*/ 76 w 737"/>
                <a:gd name="T21" fmla="*/ 736 h 1061"/>
                <a:gd name="T22" fmla="*/ 171 w 737"/>
                <a:gd name="T23" fmla="*/ 736 h 1061"/>
                <a:gd name="T24" fmla="*/ 171 w 737"/>
                <a:gd name="T25" fmla="*/ 647 h 1061"/>
                <a:gd name="T26" fmla="*/ 76 w 737"/>
                <a:gd name="T27" fmla="*/ 647 h 1061"/>
                <a:gd name="T28" fmla="*/ 165 w 737"/>
                <a:gd name="T29" fmla="*/ 565 h 1061"/>
                <a:gd name="T30" fmla="*/ 335 w 737"/>
                <a:gd name="T31" fmla="*/ 983 h 1061"/>
                <a:gd name="T32" fmla="*/ 247 w 737"/>
                <a:gd name="T33" fmla="*/ 989 h 1061"/>
                <a:gd name="T34" fmla="*/ 247 w 737"/>
                <a:gd name="T35" fmla="*/ 895 h 1061"/>
                <a:gd name="T36" fmla="*/ 335 w 737"/>
                <a:gd name="T37" fmla="*/ 983 h 1061"/>
                <a:gd name="T38" fmla="*/ 329 w 737"/>
                <a:gd name="T39" fmla="*/ 818 h 1061"/>
                <a:gd name="T40" fmla="*/ 241 w 737"/>
                <a:gd name="T41" fmla="*/ 736 h 1061"/>
                <a:gd name="T42" fmla="*/ 335 w 737"/>
                <a:gd name="T43" fmla="*/ 736 h 1061"/>
                <a:gd name="T44" fmla="*/ 335 w 737"/>
                <a:gd name="T45" fmla="*/ 647 h 1061"/>
                <a:gd name="T46" fmla="*/ 241 w 737"/>
                <a:gd name="T47" fmla="*/ 647 h 1061"/>
                <a:gd name="T48" fmla="*/ 329 w 737"/>
                <a:gd name="T49" fmla="*/ 565 h 1061"/>
                <a:gd name="T50" fmla="*/ 335 w 737"/>
                <a:gd name="T51" fmla="*/ 482 h 1061"/>
                <a:gd name="T52" fmla="*/ 82 w 737"/>
                <a:gd name="T53" fmla="*/ 488 h 1061"/>
                <a:gd name="T54" fmla="*/ 82 w 737"/>
                <a:gd name="T55" fmla="*/ 400 h 1061"/>
                <a:gd name="T56" fmla="*/ 335 w 737"/>
                <a:gd name="T57" fmla="*/ 482 h 1061"/>
                <a:gd name="T58" fmla="*/ 494 w 737"/>
                <a:gd name="T59" fmla="*/ 989 h 1061"/>
                <a:gd name="T60" fmla="*/ 412 w 737"/>
                <a:gd name="T61" fmla="*/ 901 h 1061"/>
                <a:gd name="T62" fmla="*/ 500 w 737"/>
                <a:gd name="T63" fmla="*/ 901 h 1061"/>
                <a:gd name="T64" fmla="*/ 500 w 737"/>
                <a:gd name="T65" fmla="*/ 812 h 1061"/>
                <a:gd name="T66" fmla="*/ 412 w 737"/>
                <a:gd name="T67" fmla="*/ 812 h 1061"/>
                <a:gd name="T68" fmla="*/ 494 w 737"/>
                <a:gd name="T69" fmla="*/ 730 h 1061"/>
                <a:gd name="T70" fmla="*/ 500 w 737"/>
                <a:gd name="T71" fmla="*/ 647 h 1061"/>
                <a:gd name="T72" fmla="*/ 418 w 737"/>
                <a:gd name="T73" fmla="*/ 653 h 1061"/>
                <a:gd name="T74" fmla="*/ 418 w 737"/>
                <a:gd name="T75" fmla="*/ 565 h 1061"/>
                <a:gd name="T76" fmla="*/ 500 w 737"/>
                <a:gd name="T77" fmla="*/ 647 h 1061"/>
                <a:gd name="T78" fmla="*/ 494 w 737"/>
                <a:gd name="T79" fmla="*/ 488 h 1061"/>
                <a:gd name="T80" fmla="*/ 412 w 737"/>
                <a:gd name="T81" fmla="*/ 406 h 1061"/>
                <a:gd name="T82" fmla="*/ 500 w 737"/>
                <a:gd name="T83" fmla="*/ 406 h 1061"/>
                <a:gd name="T84" fmla="*/ 665 w 737"/>
                <a:gd name="T85" fmla="*/ 983 h 1061"/>
                <a:gd name="T86" fmla="*/ 577 w 737"/>
                <a:gd name="T87" fmla="*/ 983 h 1061"/>
                <a:gd name="T88" fmla="*/ 659 w 737"/>
                <a:gd name="T89" fmla="*/ 895 h 1061"/>
                <a:gd name="T90" fmla="*/ 665 w 737"/>
                <a:gd name="T91" fmla="*/ 812 h 1061"/>
                <a:gd name="T92" fmla="*/ 583 w 737"/>
                <a:gd name="T93" fmla="*/ 818 h 1061"/>
                <a:gd name="T94" fmla="*/ 583 w 737"/>
                <a:gd name="T95" fmla="*/ 730 h 1061"/>
                <a:gd name="T96" fmla="*/ 665 w 737"/>
                <a:gd name="T97" fmla="*/ 812 h 1061"/>
                <a:gd name="T98" fmla="*/ 659 w 737"/>
                <a:gd name="T99" fmla="*/ 653 h 1061"/>
                <a:gd name="T100" fmla="*/ 577 w 737"/>
                <a:gd name="T101" fmla="*/ 571 h 1061"/>
                <a:gd name="T102" fmla="*/ 665 w 737"/>
                <a:gd name="T103" fmla="*/ 571 h 1061"/>
                <a:gd name="T104" fmla="*/ 665 w 737"/>
                <a:gd name="T105" fmla="*/ 482 h 1061"/>
                <a:gd name="T106" fmla="*/ 577 w 737"/>
                <a:gd name="T107" fmla="*/ 482 h 1061"/>
                <a:gd name="T108" fmla="*/ 659 w 737"/>
                <a:gd name="T109" fmla="*/ 400 h 1061"/>
                <a:gd name="T110" fmla="*/ 65 w 737"/>
                <a:gd name="T111" fmla="*/ 76 h 1061"/>
                <a:gd name="T112" fmla="*/ 82 w 737"/>
                <a:gd name="T113" fmla="*/ 58 h 1061"/>
                <a:gd name="T114" fmla="*/ 683 w 737"/>
                <a:gd name="T115" fmla="*/ 76 h 1061"/>
                <a:gd name="T116" fmla="*/ 659 w 737"/>
                <a:gd name="T117" fmla="*/ 265 h 1061"/>
                <a:gd name="T118" fmla="*/ 65 w 737"/>
                <a:gd name="T119" fmla="*/ 247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7" h="1061">
                  <a:moveTo>
                    <a:pt x="0" y="312"/>
                  </a:moveTo>
                  <a:lnTo>
                    <a:pt x="0" y="312"/>
                  </a:lnTo>
                  <a:cubicBezTo>
                    <a:pt x="0" y="323"/>
                    <a:pt x="0" y="323"/>
                    <a:pt x="0" y="323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1036"/>
                    <a:pt x="6" y="1042"/>
                    <a:pt x="12" y="1048"/>
                  </a:cubicBezTo>
                  <a:cubicBezTo>
                    <a:pt x="17" y="1054"/>
                    <a:pt x="29" y="1060"/>
                    <a:pt x="35" y="1060"/>
                  </a:cubicBezTo>
                  <a:cubicBezTo>
                    <a:pt x="700" y="1060"/>
                    <a:pt x="700" y="1060"/>
                    <a:pt x="700" y="1060"/>
                  </a:cubicBezTo>
                  <a:cubicBezTo>
                    <a:pt x="712" y="1060"/>
                    <a:pt x="718" y="1054"/>
                    <a:pt x="724" y="1048"/>
                  </a:cubicBezTo>
                  <a:cubicBezTo>
                    <a:pt x="736" y="1042"/>
                    <a:pt x="736" y="1036"/>
                    <a:pt x="736" y="1024"/>
                  </a:cubicBezTo>
                  <a:cubicBezTo>
                    <a:pt x="736" y="323"/>
                    <a:pt x="736" y="323"/>
                    <a:pt x="736" y="323"/>
                  </a:cubicBezTo>
                  <a:cubicBezTo>
                    <a:pt x="736" y="35"/>
                    <a:pt x="736" y="35"/>
                    <a:pt x="736" y="35"/>
                  </a:cubicBezTo>
                  <a:cubicBezTo>
                    <a:pt x="736" y="23"/>
                    <a:pt x="736" y="17"/>
                    <a:pt x="724" y="6"/>
                  </a:cubicBezTo>
                  <a:cubicBezTo>
                    <a:pt x="718" y="0"/>
                    <a:pt x="712" y="0"/>
                    <a:pt x="70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17" y="0"/>
                    <a:pt x="12" y="6"/>
                  </a:cubicBezTo>
                  <a:cubicBezTo>
                    <a:pt x="6" y="17"/>
                    <a:pt x="0" y="23"/>
                    <a:pt x="0" y="35"/>
                  </a:cubicBezTo>
                  <a:cubicBezTo>
                    <a:pt x="0" y="312"/>
                    <a:pt x="0" y="312"/>
                    <a:pt x="0" y="312"/>
                  </a:cubicBezTo>
                  <a:close/>
                  <a:moveTo>
                    <a:pt x="171" y="983"/>
                  </a:moveTo>
                  <a:lnTo>
                    <a:pt x="171" y="983"/>
                  </a:lnTo>
                  <a:lnTo>
                    <a:pt x="165" y="989"/>
                  </a:lnTo>
                  <a:cubicBezTo>
                    <a:pt x="82" y="989"/>
                    <a:pt x="82" y="989"/>
                    <a:pt x="82" y="989"/>
                  </a:cubicBezTo>
                  <a:lnTo>
                    <a:pt x="76" y="983"/>
                  </a:lnTo>
                  <a:cubicBezTo>
                    <a:pt x="76" y="901"/>
                    <a:pt x="76" y="901"/>
                    <a:pt x="76" y="901"/>
                  </a:cubicBezTo>
                  <a:lnTo>
                    <a:pt x="82" y="895"/>
                  </a:lnTo>
                  <a:cubicBezTo>
                    <a:pt x="165" y="895"/>
                    <a:pt x="165" y="895"/>
                    <a:pt x="165" y="895"/>
                  </a:cubicBezTo>
                  <a:lnTo>
                    <a:pt x="171" y="901"/>
                  </a:lnTo>
                  <a:lnTo>
                    <a:pt x="171" y="983"/>
                  </a:lnTo>
                  <a:close/>
                  <a:moveTo>
                    <a:pt x="171" y="812"/>
                  </a:moveTo>
                  <a:lnTo>
                    <a:pt x="171" y="812"/>
                  </a:lnTo>
                  <a:cubicBezTo>
                    <a:pt x="171" y="818"/>
                    <a:pt x="165" y="818"/>
                    <a:pt x="165" y="818"/>
                  </a:cubicBezTo>
                  <a:cubicBezTo>
                    <a:pt x="82" y="818"/>
                    <a:pt x="82" y="818"/>
                    <a:pt x="82" y="818"/>
                  </a:cubicBezTo>
                  <a:cubicBezTo>
                    <a:pt x="82" y="818"/>
                    <a:pt x="76" y="818"/>
                    <a:pt x="76" y="812"/>
                  </a:cubicBezTo>
                  <a:cubicBezTo>
                    <a:pt x="76" y="736"/>
                    <a:pt x="76" y="736"/>
                    <a:pt x="76" y="736"/>
                  </a:cubicBezTo>
                  <a:cubicBezTo>
                    <a:pt x="76" y="730"/>
                    <a:pt x="82" y="730"/>
                    <a:pt x="82" y="730"/>
                  </a:cubicBezTo>
                  <a:cubicBezTo>
                    <a:pt x="165" y="730"/>
                    <a:pt x="165" y="730"/>
                    <a:pt x="165" y="730"/>
                  </a:cubicBezTo>
                  <a:cubicBezTo>
                    <a:pt x="165" y="730"/>
                    <a:pt x="171" y="730"/>
                    <a:pt x="171" y="736"/>
                  </a:cubicBezTo>
                  <a:lnTo>
                    <a:pt x="171" y="812"/>
                  </a:lnTo>
                  <a:close/>
                  <a:moveTo>
                    <a:pt x="171" y="647"/>
                  </a:moveTo>
                  <a:lnTo>
                    <a:pt x="171" y="647"/>
                  </a:lnTo>
                  <a:cubicBezTo>
                    <a:pt x="171" y="653"/>
                    <a:pt x="165" y="653"/>
                    <a:pt x="165" y="653"/>
                  </a:cubicBezTo>
                  <a:cubicBezTo>
                    <a:pt x="82" y="653"/>
                    <a:pt x="82" y="653"/>
                    <a:pt x="82" y="653"/>
                  </a:cubicBezTo>
                  <a:cubicBezTo>
                    <a:pt x="82" y="653"/>
                    <a:pt x="76" y="653"/>
                    <a:pt x="76" y="647"/>
                  </a:cubicBezTo>
                  <a:cubicBezTo>
                    <a:pt x="76" y="571"/>
                    <a:pt x="76" y="571"/>
                    <a:pt x="76" y="571"/>
                  </a:cubicBezTo>
                  <a:cubicBezTo>
                    <a:pt x="76" y="565"/>
                    <a:pt x="82" y="565"/>
                    <a:pt x="82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5"/>
                    <a:pt x="171" y="565"/>
                    <a:pt x="171" y="571"/>
                  </a:cubicBezTo>
                  <a:lnTo>
                    <a:pt x="171" y="647"/>
                  </a:lnTo>
                  <a:close/>
                  <a:moveTo>
                    <a:pt x="335" y="983"/>
                  </a:moveTo>
                  <a:lnTo>
                    <a:pt x="335" y="983"/>
                  </a:lnTo>
                  <a:lnTo>
                    <a:pt x="329" y="989"/>
                  </a:lnTo>
                  <a:cubicBezTo>
                    <a:pt x="247" y="989"/>
                    <a:pt x="247" y="989"/>
                    <a:pt x="247" y="989"/>
                  </a:cubicBezTo>
                  <a:lnTo>
                    <a:pt x="241" y="983"/>
                  </a:lnTo>
                  <a:cubicBezTo>
                    <a:pt x="241" y="901"/>
                    <a:pt x="241" y="901"/>
                    <a:pt x="241" y="901"/>
                  </a:cubicBezTo>
                  <a:lnTo>
                    <a:pt x="247" y="895"/>
                  </a:lnTo>
                  <a:cubicBezTo>
                    <a:pt x="329" y="895"/>
                    <a:pt x="329" y="895"/>
                    <a:pt x="329" y="895"/>
                  </a:cubicBezTo>
                  <a:lnTo>
                    <a:pt x="335" y="901"/>
                  </a:lnTo>
                  <a:lnTo>
                    <a:pt x="335" y="983"/>
                  </a:lnTo>
                  <a:close/>
                  <a:moveTo>
                    <a:pt x="335" y="812"/>
                  </a:moveTo>
                  <a:lnTo>
                    <a:pt x="335" y="812"/>
                  </a:lnTo>
                  <a:cubicBezTo>
                    <a:pt x="335" y="818"/>
                    <a:pt x="329" y="818"/>
                    <a:pt x="329" y="818"/>
                  </a:cubicBezTo>
                  <a:cubicBezTo>
                    <a:pt x="247" y="818"/>
                    <a:pt x="247" y="818"/>
                    <a:pt x="247" y="818"/>
                  </a:cubicBezTo>
                  <a:cubicBezTo>
                    <a:pt x="247" y="818"/>
                    <a:pt x="241" y="818"/>
                    <a:pt x="241" y="812"/>
                  </a:cubicBezTo>
                  <a:cubicBezTo>
                    <a:pt x="241" y="736"/>
                    <a:pt x="241" y="736"/>
                    <a:pt x="241" y="736"/>
                  </a:cubicBezTo>
                  <a:cubicBezTo>
                    <a:pt x="241" y="730"/>
                    <a:pt x="247" y="730"/>
                    <a:pt x="247" y="730"/>
                  </a:cubicBezTo>
                  <a:cubicBezTo>
                    <a:pt x="329" y="730"/>
                    <a:pt x="329" y="730"/>
                    <a:pt x="329" y="730"/>
                  </a:cubicBezTo>
                  <a:cubicBezTo>
                    <a:pt x="329" y="730"/>
                    <a:pt x="335" y="730"/>
                    <a:pt x="335" y="736"/>
                  </a:cubicBezTo>
                  <a:lnTo>
                    <a:pt x="335" y="812"/>
                  </a:lnTo>
                  <a:close/>
                  <a:moveTo>
                    <a:pt x="335" y="647"/>
                  </a:moveTo>
                  <a:lnTo>
                    <a:pt x="335" y="647"/>
                  </a:lnTo>
                  <a:cubicBezTo>
                    <a:pt x="335" y="653"/>
                    <a:pt x="329" y="653"/>
                    <a:pt x="329" y="653"/>
                  </a:cubicBezTo>
                  <a:cubicBezTo>
                    <a:pt x="247" y="653"/>
                    <a:pt x="247" y="653"/>
                    <a:pt x="247" y="653"/>
                  </a:cubicBezTo>
                  <a:cubicBezTo>
                    <a:pt x="247" y="653"/>
                    <a:pt x="241" y="653"/>
                    <a:pt x="241" y="647"/>
                  </a:cubicBezTo>
                  <a:cubicBezTo>
                    <a:pt x="241" y="571"/>
                    <a:pt x="241" y="571"/>
                    <a:pt x="241" y="571"/>
                  </a:cubicBezTo>
                  <a:cubicBezTo>
                    <a:pt x="241" y="565"/>
                    <a:pt x="247" y="565"/>
                    <a:pt x="247" y="565"/>
                  </a:cubicBezTo>
                  <a:cubicBezTo>
                    <a:pt x="329" y="565"/>
                    <a:pt x="329" y="565"/>
                    <a:pt x="329" y="565"/>
                  </a:cubicBezTo>
                  <a:cubicBezTo>
                    <a:pt x="329" y="565"/>
                    <a:pt x="335" y="565"/>
                    <a:pt x="335" y="571"/>
                  </a:cubicBezTo>
                  <a:lnTo>
                    <a:pt x="335" y="647"/>
                  </a:lnTo>
                  <a:close/>
                  <a:moveTo>
                    <a:pt x="335" y="482"/>
                  </a:moveTo>
                  <a:lnTo>
                    <a:pt x="335" y="482"/>
                  </a:lnTo>
                  <a:cubicBezTo>
                    <a:pt x="335" y="488"/>
                    <a:pt x="329" y="488"/>
                    <a:pt x="329" y="488"/>
                  </a:cubicBezTo>
                  <a:cubicBezTo>
                    <a:pt x="82" y="488"/>
                    <a:pt x="82" y="488"/>
                    <a:pt x="82" y="488"/>
                  </a:cubicBezTo>
                  <a:cubicBezTo>
                    <a:pt x="82" y="488"/>
                    <a:pt x="76" y="488"/>
                    <a:pt x="76" y="482"/>
                  </a:cubicBezTo>
                  <a:cubicBezTo>
                    <a:pt x="76" y="406"/>
                    <a:pt x="76" y="406"/>
                    <a:pt x="76" y="406"/>
                  </a:cubicBezTo>
                  <a:cubicBezTo>
                    <a:pt x="76" y="400"/>
                    <a:pt x="82" y="400"/>
                    <a:pt x="82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35" y="400"/>
                    <a:pt x="335" y="406"/>
                  </a:cubicBezTo>
                  <a:lnTo>
                    <a:pt x="335" y="482"/>
                  </a:lnTo>
                  <a:close/>
                  <a:moveTo>
                    <a:pt x="500" y="983"/>
                  </a:moveTo>
                  <a:lnTo>
                    <a:pt x="500" y="983"/>
                  </a:lnTo>
                  <a:cubicBezTo>
                    <a:pt x="500" y="983"/>
                    <a:pt x="500" y="989"/>
                    <a:pt x="494" y="989"/>
                  </a:cubicBezTo>
                  <a:cubicBezTo>
                    <a:pt x="418" y="989"/>
                    <a:pt x="418" y="989"/>
                    <a:pt x="418" y="989"/>
                  </a:cubicBezTo>
                  <a:cubicBezTo>
                    <a:pt x="412" y="989"/>
                    <a:pt x="412" y="983"/>
                    <a:pt x="412" y="983"/>
                  </a:cubicBezTo>
                  <a:cubicBezTo>
                    <a:pt x="412" y="901"/>
                    <a:pt x="412" y="901"/>
                    <a:pt x="412" y="901"/>
                  </a:cubicBezTo>
                  <a:cubicBezTo>
                    <a:pt x="412" y="901"/>
                    <a:pt x="412" y="895"/>
                    <a:pt x="418" y="895"/>
                  </a:cubicBezTo>
                  <a:cubicBezTo>
                    <a:pt x="494" y="895"/>
                    <a:pt x="494" y="895"/>
                    <a:pt x="494" y="895"/>
                  </a:cubicBezTo>
                  <a:cubicBezTo>
                    <a:pt x="500" y="895"/>
                    <a:pt x="500" y="901"/>
                    <a:pt x="500" y="901"/>
                  </a:cubicBezTo>
                  <a:lnTo>
                    <a:pt x="500" y="983"/>
                  </a:lnTo>
                  <a:close/>
                  <a:moveTo>
                    <a:pt x="500" y="812"/>
                  </a:moveTo>
                  <a:lnTo>
                    <a:pt x="500" y="812"/>
                  </a:lnTo>
                  <a:cubicBezTo>
                    <a:pt x="500" y="818"/>
                    <a:pt x="494" y="818"/>
                    <a:pt x="494" y="818"/>
                  </a:cubicBezTo>
                  <a:cubicBezTo>
                    <a:pt x="418" y="818"/>
                    <a:pt x="418" y="818"/>
                    <a:pt x="418" y="818"/>
                  </a:cubicBezTo>
                  <a:cubicBezTo>
                    <a:pt x="412" y="818"/>
                    <a:pt x="412" y="818"/>
                    <a:pt x="412" y="812"/>
                  </a:cubicBezTo>
                  <a:cubicBezTo>
                    <a:pt x="412" y="736"/>
                    <a:pt x="412" y="736"/>
                    <a:pt x="412" y="736"/>
                  </a:cubicBezTo>
                  <a:cubicBezTo>
                    <a:pt x="412" y="730"/>
                    <a:pt x="412" y="730"/>
                    <a:pt x="418" y="730"/>
                  </a:cubicBezTo>
                  <a:cubicBezTo>
                    <a:pt x="494" y="730"/>
                    <a:pt x="494" y="730"/>
                    <a:pt x="494" y="730"/>
                  </a:cubicBezTo>
                  <a:cubicBezTo>
                    <a:pt x="494" y="730"/>
                    <a:pt x="500" y="730"/>
                    <a:pt x="500" y="736"/>
                  </a:cubicBezTo>
                  <a:lnTo>
                    <a:pt x="500" y="812"/>
                  </a:lnTo>
                  <a:close/>
                  <a:moveTo>
                    <a:pt x="500" y="647"/>
                  </a:moveTo>
                  <a:lnTo>
                    <a:pt x="500" y="647"/>
                  </a:lnTo>
                  <a:cubicBezTo>
                    <a:pt x="500" y="653"/>
                    <a:pt x="494" y="653"/>
                    <a:pt x="494" y="653"/>
                  </a:cubicBezTo>
                  <a:cubicBezTo>
                    <a:pt x="418" y="653"/>
                    <a:pt x="418" y="653"/>
                    <a:pt x="418" y="653"/>
                  </a:cubicBezTo>
                  <a:cubicBezTo>
                    <a:pt x="412" y="653"/>
                    <a:pt x="412" y="653"/>
                    <a:pt x="412" y="647"/>
                  </a:cubicBezTo>
                  <a:cubicBezTo>
                    <a:pt x="412" y="571"/>
                    <a:pt x="412" y="571"/>
                    <a:pt x="412" y="571"/>
                  </a:cubicBezTo>
                  <a:cubicBezTo>
                    <a:pt x="412" y="565"/>
                    <a:pt x="412" y="565"/>
                    <a:pt x="418" y="565"/>
                  </a:cubicBezTo>
                  <a:cubicBezTo>
                    <a:pt x="494" y="565"/>
                    <a:pt x="494" y="565"/>
                    <a:pt x="494" y="565"/>
                  </a:cubicBezTo>
                  <a:cubicBezTo>
                    <a:pt x="500" y="565"/>
                    <a:pt x="500" y="565"/>
                    <a:pt x="500" y="571"/>
                  </a:cubicBezTo>
                  <a:lnTo>
                    <a:pt x="500" y="647"/>
                  </a:lnTo>
                  <a:close/>
                  <a:moveTo>
                    <a:pt x="500" y="482"/>
                  </a:moveTo>
                  <a:lnTo>
                    <a:pt x="500" y="482"/>
                  </a:lnTo>
                  <a:cubicBezTo>
                    <a:pt x="500" y="488"/>
                    <a:pt x="494" y="488"/>
                    <a:pt x="494" y="488"/>
                  </a:cubicBezTo>
                  <a:cubicBezTo>
                    <a:pt x="418" y="488"/>
                    <a:pt x="418" y="488"/>
                    <a:pt x="418" y="488"/>
                  </a:cubicBezTo>
                  <a:cubicBezTo>
                    <a:pt x="412" y="488"/>
                    <a:pt x="412" y="488"/>
                    <a:pt x="412" y="482"/>
                  </a:cubicBezTo>
                  <a:cubicBezTo>
                    <a:pt x="412" y="406"/>
                    <a:pt x="412" y="406"/>
                    <a:pt x="412" y="406"/>
                  </a:cubicBezTo>
                  <a:cubicBezTo>
                    <a:pt x="412" y="400"/>
                    <a:pt x="412" y="400"/>
                    <a:pt x="418" y="400"/>
                  </a:cubicBezTo>
                  <a:cubicBezTo>
                    <a:pt x="494" y="400"/>
                    <a:pt x="494" y="400"/>
                    <a:pt x="494" y="400"/>
                  </a:cubicBezTo>
                  <a:cubicBezTo>
                    <a:pt x="500" y="400"/>
                    <a:pt x="500" y="400"/>
                    <a:pt x="500" y="406"/>
                  </a:cubicBezTo>
                  <a:lnTo>
                    <a:pt x="500" y="482"/>
                  </a:lnTo>
                  <a:close/>
                  <a:moveTo>
                    <a:pt x="665" y="983"/>
                  </a:moveTo>
                  <a:lnTo>
                    <a:pt x="665" y="983"/>
                  </a:lnTo>
                  <a:cubicBezTo>
                    <a:pt x="665" y="983"/>
                    <a:pt x="665" y="989"/>
                    <a:pt x="659" y="989"/>
                  </a:cubicBezTo>
                  <a:cubicBezTo>
                    <a:pt x="583" y="989"/>
                    <a:pt x="583" y="989"/>
                    <a:pt x="583" y="989"/>
                  </a:cubicBezTo>
                  <a:cubicBezTo>
                    <a:pt x="577" y="989"/>
                    <a:pt x="577" y="983"/>
                    <a:pt x="577" y="983"/>
                  </a:cubicBezTo>
                  <a:cubicBezTo>
                    <a:pt x="577" y="901"/>
                    <a:pt x="577" y="901"/>
                    <a:pt x="577" y="901"/>
                  </a:cubicBezTo>
                  <a:cubicBezTo>
                    <a:pt x="577" y="901"/>
                    <a:pt x="577" y="895"/>
                    <a:pt x="583" y="895"/>
                  </a:cubicBezTo>
                  <a:cubicBezTo>
                    <a:pt x="659" y="895"/>
                    <a:pt x="659" y="895"/>
                    <a:pt x="659" y="895"/>
                  </a:cubicBezTo>
                  <a:cubicBezTo>
                    <a:pt x="665" y="895"/>
                    <a:pt x="665" y="901"/>
                    <a:pt x="665" y="901"/>
                  </a:cubicBezTo>
                  <a:lnTo>
                    <a:pt x="665" y="983"/>
                  </a:lnTo>
                  <a:close/>
                  <a:moveTo>
                    <a:pt x="665" y="812"/>
                  </a:moveTo>
                  <a:lnTo>
                    <a:pt x="665" y="812"/>
                  </a:lnTo>
                  <a:cubicBezTo>
                    <a:pt x="665" y="818"/>
                    <a:pt x="665" y="818"/>
                    <a:pt x="659" y="818"/>
                  </a:cubicBezTo>
                  <a:cubicBezTo>
                    <a:pt x="583" y="818"/>
                    <a:pt x="583" y="818"/>
                    <a:pt x="583" y="818"/>
                  </a:cubicBezTo>
                  <a:cubicBezTo>
                    <a:pt x="577" y="818"/>
                    <a:pt x="577" y="818"/>
                    <a:pt x="577" y="812"/>
                  </a:cubicBezTo>
                  <a:cubicBezTo>
                    <a:pt x="577" y="736"/>
                    <a:pt x="577" y="736"/>
                    <a:pt x="577" y="736"/>
                  </a:cubicBezTo>
                  <a:cubicBezTo>
                    <a:pt x="577" y="730"/>
                    <a:pt x="577" y="730"/>
                    <a:pt x="583" y="730"/>
                  </a:cubicBezTo>
                  <a:cubicBezTo>
                    <a:pt x="659" y="730"/>
                    <a:pt x="659" y="730"/>
                    <a:pt x="659" y="730"/>
                  </a:cubicBezTo>
                  <a:cubicBezTo>
                    <a:pt x="665" y="730"/>
                    <a:pt x="665" y="730"/>
                    <a:pt x="665" y="736"/>
                  </a:cubicBezTo>
                  <a:lnTo>
                    <a:pt x="665" y="812"/>
                  </a:lnTo>
                  <a:close/>
                  <a:moveTo>
                    <a:pt x="665" y="647"/>
                  </a:moveTo>
                  <a:lnTo>
                    <a:pt x="665" y="647"/>
                  </a:lnTo>
                  <a:cubicBezTo>
                    <a:pt x="665" y="653"/>
                    <a:pt x="665" y="653"/>
                    <a:pt x="659" y="653"/>
                  </a:cubicBezTo>
                  <a:cubicBezTo>
                    <a:pt x="583" y="653"/>
                    <a:pt x="583" y="653"/>
                    <a:pt x="583" y="653"/>
                  </a:cubicBezTo>
                  <a:cubicBezTo>
                    <a:pt x="577" y="653"/>
                    <a:pt x="577" y="653"/>
                    <a:pt x="577" y="647"/>
                  </a:cubicBezTo>
                  <a:cubicBezTo>
                    <a:pt x="577" y="571"/>
                    <a:pt x="577" y="571"/>
                    <a:pt x="577" y="571"/>
                  </a:cubicBezTo>
                  <a:cubicBezTo>
                    <a:pt x="577" y="565"/>
                    <a:pt x="577" y="565"/>
                    <a:pt x="583" y="565"/>
                  </a:cubicBezTo>
                  <a:cubicBezTo>
                    <a:pt x="659" y="565"/>
                    <a:pt x="659" y="565"/>
                    <a:pt x="659" y="565"/>
                  </a:cubicBezTo>
                  <a:cubicBezTo>
                    <a:pt x="665" y="565"/>
                    <a:pt x="665" y="565"/>
                    <a:pt x="665" y="571"/>
                  </a:cubicBezTo>
                  <a:lnTo>
                    <a:pt x="665" y="647"/>
                  </a:lnTo>
                  <a:close/>
                  <a:moveTo>
                    <a:pt x="665" y="482"/>
                  </a:moveTo>
                  <a:lnTo>
                    <a:pt x="665" y="482"/>
                  </a:lnTo>
                  <a:cubicBezTo>
                    <a:pt x="665" y="488"/>
                    <a:pt x="665" y="488"/>
                    <a:pt x="659" y="488"/>
                  </a:cubicBezTo>
                  <a:cubicBezTo>
                    <a:pt x="583" y="488"/>
                    <a:pt x="583" y="488"/>
                    <a:pt x="583" y="488"/>
                  </a:cubicBezTo>
                  <a:cubicBezTo>
                    <a:pt x="577" y="488"/>
                    <a:pt x="577" y="488"/>
                    <a:pt x="577" y="482"/>
                  </a:cubicBezTo>
                  <a:cubicBezTo>
                    <a:pt x="577" y="406"/>
                    <a:pt x="577" y="406"/>
                    <a:pt x="577" y="406"/>
                  </a:cubicBezTo>
                  <a:cubicBezTo>
                    <a:pt x="577" y="400"/>
                    <a:pt x="577" y="400"/>
                    <a:pt x="583" y="400"/>
                  </a:cubicBezTo>
                  <a:cubicBezTo>
                    <a:pt x="659" y="400"/>
                    <a:pt x="659" y="400"/>
                    <a:pt x="659" y="400"/>
                  </a:cubicBezTo>
                  <a:cubicBezTo>
                    <a:pt x="665" y="400"/>
                    <a:pt x="665" y="400"/>
                    <a:pt x="665" y="406"/>
                  </a:cubicBezTo>
                  <a:lnTo>
                    <a:pt x="665" y="482"/>
                  </a:lnTo>
                  <a:close/>
                  <a:moveTo>
                    <a:pt x="65" y="76"/>
                  </a:moveTo>
                  <a:lnTo>
                    <a:pt x="65" y="76"/>
                  </a:lnTo>
                  <a:cubicBezTo>
                    <a:pt x="65" y="70"/>
                    <a:pt x="65" y="64"/>
                    <a:pt x="70" y="64"/>
                  </a:cubicBezTo>
                  <a:cubicBezTo>
                    <a:pt x="70" y="58"/>
                    <a:pt x="76" y="58"/>
                    <a:pt x="82" y="58"/>
                  </a:cubicBezTo>
                  <a:cubicBezTo>
                    <a:pt x="659" y="58"/>
                    <a:pt x="659" y="58"/>
                    <a:pt x="659" y="58"/>
                  </a:cubicBezTo>
                  <a:cubicBezTo>
                    <a:pt x="665" y="58"/>
                    <a:pt x="671" y="58"/>
                    <a:pt x="677" y="64"/>
                  </a:cubicBezTo>
                  <a:cubicBezTo>
                    <a:pt x="677" y="64"/>
                    <a:pt x="683" y="70"/>
                    <a:pt x="683" y="76"/>
                  </a:cubicBezTo>
                  <a:cubicBezTo>
                    <a:pt x="683" y="247"/>
                    <a:pt x="683" y="247"/>
                    <a:pt x="683" y="247"/>
                  </a:cubicBezTo>
                  <a:cubicBezTo>
                    <a:pt x="683" y="253"/>
                    <a:pt x="677" y="259"/>
                    <a:pt x="677" y="259"/>
                  </a:cubicBezTo>
                  <a:cubicBezTo>
                    <a:pt x="671" y="265"/>
                    <a:pt x="665" y="265"/>
                    <a:pt x="659" y="265"/>
                  </a:cubicBezTo>
                  <a:cubicBezTo>
                    <a:pt x="82" y="265"/>
                    <a:pt x="82" y="265"/>
                    <a:pt x="82" y="265"/>
                  </a:cubicBezTo>
                  <a:cubicBezTo>
                    <a:pt x="76" y="265"/>
                    <a:pt x="70" y="265"/>
                    <a:pt x="70" y="259"/>
                  </a:cubicBezTo>
                  <a:cubicBezTo>
                    <a:pt x="65" y="259"/>
                    <a:pt x="65" y="253"/>
                    <a:pt x="65" y="247"/>
                  </a:cubicBezTo>
                  <a:lnTo>
                    <a:pt x="65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106"/>
            <p:cNvSpPr>
              <a:spLocks/>
            </p:cNvSpPr>
            <p:nvPr/>
          </p:nvSpPr>
          <p:spPr bwMode="auto">
            <a:xfrm>
              <a:off x="3594668" y="4834863"/>
              <a:ext cx="263950" cy="150839"/>
            </a:xfrm>
            <a:custGeom>
              <a:avLst/>
              <a:gdLst>
                <a:gd name="T0" fmla="*/ 330 w 1173"/>
                <a:gd name="T1" fmla="*/ 359 h 672"/>
                <a:gd name="T2" fmla="*/ 330 w 1173"/>
                <a:gd name="T3" fmla="*/ 359 h 672"/>
                <a:gd name="T4" fmla="*/ 830 w 1173"/>
                <a:gd name="T5" fmla="*/ 318 h 672"/>
                <a:gd name="T6" fmla="*/ 713 w 1173"/>
                <a:gd name="T7" fmla="*/ 430 h 672"/>
                <a:gd name="T8" fmla="*/ 736 w 1173"/>
                <a:gd name="T9" fmla="*/ 506 h 672"/>
                <a:gd name="T10" fmla="*/ 1019 w 1173"/>
                <a:gd name="T11" fmla="*/ 518 h 672"/>
                <a:gd name="T12" fmla="*/ 1048 w 1173"/>
                <a:gd name="T13" fmla="*/ 518 h 672"/>
                <a:gd name="T14" fmla="*/ 1078 w 1173"/>
                <a:gd name="T15" fmla="*/ 518 h 672"/>
                <a:gd name="T16" fmla="*/ 1131 w 1173"/>
                <a:gd name="T17" fmla="*/ 518 h 672"/>
                <a:gd name="T18" fmla="*/ 1160 w 1173"/>
                <a:gd name="T19" fmla="*/ 494 h 672"/>
                <a:gd name="T20" fmla="*/ 1172 w 1173"/>
                <a:gd name="T21" fmla="*/ 106 h 672"/>
                <a:gd name="T22" fmla="*/ 1095 w 1173"/>
                <a:gd name="T23" fmla="*/ 71 h 672"/>
                <a:gd name="T24" fmla="*/ 977 w 1173"/>
                <a:gd name="T25" fmla="*/ 176 h 672"/>
                <a:gd name="T26" fmla="*/ 194 w 1173"/>
                <a:gd name="T27" fmla="*/ 218 h 672"/>
                <a:gd name="T28" fmla="*/ 6 w 1173"/>
                <a:gd name="T29" fmla="*/ 665 h 672"/>
                <a:gd name="T30" fmla="*/ 206 w 1173"/>
                <a:gd name="T31" fmla="*/ 671 h 672"/>
                <a:gd name="T32" fmla="*/ 330 w 1173"/>
                <a:gd name="T33" fmla="*/ 35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3" h="672">
                  <a:moveTo>
                    <a:pt x="330" y="359"/>
                  </a:moveTo>
                  <a:lnTo>
                    <a:pt x="330" y="359"/>
                  </a:lnTo>
                  <a:cubicBezTo>
                    <a:pt x="471" y="229"/>
                    <a:pt x="677" y="218"/>
                    <a:pt x="830" y="318"/>
                  </a:cubicBezTo>
                  <a:cubicBezTo>
                    <a:pt x="772" y="371"/>
                    <a:pt x="713" y="430"/>
                    <a:pt x="713" y="430"/>
                  </a:cubicBezTo>
                  <a:cubicBezTo>
                    <a:pt x="665" y="477"/>
                    <a:pt x="713" y="506"/>
                    <a:pt x="736" y="506"/>
                  </a:cubicBezTo>
                  <a:cubicBezTo>
                    <a:pt x="1019" y="518"/>
                    <a:pt x="1019" y="518"/>
                    <a:pt x="1019" y="518"/>
                  </a:cubicBezTo>
                  <a:cubicBezTo>
                    <a:pt x="1036" y="518"/>
                    <a:pt x="1048" y="518"/>
                    <a:pt x="1048" y="518"/>
                  </a:cubicBezTo>
                  <a:cubicBezTo>
                    <a:pt x="1078" y="518"/>
                    <a:pt x="1078" y="518"/>
                    <a:pt x="1078" y="518"/>
                  </a:cubicBezTo>
                  <a:cubicBezTo>
                    <a:pt x="1131" y="518"/>
                    <a:pt x="1131" y="518"/>
                    <a:pt x="1131" y="518"/>
                  </a:cubicBezTo>
                  <a:cubicBezTo>
                    <a:pt x="1148" y="518"/>
                    <a:pt x="1160" y="506"/>
                    <a:pt x="1160" y="494"/>
                  </a:cubicBezTo>
                  <a:cubicBezTo>
                    <a:pt x="1172" y="106"/>
                    <a:pt x="1172" y="106"/>
                    <a:pt x="1172" y="106"/>
                  </a:cubicBezTo>
                  <a:cubicBezTo>
                    <a:pt x="1172" y="71"/>
                    <a:pt x="1137" y="29"/>
                    <a:pt x="1095" y="71"/>
                  </a:cubicBezTo>
                  <a:cubicBezTo>
                    <a:pt x="1095" y="71"/>
                    <a:pt x="1025" y="135"/>
                    <a:pt x="977" y="176"/>
                  </a:cubicBezTo>
                  <a:cubicBezTo>
                    <a:pt x="748" y="0"/>
                    <a:pt x="412" y="6"/>
                    <a:pt x="194" y="218"/>
                  </a:cubicBezTo>
                  <a:cubicBezTo>
                    <a:pt x="65" y="335"/>
                    <a:pt x="0" y="500"/>
                    <a:pt x="6" y="665"/>
                  </a:cubicBezTo>
                  <a:cubicBezTo>
                    <a:pt x="206" y="671"/>
                    <a:pt x="206" y="671"/>
                    <a:pt x="206" y="671"/>
                  </a:cubicBezTo>
                  <a:cubicBezTo>
                    <a:pt x="200" y="559"/>
                    <a:pt x="242" y="441"/>
                    <a:pt x="330" y="3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107"/>
            <p:cNvSpPr>
              <a:spLocks/>
            </p:cNvSpPr>
            <p:nvPr/>
          </p:nvSpPr>
          <p:spPr bwMode="auto">
            <a:xfrm>
              <a:off x="3601613" y="4975778"/>
              <a:ext cx="261966" cy="150839"/>
            </a:xfrm>
            <a:custGeom>
              <a:avLst/>
              <a:gdLst>
                <a:gd name="T0" fmla="*/ 965 w 1166"/>
                <a:gd name="T1" fmla="*/ 0 h 672"/>
                <a:gd name="T2" fmla="*/ 965 w 1166"/>
                <a:gd name="T3" fmla="*/ 0 h 672"/>
                <a:gd name="T4" fmla="*/ 842 w 1166"/>
                <a:gd name="T5" fmla="*/ 306 h 672"/>
                <a:gd name="T6" fmla="*/ 341 w 1166"/>
                <a:gd name="T7" fmla="*/ 353 h 672"/>
                <a:gd name="T8" fmla="*/ 459 w 1166"/>
                <a:gd name="T9" fmla="*/ 241 h 672"/>
                <a:gd name="T10" fmla="*/ 435 w 1166"/>
                <a:gd name="T11" fmla="*/ 159 h 672"/>
                <a:gd name="T12" fmla="*/ 147 w 1166"/>
                <a:gd name="T13" fmla="*/ 153 h 672"/>
                <a:gd name="T14" fmla="*/ 123 w 1166"/>
                <a:gd name="T15" fmla="*/ 153 h 672"/>
                <a:gd name="T16" fmla="*/ 94 w 1166"/>
                <a:gd name="T17" fmla="*/ 153 h 672"/>
                <a:gd name="T18" fmla="*/ 41 w 1166"/>
                <a:gd name="T19" fmla="*/ 147 h 672"/>
                <a:gd name="T20" fmla="*/ 11 w 1166"/>
                <a:gd name="T21" fmla="*/ 177 h 672"/>
                <a:gd name="T22" fmla="*/ 0 w 1166"/>
                <a:gd name="T23" fmla="*/ 565 h 672"/>
                <a:gd name="T24" fmla="*/ 76 w 1166"/>
                <a:gd name="T25" fmla="*/ 595 h 672"/>
                <a:gd name="T26" fmla="*/ 194 w 1166"/>
                <a:gd name="T27" fmla="*/ 489 h 672"/>
                <a:gd name="T28" fmla="*/ 977 w 1166"/>
                <a:gd name="T29" fmla="*/ 453 h 672"/>
                <a:gd name="T30" fmla="*/ 1165 w 1166"/>
                <a:gd name="T31" fmla="*/ 6 h 672"/>
                <a:gd name="T32" fmla="*/ 965 w 1166"/>
                <a:gd name="T3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66" h="672">
                  <a:moveTo>
                    <a:pt x="965" y="0"/>
                  </a:moveTo>
                  <a:lnTo>
                    <a:pt x="965" y="0"/>
                  </a:lnTo>
                  <a:cubicBezTo>
                    <a:pt x="971" y="112"/>
                    <a:pt x="924" y="224"/>
                    <a:pt x="842" y="306"/>
                  </a:cubicBezTo>
                  <a:cubicBezTo>
                    <a:pt x="700" y="436"/>
                    <a:pt x="494" y="447"/>
                    <a:pt x="341" y="353"/>
                  </a:cubicBezTo>
                  <a:cubicBezTo>
                    <a:pt x="400" y="300"/>
                    <a:pt x="459" y="241"/>
                    <a:pt x="459" y="241"/>
                  </a:cubicBezTo>
                  <a:cubicBezTo>
                    <a:pt x="506" y="194"/>
                    <a:pt x="459" y="159"/>
                    <a:pt x="435" y="159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35" y="153"/>
                    <a:pt x="123" y="153"/>
                    <a:pt x="123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23" y="147"/>
                    <a:pt x="11" y="159"/>
                    <a:pt x="11" y="177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601"/>
                    <a:pt x="35" y="636"/>
                    <a:pt x="76" y="595"/>
                  </a:cubicBezTo>
                  <a:cubicBezTo>
                    <a:pt x="76" y="595"/>
                    <a:pt x="147" y="536"/>
                    <a:pt x="194" y="489"/>
                  </a:cubicBezTo>
                  <a:cubicBezTo>
                    <a:pt x="423" y="671"/>
                    <a:pt x="759" y="659"/>
                    <a:pt x="977" y="453"/>
                  </a:cubicBezTo>
                  <a:cubicBezTo>
                    <a:pt x="1107" y="330"/>
                    <a:pt x="1165" y="171"/>
                    <a:pt x="1165" y="6"/>
                  </a:cubicBezTo>
                  <a:cubicBezTo>
                    <a:pt x="965" y="0"/>
                    <a:pt x="965" y="0"/>
                    <a:pt x="9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108"/>
            <p:cNvSpPr>
              <a:spLocks/>
            </p:cNvSpPr>
            <p:nvPr/>
          </p:nvSpPr>
          <p:spPr bwMode="auto">
            <a:xfrm>
              <a:off x="1842276" y="2243815"/>
              <a:ext cx="97245" cy="28778"/>
            </a:xfrm>
            <a:custGeom>
              <a:avLst/>
              <a:gdLst>
                <a:gd name="T0" fmla="*/ 12 w 431"/>
                <a:gd name="T1" fmla="*/ 0 h 130"/>
                <a:gd name="T2" fmla="*/ 430 w 431"/>
                <a:gd name="T3" fmla="*/ 106 h 130"/>
                <a:gd name="T4" fmla="*/ 412 w 431"/>
                <a:gd name="T5" fmla="*/ 129 h 130"/>
                <a:gd name="T6" fmla="*/ 0 w 431"/>
                <a:gd name="T7" fmla="*/ 17 h 130"/>
                <a:gd name="T8" fmla="*/ 12 w 431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1" h="130">
                  <a:moveTo>
                    <a:pt x="12" y="0"/>
                  </a:moveTo>
                  <a:lnTo>
                    <a:pt x="430" y="106"/>
                  </a:lnTo>
                  <a:lnTo>
                    <a:pt x="412" y="129"/>
                  </a:lnTo>
                  <a:lnTo>
                    <a:pt x="0" y="17"/>
                  </a:lnTo>
                  <a:lnTo>
                    <a:pt x="1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109"/>
            <p:cNvSpPr>
              <a:spLocks/>
            </p:cNvSpPr>
            <p:nvPr/>
          </p:nvSpPr>
          <p:spPr bwMode="auto">
            <a:xfrm>
              <a:off x="1790677" y="2190227"/>
              <a:ext cx="173652" cy="196487"/>
            </a:xfrm>
            <a:custGeom>
              <a:avLst/>
              <a:gdLst>
                <a:gd name="T0" fmla="*/ 542 w 773"/>
                <a:gd name="T1" fmla="*/ 772 h 873"/>
                <a:gd name="T2" fmla="*/ 560 w 773"/>
                <a:gd name="T3" fmla="*/ 872 h 873"/>
                <a:gd name="T4" fmla="*/ 0 w 773"/>
                <a:gd name="T5" fmla="*/ 707 h 873"/>
                <a:gd name="T6" fmla="*/ 130 w 773"/>
                <a:gd name="T7" fmla="*/ 566 h 873"/>
                <a:gd name="T8" fmla="*/ 254 w 773"/>
                <a:gd name="T9" fmla="*/ 159 h 873"/>
                <a:gd name="T10" fmla="*/ 206 w 773"/>
                <a:gd name="T11" fmla="*/ 0 h 873"/>
                <a:gd name="T12" fmla="*/ 772 w 773"/>
                <a:gd name="T13" fmla="*/ 159 h 873"/>
                <a:gd name="T14" fmla="*/ 689 w 773"/>
                <a:gd name="T15" fmla="*/ 224 h 873"/>
                <a:gd name="T16" fmla="*/ 542 w 773"/>
                <a:gd name="T17" fmla="*/ 772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  <a:lnTo>
                    <a:pt x="542" y="7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110"/>
            <p:cNvSpPr>
              <a:spLocks/>
            </p:cNvSpPr>
            <p:nvPr/>
          </p:nvSpPr>
          <p:spPr bwMode="auto">
            <a:xfrm>
              <a:off x="1790677" y="2190227"/>
              <a:ext cx="173652" cy="196487"/>
            </a:xfrm>
            <a:custGeom>
              <a:avLst/>
              <a:gdLst>
                <a:gd name="T0" fmla="*/ 542 w 773"/>
                <a:gd name="T1" fmla="*/ 772 h 873"/>
                <a:gd name="T2" fmla="*/ 560 w 773"/>
                <a:gd name="T3" fmla="*/ 872 h 873"/>
                <a:gd name="T4" fmla="*/ 0 w 773"/>
                <a:gd name="T5" fmla="*/ 707 h 873"/>
                <a:gd name="T6" fmla="*/ 130 w 773"/>
                <a:gd name="T7" fmla="*/ 566 h 873"/>
                <a:gd name="T8" fmla="*/ 254 w 773"/>
                <a:gd name="T9" fmla="*/ 159 h 873"/>
                <a:gd name="T10" fmla="*/ 206 w 773"/>
                <a:gd name="T11" fmla="*/ 0 h 873"/>
                <a:gd name="T12" fmla="*/ 772 w 773"/>
                <a:gd name="T13" fmla="*/ 159 h 873"/>
                <a:gd name="T14" fmla="*/ 689 w 773"/>
                <a:gd name="T15" fmla="*/ 22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111"/>
            <p:cNvSpPr>
              <a:spLocks/>
            </p:cNvSpPr>
            <p:nvPr/>
          </p:nvSpPr>
          <p:spPr bwMode="auto">
            <a:xfrm>
              <a:off x="1900822" y="2285494"/>
              <a:ext cx="219297" cy="81374"/>
            </a:xfrm>
            <a:custGeom>
              <a:avLst/>
              <a:gdLst>
                <a:gd name="T0" fmla="*/ 41 w 973"/>
                <a:gd name="T1" fmla="*/ 0 h 360"/>
                <a:gd name="T2" fmla="*/ 41 w 973"/>
                <a:gd name="T3" fmla="*/ 0 h 360"/>
                <a:gd name="T4" fmla="*/ 883 w 973"/>
                <a:gd name="T5" fmla="*/ 130 h 360"/>
                <a:gd name="T6" fmla="*/ 972 w 973"/>
                <a:gd name="T7" fmla="*/ 230 h 360"/>
                <a:gd name="T8" fmla="*/ 895 w 973"/>
                <a:gd name="T9" fmla="*/ 348 h 360"/>
                <a:gd name="T10" fmla="*/ 730 w 973"/>
                <a:gd name="T11" fmla="*/ 348 h 360"/>
                <a:gd name="T12" fmla="*/ 0 w 973"/>
                <a:gd name="T13" fmla="*/ 177 h 360"/>
                <a:gd name="T14" fmla="*/ 41 w 973"/>
                <a:gd name="T15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3" h="360">
                  <a:moveTo>
                    <a:pt x="41" y="0"/>
                  </a:moveTo>
                  <a:lnTo>
                    <a:pt x="41" y="0"/>
                  </a:lnTo>
                  <a:cubicBezTo>
                    <a:pt x="41" y="0"/>
                    <a:pt x="842" y="118"/>
                    <a:pt x="883" y="130"/>
                  </a:cubicBezTo>
                  <a:cubicBezTo>
                    <a:pt x="942" y="142"/>
                    <a:pt x="972" y="177"/>
                    <a:pt x="972" y="230"/>
                  </a:cubicBezTo>
                  <a:cubicBezTo>
                    <a:pt x="972" y="300"/>
                    <a:pt x="948" y="336"/>
                    <a:pt x="895" y="348"/>
                  </a:cubicBezTo>
                  <a:cubicBezTo>
                    <a:pt x="848" y="359"/>
                    <a:pt x="807" y="354"/>
                    <a:pt x="730" y="348"/>
                  </a:cubicBezTo>
                  <a:cubicBezTo>
                    <a:pt x="654" y="336"/>
                    <a:pt x="0" y="177"/>
                    <a:pt x="0" y="177"/>
                  </a:cubicBezTo>
                  <a:lnTo>
                    <a:pt x="4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112"/>
            <p:cNvSpPr>
              <a:spLocks/>
            </p:cNvSpPr>
            <p:nvPr/>
          </p:nvSpPr>
          <p:spPr bwMode="auto">
            <a:xfrm>
              <a:off x="1787700" y="2426408"/>
              <a:ext cx="180598" cy="42671"/>
            </a:xfrm>
            <a:custGeom>
              <a:avLst/>
              <a:gdLst>
                <a:gd name="T0" fmla="*/ 0 w 801"/>
                <a:gd name="T1" fmla="*/ 189 h 190"/>
                <a:gd name="T2" fmla="*/ 800 w 801"/>
                <a:gd name="T3" fmla="*/ 189 h 190"/>
                <a:gd name="T4" fmla="*/ 712 w 801"/>
                <a:gd name="T5" fmla="*/ 0 h 190"/>
                <a:gd name="T6" fmla="*/ 58 w 801"/>
                <a:gd name="T7" fmla="*/ 0 h 190"/>
                <a:gd name="T8" fmla="*/ 0 w 801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90">
                  <a:moveTo>
                    <a:pt x="0" y="189"/>
                  </a:moveTo>
                  <a:lnTo>
                    <a:pt x="800" y="189"/>
                  </a:lnTo>
                  <a:lnTo>
                    <a:pt x="712" y="0"/>
                  </a:lnTo>
                  <a:lnTo>
                    <a:pt x="58" y="0"/>
                  </a:lnTo>
                  <a:lnTo>
                    <a:pt x="0" y="1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FFFFFF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4" name="Group 113"/>
            <p:cNvGrpSpPr/>
            <p:nvPr/>
          </p:nvGrpSpPr>
          <p:grpSpPr>
            <a:xfrm>
              <a:off x="2632127" y="3177628"/>
              <a:ext cx="758111" cy="762132"/>
              <a:chOff x="11413633" y="6715667"/>
              <a:chExt cx="1550803" cy="1559022"/>
            </a:xfrm>
            <a:solidFill>
              <a:schemeClr val="bg1">
                <a:lumMod val="75000"/>
              </a:schemeClr>
            </a:solidFill>
          </p:grpSpPr>
          <p:sp>
            <p:nvSpPr>
              <p:cNvPr id="156" name="Freeform: Shape 147"/>
              <p:cNvSpPr>
                <a:spLocks/>
              </p:cNvSpPr>
              <p:nvPr/>
            </p:nvSpPr>
            <p:spPr bwMode="auto">
              <a:xfrm>
                <a:off x="12164675" y="7182561"/>
                <a:ext cx="308536" cy="308557"/>
              </a:xfrm>
              <a:custGeom>
                <a:avLst/>
                <a:gdLst>
                  <a:gd name="T0" fmla="*/ 624 w 672"/>
                  <a:gd name="T1" fmla="*/ 671 h 672"/>
                  <a:gd name="T2" fmla="*/ 624 w 672"/>
                  <a:gd name="T3" fmla="*/ 671 h 672"/>
                  <a:gd name="T4" fmla="*/ 576 w 672"/>
                  <a:gd name="T5" fmla="*/ 624 h 672"/>
                  <a:gd name="T6" fmla="*/ 47 w 672"/>
                  <a:gd name="T7" fmla="*/ 94 h 672"/>
                  <a:gd name="T8" fmla="*/ 0 w 672"/>
                  <a:gd name="T9" fmla="*/ 47 h 672"/>
                  <a:gd name="T10" fmla="*/ 47 w 672"/>
                  <a:gd name="T11" fmla="*/ 0 h 672"/>
                  <a:gd name="T12" fmla="*/ 671 w 672"/>
                  <a:gd name="T13" fmla="*/ 624 h 672"/>
                  <a:gd name="T14" fmla="*/ 624 w 672"/>
                  <a:gd name="T15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2">
                    <a:moveTo>
                      <a:pt x="624" y="671"/>
                    </a:moveTo>
                    <a:lnTo>
                      <a:pt x="624" y="671"/>
                    </a:lnTo>
                    <a:cubicBezTo>
                      <a:pt x="594" y="671"/>
                      <a:pt x="576" y="647"/>
                      <a:pt x="576" y="624"/>
                    </a:cubicBezTo>
                    <a:cubicBezTo>
                      <a:pt x="576" y="329"/>
                      <a:pt x="341" y="94"/>
                      <a:pt x="47" y="94"/>
                    </a:cubicBezTo>
                    <a:cubicBezTo>
                      <a:pt x="18" y="94"/>
                      <a:pt x="0" y="70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388" y="0"/>
                      <a:pt x="671" y="276"/>
                      <a:pt x="671" y="624"/>
                    </a:cubicBezTo>
                    <a:cubicBezTo>
                      <a:pt x="671" y="647"/>
                      <a:pt x="647" y="671"/>
                      <a:pt x="624" y="67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148"/>
              <p:cNvSpPr>
                <a:spLocks/>
              </p:cNvSpPr>
              <p:nvPr/>
            </p:nvSpPr>
            <p:spPr bwMode="auto">
              <a:xfrm>
                <a:off x="12235721" y="7639307"/>
                <a:ext cx="97433" cy="397876"/>
              </a:xfrm>
              <a:custGeom>
                <a:avLst/>
                <a:gdLst>
                  <a:gd name="T0" fmla="*/ 76 w 212"/>
                  <a:gd name="T1" fmla="*/ 865 h 866"/>
                  <a:gd name="T2" fmla="*/ 0 w 212"/>
                  <a:gd name="T3" fmla="*/ 853 h 866"/>
                  <a:gd name="T4" fmla="*/ 140 w 212"/>
                  <a:gd name="T5" fmla="*/ 0 h 866"/>
                  <a:gd name="T6" fmla="*/ 211 w 212"/>
                  <a:gd name="T7" fmla="*/ 12 h 866"/>
                  <a:gd name="T8" fmla="*/ 76 w 212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866">
                    <a:moveTo>
                      <a:pt x="76" y="865"/>
                    </a:moveTo>
                    <a:lnTo>
                      <a:pt x="0" y="853"/>
                    </a:lnTo>
                    <a:lnTo>
                      <a:pt x="140" y="0"/>
                    </a:lnTo>
                    <a:lnTo>
                      <a:pt x="211" y="12"/>
                    </a:lnTo>
                    <a:lnTo>
                      <a:pt x="76" y="86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149"/>
              <p:cNvSpPr>
                <a:spLocks/>
              </p:cNvSpPr>
              <p:nvPr/>
            </p:nvSpPr>
            <p:spPr bwMode="auto">
              <a:xfrm>
                <a:off x="12036796" y="7639307"/>
                <a:ext cx="97433" cy="397876"/>
              </a:xfrm>
              <a:custGeom>
                <a:avLst/>
                <a:gdLst>
                  <a:gd name="T0" fmla="*/ 141 w 213"/>
                  <a:gd name="T1" fmla="*/ 865 h 866"/>
                  <a:gd name="T2" fmla="*/ 0 w 213"/>
                  <a:gd name="T3" fmla="*/ 12 h 866"/>
                  <a:gd name="T4" fmla="*/ 76 w 213"/>
                  <a:gd name="T5" fmla="*/ 0 h 866"/>
                  <a:gd name="T6" fmla="*/ 212 w 213"/>
                  <a:gd name="T7" fmla="*/ 853 h 866"/>
                  <a:gd name="T8" fmla="*/ 141 w 213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866">
                    <a:moveTo>
                      <a:pt x="141" y="865"/>
                    </a:moveTo>
                    <a:lnTo>
                      <a:pt x="0" y="12"/>
                    </a:lnTo>
                    <a:lnTo>
                      <a:pt x="76" y="0"/>
                    </a:lnTo>
                    <a:lnTo>
                      <a:pt x="212" y="853"/>
                    </a:lnTo>
                    <a:lnTo>
                      <a:pt x="141" y="86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150"/>
              <p:cNvSpPr>
                <a:spLocks/>
              </p:cNvSpPr>
              <p:nvPr/>
            </p:nvSpPr>
            <p:spPr bwMode="auto">
              <a:xfrm>
                <a:off x="12063184" y="7641336"/>
                <a:ext cx="251701" cy="50750"/>
              </a:xfrm>
              <a:custGeom>
                <a:avLst/>
                <a:gdLst>
                  <a:gd name="T0" fmla="*/ 546 w 547"/>
                  <a:gd name="T1" fmla="*/ 111 h 112"/>
                  <a:gd name="T2" fmla="*/ 546 w 547"/>
                  <a:gd name="T3" fmla="*/ 111 h 112"/>
                  <a:gd name="T4" fmla="*/ 493 w 547"/>
                  <a:gd name="T5" fmla="*/ 64 h 112"/>
                  <a:gd name="T6" fmla="*/ 475 w 547"/>
                  <a:gd name="T7" fmla="*/ 35 h 112"/>
                  <a:gd name="T8" fmla="*/ 458 w 547"/>
                  <a:gd name="T9" fmla="*/ 64 h 112"/>
                  <a:gd name="T10" fmla="*/ 406 w 547"/>
                  <a:gd name="T11" fmla="*/ 111 h 112"/>
                  <a:gd name="T12" fmla="*/ 359 w 547"/>
                  <a:gd name="T13" fmla="*/ 64 h 112"/>
                  <a:gd name="T14" fmla="*/ 341 w 547"/>
                  <a:gd name="T15" fmla="*/ 35 h 112"/>
                  <a:gd name="T16" fmla="*/ 323 w 547"/>
                  <a:gd name="T17" fmla="*/ 64 h 112"/>
                  <a:gd name="T18" fmla="*/ 270 w 547"/>
                  <a:gd name="T19" fmla="*/ 111 h 112"/>
                  <a:gd name="T20" fmla="*/ 217 w 547"/>
                  <a:gd name="T21" fmla="*/ 64 h 112"/>
                  <a:gd name="T22" fmla="*/ 200 w 547"/>
                  <a:gd name="T23" fmla="*/ 35 h 112"/>
                  <a:gd name="T24" fmla="*/ 188 w 547"/>
                  <a:gd name="T25" fmla="*/ 64 h 112"/>
                  <a:gd name="T26" fmla="*/ 135 w 547"/>
                  <a:gd name="T27" fmla="*/ 111 h 112"/>
                  <a:gd name="T28" fmla="*/ 82 w 547"/>
                  <a:gd name="T29" fmla="*/ 64 h 112"/>
                  <a:gd name="T30" fmla="*/ 64 w 547"/>
                  <a:gd name="T31" fmla="*/ 35 h 112"/>
                  <a:gd name="T32" fmla="*/ 47 w 547"/>
                  <a:gd name="T33" fmla="*/ 64 h 112"/>
                  <a:gd name="T34" fmla="*/ 0 w 547"/>
                  <a:gd name="T35" fmla="*/ 111 h 112"/>
                  <a:gd name="T36" fmla="*/ 0 w 547"/>
                  <a:gd name="T37" fmla="*/ 76 h 112"/>
                  <a:gd name="T38" fmla="*/ 11 w 547"/>
                  <a:gd name="T39" fmla="*/ 47 h 112"/>
                  <a:gd name="T40" fmla="*/ 64 w 547"/>
                  <a:gd name="T41" fmla="*/ 0 h 112"/>
                  <a:gd name="T42" fmla="*/ 117 w 547"/>
                  <a:gd name="T43" fmla="*/ 47 h 112"/>
                  <a:gd name="T44" fmla="*/ 135 w 547"/>
                  <a:gd name="T45" fmla="*/ 76 h 112"/>
                  <a:gd name="T46" fmla="*/ 153 w 547"/>
                  <a:gd name="T47" fmla="*/ 47 h 112"/>
                  <a:gd name="T48" fmla="*/ 200 w 547"/>
                  <a:gd name="T49" fmla="*/ 0 h 112"/>
                  <a:gd name="T50" fmla="*/ 253 w 547"/>
                  <a:gd name="T51" fmla="*/ 47 h 112"/>
                  <a:gd name="T52" fmla="*/ 270 w 547"/>
                  <a:gd name="T53" fmla="*/ 76 h 112"/>
                  <a:gd name="T54" fmla="*/ 288 w 547"/>
                  <a:gd name="T55" fmla="*/ 47 h 112"/>
                  <a:gd name="T56" fmla="*/ 341 w 547"/>
                  <a:gd name="T57" fmla="*/ 0 h 112"/>
                  <a:gd name="T58" fmla="*/ 388 w 547"/>
                  <a:gd name="T59" fmla="*/ 47 h 112"/>
                  <a:gd name="T60" fmla="*/ 406 w 547"/>
                  <a:gd name="T61" fmla="*/ 76 h 112"/>
                  <a:gd name="T62" fmla="*/ 423 w 547"/>
                  <a:gd name="T63" fmla="*/ 47 h 112"/>
                  <a:gd name="T64" fmla="*/ 475 w 547"/>
                  <a:gd name="T65" fmla="*/ 0 h 112"/>
                  <a:gd name="T66" fmla="*/ 528 w 547"/>
                  <a:gd name="T67" fmla="*/ 47 h 112"/>
                  <a:gd name="T68" fmla="*/ 546 w 547"/>
                  <a:gd name="T69" fmla="*/ 76 h 112"/>
                  <a:gd name="T70" fmla="*/ 546 w 547"/>
                  <a:gd name="T71" fmla="*/ 1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112">
                    <a:moveTo>
                      <a:pt x="546" y="111"/>
                    </a:moveTo>
                    <a:lnTo>
                      <a:pt x="546" y="111"/>
                    </a:lnTo>
                    <a:cubicBezTo>
                      <a:pt x="517" y="111"/>
                      <a:pt x="499" y="88"/>
                      <a:pt x="493" y="64"/>
                    </a:cubicBezTo>
                    <a:cubicBezTo>
                      <a:pt x="487" y="53"/>
                      <a:pt x="481" y="35"/>
                      <a:pt x="475" y="35"/>
                    </a:cubicBezTo>
                    <a:cubicBezTo>
                      <a:pt x="470" y="35"/>
                      <a:pt x="464" y="53"/>
                      <a:pt x="458" y="64"/>
                    </a:cubicBezTo>
                    <a:cubicBezTo>
                      <a:pt x="453" y="88"/>
                      <a:pt x="435" y="111"/>
                      <a:pt x="406" y="111"/>
                    </a:cubicBezTo>
                    <a:cubicBezTo>
                      <a:pt x="376" y="111"/>
                      <a:pt x="365" y="88"/>
                      <a:pt x="359" y="64"/>
                    </a:cubicBezTo>
                    <a:cubicBezTo>
                      <a:pt x="353" y="53"/>
                      <a:pt x="347" y="35"/>
                      <a:pt x="341" y="35"/>
                    </a:cubicBezTo>
                    <a:cubicBezTo>
                      <a:pt x="335" y="35"/>
                      <a:pt x="329" y="53"/>
                      <a:pt x="323" y="64"/>
                    </a:cubicBezTo>
                    <a:cubicBezTo>
                      <a:pt x="312" y="88"/>
                      <a:pt x="300" y="111"/>
                      <a:pt x="270" y="111"/>
                    </a:cubicBezTo>
                    <a:cubicBezTo>
                      <a:pt x="241" y="111"/>
                      <a:pt x="229" y="88"/>
                      <a:pt x="217" y="64"/>
                    </a:cubicBezTo>
                    <a:cubicBezTo>
                      <a:pt x="217" y="53"/>
                      <a:pt x="206" y="35"/>
                      <a:pt x="200" y="35"/>
                    </a:cubicBezTo>
                    <a:cubicBezTo>
                      <a:pt x="200" y="35"/>
                      <a:pt x="188" y="53"/>
                      <a:pt x="188" y="64"/>
                    </a:cubicBezTo>
                    <a:cubicBezTo>
                      <a:pt x="176" y="88"/>
                      <a:pt x="164" y="111"/>
                      <a:pt x="135" y="111"/>
                    </a:cubicBezTo>
                    <a:cubicBezTo>
                      <a:pt x="106" y="111"/>
                      <a:pt x="94" y="88"/>
                      <a:pt x="82" y="64"/>
                    </a:cubicBezTo>
                    <a:cubicBezTo>
                      <a:pt x="76" y="53"/>
                      <a:pt x="70" y="35"/>
                      <a:pt x="64" y="35"/>
                    </a:cubicBezTo>
                    <a:cubicBezTo>
                      <a:pt x="58" y="35"/>
                      <a:pt x="52" y="53"/>
                      <a:pt x="47" y="64"/>
                    </a:cubicBezTo>
                    <a:cubicBezTo>
                      <a:pt x="41" y="88"/>
                      <a:pt x="29" y="111"/>
                      <a:pt x="0" y="11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1" y="58"/>
                      <a:pt x="11" y="47"/>
                    </a:cubicBezTo>
                    <a:cubicBezTo>
                      <a:pt x="23" y="29"/>
                      <a:pt x="35" y="0"/>
                      <a:pt x="64" y="0"/>
                    </a:cubicBezTo>
                    <a:cubicBezTo>
                      <a:pt x="94" y="0"/>
                      <a:pt x="106" y="29"/>
                      <a:pt x="117" y="47"/>
                    </a:cubicBezTo>
                    <a:cubicBezTo>
                      <a:pt x="123" y="58"/>
                      <a:pt x="129" y="76"/>
                      <a:pt x="135" y="76"/>
                    </a:cubicBezTo>
                    <a:cubicBezTo>
                      <a:pt x="141" y="76"/>
                      <a:pt x="147" y="58"/>
                      <a:pt x="153" y="47"/>
                    </a:cubicBezTo>
                    <a:cubicBezTo>
                      <a:pt x="159" y="29"/>
                      <a:pt x="170" y="0"/>
                      <a:pt x="200" y="0"/>
                    </a:cubicBezTo>
                    <a:cubicBezTo>
                      <a:pt x="235" y="0"/>
                      <a:pt x="247" y="29"/>
                      <a:pt x="253" y="47"/>
                    </a:cubicBezTo>
                    <a:cubicBezTo>
                      <a:pt x="259" y="58"/>
                      <a:pt x="264" y="76"/>
                      <a:pt x="270" y="76"/>
                    </a:cubicBezTo>
                    <a:cubicBezTo>
                      <a:pt x="276" y="76"/>
                      <a:pt x="282" y="58"/>
                      <a:pt x="288" y="47"/>
                    </a:cubicBezTo>
                    <a:cubicBezTo>
                      <a:pt x="300" y="29"/>
                      <a:pt x="312" y="0"/>
                      <a:pt x="341" y="0"/>
                    </a:cubicBezTo>
                    <a:cubicBezTo>
                      <a:pt x="371" y="0"/>
                      <a:pt x="382" y="29"/>
                      <a:pt x="388" y="47"/>
                    </a:cubicBezTo>
                    <a:cubicBezTo>
                      <a:pt x="394" y="58"/>
                      <a:pt x="406" y="76"/>
                      <a:pt x="406" y="76"/>
                    </a:cubicBezTo>
                    <a:cubicBezTo>
                      <a:pt x="412" y="76"/>
                      <a:pt x="418" y="58"/>
                      <a:pt x="423" y="47"/>
                    </a:cubicBezTo>
                    <a:cubicBezTo>
                      <a:pt x="435" y="29"/>
                      <a:pt x="447" y="0"/>
                      <a:pt x="475" y="0"/>
                    </a:cubicBezTo>
                    <a:cubicBezTo>
                      <a:pt x="505" y="0"/>
                      <a:pt x="517" y="29"/>
                      <a:pt x="528" y="47"/>
                    </a:cubicBezTo>
                    <a:cubicBezTo>
                      <a:pt x="528" y="58"/>
                      <a:pt x="540" y="76"/>
                      <a:pt x="546" y="76"/>
                    </a:cubicBezTo>
                    <a:cubicBezTo>
                      <a:pt x="546" y="111"/>
                      <a:pt x="546" y="111"/>
                      <a:pt x="546" y="11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151"/>
              <p:cNvSpPr>
                <a:spLocks/>
              </p:cNvSpPr>
              <p:nvPr/>
            </p:nvSpPr>
            <p:spPr bwMode="auto">
              <a:xfrm>
                <a:off x="12164677" y="6715667"/>
                <a:ext cx="44657" cy="272017"/>
              </a:xfrm>
              <a:custGeom>
                <a:avLst/>
                <a:gdLst>
                  <a:gd name="T0" fmla="*/ 47 w 96"/>
                  <a:gd name="T1" fmla="*/ 589 h 590"/>
                  <a:gd name="T2" fmla="*/ 47 w 96"/>
                  <a:gd name="T3" fmla="*/ 589 h 590"/>
                  <a:gd name="T4" fmla="*/ 0 w 96"/>
                  <a:gd name="T5" fmla="*/ 542 h 590"/>
                  <a:gd name="T6" fmla="*/ 0 w 96"/>
                  <a:gd name="T7" fmla="*/ 47 h 590"/>
                  <a:gd name="T8" fmla="*/ 47 w 96"/>
                  <a:gd name="T9" fmla="*/ 0 h 590"/>
                  <a:gd name="T10" fmla="*/ 95 w 96"/>
                  <a:gd name="T11" fmla="*/ 47 h 590"/>
                  <a:gd name="T12" fmla="*/ 95 w 96"/>
                  <a:gd name="T13" fmla="*/ 542 h 590"/>
                  <a:gd name="T14" fmla="*/ 47 w 96"/>
                  <a:gd name="T15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0">
                    <a:moveTo>
                      <a:pt x="47" y="589"/>
                    </a:moveTo>
                    <a:lnTo>
                      <a:pt x="47" y="589"/>
                    </a:lnTo>
                    <a:cubicBezTo>
                      <a:pt x="18" y="589"/>
                      <a:pt x="0" y="571"/>
                      <a:pt x="0" y="5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71" y="0"/>
                      <a:pt x="95" y="23"/>
                      <a:pt x="95" y="47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5" y="571"/>
                      <a:pt x="71" y="589"/>
                      <a:pt x="47" y="58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152"/>
              <p:cNvSpPr>
                <a:spLocks/>
              </p:cNvSpPr>
              <p:nvPr/>
            </p:nvSpPr>
            <p:spPr bwMode="auto">
              <a:xfrm>
                <a:off x="12420436" y="6813105"/>
                <a:ext cx="162388" cy="243597"/>
              </a:xfrm>
              <a:custGeom>
                <a:avLst/>
                <a:gdLst>
                  <a:gd name="T0" fmla="*/ 53 w 354"/>
                  <a:gd name="T1" fmla="*/ 530 h 531"/>
                  <a:gd name="T2" fmla="*/ 53 w 354"/>
                  <a:gd name="T3" fmla="*/ 530 h 531"/>
                  <a:gd name="T4" fmla="*/ 29 w 354"/>
                  <a:gd name="T5" fmla="*/ 524 h 531"/>
                  <a:gd name="T6" fmla="*/ 12 w 354"/>
                  <a:gd name="T7" fmla="*/ 459 h 531"/>
                  <a:gd name="T8" fmla="*/ 259 w 354"/>
                  <a:gd name="T9" fmla="*/ 29 h 531"/>
                  <a:gd name="T10" fmla="*/ 324 w 354"/>
                  <a:gd name="T11" fmla="*/ 12 h 531"/>
                  <a:gd name="T12" fmla="*/ 341 w 354"/>
                  <a:gd name="T13" fmla="*/ 76 h 531"/>
                  <a:gd name="T14" fmla="*/ 94 w 354"/>
                  <a:gd name="T15" fmla="*/ 506 h 531"/>
                  <a:gd name="T16" fmla="*/ 53 w 354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4" h="531">
                    <a:moveTo>
                      <a:pt x="53" y="530"/>
                    </a:moveTo>
                    <a:lnTo>
                      <a:pt x="53" y="530"/>
                    </a:lnTo>
                    <a:cubicBezTo>
                      <a:pt x="47" y="530"/>
                      <a:pt x="35" y="530"/>
                      <a:pt x="29" y="524"/>
                    </a:cubicBezTo>
                    <a:cubicBezTo>
                      <a:pt x="6" y="512"/>
                      <a:pt x="0" y="483"/>
                      <a:pt x="12" y="459"/>
                    </a:cubicBezTo>
                    <a:cubicBezTo>
                      <a:pt x="259" y="29"/>
                      <a:pt x="259" y="29"/>
                      <a:pt x="259" y="29"/>
                    </a:cubicBezTo>
                    <a:cubicBezTo>
                      <a:pt x="271" y="6"/>
                      <a:pt x="300" y="0"/>
                      <a:pt x="324" y="12"/>
                    </a:cubicBezTo>
                    <a:cubicBezTo>
                      <a:pt x="347" y="23"/>
                      <a:pt x="353" y="53"/>
                      <a:pt x="341" y="76"/>
                    </a:cubicBezTo>
                    <a:cubicBezTo>
                      <a:pt x="94" y="506"/>
                      <a:pt x="94" y="506"/>
                      <a:pt x="94" y="506"/>
                    </a:cubicBezTo>
                    <a:cubicBezTo>
                      <a:pt x="88" y="524"/>
                      <a:pt x="70" y="530"/>
                      <a:pt x="53" y="5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153"/>
              <p:cNvSpPr>
                <a:spLocks/>
              </p:cNvSpPr>
              <p:nvPr/>
            </p:nvSpPr>
            <p:spPr bwMode="auto">
              <a:xfrm>
                <a:off x="12611243" y="7087153"/>
                <a:ext cx="249671" cy="160368"/>
              </a:xfrm>
              <a:custGeom>
                <a:avLst/>
                <a:gdLst>
                  <a:gd name="T0" fmla="*/ 59 w 543"/>
                  <a:gd name="T1" fmla="*/ 347 h 348"/>
                  <a:gd name="T2" fmla="*/ 59 w 543"/>
                  <a:gd name="T3" fmla="*/ 347 h 348"/>
                  <a:gd name="T4" fmla="*/ 18 w 543"/>
                  <a:gd name="T5" fmla="*/ 323 h 348"/>
                  <a:gd name="T6" fmla="*/ 29 w 543"/>
                  <a:gd name="T7" fmla="*/ 264 h 348"/>
                  <a:gd name="T8" fmla="*/ 459 w 543"/>
                  <a:gd name="T9" fmla="*/ 11 h 348"/>
                  <a:gd name="T10" fmla="*/ 524 w 543"/>
                  <a:gd name="T11" fmla="*/ 29 h 348"/>
                  <a:gd name="T12" fmla="*/ 506 w 543"/>
                  <a:gd name="T13" fmla="*/ 94 h 348"/>
                  <a:gd name="T14" fmla="*/ 82 w 543"/>
                  <a:gd name="T15" fmla="*/ 341 h 348"/>
                  <a:gd name="T16" fmla="*/ 59 w 543"/>
                  <a:gd name="T17" fmla="*/ 34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8">
                    <a:moveTo>
                      <a:pt x="59" y="347"/>
                    </a:moveTo>
                    <a:lnTo>
                      <a:pt x="59" y="347"/>
                    </a:lnTo>
                    <a:cubicBezTo>
                      <a:pt x="41" y="347"/>
                      <a:pt x="23" y="341"/>
                      <a:pt x="18" y="323"/>
                    </a:cubicBezTo>
                    <a:cubicBezTo>
                      <a:pt x="0" y="306"/>
                      <a:pt x="12" y="276"/>
                      <a:pt x="29" y="264"/>
                    </a:cubicBezTo>
                    <a:cubicBezTo>
                      <a:pt x="459" y="11"/>
                      <a:pt x="459" y="11"/>
                      <a:pt x="459" y="11"/>
                    </a:cubicBezTo>
                    <a:cubicBezTo>
                      <a:pt x="483" y="0"/>
                      <a:pt x="512" y="5"/>
                      <a:pt x="524" y="29"/>
                    </a:cubicBezTo>
                    <a:cubicBezTo>
                      <a:pt x="542" y="52"/>
                      <a:pt x="530" y="82"/>
                      <a:pt x="506" y="94"/>
                    </a:cubicBezTo>
                    <a:cubicBezTo>
                      <a:pt x="82" y="341"/>
                      <a:pt x="82" y="341"/>
                      <a:pt x="82" y="341"/>
                    </a:cubicBezTo>
                    <a:cubicBezTo>
                      <a:pt x="71" y="347"/>
                      <a:pt x="65" y="347"/>
                      <a:pt x="59" y="34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154"/>
              <p:cNvSpPr>
                <a:spLocks/>
              </p:cNvSpPr>
              <p:nvPr/>
            </p:nvSpPr>
            <p:spPr bwMode="auto">
              <a:xfrm>
                <a:off x="12684317" y="7466758"/>
                <a:ext cx="280119" cy="42630"/>
              </a:xfrm>
              <a:custGeom>
                <a:avLst/>
                <a:gdLst>
                  <a:gd name="T0" fmla="*/ 559 w 607"/>
                  <a:gd name="T1" fmla="*/ 93 h 94"/>
                  <a:gd name="T2" fmla="*/ 559 w 607"/>
                  <a:gd name="T3" fmla="*/ 93 h 94"/>
                  <a:gd name="T4" fmla="*/ 47 w 607"/>
                  <a:gd name="T5" fmla="*/ 93 h 94"/>
                  <a:gd name="T6" fmla="*/ 0 w 607"/>
                  <a:gd name="T7" fmla="*/ 47 h 94"/>
                  <a:gd name="T8" fmla="*/ 47 w 607"/>
                  <a:gd name="T9" fmla="*/ 0 h 94"/>
                  <a:gd name="T10" fmla="*/ 559 w 607"/>
                  <a:gd name="T11" fmla="*/ 0 h 94"/>
                  <a:gd name="T12" fmla="*/ 606 w 607"/>
                  <a:gd name="T13" fmla="*/ 47 h 94"/>
                  <a:gd name="T14" fmla="*/ 559 w 607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7" h="94">
                    <a:moveTo>
                      <a:pt x="559" y="93"/>
                    </a:moveTo>
                    <a:lnTo>
                      <a:pt x="559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3" y="93"/>
                      <a:pt x="0" y="70"/>
                      <a:pt x="0" y="47"/>
                    </a:cubicBezTo>
                    <a:cubicBezTo>
                      <a:pt x="0" y="18"/>
                      <a:pt x="23" y="0"/>
                      <a:pt x="47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589" y="0"/>
                      <a:pt x="606" y="18"/>
                      <a:pt x="606" y="47"/>
                    </a:cubicBezTo>
                    <a:cubicBezTo>
                      <a:pt x="606" y="70"/>
                      <a:pt x="589" y="93"/>
                      <a:pt x="559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Freeform: Shape 155"/>
              <p:cNvSpPr>
                <a:spLocks/>
              </p:cNvSpPr>
              <p:nvPr/>
            </p:nvSpPr>
            <p:spPr bwMode="auto">
              <a:xfrm>
                <a:off x="12611243" y="7722537"/>
                <a:ext cx="249671" cy="160369"/>
              </a:xfrm>
              <a:custGeom>
                <a:avLst/>
                <a:gdLst>
                  <a:gd name="T0" fmla="*/ 483 w 543"/>
                  <a:gd name="T1" fmla="*/ 348 h 349"/>
                  <a:gd name="T2" fmla="*/ 483 w 543"/>
                  <a:gd name="T3" fmla="*/ 348 h 349"/>
                  <a:gd name="T4" fmla="*/ 459 w 543"/>
                  <a:gd name="T5" fmla="*/ 342 h 349"/>
                  <a:gd name="T6" fmla="*/ 35 w 543"/>
                  <a:gd name="T7" fmla="*/ 94 h 349"/>
                  <a:gd name="T8" fmla="*/ 18 w 543"/>
                  <a:gd name="T9" fmla="*/ 30 h 349"/>
                  <a:gd name="T10" fmla="*/ 82 w 543"/>
                  <a:gd name="T11" fmla="*/ 12 h 349"/>
                  <a:gd name="T12" fmla="*/ 512 w 543"/>
                  <a:gd name="T13" fmla="*/ 259 h 349"/>
                  <a:gd name="T14" fmla="*/ 524 w 543"/>
                  <a:gd name="T15" fmla="*/ 324 h 349"/>
                  <a:gd name="T16" fmla="*/ 48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483" y="348"/>
                    </a:moveTo>
                    <a:lnTo>
                      <a:pt x="483" y="348"/>
                    </a:lnTo>
                    <a:cubicBezTo>
                      <a:pt x="477" y="348"/>
                      <a:pt x="471" y="348"/>
                      <a:pt x="459" y="342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12" y="83"/>
                      <a:pt x="0" y="53"/>
                      <a:pt x="18" y="30"/>
                    </a:cubicBezTo>
                    <a:cubicBezTo>
                      <a:pt x="29" y="6"/>
                      <a:pt x="59" y="0"/>
                      <a:pt x="82" y="12"/>
                    </a:cubicBezTo>
                    <a:cubicBezTo>
                      <a:pt x="512" y="259"/>
                      <a:pt x="512" y="259"/>
                      <a:pt x="512" y="259"/>
                    </a:cubicBezTo>
                    <a:cubicBezTo>
                      <a:pt x="530" y="271"/>
                      <a:pt x="542" y="300"/>
                      <a:pt x="524" y="324"/>
                    </a:cubicBezTo>
                    <a:cubicBezTo>
                      <a:pt x="518" y="342"/>
                      <a:pt x="501" y="348"/>
                      <a:pt x="483" y="3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156"/>
              <p:cNvSpPr>
                <a:spLocks/>
              </p:cNvSpPr>
              <p:nvPr/>
            </p:nvSpPr>
            <p:spPr bwMode="auto">
              <a:xfrm>
                <a:off x="11785096" y="6813105"/>
                <a:ext cx="166448" cy="243597"/>
              </a:xfrm>
              <a:custGeom>
                <a:avLst/>
                <a:gdLst>
                  <a:gd name="T0" fmla="*/ 306 w 360"/>
                  <a:gd name="T1" fmla="*/ 530 h 531"/>
                  <a:gd name="T2" fmla="*/ 306 w 360"/>
                  <a:gd name="T3" fmla="*/ 530 h 531"/>
                  <a:gd name="T4" fmla="*/ 265 w 360"/>
                  <a:gd name="T5" fmla="*/ 506 h 531"/>
                  <a:gd name="T6" fmla="*/ 18 w 360"/>
                  <a:gd name="T7" fmla="*/ 76 h 531"/>
                  <a:gd name="T8" fmla="*/ 35 w 360"/>
                  <a:gd name="T9" fmla="*/ 12 h 531"/>
                  <a:gd name="T10" fmla="*/ 100 w 360"/>
                  <a:gd name="T11" fmla="*/ 29 h 531"/>
                  <a:gd name="T12" fmla="*/ 347 w 360"/>
                  <a:gd name="T13" fmla="*/ 459 h 531"/>
                  <a:gd name="T14" fmla="*/ 330 w 360"/>
                  <a:gd name="T15" fmla="*/ 524 h 531"/>
                  <a:gd name="T16" fmla="*/ 306 w 360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0" h="531">
                    <a:moveTo>
                      <a:pt x="306" y="530"/>
                    </a:moveTo>
                    <a:lnTo>
                      <a:pt x="306" y="530"/>
                    </a:lnTo>
                    <a:cubicBezTo>
                      <a:pt x="288" y="530"/>
                      <a:pt x="271" y="524"/>
                      <a:pt x="265" y="50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0" y="53"/>
                      <a:pt x="12" y="23"/>
                      <a:pt x="35" y="12"/>
                    </a:cubicBezTo>
                    <a:cubicBezTo>
                      <a:pt x="53" y="0"/>
                      <a:pt x="83" y="6"/>
                      <a:pt x="100" y="29"/>
                    </a:cubicBezTo>
                    <a:cubicBezTo>
                      <a:pt x="347" y="459"/>
                      <a:pt x="347" y="459"/>
                      <a:pt x="347" y="459"/>
                    </a:cubicBezTo>
                    <a:cubicBezTo>
                      <a:pt x="359" y="483"/>
                      <a:pt x="353" y="512"/>
                      <a:pt x="330" y="524"/>
                    </a:cubicBezTo>
                    <a:cubicBezTo>
                      <a:pt x="318" y="530"/>
                      <a:pt x="312" y="530"/>
                      <a:pt x="306" y="5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157"/>
              <p:cNvSpPr>
                <a:spLocks/>
              </p:cNvSpPr>
              <p:nvPr/>
            </p:nvSpPr>
            <p:spPr bwMode="auto">
              <a:xfrm>
                <a:off x="11511066" y="7087153"/>
                <a:ext cx="247641" cy="162398"/>
              </a:xfrm>
              <a:custGeom>
                <a:avLst/>
                <a:gdLst>
                  <a:gd name="T0" fmla="*/ 483 w 537"/>
                  <a:gd name="T1" fmla="*/ 353 h 354"/>
                  <a:gd name="T2" fmla="*/ 483 w 537"/>
                  <a:gd name="T3" fmla="*/ 353 h 354"/>
                  <a:gd name="T4" fmla="*/ 460 w 537"/>
                  <a:gd name="T5" fmla="*/ 347 h 354"/>
                  <a:gd name="T6" fmla="*/ 30 w 537"/>
                  <a:gd name="T7" fmla="*/ 94 h 354"/>
                  <a:gd name="T8" fmla="*/ 12 w 537"/>
                  <a:gd name="T9" fmla="*/ 29 h 354"/>
                  <a:gd name="T10" fmla="*/ 77 w 537"/>
                  <a:gd name="T11" fmla="*/ 17 h 354"/>
                  <a:gd name="T12" fmla="*/ 507 w 537"/>
                  <a:gd name="T13" fmla="*/ 264 h 354"/>
                  <a:gd name="T14" fmla="*/ 524 w 537"/>
                  <a:gd name="T15" fmla="*/ 329 h 354"/>
                  <a:gd name="T16" fmla="*/ 483 w 537"/>
                  <a:gd name="T17" fmla="*/ 35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354">
                    <a:moveTo>
                      <a:pt x="483" y="353"/>
                    </a:moveTo>
                    <a:lnTo>
                      <a:pt x="483" y="353"/>
                    </a:lnTo>
                    <a:cubicBezTo>
                      <a:pt x="477" y="353"/>
                      <a:pt x="471" y="347"/>
                      <a:pt x="460" y="347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12" y="82"/>
                      <a:pt x="0" y="52"/>
                      <a:pt x="12" y="29"/>
                    </a:cubicBezTo>
                    <a:cubicBezTo>
                      <a:pt x="30" y="11"/>
                      <a:pt x="59" y="0"/>
                      <a:pt x="77" y="17"/>
                    </a:cubicBezTo>
                    <a:cubicBezTo>
                      <a:pt x="507" y="264"/>
                      <a:pt x="507" y="264"/>
                      <a:pt x="507" y="264"/>
                    </a:cubicBezTo>
                    <a:cubicBezTo>
                      <a:pt x="530" y="276"/>
                      <a:pt x="536" y="306"/>
                      <a:pt x="524" y="329"/>
                    </a:cubicBezTo>
                    <a:cubicBezTo>
                      <a:pt x="519" y="341"/>
                      <a:pt x="501" y="353"/>
                      <a:pt x="483" y="35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158"/>
              <p:cNvSpPr>
                <a:spLocks/>
              </p:cNvSpPr>
              <p:nvPr/>
            </p:nvSpPr>
            <p:spPr bwMode="auto">
              <a:xfrm>
                <a:off x="11413633" y="7466758"/>
                <a:ext cx="274030" cy="42630"/>
              </a:xfrm>
              <a:custGeom>
                <a:avLst/>
                <a:gdLst>
                  <a:gd name="T0" fmla="*/ 548 w 596"/>
                  <a:gd name="T1" fmla="*/ 93 h 94"/>
                  <a:gd name="T2" fmla="*/ 548 w 596"/>
                  <a:gd name="T3" fmla="*/ 93 h 94"/>
                  <a:gd name="T4" fmla="*/ 47 w 596"/>
                  <a:gd name="T5" fmla="*/ 93 h 94"/>
                  <a:gd name="T6" fmla="*/ 0 w 596"/>
                  <a:gd name="T7" fmla="*/ 47 h 94"/>
                  <a:gd name="T8" fmla="*/ 47 w 596"/>
                  <a:gd name="T9" fmla="*/ 0 h 94"/>
                  <a:gd name="T10" fmla="*/ 548 w 596"/>
                  <a:gd name="T11" fmla="*/ 0 h 94"/>
                  <a:gd name="T12" fmla="*/ 595 w 596"/>
                  <a:gd name="T13" fmla="*/ 47 h 94"/>
                  <a:gd name="T14" fmla="*/ 548 w 596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94">
                    <a:moveTo>
                      <a:pt x="548" y="93"/>
                    </a:moveTo>
                    <a:lnTo>
                      <a:pt x="548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4" y="93"/>
                      <a:pt x="0" y="70"/>
                      <a:pt x="0" y="47"/>
                    </a:cubicBezTo>
                    <a:cubicBezTo>
                      <a:pt x="0" y="18"/>
                      <a:pt x="24" y="0"/>
                      <a:pt x="47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71" y="0"/>
                      <a:pt x="595" y="18"/>
                      <a:pt x="595" y="47"/>
                    </a:cubicBezTo>
                    <a:cubicBezTo>
                      <a:pt x="595" y="70"/>
                      <a:pt x="571" y="93"/>
                      <a:pt x="548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159"/>
              <p:cNvSpPr>
                <a:spLocks/>
              </p:cNvSpPr>
              <p:nvPr/>
            </p:nvSpPr>
            <p:spPr bwMode="auto">
              <a:xfrm>
                <a:off x="11511066" y="7722537"/>
                <a:ext cx="249671" cy="160369"/>
              </a:xfrm>
              <a:custGeom>
                <a:avLst/>
                <a:gdLst>
                  <a:gd name="T0" fmla="*/ 53 w 543"/>
                  <a:gd name="T1" fmla="*/ 348 h 349"/>
                  <a:gd name="T2" fmla="*/ 53 w 543"/>
                  <a:gd name="T3" fmla="*/ 348 h 349"/>
                  <a:gd name="T4" fmla="*/ 12 w 543"/>
                  <a:gd name="T5" fmla="*/ 324 h 349"/>
                  <a:gd name="T6" fmla="*/ 30 w 543"/>
                  <a:gd name="T7" fmla="*/ 259 h 349"/>
                  <a:gd name="T8" fmla="*/ 460 w 543"/>
                  <a:gd name="T9" fmla="*/ 12 h 349"/>
                  <a:gd name="T10" fmla="*/ 524 w 543"/>
                  <a:gd name="T11" fmla="*/ 30 h 349"/>
                  <a:gd name="T12" fmla="*/ 507 w 543"/>
                  <a:gd name="T13" fmla="*/ 94 h 349"/>
                  <a:gd name="T14" fmla="*/ 77 w 543"/>
                  <a:gd name="T15" fmla="*/ 342 h 349"/>
                  <a:gd name="T16" fmla="*/ 5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53" y="348"/>
                    </a:moveTo>
                    <a:lnTo>
                      <a:pt x="53" y="348"/>
                    </a:lnTo>
                    <a:cubicBezTo>
                      <a:pt x="42" y="348"/>
                      <a:pt x="24" y="342"/>
                      <a:pt x="12" y="324"/>
                    </a:cubicBezTo>
                    <a:cubicBezTo>
                      <a:pt x="0" y="300"/>
                      <a:pt x="12" y="271"/>
                      <a:pt x="30" y="259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83" y="0"/>
                      <a:pt x="513" y="6"/>
                      <a:pt x="524" y="30"/>
                    </a:cubicBezTo>
                    <a:cubicBezTo>
                      <a:pt x="542" y="53"/>
                      <a:pt x="530" y="83"/>
                      <a:pt x="507" y="94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1" y="348"/>
                      <a:pt x="65" y="348"/>
                      <a:pt x="53" y="3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Freeform: Shape 160"/>
              <p:cNvSpPr>
                <a:spLocks/>
              </p:cNvSpPr>
              <p:nvPr/>
            </p:nvSpPr>
            <p:spPr bwMode="auto">
              <a:xfrm>
                <a:off x="11770885" y="7054673"/>
                <a:ext cx="830208" cy="988599"/>
              </a:xfrm>
              <a:custGeom>
                <a:avLst/>
                <a:gdLst>
                  <a:gd name="T0" fmla="*/ 1318 w 1802"/>
                  <a:gd name="T1" fmla="*/ 2148 h 2149"/>
                  <a:gd name="T2" fmla="*/ 1318 w 1802"/>
                  <a:gd name="T3" fmla="*/ 2148 h 2149"/>
                  <a:gd name="T4" fmla="*/ 1318 w 1802"/>
                  <a:gd name="T5" fmla="*/ 2148 h 2149"/>
                  <a:gd name="T6" fmla="*/ 477 w 1802"/>
                  <a:gd name="T7" fmla="*/ 2148 h 2149"/>
                  <a:gd name="T8" fmla="*/ 400 w 1802"/>
                  <a:gd name="T9" fmla="*/ 2071 h 2149"/>
                  <a:gd name="T10" fmla="*/ 400 w 1802"/>
                  <a:gd name="T11" fmla="*/ 2060 h 2149"/>
                  <a:gd name="T12" fmla="*/ 341 w 1802"/>
                  <a:gd name="T13" fmla="*/ 1753 h 2149"/>
                  <a:gd name="T14" fmla="*/ 0 w 1802"/>
                  <a:gd name="T15" fmla="*/ 901 h 2149"/>
                  <a:gd name="T16" fmla="*/ 900 w 1802"/>
                  <a:gd name="T17" fmla="*/ 0 h 2149"/>
                  <a:gd name="T18" fmla="*/ 1801 w 1802"/>
                  <a:gd name="T19" fmla="*/ 901 h 2149"/>
                  <a:gd name="T20" fmla="*/ 1453 w 1802"/>
                  <a:gd name="T21" fmla="*/ 1753 h 2149"/>
                  <a:gd name="T22" fmla="*/ 1394 w 1802"/>
                  <a:gd name="T23" fmla="*/ 2054 h 2149"/>
                  <a:gd name="T24" fmla="*/ 1394 w 1802"/>
                  <a:gd name="T25" fmla="*/ 2071 h 2149"/>
                  <a:gd name="T26" fmla="*/ 1318 w 1802"/>
                  <a:gd name="T27" fmla="*/ 2148 h 2149"/>
                  <a:gd name="T28" fmla="*/ 477 w 1802"/>
                  <a:gd name="T29" fmla="*/ 1989 h 2149"/>
                  <a:gd name="T30" fmla="*/ 477 w 1802"/>
                  <a:gd name="T31" fmla="*/ 1989 h 2149"/>
                  <a:gd name="T32" fmla="*/ 400 w 1802"/>
                  <a:gd name="T33" fmla="*/ 2060 h 2149"/>
                  <a:gd name="T34" fmla="*/ 477 w 1802"/>
                  <a:gd name="T35" fmla="*/ 1989 h 2149"/>
                  <a:gd name="T36" fmla="*/ 1329 w 1802"/>
                  <a:gd name="T37" fmla="*/ 1995 h 2149"/>
                  <a:gd name="T38" fmla="*/ 1329 w 1802"/>
                  <a:gd name="T39" fmla="*/ 1995 h 2149"/>
                  <a:gd name="T40" fmla="*/ 1365 w 1802"/>
                  <a:gd name="T41" fmla="*/ 2007 h 2149"/>
                  <a:gd name="T42" fmla="*/ 1329 w 1802"/>
                  <a:gd name="T43" fmla="*/ 1995 h 2149"/>
                  <a:gd name="T44" fmla="*/ 559 w 1802"/>
                  <a:gd name="T45" fmla="*/ 1989 h 2149"/>
                  <a:gd name="T46" fmla="*/ 559 w 1802"/>
                  <a:gd name="T47" fmla="*/ 1989 h 2149"/>
                  <a:gd name="T48" fmla="*/ 1241 w 1802"/>
                  <a:gd name="T49" fmla="*/ 1989 h 2149"/>
                  <a:gd name="T50" fmla="*/ 1241 w 1802"/>
                  <a:gd name="T51" fmla="*/ 1924 h 2149"/>
                  <a:gd name="T52" fmla="*/ 1329 w 1802"/>
                  <a:gd name="T53" fmla="*/ 1659 h 2149"/>
                  <a:gd name="T54" fmla="*/ 1641 w 1802"/>
                  <a:gd name="T55" fmla="*/ 901 h 2149"/>
                  <a:gd name="T56" fmla="*/ 900 w 1802"/>
                  <a:gd name="T57" fmla="*/ 153 h 2149"/>
                  <a:gd name="T58" fmla="*/ 153 w 1802"/>
                  <a:gd name="T59" fmla="*/ 901 h 2149"/>
                  <a:gd name="T60" fmla="*/ 471 w 1802"/>
                  <a:gd name="T61" fmla="*/ 1659 h 2149"/>
                  <a:gd name="T62" fmla="*/ 553 w 1802"/>
                  <a:gd name="T63" fmla="*/ 1924 h 2149"/>
                  <a:gd name="T64" fmla="*/ 559 w 1802"/>
                  <a:gd name="T65" fmla="*/ 1989 h 2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02" h="2149">
                    <a:moveTo>
                      <a:pt x="1318" y="2148"/>
                    </a:moveTo>
                    <a:lnTo>
                      <a:pt x="1318" y="2148"/>
                    </a:lnTo>
                    <a:lnTo>
                      <a:pt x="1318" y="2148"/>
                    </a:lnTo>
                    <a:cubicBezTo>
                      <a:pt x="477" y="2148"/>
                      <a:pt x="477" y="2148"/>
                      <a:pt x="477" y="2148"/>
                    </a:cubicBezTo>
                    <a:cubicBezTo>
                      <a:pt x="435" y="2148"/>
                      <a:pt x="400" y="2113"/>
                      <a:pt x="400" y="2071"/>
                    </a:cubicBezTo>
                    <a:cubicBezTo>
                      <a:pt x="400" y="2066"/>
                      <a:pt x="400" y="2066"/>
                      <a:pt x="400" y="2060"/>
                    </a:cubicBezTo>
                    <a:cubicBezTo>
                      <a:pt x="406" y="2001"/>
                      <a:pt x="400" y="1830"/>
                      <a:pt x="341" y="1753"/>
                    </a:cubicBezTo>
                    <a:cubicBezTo>
                      <a:pt x="5" y="1324"/>
                      <a:pt x="0" y="907"/>
                      <a:pt x="0" y="901"/>
                    </a:cubicBezTo>
                    <a:cubicBezTo>
                      <a:pt x="0" y="400"/>
                      <a:pt x="400" y="0"/>
                      <a:pt x="900" y="0"/>
                    </a:cubicBezTo>
                    <a:cubicBezTo>
                      <a:pt x="1394" y="0"/>
                      <a:pt x="1801" y="400"/>
                      <a:pt x="1801" y="901"/>
                    </a:cubicBezTo>
                    <a:cubicBezTo>
                      <a:pt x="1801" y="907"/>
                      <a:pt x="1794" y="1324"/>
                      <a:pt x="1453" y="1753"/>
                    </a:cubicBezTo>
                    <a:cubicBezTo>
                      <a:pt x="1394" y="1836"/>
                      <a:pt x="1394" y="2007"/>
                      <a:pt x="1394" y="2054"/>
                    </a:cubicBezTo>
                    <a:cubicBezTo>
                      <a:pt x="1394" y="2060"/>
                      <a:pt x="1394" y="2066"/>
                      <a:pt x="1394" y="2071"/>
                    </a:cubicBezTo>
                    <a:cubicBezTo>
                      <a:pt x="1394" y="2113"/>
                      <a:pt x="1365" y="2148"/>
                      <a:pt x="1318" y="2148"/>
                    </a:cubicBezTo>
                    <a:close/>
                    <a:moveTo>
                      <a:pt x="477" y="1989"/>
                    </a:moveTo>
                    <a:lnTo>
                      <a:pt x="477" y="1989"/>
                    </a:lnTo>
                    <a:cubicBezTo>
                      <a:pt x="435" y="1989"/>
                      <a:pt x="406" y="2024"/>
                      <a:pt x="400" y="2060"/>
                    </a:cubicBezTo>
                    <a:cubicBezTo>
                      <a:pt x="406" y="2018"/>
                      <a:pt x="441" y="1989"/>
                      <a:pt x="477" y="1989"/>
                    </a:cubicBezTo>
                    <a:close/>
                    <a:moveTo>
                      <a:pt x="1329" y="1995"/>
                    </a:moveTo>
                    <a:lnTo>
                      <a:pt x="1329" y="1995"/>
                    </a:lnTo>
                    <a:cubicBezTo>
                      <a:pt x="1341" y="1995"/>
                      <a:pt x="1353" y="2001"/>
                      <a:pt x="1365" y="2007"/>
                    </a:cubicBezTo>
                    <a:cubicBezTo>
                      <a:pt x="1353" y="2001"/>
                      <a:pt x="1341" y="1995"/>
                      <a:pt x="1329" y="1995"/>
                    </a:cubicBezTo>
                    <a:close/>
                    <a:moveTo>
                      <a:pt x="559" y="1989"/>
                    </a:moveTo>
                    <a:lnTo>
                      <a:pt x="559" y="1989"/>
                    </a:lnTo>
                    <a:cubicBezTo>
                      <a:pt x="1241" y="1989"/>
                      <a:pt x="1241" y="1989"/>
                      <a:pt x="1241" y="1989"/>
                    </a:cubicBezTo>
                    <a:cubicBezTo>
                      <a:pt x="1241" y="1954"/>
                      <a:pt x="1241" y="1924"/>
                      <a:pt x="1241" y="1924"/>
                    </a:cubicBezTo>
                    <a:cubicBezTo>
                      <a:pt x="1253" y="1812"/>
                      <a:pt x="1282" y="1724"/>
                      <a:pt x="1329" y="1659"/>
                    </a:cubicBezTo>
                    <a:cubicBezTo>
                      <a:pt x="1636" y="1271"/>
                      <a:pt x="1641" y="907"/>
                      <a:pt x="1641" y="901"/>
                    </a:cubicBezTo>
                    <a:cubicBezTo>
                      <a:pt x="1641" y="489"/>
                      <a:pt x="1312" y="153"/>
                      <a:pt x="900" y="153"/>
                    </a:cubicBezTo>
                    <a:cubicBezTo>
                      <a:pt x="488" y="153"/>
                      <a:pt x="153" y="489"/>
                      <a:pt x="153" y="901"/>
                    </a:cubicBezTo>
                    <a:cubicBezTo>
                      <a:pt x="153" y="907"/>
                      <a:pt x="164" y="1271"/>
                      <a:pt x="471" y="1659"/>
                    </a:cubicBezTo>
                    <a:cubicBezTo>
                      <a:pt x="518" y="1724"/>
                      <a:pt x="547" y="1812"/>
                      <a:pt x="553" y="1924"/>
                    </a:cubicBezTo>
                    <a:cubicBezTo>
                      <a:pt x="553" y="1924"/>
                      <a:pt x="559" y="1954"/>
                      <a:pt x="559" y="19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161"/>
              <p:cNvSpPr>
                <a:spLocks/>
              </p:cNvSpPr>
              <p:nvPr/>
            </p:nvSpPr>
            <p:spPr bwMode="auto">
              <a:xfrm>
                <a:off x="11967782" y="8049362"/>
                <a:ext cx="434387" cy="73079"/>
              </a:xfrm>
              <a:custGeom>
                <a:avLst/>
                <a:gdLst>
                  <a:gd name="T0" fmla="*/ 865 w 943"/>
                  <a:gd name="T1" fmla="*/ 159 h 160"/>
                  <a:gd name="T2" fmla="*/ 865 w 943"/>
                  <a:gd name="T3" fmla="*/ 159 h 160"/>
                  <a:gd name="T4" fmla="*/ 77 w 943"/>
                  <a:gd name="T5" fmla="*/ 159 h 160"/>
                  <a:gd name="T6" fmla="*/ 0 w 943"/>
                  <a:gd name="T7" fmla="*/ 76 h 160"/>
                  <a:gd name="T8" fmla="*/ 77 w 943"/>
                  <a:gd name="T9" fmla="*/ 0 h 160"/>
                  <a:gd name="T10" fmla="*/ 865 w 943"/>
                  <a:gd name="T11" fmla="*/ 0 h 160"/>
                  <a:gd name="T12" fmla="*/ 942 w 943"/>
                  <a:gd name="T13" fmla="*/ 76 h 160"/>
                  <a:gd name="T14" fmla="*/ 865 w 943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3" h="160">
                    <a:moveTo>
                      <a:pt x="865" y="159"/>
                    </a:moveTo>
                    <a:lnTo>
                      <a:pt x="865" y="159"/>
                    </a:lnTo>
                    <a:cubicBezTo>
                      <a:pt x="77" y="159"/>
                      <a:pt x="77" y="159"/>
                      <a:pt x="77" y="159"/>
                    </a:cubicBezTo>
                    <a:cubicBezTo>
                      <a:pt x="36" y="159"/>
                      <a:pt x="0" y="123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865" y="0"/>
                      <a:pt x="865" y="0"/>
                      <a:pt x="865" y="0"/>
                    </a:cubicBezTo>
                    <a:cubicBezTo>
                      <a:pt x="906" y="0"/>
                      <a:pt x="942" y="35"/>
                      <a:pt x="942" y="76"/>
                    </a:cubicBezTo>
                    <a:cubicBezTo>
                      <a:pt x="942" y="123"/>
                      <a:pt x="906" y="159"/>
                      <a:pt x="865" y="1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Freeform: Shape 162"/>
              <p:cNvSpPr>
                <a:spLocks/>
              </p:cNvSpPr>
              <p:nvPr/>
            </p:nvSpPr>
            <p:spPr bwMode="auto">
              <a:xfrm>
                <a:off x="11996199" y="8126502"/>
                <a:ext cx="379581" cy="71049"/>
              </a:xfrm>
              <a:custGeom>
                <a:avLst/>
                <a:gdLst>
                  <a:gd name="T0" fmla="*/ 747 w 825"/>
                  <a:gd name="T1" fmla="*/ 153 h 154"/>
                  <a:gd name="T2" fmla="*/ 747 w 825"/>
                  <a:gd name="T3" fmla="*/ 153 h 154"/>
                  <a:gd name="T4" fmla="*/ 77 w 825"/>
                  <a:gd name="T5" fmla="*/ 153 h 154"/>
                  <a:gd name="T6" fmla="*/ 0 w 825"/>
                  <a:gd name="T7" fmla="*/ 76 h 154"/>
                  <a:gd name="T8" fmla="*/ 77 w 825"/>
                  <a:gd name="T9" fmla="*/ 0 h 154"/>
                  <a:gd name="T10" fmla="*/ 747 w 825"/>
                  <a:gd name="T11" fmla="*/ 0 h 154"/>
                  <a:gd name="T12" fmla="*/ 824 w 825"/>
                  <a:gd name="T13" fmla="*/ 76 h 154"/>
                  <a:gd name="T14" fmla="*/ 747 w 825"/>
                  <a:gd name="T15" fmla="*/ 15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5" h="154">
                    <a:moveTo>
                      <a:pt x="747" y="153"/>
                    </a:moveTo>
                    <a:lnTo>
                      <a:pt x="747" y="153"/>
                    </a:lnTo>
                    <a:cubicBezTo>
                      <a:pt x="77" y="153"/>
                      <a:pt x="77" y="153"/>
                      <a:pt x="77" y="153"/>
                    </a:cubicBezTo>
                    <a:cubicBezTo>
                      <a:pt x="36" y="153"/>
                      <a:pt x="0" y="117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88" y="0"/>
                      <a:pt x="824" y="35"/>
                      <a:pt x="824" y="76"/>
                    </a:cubicBezTo>
                    <a:cubicBezTo>
                      <a:pt x="824" y="117"/>
                      <a:pt x="788" y="153"/>
                      <a:pt x="747" y="15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163"/>
              <p:cNvSpPr>
                <a:spLocks/>
              </p:cNvSpPr>
              <p:nvPr/>
            </p:nvSpPr>
            <p:spPr bwMode="auto">
              <a:xfrm>
                <a:off x="12038826" y="8201610"/>
                <a:ext cx="290268" cy="73079"/>
              </a:xfrm>
              <a:custGeom>
                <a:avLst/>
                <a:gdLst>
                  <a:gd name="T0" fmla="*/ 552 w 630"/>
                  <a:gd name="T1" fmla="*/ 159 h 160"/>
                  <a:gd name="T2" fmla="*/ 552 w 630"/>
                  <a:gd name="T3" fmla="*/ 159 h 160"/>
                  <a:gd name="T4" fmla="*/ 82 w 630"/>
                  <a:gd name="T5" fmla="*/ 159 h 160"/>
                  <a:gd name="T6" fmla="*/ 0 w 630"/>
                  <a:gd name="T7" fmla="*/ 82 h 160"/>
                  <a:gd name="T8" fmla="*/ 82 w 630"/>
                  <a:gd name="T9" fmla="*/ 0 h 160"/>
                  <a:gd name="T10" fmla="*/ 552 w 630"/>
                  <a:gd name="T11" fmla="*/ 0 h 160"/>
                  <a:gd name="T12" fmla="*/ 629 w 630"/>
                  <a:gd name="T13" fmla="*/ 82 h 160"/>
                  <a:gd name="T14" fmla="*/ 552 w 630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160">
                    <a:moveTo>
                      <a:pt x="552" y="159"/>
                    </a:moveTo>
                    <a:lnTo>
                      <a:pt x="552" y="159"/>
                    </a:lnTo>
                    <a:cubicBezTo>
                      <a:pt x="82" y="159"/>
                      <a:pt x="82" y="159"/>
                      <a:pt x="82" y="159"/>
                    </a:cubicBezTo>
                    <a:cubicBezTo>
                      <a:pt x="35" y="159"/>
                      <a:pt x="0" y="123"/>
                      <a:pt x="0" y="82"/>
                    </a:cubicBezTo>
                    <a:cubicBezTo>
                      <a:pt x="0" y="35"/>
                      <a:pt x="35" y="0"/>
                      <a:pt x="82" y="0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93" y="0"/>
                      <a:pt x="629" y="35"/>
                      <a:pt x="629" y="82"/>
                    </a:cubicBezTo>
                    <a:cubicBezTo>
                      <a:pt x="629" y="123"/>
                      <a:pt x="593" y="159"/>
                      <a:pt x="552" y="1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FFFFFF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5" name="Freeform: Shape 114"/>
            <p:cNvSpPr>
              <a:spLocks/>
            </p:cNvSpPr>
            <p:nvPr/>
          </p:nvSpPr>
          <p:spPr bwMode="auto">
            <a:xfrm>
              <a:off x="2395976" y="4609598"/>
              <a:ext cx="154798" cy="156793"/>
            </a:xfrm>
            <a:custGeom>
              <a:avLst/>
              <a:gdLst>
                <a:gd name="T0" fmla="*/ 689 w 690"/>
                <a:gd name="T1" fmla="*/ 347 h 696"/>
                <a:gd name="T2" fmla="*/ 689 w 690"/>
                <a:gd name="T3" fmla="*/ 347 h 696"/>
                <a:gd name="T4" fmla="*/ 348 w 690"/>
                <a:gd name="T5" fmla="*/ 0 h 696"/>
                <a:gd name="T6" fmla="*/ 0 w 690"/>
                <a:gd name="T7" fmla="*/ 347 h 696"/>
                <a:gd name="T8" fmla="*/ 348 w 690"/>
                <a:gd name="T9" fmla="*/ 695 h 696"/>
                <a:gd name="T10" fmla="*/ 689 w 690"/>
                <a:gd name="T11" fmla="*/ 347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8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6"/>
                    <a:pt x="153" y="695"/>
                    <a:pt x="348" y="695"/>
                  </a:cubicBezTo>
                  <a:cubicBezTo>
                    <a:pt x="536" y="695"/>
                    <a:pt x="689" y="536"/>
                    <a:pt x="689" y="3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115"/>
            <p:cNvSpPr>
              <a:spLocks/>
            </p:cNvSpPr>
            <p:nvPr/>
          </p:nvSpPr>
          <p:spPr bwMode="auto">
            <a:xfrm>
              <a:off x="2254079" y="3491209"/>
              <a:ext cx="121060" cy="119083"/>
            </a:xfrm>
            <a:custGeom>
              <a:avLst/>
              <a:gdLst>
                <a:gd name="T0" fmla="*/ 536 w 537"/>
                <a:gd name="T1" fmla="*/ 265 h 530"/>
                <a:gd name="T2" fmla="*/ 536 w 537"/>
                <a:gd name="T3" fmla="*/ 265 h 530"/>
                <a:gd name="T4" fmla="*/ 271 w 537"/>
                <a:gd name="T5" fmla="*/ 0 h 530"/>
                <a:gd name="T6" fmla="*/ 0 w 537"/>
                <a:gd name="T7" fmla="*/ 265 h 530"/>
                <a:gd name="T8" fmla="*/ 271 w 537"/>
                <a:gd name="T9" fmla="*/ 529 h 530"/>
                <a:gd name="T10" fmla="*/ 536 w 537"/>
                <a:gd name="T11" fmla="*/ 265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8" y="0"/>
                    <a:pt x="271" y="0"/>
                  </a:cubicBezTo>
                  <a:cubicBezTo>
                    <a:pt x="124" y="0"/>
                    <a:pt x="0" y="118"/>
                    <a:pt x="0" y="265"/>
                  </a:cubicBezTo>
                  <a:cubicBezTo>
                    <a:pt x="0" y="412"/>
                    <a:pt x="124" y="529"/>
                    <a:pt x="271" y="529"/>
                  </a:cubicBezTo>
                  <a:cubicBezTo>
                    <a:pt x="418" y="529"/>
                    <a:pt x="536" y="412"/>
                    <a:pt x="536" y="265"/>
                  </a:cubicBezTo>
                </a:path>
              </a:pathLst>
            </a:custGeom>
            <a:solidFill>
              <a:srgbClr val="4FBE9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116"/>
            <p:cNvSpPr>
              <a:spLocks/>
            </p:cNvSpPr>
            <p:nvPr/>
          </p:nvSpPr>
          <p:spPr bwMode="auto">
            <a:xfrm>
              <a:off x="2755186" y="1340768"/>
              <a:ext cx="521947" cy="521981"/>
            </a:xfrm>
            <a:custGeom>
              <a:avLst/>
              <a:gdLst>
                <a:gd name="T0" fmla="*/ 2319 w 2320"/>
                <a:gd name="T1" fmla="*/ 1160 h 2321"/>
                <a:gd name="T2" fmla="*/ 2319 w 2320"/>
                <a:gd name="T3" fmla="*/ 1160 h 2321"/>
                <a:gd name="T4" fmla="*/ 1160 w 2320"/>
                <a:gd name="T5" fmla="*/ 0 h 2321"/>
                <a:gd name="T6" fmla="*/ 0 w 2320"/>
                <a:gd name="T7" fmla="*/ 1160 h 2321"/>
                <a:gd name="T8" fmla="*/ 1160 w 2320"/>
                <a:gd name="T9" fmla="*/ 2320 h 2321"/>
                <a:gd name="T10" fmla="*/ 2319 w 2320"/>
                <a:gd name="T11" fmla="*/ 116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0" h="2321">
                  <a:moveTo>
                    <a:pt x="2319" y="1160"/>
                  </a:moveTo>
                  <a:lnTo>
                    <a:pt x="2319" y="1160"/>
                  </a:lnTo>
                  <a:cubicBezTo>
                    <a:pt x="2319" y="518"/>
                    <a:pt x="1801" y="0"/>
                    <a:pt x="1160" y="0"/>
                  </a:cubicBezTo>
                  <a:cubicBezTo>
                    <a:pt x="524" y="0"/>
                    <a:pt x="0" y="518"/>
                    <a:pt x="0" y="1160"/>
                  </a:cubicBezTo>
                  <a:cubicBezTo>
                    <a:pt x="0" y="1802"/>
                    <a:pt x="524" y="2320"/>
                    <a:pt x="1160" y="2320"/>
                  </a:cubicBezTo>
                  <a:cubicBezTo>
                    <a:pt x="1801" y="2320"/>
                    <a:pt x="2319" y="1802"/>
                    <a:pt x="2319" y="11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117"/>
            <p:cNvSpPr>
              <a:spLocks/>
            </p:cNvSpPr>
            <p:nvPr/>
          </p:nvSpPr>
          <p:spPr bwMode="auto">
            <a:xfrm>
              <a:off x="1275676" y="2179311"/>
              <a:ext cx="380048" cy="382058"/>
            </a:xfrm>
            <a:custGeom>
              <a:avLst/>
              <a:gdLst>
                <a:gd name="T0" fmla="*/ 1690 w 1691"/>
                <a:gd name="T1" fmla="*/ 848 h 1697"/>
                <a:gd name="T2" fmla="*/ 1690 w 1691"/>
                <a:gd name="T3" fmla="*/ 848 h 1697"/>
                <a:gd name="T4" fmla="*/ 842 w 1691"/>
                <a:gd name="T5" fmla="*/ 0 h 1697"/>
                <a:gd name="T6" fmla="*/ 0 w 1691"/>
                <a:gd name="T7" fmla="*/ 848 h 1697"/>
                <a:gd name="T8" fmla="*/ 842 w 1691"/>
                <a:gd name="T9" fmla="*/ 1696 h 1697"/>
                <a:gd name="T10" fmla="*/ 1690 w 1691"/>
                <a:gd name="T11" fmla="*/ 848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7">
                  <a:moveTo>
                    <a:pt x="1690" y="848"/>
                  </a:moveTo>
                  <a:lnTo>
                    <a:pt x="1690" y="848"/>
                  </a:lnTo>
                  <a:cubicBezTo>
                    <a:pt x="1690" y="383"/>
                    <a:pt x="1313" y="0"/>
                    <a:pt x="842" y="0"/>
                  </a:cubicBezTo>
                  <a:cubicBezTo>
                    <a:pt x="377" y="0"/>
                    <a:pt x="0" y="383"/>
                    <a:pt x="0" y="848"/>
                  </a:cubicBezTo>
                  <a:cubicBezTo>
                    <a:pt x="0" y="1319"/>
                    <a:pt x="377" y="1696"/>
                    <a:pt x="842" y="1696"/>
                  </a:cubicBezTo>
                  <a:cubicBezTo>
                    <a:pt x="1313" y="1696"/>
                    <a:pt x="1690" y="1319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118"/>
            <p:cNvSpPr>
              <a:spLocks/>
            </p:cNvSpPr>
            <p:nvPr/>
          </p:nvSpPr>
          <p:spPr bwMode="auto">
            <a:xfrm>
              <a:off x="2870293" y="2153510"/>
              <a:ext cx="292727" cy="292746"/>
            </a:xfrm>
            <a:custGeom>
              <a:avLst/>
              <a:gdLst>
                <a:gd name="T0" fmla="*/ 1300 w 1301"/>
                <a:gd name="T1" fmla="*/ 654 h 1303"/>
                <a:gd name="T2" fmla="*/ 1300 w 1301"/>
                <a:gd name="T3" fmla="*/ 654 h 1303"/>
                <a:gd name="T4" fmla="*/ 648 w 1301"/>
                <a:gd name="T5" fmla="*/ 0 h 1303"/>
                <a:gd name="T6" fmla="*/ 0 w 1301"/>
                <a:gd name="T7" fmla="*/ 654 h 1303"/>
                <a:gd name="T8" fmla="*/ 648 w 1301"/>
                <a:gd name="T9" fmla="*/ 1302 h 1303"/>
                <a:gd name="T10" fmla="*/ 1300 w 1301"/>
                <a:gd name="T11" fmla="*/ 65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1" h="1303">
                  <a:moveTo>
                    <a:pt x="1300" y="654"/>
                  </a:moveTo>
                  <a:lnTo>
                    <a:pt x="1300" y="654"/>
                  </a:lnTo>
                  <a:cubicBezTo>
                    <a:pt x="1300" y="295"/>
                    <a:pt x="1006" y="0"/>
                    <a:pt x="648" y="0"/>
                  </a:cubicBezTo>
                  <a:cubicBezTo>
                    <a:pt x="289" y="0"/>
                    <a:pt x="0" y="295"/>
                    <a:pt x="0" y="654"/>
                  </a:cubicBezTo>
                  <a:cubicBezTo>
                    <a:pt x="0" y="1013"/>
                    <a:pt x="289" y="1302"/>
                    <a:pt x="648" y="1302"/>
                  </a:cubicBezTo>
                  <a:cubicBezTo>
                    <a:pt x="1006" y="1302"/>
                    <a:pt x="1300" y="1013"/>
                    <a:pt x="1300" y="6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119"/>
            <p:cNvSpPr>
              <a:spLocks/>
            </p:cNvSpPr>
            <p:nvPr/>
          </p:nvSpPr>
          <p:spPr bwMode="auto">
            <a:xfrm>
              <a:off x="1675570" y="3939756"/>
              <a:ext cx="500117" cy="499157"/>
            </a:xfrm>
            <a:custGeom>
              <a:avLst/>
              <a:gdLst>
                <a:gd name="T0" fmla="*/ 2220 w 2221"/>
                <a:gd name="T1" fmla="*/ 1112 h 2220"/>
                <a:gd name="T2" fmla="*/ 2220 w 2221"/>
                <a:gd name="T3" fmla="*/ 1112 h 2220"/>
                <a:gd name="T4" fmla="*/ 1107 w 2221"/>
                <a:gd name="T5" fmla="*/ 0 h 2220"/>
                <a:gd name="T6" fmla="*/ 0 w 2221"/>
                <a:gd name="T7" fmla="*/ 1112 h 2220"/>
                <a:gd name="T8" fmla="*/ 1107 w 2221"/>
                <a:gd name="T9" fmla="*/ 2219 h 2220"/>
                <a:gd name="T10" fmla="*/ 2220 w 2221"/>
                <a:gd name="T11" fmla="*/ 1112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21" h="2220">
                  <a:moveTo>
                    <a:pt x="2220" y="1112"/>
                  </a:moveTo>
                  <a:lnTo>
                    <a:pt x="2220" y="1112"/>
                  </a:lnTo>
                  <a:cubicBezTo>
                    <a:pt x="2220" y="500"/>
                    <a:pt x="1720" y="0"/>
                    <a:pt x="1107" y="0"/>
                  </a:cubicBezTo>
                  <a:cubicBezTo>
                    <a:pt x="495" y="0"/>
                    <a:pt x="0" y="500"/>
                    <a:pt x="0" y="1112"/>
                  </a:cubicBezTo>
                  <a:cubicBezTo>
                    <a:pt x="0" y="1725"/>
                    <a:pt x="495" y="2219"/>
                    <a:pt x="1107" y="2219"/>
                  </a:cubicBezTo>
                  <a:cubicBezTo>
                    <a:pt x="1720" y="2219"/>
                    <a:pt x="2220" y="1725"/>
                    <a:pt x="2220" y="11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120"/>
            <p:cNvSpPr>
              <a:spLocks/>
            </p:cNvSpPr>
            <p:nvPr/>
          </p:nvSpPr>
          <p:spPr bwMode="auto">
            <a:xfrm>
              <a:off x="2670842" y="4079679"/>
              <a:ext cx="282804" cy="282822"/>
            </a:xfrm>
            <a:custGeom>
              <a:avLst/>
              <a:gdLst>
                <a:gd name="T0" fmla="*/ 1254 w 1255"/>
                <a:gd name="T1" fmla="*/ 624 h 1255"/>
                <a:gd name="T2" fmla="*/ 1254 w 1255"/>
                <a:gd name="T3" fmla="*/ 624 h 1255"/>
                <a:gd name="T4" fmla="*/ 630 w 1255"/>
                <a:gd name="T5" fmla="*/ 0 h 1255"/>
                <a:gd name="T6" fmla="*/ 0 w 1255"/>
                <a:gd name="T7" fmla="*/ 624 h 1255"/>
                <a:gd name="T8" fmla="*/ 630 w 1255"/>
                <a:gd name="T9" fmla="*/ 1254 h 1255"/>
                <a:gd name="T10" fmla="*/ 1254 w 1255"/>
                <a:gd name="T11" fmla="*/ 62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55">
                  <a:moveTo>
                    <a:pt x="1254" y="624"/>
                  </a:moveTo>
                  <a:lnTo>
                    <a:pt x="1254" y="624"/>
                  </a:lnTo>
                  <a:cubicBezTo>
                    <a:pt x="1254" y="276"/>
                    <a:pt x="972" y="0"/>
                    <a:pt x="630" y="0"/>
                  </a:cubicBezTo>
                  <a:cubicBezTo>
                    <a:pt x="283" y="0"/>
                    <a:pt x="0" y="276"/>
                    <a:pt x="0" y="624"/>
                  </a:cubicBezTo>
                  <a:cubicBezTo>
                    <a:pt x="0" y="971"/>
                    <a:pt x="283" y="1254"/>
                    <a:pt x="630" y="1254"/>
                  </a:cubicBezTo>
                  <a:cubicBezTo>
                    <a:pt x="972" y="1254"/>
                    <a:pt x="1254" y="971"/>
                    <a:pt x="1254" y="62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121"/>
            <p:cNvSpPr>
              <a:spLocks/>
            </p:cNvSpPr>
            <p:nvPr/>
          </p:nvSpPr>
          <p:spPr bwMode="auto">
            <a:xfrm>
              <a:off x="1602141" y="3402890"/>
              <a:ext cx="311581" cy="311600"/>
            </a:xfrm>
            <a:custGeom>
              <a:avLst/>
              <a:gdLst>
                <a:gd name="T0" fmla="*/ 1384 w 1385"/>
                <a:gd name="T1" fmla="*/ 695 h 1383"/>
                <a:gd name="T2" fmla="*/ 1384 w 1385"/>
                <a:gd name="T3" fmla="*/ 695 h 1383"/>
                <a:gd name="T4" fmla="*/ 689 w 1385"/>
                <a:gd name="T5" fmla="*/ 0 h 1383"/>
                <a:gd name="T6" fmla="*/ 0 w 1385"/>
                <a:gd name="T7" fmla="*/ 695 h 1383"/>
                <a:gd name="T8" fmla="*/ 689 w 1385"/>
                <a:gd name="T9" fmla="*/ 1382 h 1383"/>
                <a:gd name="T10" fmla="*/ 1384 w 1385"/>
                <a:gd name="T11" fmla="*/ 695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5" h="1383">
                  <a:moveTo>
                    <a:pt x="1384" y="695"/>
                  </a:moveTo>
                  <a:lnTo>
                    <a:pt x="1384" y="695"/>
                  </a:lnTo>
                  <a:cubicBezTo>
                    <a:pt x="1384" y="312"/>
                    <a:pt x="1072" y="0"/>
                    <a:pt x="689" y="0"/>
                  </a:cubicBezTo>
                  <a:cubicBezTo>
                    <a:pt x="307" y="0"/>
                    <a:pt x="0" y="312"/>
                    <a:pt x="0" y="695"/>
                  </a:cubicBezTo>
                  <a:cubicBezTo>
                    <a:pt x="0" y="1076"/>
                    <a:pt x="307" y="1382"/>
                    <a:pt x="689" y="1382"/>
                  </a:cubicBezTo>
                  <a:cubicBezTo>
                    <a:pt x="1072" y="1382"/>
                    <a:pt x="1384" y="1076"/>
                    <a:pt x="1384" y="6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122"/>
            <p:cNvSpPr>
              <a:spLocks/>
            </p:cNvSpPr>
            <p:nvPr/>
          </p:nvSpPr>
          <p:spPr bwMode="auto">
            <a:xfrm>
              <a:off x="1676563" y="3467393"/>
              <a:ext cx="161744" cy="181602"/>
            </a:xfrm>
            <a:custGeom>
              <a:avLst/>
              <a:gdLst>
                <a:gd name="T0" fmla="*/ 712 w 719"/>
                <a:gd name="T1" fmla="*/ 547 h 807"/>
                <a:gd name="T2" fmla="*/ 712 w 719"/>
                <a:gd name="T3" fmla="*/ 547 h 807"/>
                <a:gd name="T4" fmla="*/ 712 w 719"/>
                <a:gd name="T5" fmla="*/ 547 h 807"/>
                <a:gd name="T6" fmla="*/ 712 w 719"/>
                <a:gd name="T7" fmla="*/ 165 h 807"/>
                <a:gd name="T8" fmla="*/ 712 w 719"/>
                <a:gd name="T9" fmla="*/ 30 h 807"/>
                <a:gd name="T10" fmla="*/ 701 w 719"/>
                <a:gd name="T11" fmla="*/ 6 h 807"/>
                <a:gd name="T12" fmla="*/ 677 w 719"/>
                <a:gd name="T13" fmla="*/ 0 h 807"/>
                <a:gd name="T14" fmla="*/ 236 w 719"/>
                <a:gd name="T15" fmla="*/ 106 h 807"/>
                <a:gd name="T16" fmla="*/ 212 w 719"/>
                <a:gd name="T17" fmla="*/ 136 h 807"/>
                <a:gd name="T18" fmla="*/ 212 w 719"/>
                <a:gd name="T19" fmla="*/ 271 h 807"/>
                <a:gd name="T20" fmla="*/ 212 w 719"/>
                <a:gd name="T21" fmla="*/ 594 h 807"/>
                <a:gd name="T22" fmla="*/ 194 w 719"/>
                <a:gd name="T23" fmla="*/ 588 h 807"/>
                <a:gd name="T24" fmla="*/ 118 w 719"/>
                <a:gd name="T25" fmla="*/ 612 h 807"/>
                <a:gd name="T26" fmla="*/ 12 w 719"/>
                <a:gd name="T27" fmla="*/ 753 h 807"/>
                <a:gd name="T28" fmla="*/ 88 w 719"/>
                <a:gd name="T29" fmla="*/ 806 h 807"/>
                <a:gd name="T30" fmla="*/ 165 w 719"/>
                <a:gd name="T31" fmla="*/ 788 h 807"/>
                <a:gd name="T32" fmla="*/ 271 w 719"/>
                <a:gd name="T33" fmla="*/ 653 h 807"/>
                <a:gd name="T34" fmla="*/ 271 w 719"/>
                <a:gd name="T35" fmla="*/ 653 h 807"/>
                <a:gd name="T36" fmla="*/ 271 w 719"/>
                <a:gd name="T37" fmla="*/ 295 h 807"/>
                <a:gd name="T38" fmla="*/ 654 w 719"/>
                <a:gd name="T39" fmla="*/ 206 h 807"/>
                <a:gd name="T40" fmla="*/ 654 w 719"/>
                <a:gd name="T41" fmla="*/ 488 h 807"/>
                <a:gd name="T42" fmla="*/ 630 w 719"/>
                <a:gd name="T43" fmla="*/ 482 h 807"/>
                <a:gd name="T44" fmla="*/ 553 w 719"/>
                <a:gd name="T45" fmla="*/ 506 h 807"/>
                <a:gd name="T46" fmla="*/ 448 w 719"/>
                <a:gd name="T47" fmla="*/ 647 h 807"/>
                <a:gd name="T48" fmla="*/ 530 w 719"/>
                <a:gd name="T49" fmla="*/ 700 h 807"/>
                <a:gd name="T50" fmla="*/ 606 w 719"/>
                <a:gd name="T51" fmla="*/ 682 h 807"/>
                <a:gd name="T52" fmla="*/ 712 w 719"/>
                <a:gd name="T53" fmla="*/ 54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9" h="807">
                  <a:moveTo>
                    <a:pt x="712" y="547"/>
                  </a:moveTo>
                  <a:lnTo>
                    <a:pt x="712" y="547"/>
                  </a:lnTo>
                  <a:lnTo>
                    <a:pt x="712" y="547"/>
                  </a:lnTo>
                  <a:cubicBezTo>
                    <a:pt x="712" y="165"/>
                    <a:pt x="712" y="165"/>
                    <a:pt x="712" y="165"/>
                  </a:cubicBezTo>
                  <a:cubicBezTo>
                    <a:pt x="712" y="30"/>
                    <a:pt x="712" y="30"/>
                    <a:pt x="712" y="30"/>
                  </a:cubicBezTo>
                  <a:cubicBezTo>
                    <a:pt x="712" y="18"/>
                    <a:pt x="707" y="12"/>
                    <a:pt x="701" y="6"/>
                  </a:cubicBezTo>
                  <a:cubicBezTo>
                    <a:pt x="695" y="0"/>
                    <a:pt x="683" y="0"/>
                    <a:pt x="677" y="0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112"/>
                    <a:pt x="212" y="124"/>
                    <a:pt x="212" y="136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594"/>
                    <a:pt x="212" y="594"/>
                    <a:pt x="212" y="594"/>
                  </a:cubicBezTo>
                  <a:cubicBezTo>
                    <a:pt x="206" y="594"/>
                    <a:pt x="200" y="588"/>
                    <a:pt x="194" y="588"/>
                  </a:cubicBezTo>
                  <a:cubicBezTo>
                    <a:pt x="171" y="588"/>
                    <a:pt x="141" y="600"/>
                    <a:pt x="118" y="612"/>
                  </a:cubicBezTo>
                  <a:cubicBezTo>
                    <a:pt x="59" y="635"/>
                    <a:pt x="0" y="700"/>
                    <a:pt x="12" y="753"/>
                  </a:cubicBezTo>
                  <a:cubicBezTo>
                    <a:pt x="18" y="788"/>
                    <a:pt x="47" y="806"/>
                    <a:pt x="88" y="806"/>
                  </a:cubicBezTo>
                  <a:cubicBezTo>
                    <a:pt x="112" y="806"/>
                    <a:pt x="141" y="800"/>
                    <a:pt x="165" y="788"/>
                  </a:cubicBezTo>
                  <a:cubicBezTo>
                    <a:pt x="224" y="765"/>
                    <a:pt x="277" y="706"/>
                    <a:pt x="271" y="653"/>
                  </a:cubicBezTo>
                  <a:lnTo>
                    <a:pt x="271" y="653"/>
                  </a:lnTo>
                  <a:cubicBezTo>
                    <a:pt x="271" y="295"/>
                    <a:pt x="271" y="295"/>
                    <a:pt x="271" y="295"/>
                  </a:cubicBezTo>
                  <a:cubicBezTo>
                    <a:pt x="654" y="206"/>
                    <a:pt x="654" y="206"/>
                    <a:pt x="654" y="206"/>
                  </a:cubicBezTo>
                  <a:cubicBezTo>
                    <a:pt x="654" y="488"/>
                    <a:pt x="654" y="488"/>
                    <a:pt x="654" y="488"/>
                  </a:cubicBezTo>
                  <a:cubicBezTo>
                    <a:pt x="648" y="482"/>
                    <a:pt x="642" y="482"/>
                    <a:pt x="630" y="482"/>
                  </a:cubicBezTo>
                  <a:cubicBezTo>
                    <a:pt x="606" y="482"/>
                    <a:pt x="583" y="488"/>
                    <a:pt x="553" y="506"/>
                  </a:cubicBezTo>
                  <a:cubicBezTo>
                    <a:pt x="495" y="529"/>
                    <a:pt x="436" y="588"/>
                    <a:pt x="448" y="647"/>
                  </a:cubicBezTo>
                  <a:cubicBezTo>
                    <a:pt x="453" y="682"/>
                    <a:pt x="483" y="700"/>
                    <a:pt x="530" y="700"/>
                  </a:cubicBezTo>
                  <a:cubicBezTo>
                    <a:pt x="553" y="700"/>
                    <a:pt x="577" y="694"/>
                    <a:pt x="606" y="682"/>
                  </a:cubicBezTo>
                  <a:cubicBezTo>
                    <a:pt x="660" y="659"/>
                    <a:pt x="718" y="600"/>
                    <a:pt x="712" y="5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123"/>
            <p:cNvSpPr>
              <a:spLocks/>
            </p:cNvSpPr>
            <p:nvPr/>
          </p:nvSpPr>
          <p:spPr bwMode="auto">
            <a:xfrm>
              <a:off x="1803577" y="4079678"/>
              <a:ext cx="241127" cy="285799"/>
            </a:xfrm>
            <a:custGeom>
              <a:avLst/>
              <a:gdLst>
                <a:gd name="T0" fmla="*/ 1054 w 1073"/>
                <a:gd name="T1" fmla="*/ 1124 h 1272"/>
                <a:gd name="T2" fmla="*/ 1054 w 1073"/>
                <a:gd name="T3" fmla="*/ 1124 h 1272"/>
                <a:gd name="T4" fmla="*/ 736 w 1073"/>
                <a:gd name="T5" fmla="*/ 577 h 1272"/>
                <a:gd name="T6" fmla="*/ 736 w 1073"/>
                <a:gd name="T7" fmla="*/ 100 h 1272"/>
                <a:gd name="T8" fmla="*/ 778 w 1073"/>
                <a:gd name="T9" fmla="*/ 53 h 1272"/>
                <a:gd name="T10" fmla="*/ 725 w 1073"/>
                <a:gd name="T11" fmla="*/ 0 h 1272"/>
                <a:gd name="T12" fmla="*/ 354 w 1073"/>
                <a:gd name="T13" fmla="*/ 0 h 1272"/>
                <a:gd name="T14" fmla="*/ 301 w 1073"/>
                <a:gd name="T15" fmla="*/ 53 h 1272"/>
                <a:gd name="T16" fmla="*/ 336 w 1073"/>
                <a:gd name="T17" fmla="*/ 100 h 1272"/>
                <a:gd name="T18" fmla="*/ 336 w 1073"/>
                <a:gd name="T19" fmla="*/ 577 h 1272"/>
                <a:gd name="T20" fmla="*/ 18 w 1073"/>
                <a:gd name="T21" fmla="*/ 1124 h 1272"/>
                <a:gd name="T22" fmla="*/ 18 w 1073"/>
                <a:gd name="T23" fmla="*/ 1224 h 1272"/>
                <a:gd name="T24" fmla="*/ 106 w 1073"/>
                <a:gd name="T25" fmla="*/ 1271 h 1272"/>
                <a:gd name="T26" fmla="*/ 966 w 1073"/>
                <a:gd name="T27" fmla="*/ 1271 h 1272"/>
                <a:gd name="T28" fmla="*/ 1054 w 1073"/>
                <a:gd name="T29" fmla="*/ 1224 h 1272"/>
                <a:gd name="T30" fmla="*/ 1054 w 1073"/>
                <a:gd name="T31" fmla="*/ 1124 h 1272"/>
                <a:gd name="T32" fmla="*/ 324 w 1073"/>
                <a:gd name="T33" fmla="*/ 53 h 1272"/>
                <a:gd name="T34" fmla="*/ 324 w 1073"/>
                <a:gd name="T35" fmla="*/ 53 h 1272"/>
                <a:gd name="T36" fmla="*/ 354 w 1073"/>
                <a:gd name="T37" fmla="*/ 23 h 1272"/>
                <a:gd name="T38" fmla="*/ 725 w 1073"/>
                <a:gd name="T39" fmla="*/ 23 h 1272"/>
                <a:gd name="T40" fmla="*/ 754 w 1073"/>
                <a:gd name="T41" fmla="*/ 53 h 1272"/>
                <a:gd name="T42" fmla="*/ 725 w 1073"/>
                <a:gd name="T43" fmla="*/ 76 h 1272"/>
                <a:gd name="T44" fmla="*/ 354 w 1073"/>
                <a:gd name="T45" fmla="*/ 76 h 1272"/>
                <a:gd name="T46" fmla="*/ 324 w 1073"/>
                <a:gd name="T47" fmla="*/ 53 h 1272"/>
                <a:gd name="T48" fmla="*/ 1037 w 1073"/>
                <a:gd name="T49" fmla="*/ 1213 h 1272"/>
                <a:gd name="T50" fmla="*/ 1037 w 1073"/>
                <a:gd name="T51" fmla="*/ 1213 h 1272"/>
                <a:gd name="T52" fmla="*/ 966 w 1073"/>
                <a:gd name="T53" fmla="*/ 1248 h 1272"/>
                <a:gd name="T54" fmla="*/ 106 w 1073"/>
                <a:gd name="T55" fmla="*/ 1248 h 1272"/>
                <a:gd name="T56" fmla="*/ 41 w 1073"/>
                <a:gd name="T57" fmla="*/ 1213 h 1272"/>
                <a:gd name="T58" fmla="*/ 41 w 1073"/>
                <a:gd name="T59" fmla="*/ 1136 h 1272"/>
                <a:gd name="T60" fmla="*/ 359 w 1073"/>
                <a:gd name="T61" fmla="*/ 588 h 1272"/>
                <a:gd name="T62" fmla="*/ 359 w 1073"/>
                <a:gd name="T63" fmla="*/ 583 h 1272"/>
                <a:gd name="T64" fmla="*/ 359 w 1073"/>
                <a:gd name="T65" fmla="*/ 106 h 1272"/>
                <a:gd name="T66" fmla="*/ 713 w 1073"/>
                <a:gd name="T67" fmla="*/ 106 h 1272"/>
                <a:gd name="T68" fmla="*/ 713 w 1073"/>
                <a:gd name="T69" fmla="*/ 583 h 1272"/>
                <a:gd name="T70" fmla="*/ 1037 w 1073"/>
                <a:gd name="T71" fmla="*/ 1136 h 1272"/>
                <a:gd name="T72" fmla="*/ 1037 w 1073"/>
                <a:gd name="T73" fmla="*/ 1213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272">
                  <a:moveTo>
                    <a:pt x="1054" y="1124"/>
                  </a:moveTo>
                  <a:lnTo>
                    <a:pt x="1054" y="1124"/>
                  </a:lnTo>
                  <a:cubicBezTo>
                    <a:pt x="736" y="577"/>
                    <a:pt x="736" y="577"/>
                    <a:pt x="736" y="577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60" y="94"/>
                    <a:pt x="778" y="76"/>
                    <a:pt x="778" y="53"/>
                  </a:cubicBezTo>
                  <a:cubicBezTo>
                    <a:pt x="778" y="23"/>
                    <a:pt x="754" y="0"/>
                    <a:pt x="725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24" y="0"/>
                    <a:pt x="301" y="23"/>
                    <a:pt x="301" y="53"/>
                  </a:cubicBezTo>
                  <a:cubicBezTo>
                    <a:pt x="301" y="76"/>
                    <a:pt x="312" y="94"/>
                    <a:pt x="336" y="100"/>
                  </a:cubicBezTo>
                  <a:cubicBezTo>
                    <a:pt x="336" y="577"/>
                    <a:pt x="336" y="577"/>
                    <a:pt x="336" y="577"/>
                  </a:cubicBezTo>
                  <a:cubicBezTo>
                    <a:pt x="18" y="1124"/>
                    <a:pt x="18" y="1124"/>
                    <a:pt x="18" y="1124"/>
                  </a:cubicBezTo>
                  <a:cubicBezTo>
                    <a:pt x="0" y="1154"/>
                    <a:pt x="0" y="1195"/>
                    <a:pt x="18" y="1224"/>
                  </a:cubicBezTo>
                  <a:cubicBezTo>
                    <a:pt x="36" y="1254"/>
                    <a:pt x="71" y="1271"/>
                    <a:pt x="106" y="1271"/>
                  </a:cubicBezTo>
                  <a:cubicBezTo>
                    <a:pt x="966" y="1271"/>
                    <a:pt x="966" y="1271"/>
                    <a:pt x="966" y="1271"/>
                  </a:cubicBezTo>
                  <a:cubicBezTo>
                    <a:pt x="1001" y="1271"/>
                    <a:pt x="1037" y="1254"/>
                    <a:pt x="1054" y="1224"/>
                  </a:cubicBezTo>
                  <a:cubicBezTo>
                    <a:pt x="1072" y="1195"/>
                    <a:pt x="1072" y="1154"/>
                    <a:pt x="1054" y="1124"/>
                  </a:cubicBezTo>
                  <a:close/>
                  <a:moveTo>
                    <a:pt x="324" y="53"/>
                  </a:moveTo>
                  <a:lnTo>
                    <a:pt x="324" y="53"/>
                  </a:lnTo>
                  <a:cubicBezTo>
                    <a:pt x="324" y="35"/>
                    <a:pt x="336" y="23"/>
                    <a:pt x="354" y="23"/>
                  </a:cubicBezTo>
                  <a:cubicBezTo>
                    <a:pt x="725" y="23"/>
                    <a:pt x="725" y="23"/>
                    <a:pt x="725" y="23"/>
                  </a:cubicBezTo>
                  <a:cubicBezTo>
                    <a:pt x="742" y="23"/>
                    <a:pt x="754" y="35"/>
                    <a:pt x="754" y="53"/>
                  </a:cubicBezTo>
                  <a:cubicBezTo>
                    <a:pt x="754" y="64"/>
                    <a:pt x="742" y="76"/>
                    <a:pt x="725" y="76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36" y="76"/>
                    <a:pt x="324" y="64"/>
                    <a:pt x="324" y="53"/>
                  </a:cubicBezTo>
                  <a:close/>
                  <a:moveTo>
                    <a:pt x="1037" y="1213"/>
                  </a:moveTo>
                  <a:lnTo>
                    <a:pt x="1037" y="1213"/>
                  </a:lnTo>
                  <a:cubicBezTo>
                    <a:pt x="1019" y="1236"/>
                    <a:pt x="995" y="1248"/>
                    <a:pt x="966" y="1248"/>
                  </a:cubicBezTo>
                  <a:cubicBezTo>
                    <a:pt x="106" y="1248"/>
                    <a:pt x="106" y="1248"/>
                    <a:pt x="106" y="1248"/>
                  </a:cubicBezTo>
                  <a:cubicBezTo>
                    <a:pt x="77" y="1248"/>
                    <a:pt x="53" y="1236"/>
                    <a:pt x="41" y="1213"/>
                  </a:cubicBezTo>
                  <a:cubicBezTo>
                    <a:pt x="30" y="1189"/>
                    <a:pt x="30" y="1159"/>
                    <a:pt x="41" y="1136"/>
                  </a:cubicBezTo>
                  <a:cubicBezTo>
                    <a:pt x="359" y="588"/>
                    <a:pt x="359" y="588"/>
                    <a:pt x="359" y="588"/>
                  </a:cubicBezTo>
                  <a:cubicBezTo>
                    <a:pt x="359" y="583"/>
                    <a:pt x="359" y="583"/>
                    <a:pt x="359" y="583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713" y="106"/>
                    <a:pt x="713" y="106"/>
                    <a:pt x="713" y="106"/>
                  </a:cubicBezTo>
                  <a:cubicBezTo>
                    <a:pt x="713" y="583"/>
                    <a:pt x="713" y="583"/>
                    <a:pt x="713" y="583"/>
                  </a:cubicBezTo>
                  <a:cubicBezTo>
                    <a:pt x="1037" y="1136"/>
                    <a:pt x="1037" y="1136"/>
                    <a:pt x="1037" y="1136"/>
                  </a:cubicBezTo>
                  <a:cubicBezTo>
                    <a:pt x="1048" y="1159"/>
                    <a:pt x="1048" y="1189"/>
                    <a:pt x="1037" y="1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124"/>
            <p:cNvSpPr>
              <a:spLocks/>
            </p:cNvSpPr>
            <p:nvPr/>
          </p:nvSpPr>
          <p:spPr bwMode="auto">
            <a:xfrm>
              <a:off x="1886930" y="4012198"/>
              <a:ext cx="21830" cy="21832"/>
            </a:xfrm>
            <a:custGeom>
              <a:avLst/>
              <a:gdLst>
                <a:gd name="T0" fmla="*/ 47 w 96"/>
                <a:gd name="T1" fmla="*/ 94 h 95"/>
                <a:gd name="T2" fmla="*/ 47 w 96"/>
                <a:gd name="T3" fmla="*/ 94 h 95"/>
                <a:gd name="T4" fmla="*/ 95 w 96"/>
                <a:gd name="T5" fmla="*/ 47 h 95"/>
                <a:gd name="T6" fmla="*/ 47 w 96"/>
                <a:gd name="T7" fmla="*/ 0 h 95"/>
                <a:gd name="T8" fmla="*/ 0 w 96"/>
                <a:gd name="T9" fmla="*/ 47 h 95"/>
                <a:gd name="T10" fmla="*/ 47 w 96"/>
                <a:gd name="T11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5">
                  <a:moveTo>
                    <a:pt x="47" y="94"/>
                  </a:moveTo>
                  <a:lnTo>
                    <a:pt x="47" y="94"/>
                  </a:lnTo>
                  <a:cubicBezTo>
                    <a:pt x="77" y="94"/>
                    <a:pt x="95" y="71"/>
                    <a:pt x="95" y="47"/>
                  </a:cubicBezTo>
                  <a:cubicBezTo>
                    <a:pt x="95" y="24"/>
                    <a:pt x="77" y="0"/>
                    <a:pt x="47" y="0"/>
                  </a:cubicBezTo>
                  <a:cubicBezTo>
                    <a:pt x="24" y="0"/>
                    <a:pt x="0" y="24"/>
                    <a:pt x="0" y="47"/>
                  </a:cubicBezTo>
                  <a:cubicBezTo>
                    <a:pt x="0" y="71"/>
                    <a:pt x="24" y="94"/>
                    <a:pt x="47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125"/>
            <p:cNvSpPr>
              <a:spLocks/>
            </p:cNvSpPr>
            <p:nvPr/>
          </p:nvSpPr>
          <p:spPr bwMode="auto">
            <a:xfrm>
              <a:off x="1920668" y="3968535"/>
              <a:ext cx="17861" cy="16870"/>
            </a:xfrm>
            <a:custGeom>
              <a:avLst/>
              <a:gdLst>
                <a:gd name="T0" fmla="*/ 36 w 78"/>
                <a:gd name="T1" fmla="*/ 76 h 77"/>
                <a:gd name="T2" fmla="*/ 36 w 78"/>
                <a:gd name="T3" fmla="*/ 76 h 77"/>
                <a:gd name="T4" fmla="*/ 77 w 78"/>
                <a:gd name="T5" fmla="*/ 41 h 77"/>
                <a:gd name="T6" fmla="*/ 36 w 78"/>
                <a:gd name="T7" fmla="*/ 0 h 77"/>
                <a:gd name="T8" fmla="*/ 0 w 78"/>
                <a:gd name="T9" fmla="*/ 41 h 77"/>
                <a:gd name="T10" fmla="*/ 36 w 78"/>
                <a:gd name="T11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7">
                  <a:moveTo>
                    <a:pt x="36" y="76"/>
                  </a:moveTo>
                  <a:lnTo>
                    <a:pt x="36" y="76"/>
                  </a:lnTo>
                  <a:cubicBezTo>
                    <a:pt x="59" y="76"/>
                    <a:pt x="77" y="59"/>
                    <a:pt x="77" y="41"/>
                  </a:cubicBezTo>
                  <a:cubicBezTo>
                    <a:pt x="77" y="18"/>
                    <a:pt x="59" y="0"/>
                    <a:pt x="36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59"/>
                    <a:pt x="18" y="76"/>
                    <a:pt x="3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126"/>
            <p:cNvSpPr>
              <a:spLocks/>
            </p:cNvSpPr>
            <p:nvPr/>
          </p:nvSpPr>
          <p:spPr bwMode="auto">
            <a:xfrm>
              <a:off x="1939521" y="4001282"/>
              <a:ext cx="28777" cy="29770"/>
            </a:xfrm>
            <a:custGeom>
              <a:avLst/>
              <a:gdLst>
                <a:gd name="T0" fmla="*/ 65 w 130"/>
                <a:gd name="T1" fmla="*/ 130 h 131"/>
                <a:gd name="T2" fmla="*/ 65 w 130"/>
                <a:gd name="T3" fmla="*/ 130 h 131"/>
                <a:gd name="T4" fmla="*/ 129 w 130"/>
                <a:gd name="T5" fmla="*/ 65 h 131"/>
                <a:gd name="T6" fmla="*/ 65 w 130"/>
                <a:gd name="T7" fmla="*/ 0 h 131"/>
                <a:gd name="T8" fmla="*/ 0 w 130"/>
                <a:gd name="T9" fmla="*/ 65 h 131"/>
                <a:gd name="T10" fmla="*/ 65 w 130"/>
                <a:gd name="T11" fmla="*/ 1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1">
                  <a:moveTo>
                    <a:pt x="65" y="130"/>
                  </a:moveTo>
                  <a:lnTo>
                    <a:pt x="65" y="130"/>
                  </a:lnTo>
                  <a:cubicBezTo>
                    <a:pt x="100" y="130"/>
                    <a:pt x="129" y="100"/>
                    <a:pt x="129" y="65"/>
                  </a:cubicBezTo>
                  <a:cubicBezTo>
                    <a:pt x="129" y="30"/>
                    <a:pt x="100" y="0"/>
                    <a:pt x="65" y="0"/>
                  </a:cubicBezTo>
                  <a:cubicBezTo>
                    <a:pt x="29" y="0"/>
                    <a:pt x="0" y="30"/>
                    <a:pt x="0" y="65"/>
                  </a:cubicBezTo>
                  <a:cubicBezTo>
                    <a:pt x="0" y="100"/>
                    <a:pt x="29" y="130"/>
                    <a:pt x="65" y="1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127"/>
            <p:cNvSpPr>
              <a:spLocks/>
            </p:cNvSpPr>
            <p:nvPr/>
          </p:nvSpPr>
          <p:spPr bwMode="auto">
            <a:xfrm>
              <a:off x="1912729" y="4058839"/>
              <a:ext cx="13892" cy="13893"/>
            </a:xfrm>
            <a:custGeom>
              <a:avLst/>
              <a:gdLst>
                <a:gd name="T0" fmla="*/ 30 w 60"/>
                <a:gd name="T1" fmla="*/ 59 h 60"/>
                <a:gd name="T2" fmla="*/ 30 w 60"/>
                <a:gd name="T3" fmla="*/ 59 h 60"/>
                <a:gd name="T4" fmla="*/ 59 w 60"/>
                <a:gd name="T5" fmla="*/ 30 h 60"/>
                <a:gd name="T6" fmla="*/ 30 w 60"/>
                <a:gd name="T7" fmla="*/ 0 h 60"/>
                <a:gd name="T8" fmla="*/ 0 w 60"/>
                <a:gd name="T9" fmla="*/ 30 h 60"/>
                <a:gd name="T10" fmla="*/ 30 w 60"/>
                <a:gd name="T11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30" y="59"/>
                  </a:moveTo>
                  <a:lnTo>
                    <a:pt x="30" y="59"/>
                  </a:lnTo>
                  <a:cubicBezTo>
                    <a:pt x="41" y="59"/>
                    <a:pt x="59" y="47"/>
                    <a:pt x="59" y="30"/>
                  </a:cubicBezTo>
                  <a:cubicBezTo>
                    <a:pt x="59" y="12"/>
                    <a:pt x="41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7"/>
                    <a:pt x="12" y="59"/>
                    <a:pt x="3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128"/>
            <p:cNvSpPr>
              <a:spLocks/>
            </p:cNvSpPr>
            <p:nvPr/>
          </p:nvSpPr>
          <p:spPr bwMode="auto">
            <a:xfrm>
              <a:off x="1817469" y="4259295"/>
              <a:ext cx="216320" cy="94275"/>
            </a:xfrm>
            <a:custGeom>
              <a:avLst/>
              <a:gdLst>
                <a:gd name="T0" fmla="*/ 772 w 961"/>
                <a:gd name="T1" fmla="*/ 42 h 419"/>
                <a:gd name="T2" fmla="*/ 772 w 961"/>
                <a:gd name="T3" fmla="*/ 42 h 419"/>
                <a:gd name="T4" fmla="*/ 642 w 961"/>
                <a:gd name="T5" fmla="*/ 42 h 419"/>
                <a:gd name="T6" fmla="*/ 607 w 961"/>
                <a:gd name="T7" fmla="*/ 24 h 419"/>
                <a:gd name="T8" fmla="*/ 565 w 961"/>
                <a:gd name="T9" fmla="*/ 42 h 419"/>
                <a:gd name="T10" fmla="*/ 489 w 961"/>
                <a:gd name="T11" fmla="*/ 42 h 419"/>
                <a:gd name="T12" fmla="*/ 407 w 961"/>
                <a:gd name="T13" fmla="*/ 0 h 419"/>
                <a:gd name="T14" fmla="*/ 330 w 961"/>
                <a:gd name="T15" fmla="*/ 42 h 419"/>
                <a:gd name="T16" fmla="*/ 183 w 961"/>
                <a:gd name="T17" fmla="*/ 42 h 419"/>
                <a:gd name="T18" fmla="*/ 6 w 961"/>
                <a:gd name="T19" fmla="*/ 354 h 419"/>
                <a:gd name="T20" fmla="*/ 6 w 961"/>
                <a:gd name="T21" fmla="*/ 395 h 419"/>
                <a:gd name="T22" fmla="*/ 47 w 961"/>
                <a:gd name="T23" fmla="*/ 418 h 419"/>
                <a:gd name="T24" fmla="*/ 907 w 961"/>
                <a:gd name="T25" fmla="*/ 418 h 419"/>
                <a:gd name="T26" fmla="*/ 948 w 961"/>
                <a:gd name="T27" fmla="*/ 395 h 419"/>
                <a:gd name="T28" fmla="*/ 948 w 961"/>
                <a:gd name="T29" fmla="*/ 354 h 419"/>
                <a:gd name="T30" fmla="*/ 772 w 961"/>
                <a:gd name="T31" fmla="*/ 42 h 419"/>
                <a:gd name="T32" fmla="*/ 300 w 961"/>
                <a:gd name="T33" fmla="*/ 324 h 419"/>
                <a:gd name="T34" fmla="*/ 300 w 961"/>
                <a:gd name="T35" fmla="*/ 324 h 419"/>
                <a:gd name="T36" fmla="*/ 248 w 961"/>
                <a:gd name="T37" fmla="*/ 271 h 419"/>
                <a:gd name="T38" fmla="*/ 300 w 961"/>
                <a:gd name="T39" fmla="*/ 218 h 419"/>
                <a:gd name="T40" fmla="*/ 353 w 961"/>
                <a:gd name="T41" fmla="*/ 271 h 419"/>
                <a:gd name="T42" fmla="*/ 300 w 961"/>
                <a:gd name="T43" fmla="*/ 324 h 419"/>
                <a:gd name="T44" fmla="*/ 407 w 961"/>
                <a:gd name="T45" fmla="*/ 130 h 419"/>
                <a:gd name="T46" fmla="*/ 407 w 961"/>
                <a:gd name="T47" fmla="*/ 130 h 419"/>
                <a:gd name="T48" fmla="*/ 371 w 961"/>
                <a:gd name="T49" fmla="*/ 89 h 419"/>
                <a:gd name="T50" fmla="*/ 407 w 961"/>
                <a:gd name="T51" fmla="*/ 53 h 419"/>
                <a:gd name="T52" fmla="*/ 448 w 961"/>
                <a:gd name="T53" fmla="*/ 89 h 419"/>
                <a:gd name="T54" fmla="*/ 407 w 961"/>
                <a:gd name="T55" fmla="*/ 130 h 419"/>
                <a:gd name="T56" fmla="*/ 607 w 961"/>
                <a:gd name="T57" fmla="*/ 53 h 419"/>
                <a:gd name="T58" fmla="*/ 607 w 961"/>
                <a:gd name="T59" fmla="*/ 53 h 419"/>
                <a:gd name="T60" fmla="*/ 624 w 961"/>
                <a:gd name="T61" fmla="*/ 71 h 419"/>
                <a:gd name="T62" fmla="*/ 607 w 961"/>
                <a:gd name="T63" fmla="*/ 83 h 419"/>
                <a:gd name="T64" fmla="*/ 589 w 961"/>
                <a:gd name="T65" fmla="*/ 71 h 419"/>
                <a:gd name="T66" fmla="*/ 607 w 961"/>
                <a:gd name="T67" fmla="*/ 53 h 419"/>
                <a:gd name="T68" fmla="*/ 560 w 961"/>
                <a:gd name="T69" fmla="*/ 289 h 419"/>
                <a:gd name="T70" fmla="*/ 560 w 961"/>
                <a:gd name="T71" fmla="*/ 289 h 419"/>
                <a:gd name="T72" fmla="*/ 477 w 961"/>
                <a:gd name="T73" fmla="*/ 206 h 419"/>
                <a:gd name="T74" fmla="*/ 560 w 961"/>
                <a:gd name="T75" fmla="*/ 124 h 419"/>
                <a:gd name="T76" fmla="*/ 642 w 961"/>
                <a:gd name="T77" fmla="*/ 206 h 419"/>
                <a:gd name="T78" fmla="*/ 560 w 961"/>
                <a:gd name="T79" fmla="*/ 289 h 419"/>
                <a:gd name="T80" fmla="*/ 695 w 961"/>
                <a:gd name="T81" fmla="*/ 366 h 419"/>
                <a:gd name="T82" fmla="*/ 695 w 961"/>
                <a:gd name="T83" fmla="*/ 366 h 419"/>
                <a:gd name="T84" fmla="*/ 671 w 961"/>
                <a:gd name="T85" fmla="*/ 342 h 419"/>
                <a:gd name="T86" fmla="*/ 695 w 961"/>
                <a:gd name="T87" fmla="*/ 318 h 419"/>
                <a:gd name="T88" fmla="*/ 719 w 961"/>
                <a:gd name="T89" fmla="*/ 342 h 419"/>
                <a:gd name="T90" fmla="*/ 695 w 961"/>
                <a:gd name="T91" fmla="*/ 36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1" h="419">
                  <a:moveTo>
                    <a:pt x="772" y="42"/>
                  </a:moveTo>
                  <a:lnTo>
                    <a:pt x="772" y="42"/>
                  </a:lnTo>
                  <a:cubicBezTo>
                    <a:pt x="642" y="42"/>
                    <a:pt x="642" y="42"/>
                    <a:pt x="642" y="42"/>
                  </a:cubicBezTo>
                  <a:cubicBezTo>
                    <a:pt x="636" y="30"/>
                    <a:pt x="619" y="24"/>
                    <a:pt x="607" y="24"/>
                  </a:cubicBezTo>
                  <a:cubicBezTo>
                    <a:pt x="589" y="24"/>
                    <a:pt x="577" y="30"/>
                    <a:pt x="565" y="42"/>
                  </a:cubicBezTo>
                  <a:cubicBezTo>
                    <a:pt x="489" y="42"/>
                    <a:pt x="489" y="42"/>
                    <a:pt x="489" y="42"/>
                  </a:cubicBezTo>
                  <a:cubicBezTo>
                    <a:pt x="471" y="18"/>
                    <a:pt x="442" y="0"/>
                    <a:pt x="407" y="0"/>
                  </a:cubicBezTo>
                  <a:cubicBezTo>
                    <a:pt x="377" y="0"/>
                    <a:pt x="348" y="18"/>
                    <a:pt x="330" y="4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6" y="354"/>
                    <a:pt x="6" y="354"/>
                    <a:pt x="6" y="354"/>
                  </a:cubicBezTo>
                  <a:cubicBezTo>
                    <a:pt x="0" y="366"/>
                    <a:pt x="0" y="383"/>
                    <a:pt x="6" y="395"/>
                  </a:cubicBezTo>
                  <a:cubicBezTo>
                    <a:pt x="12" y="413"/>
                    <a:pt x="30" y="418"/>
                    <a:pt x="47" y="418"/>
                  </a:cubicBezTo>
                  <a:cubicBezTo>
                    <a:pt x="907" y="418"/>
                    <a:pt x="907" y="418"/>
                    <a:pt x="907" y="418"/>
                  </a:cubicBezTo>
                  <a:cubicBezTo>
                    <a:pt x="925" y="418"/>
                    <a:pt x="942" y="413"/>
                    <a:pt x="948" y="395"/>
                  </a:cubicBezTo>
                  <a:cubicBezTo>
                    <a:pt x="960" y="383"/>
                    <a:pt x="960" y="366"/>
                    <a:pt x="948" y="354"/>
                  </a:cubicBezTo>
                  <a:lnTo>
                    <a:pt x="772" y="42"/>
                  </a:lnTo>
                  <a:close/>
                  <a:moveTo>
                    <a:pt x="300" y="324"/>
                  </a:moveTo>
                  <a:lnTo>
                    <a:pt x="300" y="324"/>
                  </a:lnTo>
                  <a:cubicBezTo>
                    <a:pt x="271" y="324"/>
                    <a:pt x="248" y="301"/>
                    <a:pt x="248" y="271"/>
                  </a:cubicBezTo>
                  <a:cubicBezTo>
                    <a:pt x="248" y="242"/>
                    <a:pt x="271" y="218"/>
                    <a:pt x="300" y="218"/>
                  </a:cubicBezTo>
                  <a:cubicBezTo>
                    <a:pt x="330" y="218"/>
                    <a:pt x="353" y="242"/>
                    <a:pt x="353" y="271"/>
                  </a:cubicBezTo>
                  <a:cubicBezTo>
                    <a:pt x="353" y="301"/>
                    <a:pt x="330" y="324"/>
                    <a:pt x="300" y="324"/>
                  </a:cubicBezTo>
                  <a:close/>
                  <a:moveTo>
                    <a:pt x="407" y="130"/>
                  </a:moveTo>
                  <a:lnTo>
                    <a:pt x="407" y="130"/>
                  </a:lnTo>
                  <a:cubicBezTo>
                    <a:pt x="389" y="130"/>
                    <a:pt x="371" y="112"/>
                    <a:pt x="371" y="89"/>
                  </a:cubicBezTo>
                  <a:cubicBezTo>
                    <a:pt x="371" y="71"/>
                    <a:pt x="389" y="53"/>
                    <a:pt x="407" y="53"/>
                  </a:cubicBezTo>
                  <a:cubicBezTo>
                    <a:pt x="430" y="53"/>
                    <a:pt x="448" y="71"/>
                    <a:pt x="448" y="89"/>
                  </a:cubicBezTo>
                  <a:cubicBezTo>
                    <a:pt x="448" y="112"/>
                    <a:pt x="430" y="130"/>
                    <a:pt x="407" y="130"/>
                  </a:cubicBezTo>
                  <a:close/>
                  <a:moveTo>
                    <a:pt x="607" y="53"/>
                  </a:moveTo>
                  <a:lnTo>
                    <a:pt x="607" y="53"/>
                  </a:lnTo>
                  <a:cubicBezTo>
                    <a:pt x="612" y="53"/>
                    <a:pt x="624" y="59"/>
                    <a:pt x="624" y="71"/>
                  </a:cubicBezTo>
                  <a:cubicBezTo>
                    <a:pt x="624" y="77"/>
                    <a:pt x="612" y="83"/>
                    <a:pt x="607" y="83"/>
                  </a:cubicBezTo>
                  <a:cubicBezTo>
                    <a:pt x="595" y="83"/>
                    <a:pt x="589" y="77"/>
                    <a:pt x="589" y="71"/>
                  </a:cubicBezTo>
                  <a:cubicBezTo>
                    <a:pt x="589" y="59"/>
                    <a:pt x="595" y="53"/>
                    <a:pt x="607" y="53"/>
                  </a:cubicBezTo>
                  <a:close/>
                  <a:moveTo>
                    <a:pt x="560" y="289"/>
                  </a:moveTo>
                  <a:lnTo>
                    <a:pt x="560" y="289"/>
                  </a:lnTo>
                  <a:cubicBezTo>
                    <a:pt x="518" y="289"/>
                    <a:pt x="477" y="248"/>
                    <a:pt x="477" y="206"/>
                  </a:cubicBezTo>
                  <a:cubicBezTo>
                    <a:pt x="477" y="159"/>
                    <a:pt x="518" y="124"/>
                    <a:pt x="560" y="124"/>
                  </a:cubicBezTo>
                  <a:cubicBezTo>
                    <a:pt x="607" y="124"/>
                    <a:pt x="642" y="159"/>
                    <a:pt x="642" y="206"/>
                  </a:cubicBezTo>
                  <a:cubicBezTo>
                    <a:pt x="642" y="248"/>
                    <a:pt x="607" y="289"/>
                    <a:pt x="560" y="289"/>
                  </a:cubicBezTo>
                  <a:close/>
                  <a:moveTo>
                    <a:pt x="695" y="366"/>
                  </a:moveTo>
                  <a:lnTo>
                    <a:pt x="695" y="366"/>
                  </a:lnTo>
                  <a:cubicBezTo>
                    <a:pt x="683" y="366"/>
                    <a:pt x="671" y="354"/>
                    <a:pt x="671" y="342"/>
                  </a:cubicBezTo>
                  <a:cubicBezTo>
                    <a:pt x="671" y="324"/>
                    <a:pt x="683" y="318"/>
                    <a:pt x="695" y="318"/>
                  </a:cubicBezTo>
                  <a:cubicBezTo>
                    <a:pt x="713" y="318"/>
                    <a:pt x="719" y="324"/>
                    <a:pt x="719" y="342"/>
                  </a:cubicBezTo>
                  <a:cubicBezTo>
                    <a:pt x="719" y="354"/>
                    <a:pt x="713" y="366"/>
                    <a:pt x="695" y="3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129"/>
            <p:cNvSpPr>
              <a:spLocks/>
            </p:cNvSpPr>
            <p:nvPr/>
          </p:nvSpPr>
          <p:spPr bwMode="auto">
            <a:xfrm>
              <a:off x="2696641" y="4106472"/>
              <a:ext cx="176629" cy="228243"/>
            </a:xfrm>
            <a:custGeom>
              <a:avLst/>
              <a:gdLst>
                <a:gd name="T0" fmla="*/ 760 w 784"/>
                <a:gd name="T1" fmla="*/ 919 h 1014"/>
                <a:gd name="T2" fmla="*/ 424 w 784"/>
                <a:gd name="T3" fmla="*/ 766 h 1014"/>
                <a:gd name="T4" fmla="*/ 695 w 784"/>
                <a:gd name="T5" fmla="*/ 130 h 1014"/>
                <a:gd name="T6" fmla="*/ 289 w 784"/>
                <a:gd name="T7" fmla="*/ 707 h 1014"/>
                <a:gd name="T8" fmla="*/ 0 w 784"/>
                <a:gd name="T9" fmla="*/ 577 h 1014"/>
                <a:gd name="T10" fmla="*/ 783 w 784"/>
                <a:gd name="T11" fmla="*/ 0 h 1014"/>
                <a:gd name="T12" fmla="*/ 760 w 784"/>
                <a:gd name="T13" fmla="*/ 919 h 1014"/>
                <a:gd name="T14" fmla="*/ 330 w 784"/>
                <a:gd name="T15" fmla="*/ 1013 h 1014"/>
                <a:gd name="T16" fmla="*/ 277 w 784"/>
                <a:gd name="T17" fmla="*/ 801 h 1014"/>
                <a:gd name="T18" fmla="*/ 465 w 784"/>
                <a:gd name="T19" fmla="*/ 872 h 1014"/>
                <a:gd name="T20" fmla="*/ 330 w 784"/>
                <a:gd name="T21" fmla="*/ 101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4" h="1014">
                  <a:moveTo>
                    <a:pt x="760" y="919"/>
                  </a:moveTo>
                  <a:lnTo>
                    <a:pt x="424" y="766"/>
                  </a:lnTo>
                  <a:lnTo>
                    <a:pt x="695" y="130"/>
                  </a:lnTo>
                  <a:lnTo>
                    <a:pt x="289" y="707"/>
                  </a:lnTo>
                  <a:lnTo>
                    <a:pt x="0" y="577"/>
                  </a:lnTo>
                  <a:lnTo>
                    <a:pt x="783" y="0"/>
                  </a:lnTo>
                  <a:lnTo>
                    <a:pt x="760" y="919"/>
                  </a:lnTo>
                  <a:close/>
                  <a:moveTo>
                    <a:pt x="330" y="1013"/>
                  </a:moveTo>
                  <a:lnTo>
                    <a:pt x="277" y="801"/>
                  </a:lnTo>
                  <a:lnTo>
                    <a:pt x="465" y="872"/>
                  </a:lnTo>
                  <a:lnTo>
                    <a:pt x="330" y="10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130"/>
            <p:cNvSpPr>
              <a:spLocks/>
            </p:cNvSpPr>
            <p:nvPr/>
          </p:nvSpPr>
          <p:spPr bwMode="auto">
            <a:xfrm>
              <a:off x="3020129" y="2191219"/>
              <a:ext cx="94268" cy="102213"/>
            </a:xfrm>
            <a:custGeom>
              <a:avLst/>
              <a:gdLst>
                <a:gd name="T0" fmla="*/ 0 w 418"/>
                <a:gd name="T1" fmla="*/ 454 h 455"/>
                <a:gd name="T2" fmla="*/ 0 w 418"/>
                <a:gd name="T3" fmla="*/ 454 h 455"/>
                <a:gd name="T4" fmla="*/ 417 w 418"/>
                <a:gd name="T5" fmla="*/ 271 h 455"/>
                <a:gd name="T6" fmla="*/ 0 w 418"/>
                <a:gd name="T7" fmla="*/ 0 h 455"/>
                <a:gd name="T8" fmla="*/ 0 w 418"/>
                <a:gd name="T9" fmla="*/ 45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55">
                  <a:moveTo>
                    <a:pt x="0" y="454"/>
                  </a:moveTo>
                  <a:lnTo>
                    <a:pt x="0" y="454"/>
                  </a:lnTo>
                  <a:cubicBezTo>
                    <a:pt x="417" y="271"/>
                    <a:pt x="417" y="271"/>
                    <a:pt x="417" y="271"/>
                  </a:cubicBezTo>
                  <a:cubicBezTo>
                    <a:pt x="340" y="118"/>
                    <a:pt x="187" y="6"/>
                    <a:pt x="0" y="0"/>
                  </a:cubicBezTo>
                  <a:lnTo>
                    <a:pt x="0" y="4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131"/>
            <p:cNvSpPr>
              <a:spLocks/>
            </p:cNvSpPr>
            <p:nvPr/>
          </p:nvSpPr>
          <p:spPr bwMode="auto">
            <a:xfrm>
              <a:off x="2908000" y="2191219"/>
              <a:ext cx="170674" cy="217327"/>
            </a:xfrm>
            <a:custGeom>
              <a:avLst/>
              <a:gdLst>
                <a:gd name="T0" fmla="*/ 465 w 760"/>
                <a:gd name="T1" fmla="*/ 489 h 967"/>
                <a:gd name="T2" fmla="*/ 465 w 760"/>
                <a:gd name="T3" fmla="*/ 489 h 967"/>
                <a:gd name="T4" fmla="*/ 465 w 760"/>
                <a:gd name="T5" fmla="*/ 0 h 967"/>
                <a:gd name="T6" fmla="*/ 0 w 760"/>
                <a:gd name="T7" fmla="*/ 483 h 967"/>
                <a:gd name="T8" fmla="*/ 483 w 760"/>
                <a:gd name="T9" fmla="*/ 966 h 967"/>
                <a:gd name="T10" fmla="*/ 741 w 760"/>
                <a:gd name="T11" fmla="*/ 889 h 967"/>
                <a:gd name="T12" fmla="*/ 741 w 760"/>
                <a:gd name="T13" fmla="*/ 889 h 967"/>
                <a:gd name="T14" fmla="*/ 753 w 760"/>
                <a:gd name="T15" fmla="*/ 883 h 967"/>
                <a:gd name="T16" fmla="*/ 753 w 760"/>
                <a:gd name="T17" fmla="*/ 883 h 967"/>
                <a:gd name="T18" fmla="*/ 759 w 760"/>
                <a:gd name="T19" fmla="*/ 877 h 967"/>
                <a:gd name="T20" fmla="*/ 465 w 760"/>
                <a:gd name="T21" fmla="*/ 48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0" h="967">
                  <a:moveTo>
                    <a:pt x="465" y="489"/>
                  </a:moveTo>
                  <a:lnTo>
                    <a:pt x="465" y="489"/>
                  </a:lnTo>
                  <a:cubicBezTo>
                    <a:pt x="465" y="0"/>
                    <a:pt x="465" y="0"/>
                    <a:pt x="465" y="0"/>
                  </a:cubicBezTo>
                  <a:cubicBezTo>
                    <a:pt x="206" y="6"/>
                    <a:pt x="0" y="218"/>
                    <a:pt x="0" y="483"/>
                  </a:cubicBezTo>
                  <a:cubicBezTo>
                    <a:pt x="0" y="748"/>
                    <a:pt x="218" y="966"/>
                    <a:pt x="483" y="966"/>
                  </a:cubicBezTo>
                  <a:cubicBezTo>
                    <a:pt x="577" y="966"/>
                    <a:pt x="664" y="936"/>
                    <a:pt x="741" y="889"/>
                  </a:cubicBezTo>
                  <a:lnTo>
                    <a:pt x="741" y="889"/>
                  </a:lnTo>
                  <a:cubicBezTo>
                    <a:pt x="753" y="883"/>
                    <a:pt x="753" y="883"/>
                    <a:pt x="753" y="883"/>
                  </a:cubicBezTo>
                  <a:lnTo>
                    <a:pt x="753" y="883"/>
                  </a:lnTo>
                  <a:cubicBezTo>
                    <a:pt x="759" y="877"/>
                    <a:pt x="759" y="877"/>
                    <a:pt x="759" y="877"/>
                  </a:cubicBezTo>
                  <a:lnTo>
                    <a:pt x="465" y="4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132"/>
            <p:cNvSpPr>
              <a:spLocks/>
            </p:cNvSpPr>
            <p:nvPr/>
          </p:nvSpPr>
          <p:spPr bwMode="auto">
            <a:xfrm>
              <a:off x="3023106" y="2260683"/>
              <a:ext cx="102206" cy="123052"/>
            </a:xfrm>
            <a:custGeom>
              <a:avLst/>
              <a:gdLst>
                <a:gd name="T0" fmla="*/ 453 w 454"/>
                <a:gd name="T1" fmla="*/ 177 h 549"/>
                <a:gd name="T2" fmla="*/ 453 w 454"/>
                <a:gd name="T3" fmla="*/ 177 h 549"/>
                <a:gd name="T4" fmla="*/ 423 w 454"/>
                <a:gd name="T5" fmla="*/ 0 h 549"/>
                <a:gd name="T6" fmla="*/ 0 w 454"/>
                <a:gd name="T7" fmla="*/ 183 h 549"/>
                <a:gd name="T8" fmla="*/ 276 w 454"/>
                <a:gd name="T9" fmla="*/ 548 h 549"/>
                <a:gd name="T10" fmla="*/ 453 w 454"/>
                <a:gd name="T11" fmla="*/ 177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" h="549">
                  <a:moveTo>
                    <a:pt x="453" y="177"/>
                  </a:moveTo>
                  <a:lnTo>
                    <a:pt x="453" y="177"/>
                  </a:lnTo>
                  <a:cubicBezTo>
                    <a:pt x="453" y="112"/>
                    <a:pt x="441" y="53"/>
                    <a:pt x="42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276" y="548"/>
                    <a:pt x="276" y="548"/>
                    <a:pt x="276" y="548"/>
                  </a:cubicBezTo>
                  <a:cubicBezTo>
                    <a:pt x="382" y="460"/>
                    <a:pt x="453" y="324"/>
                    <a:pt x="453" y="17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133"/>
            <p:cNvSpPr>
              <a:spLocks/>
            </p:cNvSpPr>
            <p:nvPr/>
          </p:nvSpPr>
          <p:spPr bwMode="auto">
            <a:xfrm>
              <a:off x="2841516" y="1695040"/>
              <a:ext cx="321503" cy="30763"/>
            </a:xfrm>
            <a:custGeom>
              <a:avLst/>
              <a:gdLst>
                <a:gd name="T0" fmla="*/ 1429 w 1430"/>
                <a:gd name="T1" fmla="*/ 0 h 137"/>
                <a:gd name="T2" fmla="*/ 0 w 1430"/>
                <a:gd name="T3" fmla="*/ 0 h 137"/>
                <a:gd name="T4" fmla="*/ 0 w 1430"/>
                <a:gd name="T5" fmla="*/ 136 h 137"/>
                <a:gd name="T6" fmla="*/ 1429 w 1430"/>
                <a:gd name="T7" fmla="*/ 136 h 137"/>
                <a:gd name="T8" fmla="*/ 1429 w 1430"/>
                <a:gd name="T9" fmla="*/ 0 h 137"/>
                <a:gd name="T10" fmla="*/ 1365 w 1430"/>
                <a:gd name="T11" fmla="*/ 83 h 137"/>
                <a:gd name="T12" fmla="*/ 1247 w 1430"/>
                <a:gd name="T13" fmla="*/ 83 h 137"/>
                <a:gd name="T14" fmla="*/ 1247 w 1430"/>
                <a:gd name="T15" fmla="*/ 53 h 137"/>
                <a:gd name="T16" fmla="*/ 1365 w 1430"/>
                <a:gd name="T17" fmla="*/ 53 h 137"/>
                <a:gd name="T18" fmla="*/ 1365 w 1430"/>
                <a:gd name="T1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0" h="137">
                  <a:moveTo>
                    <a:pt x="1429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429" y="136"/>
                  </a:lnTo>
                  <a:lnTo>
                    <a:pt x="1429" y="0"/>
                  </a:lnTo>
                  <a:close/>
                  <a:moveTo>
                    <a:pt x="1365" y="83"/>
                  </a:moveTo>
                  <a:lnTo>
                    <a:pt x="1247" y="83"/>
                  </a:lnTo>
                  <a:lnTo>
                    <a:pt x="1247" y="53"/>
                  </a:lnTo>
                  <a:lnTo>
                    <a:pt x="1365" y="53"/>
                  </a:lnTo>
                  <a:lnTo>
                    <a:pt x="1365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134"/>
            <p:cNvSpPr>
              <a:spLocks/>
            </p:cNvSpPr>
            <p:nvPr/>
          </p:nvSpPr>
          <p:spPr bwMode="auto">
            <a:xfrm>
              <a:off x="2855409" y="1505499"/>
              <a:ext cx="291734" cy="180609"/>
            </a:xfrm>
            <a:custGeom>
              <a:avLst/>
              <a:gdLst>
                <a:gd name="T0" fmla="*/ 1295 w 1296"/>
                <a:gd name="T1" fmla="*/ 0 h 802"/>
                <a:gd name="T2" fmla="*/ 0 w 1296"/>
                <a:gd name="T3" fmla="*/ 0 h 802"/>
                <a:gd name="T4" fmla="*/ 0 w 1296"/>
                <a:gd name="T5" fmla="*/ 801 h 802"/>
                <a:gd name="T6" fmla="*/ 1295 w 1296"/>
                <a:gd name="T7" fmla="*/ 801 h 802"/>
                <a:gd name="T8" fmla="*/ 1295 w 1296"/>
                <a:gd name="T9" fmla="*/ 0 h 802"/>
                <a:gd name="T10" fmla="*/ 1154 w 1296"/>
                <a:gd name="T11" fmla="*/ 689 h 802"/>
                <a:gd name="T12" fmla="*/ 148 w 1296"/>
                <a:gd name="T13" fmla="*/ 689 h 802"/>
                <a:gd name="T14" fmla="*/ 148 w 1296"/>
                <a:gd name="T15" fmla="*/ 112 h 802"/>
                <a:gd name="T16" fmla="*/ 1154 w 1296"/>
                <a:gd name="T17" fmla="*/ 112 h 802"/>
                <a:gd name="T18" fmla="*/ 1154 w 1296"/>
                <a:gd name="T19" fmla="*/ 68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6" h="802">
                  <a:moveTo>
                    <a:pt x="1295" y="0"/>
                  </a:moveTo>
                  <a:lnTo>
                    <a:pt x="0" y="0"/>
                  </a:lnTo>
                  <a:lnTo>
                    <a:pt x="0" y="801"/>
                  </a:lnTo>
                  <a:lnTo>
                    <a:pt x="1295" y="801"/>
                  </a:lnTo>
                  <a:lnTo>
                    <a:pt x="1295" y="0"/>
                  </a:lnTo>
                  <a:close/>
                  <a:moveTo>
                    <a:pt x="1154" y="689"/>
                  </a:moveTo>
                  <a:lnTo>
                    <a:pt x="148" y="689"/>
                  </a:lnTo>
                  <a:lnTo>
                    <a:pt x="148" y="112"/>
                  </a:lnTo>
                  <a:lnTo>
                    <a:pt x="1154" y="112"/>
                  </a:lnTo>
                  <a:lnTo>
                    <a:pt x="1154" y="6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4FBE9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12387" y="1129618"/>
            <a:ext cx="4092260" cy="632141"/>
            <a:chOff x="4512387" y="1129618"/>
            <a:chExt cx="4092260" cy="632141"/>
          </a:xfrm>
        </p:grpSpPr>
        <p:sp>
          <p:nvSpPr>
            <p:cNvPr id="5" name="Oval 135"/>
            <p:cNvSpPr/>
            <p:nvPr/>
          </p:nvSpPr>
          <p:spPr>
            <a:xfrm>
              <a:off x="4608684" y="1129618"/>
              <a:ext cx="631976" cy="632141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TextBox 137"/>
            <p:cNvSpPr txBox="1">
              <a:spLocks/>
            </p:cNvSpPr>
            <p:nvPr/>
          </p:nvSpPr>
          <p:spPr>
            <a:xfrm>
              <a:off x="4512387" y="1210055"/>
              <a:ext cx="824570" cy="461588"/>
            </a:xfrm>
            <a:prstGeom prst="rect">
              <a:avLst/>
            </a:prstGeom>
          </p:spPr>
          <p:txBody>
            <a:bodyPr vert="horz" wrap="none" lIns="243744" tIns="121869" rIns="243744" bIns="121869">
              <a:normAutofit fontScale="70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sz="2400" b="1">
                  <a:solidFill>
                    <a:schemeClr val="accent1"/>
                  </a:solidFill>
                  <a:cs typeface="+mn-ea"/>
                  <a:sym typeface="+mn-lt"/>
                </a:rPr>
                <a:t>25%</a:t>
              </a:r>
            </a:p>
          </p:txBody>
        </p:sp>
        <p:grpSp>
          <p:nvGrpSpPr>
            <p:cNvPr id="13" name="Group 140"/>
            <p:cNvGrpSpPr/>
            <p:nvPr/>
          </p:nvGrpSpPr>
          <p:grpSpPr>
            <a:xfrm>
              <a:off x="5240661" y="1168689"/>
              <a:ext cx="3363986" cy="553998"/>
              <a:chOff x="7244340" y="1605636"/>
              <a:chExt cx="4228523" cy="738664"/>
            </a:xfrm>
          </p:grpSpPr>
          <p:sp>
            <p:nvSpPr>
              <p:cNvPr id="23" name="TextBox 136"/>
              <p:cNvSpPr txBox="1">
                <a:spLocks/>
              </p:cNvSpPr>
              <p:nvPr/>
            </p:nvSpPr>
            <p:spPr>
              <a:xfrm>
                <a:off x="7244340" y="1882635"/>
                <a:ext cx="4228523" cy="461665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77500" lnSpcReduction="200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改请在（设置形状格式）菜单下（文本选项）中调整</a:t>
                </a:r>
              </a:p>
            </p:txBody>
          </p:sp>
          <p:sp>
            <p:nvSpPr>
              <p:cNvPr id="24" name="Rectangle 1"/>
              <p:cNvSpPr/>
              <p:nvPr/>
            </p:nvSpPr>
            <p:spPr>
              <a:xfrm>
                <a:off x="7244340" y="1605636"/>
                <a:ext cx="1076090" cy="276999"/>
              </a:xfrm>
              <a:prstGeom prst="rect">
                <a:avLst/>
              </a:prstGeom>
            </p:spPr>
            <p:txBody>
              <a:bodyPr wrap="none" lIns="21600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4512387" y="1989158"/>
            <a:ext cx="4092260" cy="632141"/>
            <a:chOff x="4512387" y="1989158"/>
            <a:chExt cx="4092260" cy="632141"/>
          </a:xfrm>
        </p:grpSpPr>
        <p:sp>
          <p:nvSpPr>
            <p:cNvPr id="7" name="Oval 138"/>
            <p:cNvSpPr/>
            <p:nvPr/>
          </p:nvSpPr>
          <p:spPr>
            <a:xfrm>
              <a:off x="4603265" y="1989158"/>
              <a:ext cx="631976" cy="632141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TextBox 164"/>
            <p:cNvSpPr txBox="1">
              <a:spLocks/>
            </p:cNvSpPr>
            <p:nvPr/>
          </p:nvSpPr>
          <p:spPr>
            <a:xfrm>
              <a:off x="4512387" y="2077470"/>
              <a:ext cx="824570" cy="461588"/>
            </a:xfrm>
            <a:prstGeom prst="rect">
              <a:avLst/>
            </a:prstGeom>
          </p:spPr>
          <p:txBody>
            <a:bodyPr vert="horz" wrap="none" lIns="243744" tIns="121869" rIns="243744" bIns="121869">
              <a:normAutofit fontScale="70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sz="2400" b="1" dirty="0">
                  <a:solidFill>
                    <a:schemeClr val="accent2"/>
                  </a:solidFill>
                  <a:cs typeface="+mn-ea"/>
                  <a:sym typeface="+mn-lt"/>
                </a:rPr>
                <a:t>25%</a:t>
              </a:r>
            </a:p>
          </p:txBody>
        </p:sp>
        <p:grpSp>
          <p:nvGrpSpPr>
            <p:cNvPr id="14" name="Group 168"/>
            <p:cNvGrpSpPr/>
            <p:nvPr/>
          </p:nvGrpSpPr>
          <p:grpSpPr>
            <a:xfrm>
              <a:off x="5240661" y="2028230"/>
              <a:ext cx="3363986" cy="553998"/>
              <a:chOff x="7244340" y="1605636"/>
              <a:chExt cx="4228523" cy="738664"/>
            </a:xfrm>
          </p:grpSpPr>
          <p:sp>
            <p:nvSpPr>
              <p:cNvPr id="21" name="TextBox 169"/>
              <p:cNvSpPr txBox="1">
                <a:spLocks/>
              </p:cNvSpPr>
              <p:nvPr/>
            </p:nvSpPr>
            <p:spPr>
              <a:xfrm>
                <a:off x="7244340" y="1882635"/>
                <a:ext cx="4228523" cy="461665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77500" lnSpcReduction="200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改请在（设置形状格式）菜单下（文本选项）中调整</a:t>
                </a:r>
              </a:p>
            </p:txBody>
          </p:sp>
          <p:sp>
            <p:nvSpPr>
              <p:cNvPr id="22" name="Rectangle 170"/>
              <p:cNvSpPr/>
              <p:nvPr/>
            </p:nvSpPr>
            <p:spPr>
              <a:xfrm>
                <a:off x="7244340" y="1605636"/>
                <a:ext cx="1076090" cy="276999"/>
              </a:xfrm>
              <a:prstGeom prst="rect">
                <a:avLst/>
              </a:prstGeom>
            </p:spPr>
            <p:txBody>
              <a:bodyPr wrap="none" lIns="21600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4512387" y="2833875"/>
            <a:ext cx="4092260" cy="632141"/>
            <a:chOff x="4512387" y="2833875"/>
            <a:chExt cx="4092260" cy="632141"/>
          </a:xfrm>
        </p:grpSpPr>
        <p:sp>
          <p:nvSpPr>
            <p:cNvPr id="8" name="Oval 141"/>
            <p:cNvSpPr/>
            <p:nvPr/>
          </p:nvSpPr>
          <p:spPr>
            <a:xfrm>
              <a:off x="4603265" y="2833875"/>
              <a:ext cx="631976" cy="632141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TextBox 165"/>
            <p:cNvSpPr txBox="1">
              <a:spLocks/>
            </p:cNvSpPr>
            <p:nvPr/>
          </p:nvSpPr>
          <p:spPr>
            <a:xfrm>
              <a:off x="4512387" y="2913488"/>
              <a:ext cx="824570" cy="461588"/>
            </a:xfrm>
            <a:prstGeom prst="rect">
              <a:avLst/>
            </a:prstGeom>
          </p:spPr>
          <p:txBody>
            <a:bodyPr vert="horz" wrap="none" lIns="243744" tIns="121869" rIns="243744" bIns="121869">
              <a:normAutofit fontScale="70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sz="2400" b="1">
                  <a:solidFill>
                    <a:schemeClr val="accent3"/>
                  </a:solidFill>
                  <a:cs typeface="+mn-ea"/>
                  <a:sym typeface="+mn-lt"/>
                </a:rPr>
                <a:t>25%</a:t>
              </a:r>
            </a:p>
          </p:txBody>
        </p:sp>
        <p:grpSp>
          <p:nvGrpSpPr>
            <p:cNvPr id="15" name="Group 171"/>
            <p:cNvGrpSpPr/>
            <p:nvPr/>
          </p:nvGrpSpPr>
          <p:grpSpPr>
            <a:xfrm>
              <a:off x="5240661" y="2872946"/>
              <a:ext cx="3363986" cy="553998"/>
              <a:chOff x="7244340" y="1605636"/>
              <a:chExt cx="4228523" cy="738664"/>
            </a:xfrm>
          </p:grpSpPr>
          <p:sp>
            <p:nvSpPr>
              <p:cNvPr id="19" name="TextBox 172"/>
              <p:cNvSpPr txBox="1">
                <a:spLocks/>
              </p:cNvSpPr>
              <p:nvPr/>
            </p:nvSpPr>
            <p:spPr>
              <a:xfrm>
                <a:off x="7244340" y="1882635"/>
                <a:ext cx="4228523" cy="461665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77500" lnSpcReduction="200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改请在（设置形状格式）菜单下（文本选项）中调整</a:t>
                </a:r>
              </a:p>
            </p:txBody>
          </p:sp>
          <p:sp>
            <p:nvSpPr>
              <p:cNvPr id="20" name="Rectangle 173"/>
              <p:cNvSpPr/>
              <p:nvPr/>
            </p:nvSpPr>
            <p:spPr>
              <a:xfrm>
                <a:off x="7244340" y="1605636"/>
                <a:ext cx="1076090" cy="276999"/>
              </a:xfrm>
              <a:prstGeom prst="rect">
                <a:avLst/>
              </a:prstGeom>
            </p:spPr>
            <p:txBody>
              <a:bodyPr wrap="none" lIns="21600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4512387" y="3707474"/>
            <a:ext cx="4092260" cy="632141"/>
            <a:chOff x="4512387" y="3707474"/>
            <a:chExt cx="4092260" cy="632141"/>
          </a:xfrm>
        </p:grpSpPr>
        <p:sp>
          <p:nvSpPr>
            <p:cNvPr id="9" name="Oval 144"/>
            <p:cNvSpPr/>
            <p:nvPr/>
          </p:nvSpPr>
          <p:spPr>
            <a:xfrm>
              <a:off x="4603265" y="3707474"/>
              <a:ext cx="631976" cy="632141"/>
            </a:xfrm>
            <a:prstGeom prst="ellipse">
              <a:avLst/>
            </a:prstGeom>
            <a:noFill/>
            <a:ln w="38100" cmpd="sng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TextBox 166"/>
            <p:cNvSpPr txBox="1">
              <a:spLocks/>
            </p:cNvSpPr>
            <p:nvPr/>
          </p:nvSpPr>
          <p:spPr>
            <a:xfrm>
              <a:off x="4512387" y="3800981"/>
              <a:ext cx="824570" cy="461588"/>
            </a:xfrm>
            <a:prstGeom prst="rect">
              <a:avLst/>
            </a:prstGeom>
          </p:spPr>
          <p:txBody>
            <a:bodyPr vert="horz" wrap="none" lIns="243744" tIns="121869" rIns="243744" bIns="121869">
              <a:normAutofit fontScale="70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sz="2400" b="1">
                  <a:solidFill>
                    <a:schemeClr val="accent4"/>
                  </a:solidFill>
                  <a:cs typeface="+mn-ea"/>
                  <a:sym typeface="+mn-lt"/>
                </a:rPr>
                <a:t>25%</a:t>
              </a:r>
            </a:p>
          </p:txBody>
        </p:sp>
        <p:grpSp>
          <p:nvGrpSpPr>
            <p:cNvPr id="16" name="Group 174"/>
            <p:cNvGrpSpPr/>
            <p:nvPr/>
          </p:nvGrpSpPr>
          <p:grpSpPr>
            <a:xfrm>
              <a:off x="5240661" y="3746546"/>
              <a:ext cx="3363986" cy="553998"/>
              <a:chOff x="7244340" y="1605636"/>
              <a:chExt cx="4228523" cy="738664"/>
            </a:xfrm>
          </p:grpSpPr>
          <p:sp>
            <p:nvSpPr>
              <p:cNvPr id="17" name="TextBox 175"/>
              <p:cNvSpPr txBox="1">
                <a:spLocks/>
              </p:cNvSpPr>
              <p:nvPr/>
            </p:nvSpPr>
            <p:spPr>
              <a:xfrm>
                <a:off x="7244340" y="1882635"/>
                <a:ext cx="4228523" cy="461665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77500" lnSpcReduction="20000"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（建议使用主题字体）如需更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改请在（设置形状格式）菜单下（文本选项）中调整</a:t>
                </a:r>
              </a:p>
            </p:txBody>
          </p:sp>
          <p:sp>
            <p:nvSpPr>
              <p:cNvPr id="18" name="Rectangle 176"/>
              <p:cNvSpPr/>
              <p:nvPr/>
            </p:nvSpPr>
            <p:spPr>
              <a:xfrm>
                <a:off x="7244340" y="1605636"/>
                <a:ext cx="1076090" cy="276999"/>
              </a:xfrm>
              <a:prstGeom prst="rect">
                <a:avLst/>
              </a:prstGeom>
            </p:spPr>
            <p:txBody>
              <a:bodyPr wrap="none" lIns="216000" tIns="0" rIns="0" bIns="0" anchor="ctr" anchorCtr="0">
                <a:normAutofit/>
              </a:bodyPr>
              <a:lstStyle/>
              <a:p>
                <a:r>
                  <a:rPr lang="zh-CN" altLang="en-US" sz="12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17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576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04900" y="1427560"/>
            <a:ext cx="1333500" cy="1333500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05250" y="1427560"/>
            <a:ext cx="1333500" cy="1333500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705600" y="1427560"/>
            <a:ext cx="1333500" cy="1333500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2820162" y="1682830"/>
            <a:ext cx="822960" cy="822960"/>
          </a:xfrm>
          <a:custGeom>
            <a:avLst/>
            <a:gdLst>
              <a:gd name="connsiteX0" fmla="*/ 0 w 1097280"/>
              <a:gd name="connsiteY0" fmla="*/ 642208 h 1097280"/>
              <a:gd name="connsiteX1" fmla="*/ 0 w 1097280"/>
              <a:gd name="connsiteY1" fmla="*/ 455072 h 1097280"/>
              <a:gd name="connsiteX2" fmla="*/ 455072 w 1097280"/>
              <a:gd name="connsiteY2" fmla="*/ 455072 h 1097280"/>
              <a:gd name="connsiteX3" fmla="*/ 455072 w 1097280"/>
              <a:gd name="connsiteY3" fmla="*/ 0 h 1097280"/>
              <a:gd name="connsiteX4" fmla="*/ 642208 w 1097280"/>
              <a:gd name="connsiteY4" fmla="*/ 0 h 1097280"/>
              <a:gd name="connsiteX5" fmla="*/ 642208 w 1097280"/>
              <a:gd name="connsiteY5" fmla="*/ 455072 h 1097280"/>
              <a:gd name="connsiteX6" fmla="*/ 1097280 w 1097280"/>
              <a:gd name="connsiteY6" fmla="*/ 455072 h 1097280"/>
              <a:gd name="connsiteX7" fmla="*/ 1097280 w 1097280"/>
              <a:gd name="connsiteY7" fmla="*/ 642208 h 1097280"/>
              <a:gd name="connsiteX8" fmla="*/ 642208 w 1097280"/>
              <a:gd name="connsiteY8" fmla="*/ 642208 h 1097280"/>
              <a:gd name="connsiteX9" fmla="*/ 642208 w 1097280"/>
              <a:gd name="connsiteY9" fmla="*/ 1097280 h 1097280"/>
              <a:gd name="connsiteX10" fmla="*/ 455072 w 1097280"/>
              <a:gd name="connsiteY10" fmla="*/ 1097280 h 1097280"/>
              <a:gd name="connsiteX11" fmla="*/ 455072 w 1097280"/>
              <a:gd name="connsiteY11" fmla="*/ 642208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7280" h="1097280">
                <a:moveTo>
                  <a:pt x="0" y="642208"/>
                </a:moveTo>
                <a:lnTo>
                  <a:pt x="0" y="455072"/>
                </a:lnTo>
                <a:lnTo>
                  <a:pt x="455072" y="455072"/>
                </a:lnTo>
                <a:lnTo>
                  <a:pt x="455072" y="0"/>
                </a:lnTo>
                <a:lnTo>
                  <a:pt x="642208" y="0"/>
                </a:lnTo>
                <a:lnTo>
                  <a:pt x="642208" y="455072"/>
                </a:lnTo>
                <a:lnTo>
                  <a:pt x="1097280" y="455072"/>
                </a:lnTo>
                <a:lnTo>
                  <a:pt x="1097280" y="642208"/>
                </a:lnTo>
                <a:lnTo>
                  <a:pt x="642208" y="642208"/>
                </a:lnTo>
                <a:lnTo>
                  <a:pt x="642208" y="1097280"/>
                </a:lnTo>
                <a:lnTo>
                  <a:pt x="455072" y="1097280"/>
                </a:lnTo>
                <a:lnTo>
                  <a:pt x="455072" y="6422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60695" y="1877604"/>
            <a:ext cx="822960" cy="433413"/>
            <a:chOff x="7185660" y="3038252"/>
            <a:chExt cx="1097280" cy="577884"/>
          </a:xfrm>
          <a:solidFill>
            <a:schemeClr val="bg1">
              <a:lumMod val="85000"/>
            </a:schemeClr>
          </a:solidFill>
        </p:grpSpPr>
        <p:sp>
          <p:nvSpPr>
            <p:cNvPr id="18" name="矩形 17"/>
            <p:cNvSpPr/>
            <p:nvPr/>
          </p:nvSpPr>
          <p:spPr>
            <a:xfrm>
              <a:off x="7185660" y="3038252"/>
              <a:ext cx="1097280" cy="187136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185660" y="3429000"/>
              <a:ext cx="1097280" cy="187136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文本框 12"/>
          <p:cNvSpPr txBox="1"/>
          <p:nvPr/>
        </p:nvSpPr>
        <p:spPr>
          <a:xfrm>
            <a:off x="1013785" y="3362184"/>
            <a:ext cx="1515731" cy="46998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1013784" y="3115816"/>
            <a:ext cx="1515732" cy="244058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1" name="文本框 15"/>
          <p:cNvSpPr txBox="1"/>
          <p:nvPr/>
        </p:nvSpPr>
        <p:spPr>
          <a:xfrm>
            <a:off x="3814135" y="3362184"/>
            <a:ext cx="1515731" cy="46998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2" name="矩形 11"/>
          <p:cNvSpPr/>
          <p:nvPr/>
        </p:nvSpPr>
        <p:spPr>
          <a:xfrm>
            <a:off x="3814134" y="3115816"/>
            <a:ext cx="1515732" cy="244058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文本框 18"/>
          <p:cNvSpPr txBox="1"/>
          <p:nvPr/>
        </p:nvSpPr>
        <p:spPr>
          <a:xfrm>
            <a:off x="6614485" y="3362184"/>
            <a:ext cx="1515731" cy="46998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sp>
        <p:nvSpPr>
          <p:cNvPr id="14" name="矩形 13"/>
          <p:cNvSpPr/>
          <p:nvPr/>
        </p:nvSpPr>
        <p:spPr>
          <a:xfrm>
            <a:off x="6614484" y="3115816"/>
            <a:ext cx="1515732" cy="244058"/>
          </a:xfrm>
          <a:prstGeom prst="rect">
            <a:avLst/>
          </a:prstGeom>
        </p:spPr>
        <p:txBody>
          <a:bodyPr wrap="none" lIns="0" tIns="0" rIns="0" bIns="0" anchor="ctr" anchorCtr="1">
            <a:normAutofit fontScale="92500"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任意多边形: 形状 14"/>
          <p:cNvSpPr>
            <a:spLocks noChangeAspect="1"/>
          </p:cNvSpPr>
          <p:nvPr/>
        </p:nvSpPr>
        <p:spPr bwMode="auto">
          <a:xfrm>
            <a:off x="7106726" y="1873878"/>
            <a:ext cx="531249" cy="530690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任意多边形: 形状 15"/>
          <p:cNvSpPr>
            <a:spLocks/>
          </p:cNvSpPr>
          <p:nvPr/>
        </p:nvSpPr>
        <p:spPr bwMode="auto">
          <a:xfrm>
            <a:off x="4307339" y="1873878"/>
            <a:ext cx="529323" cy="528341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任意多边形: 形状 16"/>
          <p:cNvSpPr>
            <a:spLocks/>
          </p:cNvSpPr>
          <p:nvPr/>
        </p:nvSpPr>
        <p:spPr bwMode="auto">
          <a:xfrm>
            <a:off x="1504450" y="1919607"/>
            <a:ext cx="534400" cy="439231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165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6F61A9A-55C1-4828-8EC5-1B551D1E2E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87624" y="3086144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chemeClr val="bg1"/>
                </a:solidFill>
                <a:cs typeface="+mn-ea"/>
                <a:sym typeface="+mn-lt"/>
              </a:rPr>
              <a:t>谢谢欣赏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74B3867-3A68-44D6-B5D2-22E9657B95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3618"/>
            <a:ext cx="4572000" cy="192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24858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专属你的</a:t>
            </a:r>
            <a:r>
              <a:rPr lang="zh-CN" altLang="en-US" dirty="0" smtClean="0"/>
              <a:t>PPT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www.yanj.cn/store-9826.html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846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E4EF43C-7977-4D64-B5AD-6396D5727B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TextBox 48">
            <a:extLst>
              <a:ext uri="{FF2B5EF4-FFF2-40B4-BE49-F238E27FC236}">
                <a16:creationId xmlns="" xmlns:a16="http://schemas.microsoft.com/office/drawing/2014/main" id="{4D47C860-1078-47C3-BEAE-174BDBDB76EA}"/>
              </a:ext>
            </a:extLst>
          </p:cNvPr>
          <p:cNvSpPr txBox="1"/>
          <p:nvPr/>
        </p:nvSpPr>
        <p:spPr>
          <a:xfrm>
            <a:off x="1115616" y="1563638"/>
            <a:ext cx="441386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        01</a:t>
            </a:r>
          </a:p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GB" altLang="zh-CN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49">
            <a:extLst>
              <a:ext uri="{FF2B5EF4-FFF2-40B4-BE49-F238E27FC236}">
                <a16:creationId xmlns="" xmlns:a16="http://schemas.microsoft.com/office/drawing/2014/main" id="{2E10AAC3-51D9-4640-A4EA-31CFA7B64B97}"/>
              </a:ext>
            </a:extLst>
          </p:cNvPr>
          <p:cNvSpPr txBox="1"/>
          <p:nvPr/>
        </p:nvSpPr>
        <p:spPr>
          <a:xfrm>
            <a:off x="1598292" y="2889030"/>
            <a:ext cx="254165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7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B512C9E-0F4B-4390-9E6E-08D389B27884}"/>
              </a:ext>
            </a:extLst>
          </p:cNvPr>
          <p:cNvGrpSpPr/>
          <p:nvPr/>
        </p:nvGrpSpPr>
        <p:grpSpPr>
          <a:xfrm flipH="1">
            <a:off x="1466655" y="1491630"/>
            <a:ext cx="2232499" cy="726160"/>
            <a:chOff x="5774797" y="2060575"/>
            <a:chExt cx="3103714" cy="1009539"/>
          </a:xfrm>
          <a:effectLst/>
        </p:grpSpPr>
        <p:sp>
          <p:nvSpPr>
            <p:cNvPr id="30" name="矩形: 剪去单角 29">
              <a:extLst>
                <a:ext uri="{FF2B5EF4-FFF2-40B4-BE49-F238E27FC236}">
                  <a16:creationId xmlns="" xmlns:a16="http://schemas.microsoft.com/office/drawing/2014/main" id="{B8B41D34-2737-434F-BA0A-0CB71F1D6A6E}"/>
                </a:ext>
              </a:extLst>
            </p:cNvPr>
            <p:cNvSpPr/>
            <p:nvPr/>
          </p:nvSpPr>
          <p:spPr>
            <a:xfrm>
              <a:off x="5774797" y="2060575"/>
              <a:ext cx="3103714" cy="1009539"/>
            </a:xfrm>
            <a:prstGeom prst="snip1Rect">
              <a:avLst>
                <a:gd name="adj" fmla="val 35758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8000" b="-3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E9C22318-9DE1-480C-9A99-728EE7038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5467" y="2060577"/>
              <a:ext cx="243044" cy="243044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1FA06BF7-AB04-4D82-A7AF-C247C2E3D5EA}"/>
              </a:ext>
            </a:extLst>
          </p:cNvPr>
          <p:cNvGrpSpPr/>
          <p:nvPr/>
        </p:nvGrpSpPr>
        <p:grpSpPr>
          <a:xfrm>
            <a:off x="3802745" y="1491630"/>
            <a:ext cx="3874600" cy="726161"/>
            <a:chOff x="3802745" y="1491630"/>
            <a:chExt cx="3874600" cy="726161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F8F2D670-9048-49D3-A9F1-E711C6C1FF5D}"/>
                </a:ext>
              </a:extLst>
            </p:cNvPr>
            <p:cNvGrpSpPr/>
            <p:nvPr/>
          </p:nvGrpSpPr>
          <p:grpSpPr>
            <a:xfrm>
              <a:off x="3802745" y="1491630"/>
              <a:ext cx="3874600" cy="726160"/>
              <a:chOff x="3491880" y="2060575"/>
              <a:chExt cx="5386631" cy="1009539"/>
            </a:xfrm>
          </p:grpSpPr>
          <p:sp>
            <p:nvSpPr>
              <p:cNvPr id="32" name="矩形: 剪去单角 31">
                <a:extLst>
                  <a:ext uri="{FF2B5EF4-FFF2-40B4-BE49-F238E27FC236}">
                    <a16:creationId xmlns="" xmlns:a16="http://schemas.microsoft.com/office/drawing/2014/main" id="{370EA73C-F041-45A2-A44A-D8AB5FBF529A}"/>
                  </a:ext>
                </a:extLst>
              </p:cNvPr>
              <p:cNvSpPr/>
              <p:nvPr/>
            </p:nvSpPr>
            <p:spPr>
              <a:xfrm>
                <a:off x="3491880" y="2060575"/>
                <a:ext cx="5386631" cy="1009539"/>
              </a:xfrm>
              <a:prstGeom prst="snip1Rect">
                <a:avLst>
                  <a:gd name="adj" fmla="val 35758"/>
                </a:avLst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910E294D-BDAF-414A-B182-AF5E980C8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5467" y="2060577"/>
                <a:ext cx="243044" cy="243044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FB794B21-A8E8-4CC3-8450-E0DDB20B68D5}"/>
                </a:ext>
              </a:extLst>
            </p:cNvPr>
            <p:cNvGrpSpPr/>
            <p:nvPr/>
          </p:nvGrpSpPr>
          <p:grpSpPr>
            <a:xfrm>
              <a:off x="3919913" y="1577926"/>
              <a:ext cx="3640261" cy="639865"/>
              <a:chOff x="3707904" y="2290734"/>
              <a:chExt cx="4884563" cy="889568"/>
            </a:xfrm>
          </p:grpSpPr>
          <p:sp>
            <p:nvSpPr>
              <p:cNvPr id="28" name="文本框 5">
                <a:extLst>
                  <a:ext uri="{FF2B5EF4-FFF2-40B4-BE49-F238E27FC236}">
                    <a16:creationId xmlns="" xmlns:a16="http://schemas.microsoft.com/office/drawing/2014/main" id="{CD5B8ACF-1E88-4E36-BCF0-340968D4DA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5" y="2290734"/>
                <a:ext cx="4884562" cy="388128"/>
              </a:xfrm>
              <a:prstGeom prst="rect">
                <a:avLst/>
              </a:prstGeom>
            </p:spPr>
            <p:txBody>
              <a:bodyPr wrap="none" lIns="120000" tIns="62400" rIns="120000" bIns="6240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  <p:sp>
            <p:nvSpPr>
              <p:cNvPr id="29" name="文本框 6">
                <a:extLst>
                  <a:ext uri="{FF2B5EF4-FFF2-40B4-BE49-F238E27FC236}">
                    <a16:creationId xmlns="" xmlns:a16="http://schemas.microsoft.com/office/drawing/2014/main" id="{C03634C7-ACF9-43D7-89A3-E6296B7B8B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4" y="2652152"/>
                <a:ext cx="4442269" cy="528150"/>
              </a:xfrm>
              <a:prstGeom prst="rect">
                <a:avLst/>
              </a:prstGeom>
            </p:spPr>
            <p:txBody>
              <a:bodyPr wrap="square" lIns="120000" tIns="62400" rIns="120000" bIns="62400" anchor="ctr">
                <a:normAutofit fontScale="850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此部分内容作为文字排版占位显示（建议使用主题字体）。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DD96206-09A0-47B4-A50D-44C52D3CCE03}"/>
              </a:ext>
            </a:extLst>
          </p:cNvPr>
          <p:cNvGrpSpPr/>
          <p:nvPr/>
        </p:nvGrpSpPr>
        <p:grpSpPr>
          <a:xfrm flipH="1">
            <a:off x="1466655" y="2423090"/>
            <a:ext cx="2232499" cy="726160"/>
            <a:chOff x="5774797" y="2060575"/>
            <a:chExt cx="3103714" cy="1009539"/>
          </a:xfrm>
          <a:effectLst/>
        </p:grpSpPr>
        <p:sp>
          <p:nvSpPr>
            <p:cNvPr id="21" name="矩形: 剪去单角 20">
              <a:extLst>
                <a:ext uri="{FF2B5EF4-FFF2-40B4-BE49-F238E27FC236}">
                  <a16:creationId xmlns="" xmlns:a16="http://schemas.microsoft.com/office/drawing/2014/main" id="{801D6641-EBEA-401B-94B5-5F3812ECFA97}"/>
                </a:ext>
              </a:extLst>
            </p:cNvPr>
            <p:cNvSpPr/>
            <p:nvPr/>
          </p:nvSpPr>
          <p:spPr>
            <a:xfrm>
              <a:off x="5774797" y="2060575"/>
              <a:ext cx="3103714" cy="1009539"/>
            </a:xfrm>
            <a:prstGeom prst="snip1Rect">
              <a:avLst>
                <a:gd name="adj" fmla="val 35758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8000" b="-3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7B5559CB-5B16-4D4E-BFB9-399CC2A6A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5467" y="2060577"/>
              <a:ext cx="243044" cy="243044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4ED985E-F45D-4659-A83B-ABFC8BE9A0F6}"/>
              </a:ext>
            </a:extLst>
          </p:cNvPr>
          <p:cNvGrpSpPr/>
          <p:nvPr/>
        </p:nvGrpSpPr>
        <p:grpSpPr>
          <a:xfrm>
            <a:off x="3802745" y="2423090"/>
            <a:ext cx="3874600" cy="726161"/>
            <a:chOff x="3802745" y="2423090"/>
            <a:chExt cx="3874600" cy="726161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75BBEAD2-F496-47A8-BF1A-64F29B7EC6CF}"/>
                </a:ext>
              </a:extLst>
            </p:cNvPr>
            <p:cNvGrpSpPr/>
            <p:nvPr/>
          </p:nvGrpSpPr>
          <p:grpSpPr>
            <a:xfrm>
              <a:off x="3802745" y="2423090"/>
              <a:ext cx="3874600" cy="726160"/>
              <a:chOff x="3491880" y="2060575"/>
              <a:chExt cx="5386631" cy="1009539"/>
            </a:xfrm>
          </p:grpSpPr>
          <p:sp>
            <p:nvSpPr>
              <p:cNvPr id="23" name="矩形: 剪去单角 22">
                <a:extLst>
                  <a:ext uri="{FF2B5EF4-FFF2-40B4-BE49-F238E27FC236}">
                    <a16:creationId xmlns="" xmlns:a16="http://schemas.microsoft.com/office/drawing/2014/main" id="{41CD3E43-CECD-4C93-8FA8-42F3541A5CA6}"/>
                  </a:ext>
                </a:extLst>
              </p:cNvPr>
              <p:cNvSpPr/>
              <p:nvPr/>
            </p:nvSpPr>
            <p:spPr>
              <a:xfrm>
                <a:off x="3491880" y="2060575"/>
                <a:ext cx="5386631" cy="1009539"/>
              </a:xfrm>
              <a:prstGeom prst="snip1Rect">
                <a:avLst>
                  <a:gd name="adj" fmla="val 35758"/>
                </a:avLst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F83B5595-A5F4-430A-984F-1B3F171F4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5467" y="2060577"/>
                <a:ext cx="243044" cy="243044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D8C800F-E7F3-4E30-91DD-691A4D45E8F3}"/>
                </a:ext>
              </a:extLst>
            </p:cNvPr>
            <p:cNvGrpSpPr/>
            <p:nvPr/>
          </p:nvGrpSpPr>
          <p:grpSpPr>
            <a:xfrm>
              <a:off x="3919913" y="2509386"/>
              <a:ext cx="3640261" cy="639865"/>
              <a:chOff x="3707904" y="2290734"/>
              <a:chExt cx="4884563" cy="889568"/>
            </a:xfrm>
          </p:grpSpPr>
          <p:sp>
            <p:nvSpPr>
              <p:cNvPr id="19" name="文本框 16">
                <a:extLst>
                  <a:ext uri="{FF2B5EF4-FFF2-40B4-BE49-F238E27FC236}">
                    <a16:creationId xmlns="" xmlns:a16="http://schemas.microsoft.com/office/drawing/2014/main" id="{038E5E58-8435-4F10-9378-6A5A4C22455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5" y="2290734"/>
                <a:ext cx="4884562" cy="388128"/>
              </a:xfrm>
              <a:prstGeom prst="rect">
                <a:avLst/>
              </a:prstGeom>
            </p:spPr>
            <p:txBody>
              <a:bodyPr wrap="none" lIns="120000" tIns="62400" rIns="120000" bIns="6240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  <p:sp>
            <p:nvSpPr>
              <p:cNvPr id="20" name="文本框 17">
                <a:extLst>
                  <a:ext uri="{FF2B5EF4-FFF2-40B4-BE49-F238E27FC236}">
                    <a16:creationId xmlns="" xmlns:a16="http://schemas.microsoft.com/office/drawing/2014/main" id="{51BB5130-2402-4D58-B054-5931243E2A3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4" y="2652152"/>
                <a:ext cx="4442269" cy="528150"/>
              </a:xfrm>
              <a:prstGeom prst="rect">
                <a:avLst/>
              </a:prstGeom>
            </p:spPr>
            <p:txBody>
              <a:bodyPr wrap="square" lIns="120000" tIns="62400" rIns="120000" bIns="62400" anchor="ctr">
                <a:normAutofit fontScale="850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此部分内容作为文字排版占位显示（建议使用主题字体）。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C3BE43A-E49D-4BEF-A2C9-2EBD5E9BD006}"/>
              </a:ext>
            </a:extLst>
          </p:cNvPr>
          <p:cNvGrpSpPr/>
          <p:nvPr/>
        </p:nvGrpSpPr>
        <p:grpSpPr>
          <a:xfrm flipH="1">
            <a:off x="1466655" y="3354551"/>
            <a:ext cx="2232499" cy="726160"/>
            <a:chOff x="5774797" y="2060575"/>
            <a:chExt cx="3103714" cy="1009539"/>
          </a:xfrm>
          <a:effectLst/>
        </p:grpSpPr>
        <p:sp>
          <p:nvSpPr>
            <p:cNvPr id="12" name="矩形: 剪去单角 11">
              <a:extLst>
                <a:ext uri="{FF2B5EF4-FFF2-40B4-BE49-F238E27FC236}">
                  <a16:creationId xmlns="" xmlns:a16="http://schemas.microsoft.com/office/drawing/2014/main" id="{93EA543E-4B73-428D-BCF2-7BAE524CE620}"/>
                </a:ext>
              </a:extLst>
            </p:cNvPr>
            <p:cNvSpPr/>
            <p:nvPr/>
          </p:nvSpPr>
          <p:spPr>
            <a:xfrm>
              <a:off x="5774797" y="2060575"/>
              <a:ext cx="3103714" cy="1009539"/>
            </a:xfrm>
            <a:prstGeom prst="snip1Rect">
              <a:avLst>
                <a:gd name="adj" fmla="val 35758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78000" b="-36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383E381C-81E3-4179-BC3C-4084A766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5467" y="2060577"/>
              <a:ext cx="243044" cy="243044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B1D9A2F-F395-4B95-9094-7FA5905DE44C}"/>
              </a:ext>
            </a:extLst>
          </p:cNvPr>
          <p:cNvGrpSpPr/>
          <p:nvPr/>
        </p:nvGrpSpPr>
        <p:grpSpPr>
          <a:xfrm>
            <a:off x="3802745" y="3354551"/>
            <a:ext cx="3874600" cy="726161"/>
            <a:chOff x="3802745" y="3354551"/>
            <a:chExt cx="3874600" cy="726161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702C7AF6-B232-4B6E-BA4B-96C07DB479F9}"/>
                </a:ext>
              </a:extLst>
            </p:cNvPr>
            <p:cNvGrpSpPr/>
            <p:nvPr/>
          </p:nvGrpSpPr>
          <p:grpSpPr>
            <a:xfrm>
              <a:off x="3802745" y="3354551"/>
              <a:ext cx="3874600" cy="726160"/>
              <a:chOff x="3491880" y="2060575"/>
              <a:chExt cx="5386631" cy="1009539"/>
            </a:xfrm>
          </p:grpSpPr>
          <p:sp>
            <p:nvSpPr>
              <p:cNvPr id="14" name="矩形: 剪去单角 13">
                <a:extLst>
                  <a:ext uri="{FF2B5EF4-FFF2-40B4-BE49-F238E27FC236}">
                    <a16:creationId xmlns="" xmlns:a16="http://schemas.microsoft.com/office/drawing/2014/main" id="{245A9310-9559-4455-8833-8D85B32A7BC1}"/>
                  </a:ext>
                </a:extLst>
              </p:cNvPr>
              <p:cNvSpPr/>
              <p:nvPr/>
            </p:nvSpPr>
            <p:spPr>
              <a:xfrm>
                <a:off x="3491880" y="2060575"/>
                <a:ext cx="5386631" cy="1009539"/>
              </a:xfrm>
              <a:prstGeom prst="snip1Rect">
                <a:avLst>
                  <a:gd name="adj" fmla="val 35758"/>
                </a:avLst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6C0189A9-ABFD-474C-8773-3A59631E5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5467" y="2060577"/>
                <a:ext cx="243044" cy="243044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78B47FB-0D65-4553-8E0B-02B6674423CF}"/>
                </a:ext>
              </a:extLst>
            </p:cNvPr>
            <p:cNvGrpSpPr/>
            <p:nvPr/>
          </p:nvGrpSpPr>
          <p:grpSpPr>
            <a:xfrm>
              <a:off x="3919913" y="3440847"/>
              <a:ext cx="3640261" cy="639865"/>
              <a:chOff x="3707904" y="2290734"/>
              <a:chExt cx="4884563" cy="889568"/>
            </a:xfrm>
          </p:grpSpPr>
          <p:sp>
            <p:nvSpPr>
              <p:cNvPr id="10" name="文本框 26">
                <a:extLst>
                  <a:ext uri="{FF2B5EF4-FFF2-40B4-BE49-F238E27FC236}">
                    <a16:creationId xmlns="" xmlns:a16="http://schemas.microsoft.com/office/drawing/2014/main" id="{E4D8F106-C297-4365-B829-C7C47774EF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5" y="2290734"/>
                <a:ext cx="4884562" cy="388128"/>
              </a:xfrm>
              <a:prstGeom prst="rect">
                <a:avLst/>
              </a:prstGeom>
            </p:spPr>
            <p:txBody>
              <a:bodyPr wrap="none" lIns="120000" tIns="62400" rIns="120000" bIns="6240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  <p:sp>
            <p:nvSpPr>
              <p:cNvPr id="11" name="文本框 27">
                <a:extLst>
                  <a:ext uri="{FF2B5EF4-FFF2-40B4-BE49-F238E27FC236}">
                    <a16:creationId xmlns="" xmlns:a16="http://schemas.microsoft.com/office/drawing/2014/main" id="{EA3607FC-1DC5-4E0E-950C-7D595AD86CB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707904" y="2652152"/>
                <a:ext cx="4442269" cy="528150"/>
              </a:xfrm>
              <a:prstGeom prst="rect">
                <a:avLst/>
              </a:prstGeom>
            </p:spPr>
            <p:txBody>
              <a:bodyPr wrap="square" lIns="120000" tIns="62400" rIns="120000" bIns="62400" anchor="ctr">
                <a:normAutofit fontScale="850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此部分内容作为文字排版占位显示（建议使用主题字体）。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479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1180b5a-d672-410e-83ee-43229e2c89d3">
            <a:extLst>
              <a:ext uri="{FF2B5EF4-FFF2-40B4-BE49-F238E27FC236}">
                <a16:creationId xmlns="" xmlns:a16="http://schemas.microsoft.com/office/drawing/2014/main" id="{BE88B090-EC6B-401B-9E67-FE0E6B663EA8}"/>
              </a:ext>
            </a:extLst>
          </p:cNvPr>
          <p:cNvGrpSpPr>
            <a:grpSpLocks noChangeAspect="1"/>
          </p:cNvGrpSpPr>
          <p:nvPr/>
        </p:nvGrpSpPr>
        <p:grpSpPr>
          <a:xfrm>
            <a:off x="824901" y="1653648"/>
            <a:ext cx="7469074" cy="2078242"/>
            <a:chOff x="1099868" y="2204864"/>
            <a:chExt cx="9958765" cy="2770989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D67ED847-AE21-4EF2-9C34-904C40522E7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24504" y="2204864"/>
              <a:ext cx="2942993" cy="2770989"/>
              <a:chOff x="3446849" y="1123950"/>
              <a:chExt cx="5302600" cy="4992688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AF4EDF33-B898-4844-9858-37F3F5296457}"/>
                  </a:ext>
                </a:extLst>
              </p:cNvPr>
              <p:cNvSpPr/>
              <p:nvPr/>
            </p:nvSpPr>
            <p:spPr>
              <a:xfrm>
                <a:off x="3446849" y="1123950"/>
                <a:ext cx="2579187" cy="2423251"/>
              </a:xfrm>
              <a:prstGeom prst="rect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52255335-111B-4BAD-9FC9-69B7F814CBF6}"/>
                  </a:ext>
                </a:extLst>
              </p:cNvPr>
              <p:cNvSpPr/>
              <p:nvPr/>
            </p:nvSpPr>
            <p:spPr>
              <a:xfrm>
                <a:off x="6170262" y="1123950"/>
                <a:ext cx="2579187" cy="2423251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2F8DFC2D-C76F-4FC4-85F3-A16E243B7730}"/>
                  </a:ext>
                </a:extLst>
              </p:cNvPr>
              <p:cNvSpPr/>
              <p:nvPr/>
            </p:nvSpPr>
            <p:spPr>
              <a:xfrm>
                <a:off x="3446849" y="3693387"/>
                <a:ext cx="2579187" cy="2423251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E1A8CDAD-67A7-442D-8780-A7F1534E167D}"/>
                  </a:ext>
                </a:extLst>
              </p:cNvPr>
              <p:cNvSpPr/>
              <p:nvPr/>
            </p:nvSpPr>
            <p:spPr>
              <a:xfrm>
                <a:off x="6170262" y="3693387"/>
                <a:ext cx="2579187" cy="2423251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菱形 28">
                <a:extLst>
                  <a:ext uri="{FF2B5EF4-FFF2-40B4-BE49-F238E27FC236}">
                    <a16:creationId xmlns="" xmlns:a16="http://schemas.microsoft.com/office/drawing/2014/main" id="{CACDFBBC-F1D8-4FE6-907B-6A67C21AD6AE}"/>
                  </a:ext>
                </a:extLst>
              </p:cNvPr>
              <p:cNvSpPr/>
              <p:nvPr/>
            </p:nvSpPr>
            <p:spPr>
              <a:xfrm>
                <a:off x="4223792" y="1772816"/>
                <a:ext cx="3744416" cy="3744416"/>
              </a:xfrm>
              <a:prstGeom prst="diamond">
                <a:avLst/>
              </a:prstGeom>
              <a:solidFill>
                <a:schemeClr val="bg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582F6C5A-9B86-4042-93B0-D71ABEEACCF7}"/>
                  </a:ext>
                </a:extLst>
              </p:cNvPr>
              <p:cNvGrpSpPr/>
              <p:nvPr/>
            </p:nvGrpSpPr>
            <p:grpSpPr>
              <a:xfrm>
                <a:off x="4835860" y="3218636"/>
                <a:ext cx="2520280" cy="1186897"/>
                <a:chOff x="4838009" y="3218636"/>
                <a:chExt cx="2520280" cy="1186897"/>
              </a:xfrm>
            </p:grpSpPr>
            <p:sp>
              <p:nvSpPr>
                <p:cNvPr id="31" name="文本框 13">
                  <a:extLst>
                    <a:ext uri="{FF2B5EF4-FFF2-40B4-BE49-F238E27FC236}">
                      <a16:creationId xmlns="" xmlns:a16="http://schemas.microsoft.com/office/drawing/2014/main" id="{08AFFF1A-5D18-4E76-9B7A-B26D9C5114A7}"/>
                    </a:ext>
                  </a:extLst>
                </p:cNvPr>
                <p:cNvSpPr txBox="1"/>
                <p:nvPr/>
              </p:nvSpPr>
              <p:spPr bwMode="auto">
                <a:xfrm>
                  <a:off x="4838009" y="3218636"/>
                  <a:ext cx="2520280" cy="328565"/>
                </a:xfrm>
                <a:prstGeom prst="rect">
                  <a:avLst/>
                </a:prstGeom>
                <a:noFill/>
              </p:spPr>
              <p:txBody>
                <a:bodyPr wrap="none" lIns="144000" tIns="0" rIns="144000" bIns="0" anchor="b" anchorCtr="0">
                  <a:normAutofit fontScale="47500" lnSpcReduction="20000"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600" b="1">
                      <a:solidFill>
                        <a:sysClr val="windowText" lastClr="000000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矩形 31">
                  <a:extLst>
                    <a:ext uri="{FF2B5EF4-FFF2-40B4-BE49-F238E27FC236}">
                      <a16:creationId xmlns="" xmlns:a16="http://schemas.microsoft.com/office/drawing/2014/main" id="{BC08CFD3-C448-4CB8-8138-E6E37972B5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8009" y="3693385"/>
                  <a:ext cx="2520280" cy="71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144000" tIns="0" rIns="144000" bIns="0" anchor="t" anchorCtr="0">
                  <a:normAutofit fontScale="47500" lnSpcReduction="20000"/>
                </a:bodyPr>
                <a:lstStyle/>
                <a:p>
                  <a:pPr lvl="0" algn="ctr">
                    <a:lnSpc>
                      <a:spcPct val="140000"/>
                    </a:lnSpc>
                    <a:defRPr sz="1800"/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24CDC48F-F120-4523-9266-13157133B8A6}"/>
                </a:ext>
              </a:extLst>
            </p:cNvPr>
            <p:cNvGrpSpPr/>
            <p:nvPr/>
          </p:nvGrpSpPr>
          <p:grpSpPr>
            <a:xfrm>
              <a:off x="1099868" y="2452735"/>
              <a:ext cx="2792269" cy="720080"/>
              <a:chOff x="3723184" y="4221088"/>
              <a:chExt cx="2792269" cy="720080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5DC899BE-9787-450A-A2B0-E9C5B8C6175D}"/>
                  </a:ext>
                </a:extLst>
              </p:cNvPr>
              <p:cNvGrpSpPr/>
              <p:nvPr/>
            </p:nvGrpSpPr>
            <p:grpSpPr>
              <a:xfrm>
                <a:off x="3723184" y="4221088"/>
                <a:ext cx="720080" cy="720080"/>
                <a:chOff x="4007768" y="4221088"/>
                <a:chExt cx="864096" cy="864096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="" xmlns:a16="http://schemas.microsoft.com/office/drawing/2014/main" id="{EAE982D8-F835-4C87-96A0-8045546967EB}"/>
                    </a:ext>
                  </a:extLst>
                </p:cNvPr>
                <p:cNvCxnSpPr/>
                <p:nvPr/>
              </p:nvCxnSpPr>
              <p:spPr>
                <a:xfrm flipH="1">
                  <a:off x="4007768" y="4221088"/>
                  <a:ext cx="864096" cy="864096"/>
                </a:xfrm>
                <a:prstGeom prst="line">
                  <a:avLst/>
                </a:prstGeom>
                <a:solidFill>
                  <a:schemeClr val="bg1"/>
                </a:solidFill>
                <a:ln w="31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4" name="椭圆 23">
                  <a:extLst>
                    <a:ext uri="{FF2B5EF4-FFF2-40B4-BE49-F238E27FC236}">
                      <a16:creationId xmlns="" xmlns:a16="http://schemas.microsoft.com/office/drawing/2014/main" id="{E3F1454C-A86A-439E-B06D-E1295A90D7E6}"/>
                    </a:ext>
                  </a:extLst>
                </p:cNvPr>
                <p:cNvSpPr/>
                <p:nvPr/>
              </p:nvSpPr>
              <p:spPr>
                <a:xfrm>
                  <a:off x="4121508" y="4334830"/>
                  <a:ext cx="636617" cy="63661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kern="0">
                      <a:solidFill>
                        <a:prstClr val="black"/>
                      </a:solidFill>
                    </a:rPr>
                    <a:t>1</a:t>
                  </a:r>
                  <a:endParaRPr lang="en-US" altLang="zh-CN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" name="文本框 17">
                <a:extLst>
                  <a:ext uri="{FF2B5EF4-FFF2-40B4-BE49-F238E27FC236}">
                    <a16:creationId xmlns="" xmlns:a16="http://schemas.microsoft.com/office/drawing/2014/main" id="{46A0759B-7478-441E-8E18-F93A4D0D58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1824" y="4245857"/>
                <a:ext cx="2003629" cy="67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4968C6CC-6AE3-47DB-92FA-5028C98180D7}"/>
                </a:ext>
              </a:extLst>
            </p:cNvPr>
            <p:cNvGrpSpPr/>
            <p:nvPr/>
          </p:nvGrpSpPr>
          <p:grpSpPr>
            <a:xfrm>
              <a:off x="8266364" y="2452735"/>
              <a:ext cx="2792269" cy="720080"/>
              <a:chOff x="3723184" y="4221088"/>
              <a:chExt cx="2792269" cy="72008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DB6BFA82-39FD-4752-A172-1C1268F23841}"/>
                  </a:ext>
                </a:extLst>
              </p:cNvPr>
              <p:cNvGrpSpPr/>
              <p:nvPr/>
            </p:nvGrpSpPr>
            <p:grpSpPr>
              <a:xfrm>
                <a:off x="3723184" y="4221088"/>
                <a:ext cx="720080" cy="720080"/>
                <a:chOff x="4007768" y="4221088"/>
                <a:chExt cx="864096" cy="864096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="" xmlns:a16="http://schemas.microsoft.com/office/drawing/2014/main" id="{D44535EF-1FB5-4EE3-8366-3C60C9326CC9}"/>
                    </a:ext>
                  </a:extLst>
                </p:cNvPr>
                <p:cNvCxnSpPr/>
                <p:nvPr/>
              </p:nvCxnSpPr>
              <p:spPr>
                <a:xfrm flipH="1">
                  <a:off x="4007768" y="4221088"/>
                  <a:ext cx="864096" cy="864096"/>
                </a:xfrm>
                <a:prstGeom prst="line">
                  <a:avLst/>
                </a:prstGeom>
                <a:solidFill>
                  <a:schemeClr val="bg1"/>
                </a:solidFill>
                <a:ln w="31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0" name="椭圆 19">
                  <a:extLst>
                    <a:ext uri="{FF2B5EF4-FFF2-40B4-BE49-F238E27FC236}">
                      <a16:creationId xmlns="" xmlns:a16="http://schemas.microsoft.com/office/drawing/2014/main" id="{CF202DA8-E9DA-4667-8801-23F6272DB0D6}"/>
                    </a:ext>
                  </a:extLst>
                </p:cNvPr>
                <p:cNvSpPr/>
                <p:nvPr/>
              </p:nvSpPr>
              <p:spPr>
                <a:xfrm>
                  <a:off x="4121508" y="4334830"/>
                  <a:ext cx="636617" cy="63661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kern="0">
                      <a:solidFill>
                        <a:prstClr val="black"/>
                      </a:solidFill>
                    </a:rPr>
                    <a:t>２</a:t>
                  </a:r>
                  <a:endParaRPr lang="zh-CN" alt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8" name="文本框 22">
                <a:extLst>
                  <a:ext uri="{FF2B5EF4-FFF2-40B4-BE49-F238E27FC236}">
                    <a16:creationId xmlns="" xmlns:a16="http://schemas.microsoft.com/office/drawing/2014/main" id="{49AA675F-1F8C-4C61-B397-AD54BA928C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1824" y="4245857"/>
                <a:ext cx="2003629" cy="67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06726D56-C09A-4B10-8482-4EB6244E8594}"/>
                </a:ext>
              </a:extLst>
            </p:cNvPr>
            <p:cNvGrpSpPr/>
            <p:nvPr/>
          </p:nvGrpSpPr>
          <p:grpSpPr>
            <a:xfrm>
              <a:off x="1099868" y="3748879"/>
              <a:ext cx="2792269" cy="720080"/>
              <a:chOff x="3723184" y="4221088"/>
              <a:chExt cx="2792269" cy="720080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433956F9-95DD-44E4-AEF2-F5DA7F7C92C8}"/>
                  </a:ext>
                </a:extLst>
              </p:cNvPr>
              <p:cNvGrpSpPr/>
              <p:nvPr/>
            </p:nvGrpSpPr>
            <p:grpSpPr>
              <a:xfrm>
                <a:off x="3723184" y="4221088"/>
                <a:ext cx="720080" cy="720080"/>
                <a:chOff x="4007768" y="4221088"/>
                <a:chExt cx="864096" cy="864096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="" xmlns:a16="http://schemas.microsoft.com/office/drawing/2014/main" id="{270D1BAF-A9AB-4843-887C-ADB3F61E359E}"/>
                    </a:ext>
                  </a:extLst>
                </p:cNvPr>
                <p:cNvCxnSpPr/>
                <p:nvPr/>
              </p:nvCxnSpPr>
              <p:spPr>
                <a:xfrm flipH="1">
                  <a:off x="4007768" y="4221088"/>
                  <a:ext cx="864096" cy="864096"/>
                </a:xfrm>
                <a:prstGeom prst="line">
                  <a:avLst/>
                </a:prstGeom>
                <a:solidFill>
                  <a:schemeClr val="bg1"/>
                </a:solidFill>
                <a:ln w="31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6" name="椭圆 15">
                  <a:extLst>
                    <a:ext uri="{FF2B5EF4-FFF2-40B4-BE49-F238E27FC236}">
                      <a16:creationId xmlns="" xmlns:a16="http://schemas.microsoft.com/office/drawing/2014/main" id="{975783EA-AC3F-4881-9C4F-D1A1DA3A2082}"/>
                    </a:ext>
                  </a:extLst>
                </p:cNvPr>
                <p:cNvSpPr/>
                <p:nvPr/>
              </p:nvSpPr>
              <p:spPr>
                <a:xfrm>
                  <a:off x="4121508" y="4334830"/>
                  <a:ext cx="636617" cy="63661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kern="0">
                      <a:solidFill>
                        <a:prstClr val="black"/>
                      </a:solidFill>
                    </a:rPr>
                    <a:t>3</a:t>
                  </a:r>
                </a:p>
              </p:txBody>
            </p:sp>
          </p:grpSp>
          <p:sp>
            <p:nvSpPr>
              <p:cNvPr id="14" name="文本框 27">
                <a:extLst>
                  <a:ext uri="{FF2B5EF4-FFF2-40B4-BE49-F238E27FC236}">
                    <a16:creationId xmlns="" xmlns:a16="http://schemas.microsoft.com/office/drawing/2014/main" id="{484025C5-AFDD-4E48-8B7B-D6084DDCB9B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1824" y="4245857"/>
                <a:ext cx="2003629" cy="67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B712D00B-D98E-407E-9B86-6872688D9B9C}"/>
                </a:ext>
              </a:extLst>
            </p:cNvPr>
            <p:cNvGrpSpPr/>
            <p:nvPr/>
          </p:nvGrpSpPr>
          <p:grpSpPr>
            <a:xfrm>
              <a:off x="8266364" y="3748879"/>
              <a:ext cx="2792269" cy="720080"/>
              <a:chOff x="3723184" y="4221088"/>
              <a:chExt cx="2792269" cy="72008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E3BF01C8-8CF4-499D-AC94-E0AE306D624D}"/>
                  </a:ext>
                </a:extLst>
              </p:cNvPr>
              <p:cNvGrpSpPr/>
              <p:nvPr/>
            </p:nvGrpSpPr>
            <p:grpSpPr>
              <a:xfrm>
                <a:off x="3723184" y="4221088"/>
                <a:ext cx="720080" cy="720080"/>
                <a:chOff x="4007768" y="4221088"/>
                <a:chExt cx="864096" cy="864096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="" xmlns:a16="http://schemas.microsoft.com/office/drawing/2014/main" id="{6723CBF9-4BA9-48E2-834F-7B4CACCB5004}"/>
                    </a:ext>
                  </a:extLst>
                </p:cNvPr>
                <p:cNvCxnSpPr/>
                <p:nvPr/>
              </p:nvCxnSpPr>
              <p:spPr>
                <a:xfrm flipH="1">
                  <a:off x="4007768" y="4221088"/>
                  <a:ext cx="864096" cy="864096"/>
                </a:xfrm>
                <a:prstGeom prst="line">
                  <a:avLst/>
                </a:prstGeom>
                <a:solidFill>
                  <a:schemeClr val="bg1"/>
                </a:solidFill>
                <a:ln w="31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" name="椭圆 11">
                  <a:extLst>
                    <a:ext uri="{FF2B5EF4-FFF2-40B4-BE49-F238E27FC236}">
                      <a16:creationId xmlns="" xmlns:a16="http://schemas.microsoft.com/office/drawing/2014/main" id="{CE7C2D0E-7EB2-4B45-A460-4D444A2EA4CD}"/>
                    </a:ext>
                  </a:extLst>
                </p:cNvPr>
                <p:cNvSpPr/>
                <p:nvPr/>
              </p:nvSpPr>
              <p:spPr>
                <a:xfrm>
                  <a:off x="4121508" y="4334830"/>
                  <a:ext cx="636617" cy="63661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kern="0">
                      <a:solidFill>
                        <a:prstClr val="black"/>
                      </a:solidFill>
                    </a:rPr>
                    <a:t>4</a:t>
                  </a:r>
                </a:p>
              </p:txBody>
            </p:sp>
          </p:grpSp>
          <p:sp>
            <p:nvSpPr>
              <p:cNvPr id="10" name="文本框 32">
                <a:extLst>
                  <a:ext uri="{FF2B5EF4-FFF2-40B4-BE49-F238E27FC236}">
                    <a16:creationId xmlns="" xmlns:a16="http://schemas.microsoft.com/office/drawing/2014/main" id="{C42C9F7E-C4C6-4E9D-9A4C-F81817298E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1824" y="4245857"/>
                <a:ext cx="2003629" cy="67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此部分内容作为文字排版占位显示（建议使用主题字体）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844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5460" y="1518633"/>
            <a:ext cx="3597616" cy="2698531"/>
            <a:chOff x="1415460" y="1518633"/>
            <a:chExt cx="3597616" cy="2698531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2163603" y="3203083"/>
              <a:ext cx="936180" cy="808096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757299" y="2055239"/>
              <a:ext cx="936180" cy="1955940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350996" y="2342775"/>
              <a:ext cx="936180" cy="1668404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3944694" y="1741079"/>
              <a:ext cx="936180" cy="227010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TextBox 6"/>
            <p:cNvSpPr txBox="1">
              <a:spLocks/>
            </p:cNvSpPr>
            <p:nvPr/>
          </p:nvSpPr>
          <p:spPr bwMode="auto">
            <a:xfrm>
              <a:off x="2503073" y="2959997"/>
              <a:ext cx="24646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</a:t>
              </a:r>
            </a:p>
          </p:txBody>
        </p:sp>
        <p:sp>
          <p:nvSpPr>
            <p:cNvPr id="9" name="TextBox 7"/>
            <p:cNvSpPr txBox="1">
              <a:spLocks/>
            </p:cNvSpPr>
            <p:nvPr/>
          </p:nvSpPr>
          <p:spPr bwMode="auto">
            <a:xfrm>
              <a:off x="3103666" y="1847708"/>
              <a:ext cx="24886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60</a:t>
              </a:r>
            </a:p>
          </p:txBody>
        </p:sp>
        <p:sp>
          <p:nvSpPr>
            <p:cNvPr id="10" name="TextBox 8"/>
            <p:cNvSpPr txBox="1">
              <a:spLocks/>
            </p:cNvSpPr>
            <p:nvPr/>
          </p:nvSpPr>
          <p:spPr bwMode="auto">
            <a:xfrm>
              <a:off x="3695254" y="2071722"/>
              <a:ext cx="24766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50</a:t>
              </a:r>
            </a:p>
          </p:txBody>
        </p:sp>
        <p:sp>
          <p:nvSpPr>
            <p:cNvPr id="11" name="TextBox 9"/>
            <p:cNvSpPr txBox="1">
              <a:spLocks/>
            </p:cNvSpPr>
            <p:nvPr/>
          </p:nvSpPr>
          <p:spPr bwMode="auto">
            <a:xfrm>
              <a:off x="4305783" y="1518633"/>
              <a:ext cx="21400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</a:t>
              </a:r>
            </a:p>
          </p:txBody>
        </p:sp>
        <p:sp>
          <p:nvSpPr>
            <p:cNvPr id="12" name="Freeform: Shape 10"/>
            <p:cNvSpPr>
              <a:spLocks/>
            </p:cNvSpPr>
            <p:nvPr/>
          </p:nvSpPr>
          <p:spPr bwMode="auto">
            <a:xfrm>
              <a:off x="1547665" y="2702997"/>
              <a:ext cx="936180" cy="130818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TextBox 11"/>
            <p:cNvSpPr txBox="1">
              <a:spLocks/>
            </p:cNvSpPr>
            <p:nvPr/>
          </p:nvSpPr>
          <p:spPr bwMode="auto">
            <a:xfrm>
              <a:off x="1896130" y="2458628"/>
              <a:ext cx="239248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40</a:t>
              </a:r>
            </a:p>
          </p:txBody>
        </p:sp>
        <p:grpSp>
          <p:nvGrpSpPr>
            <p:cNvPr id="14" name="Group 12"/>
            <p:cNvGrpSpPr/>
            <p:nvPr/>
          </p:nvGrpSpPr>
          <p:grpSpPr>
            <a:xfrm>
              <a:off x="1415460" y="3995195"/>
              <a:ext cx="3597616" cy="221969"/>
              <a:chOff x="1577340" y="5242962"/>
              <a:chExt cx="6195060" cy="295958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30" name="Rectangle: Rounded Corners 13"/>
              <p:cNvSpPr/>
              <p:nvPr/>
            </p:nvSpPr>
            <p:spPr>
              <a:xfrm>
                <a:off x="1577340" y="5242962"/>
                <a:ext cx="6195060" cy="2959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TextBox 14"/>
              <p:cNvSpPr txBox="1">
                <a:spLocks/>
              </p:cNvSpPr>
              <p:nvPr/>
            </p:nvSpPr>
            <p:spPr bwMode="auto">
              <a:xfrm>
                <a:off x="648297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>
                    <a:solidFill>
                      <a:schemeClr val="bg1"/>
                    </a:solidFill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32" name="TextBox 15"/>
              <p:cNvSpPr txBox="1">
                <a:spLocks/>
              </p:cNvSpPr>
              <p:nvPr/>
            </p:nvSpPr>
            <p:spPr bwMode="auto">
              <a:xfrm>
                <a:off x="546063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>
                    <a:solidFill>
                      <a:schemeClr val="bg1"/>
                    </a:solidFill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33" name="TextBox 16"/>
              <p:cNvSpPr txBox="1">
                <a:spLocks/>
              </p:cNvSpPr>
              <p:nvPr/>
            </p:nvSpPr>
            <p:spPr bwMode="auto">
              <a:xfrm>
                <a:off x="443828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>
                    <a:solidFill>
                      <a:schemeClr val="bg1"/>
                    </a:solidFill>
                    <a:cs typeface="+mn-ea"/>
                    <a:sym typeface="+mn-lt"/>
                  </a:rPr>
                  <a:t>2012</a:t>
                </a:r>
              </a:p>
            </p:txBody>
          </p:sp>
          <p:sp>
            <p:nvSpPr>
              <p:cNvPr id="34" name="TextBox 17"/>
              <p:cNvSpPr txBox="1">
                <a:spLocks/>
              </p:cNvSpPr>
              <p:nvPr/>
            </p:nvSpPr>
            <p:spPr bwMode="auto">
              <a:xfrm>
                <a:off x="341594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>
                    <a:solidFill>
                      <a:schemeClr val="bg1"/>
                    </a:solidFill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35" name="TextBox 18"/>
              <p:cNvSpPr txBox="1">
                <a:spLocks/>
              </p:cNvSpPr>
              <p:nvPr/>
            </p:nvSpPr>
            <p:spPr bwMode="auto">
              <a:xfrm>
                <a:off x="2355311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>
                    <a:solidFill>
                      <a:schemeClr val="bg1"/>
                    </a:solidFill>
                    <a:cs typeface="+mn-ea"/>
                    <a:sym typeface="+mn-lt"/>
                  </a:rPr>
                  <a:t>2008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693488" y="1673610"/>
            <a:ext cx="2172879" cy="755243"/>
            <a:chOff x="5693488" y="1673610"/>
            <a:chExt cx="2172879" cy="755243"/>
          </a:xfrm>
        </p:grpSpPr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5693488" y="1782115"/>
              <a:ext cx="318364" cy="31836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0" name="Straight Connector 48"/>
            <p:cNvCxnSpPr/>
            <p:nvPr/>
          </p:nvCxnSpPr>
          <p:spPr>
            <a:xfrm>
              <a:off x="5971843" y="2009579"/>
              <a:ext cx="1813225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31"/>
            <p:cNvGrpSpPr/>
            <p:nvPr/>
          </p:nvGrpSpPr>
          <p:grpSpPr>
            <a:xfrm>
              <a:off x="6011853" y="1673610"/>
              <a:ext cx="1854514" cy="755243"/>
              <a:chOff x="1197898" y="2503545"/>
              <a:chExt cx="2198693" cy="1006991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33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693488" y="2582375"/>
            <a:ext cx="2172879" cy="755243"/>
            <a:chOff x="5693488" y="2582375"/>
            <a:chExt cx="2172879" cy="755243"/>
          </a:xfrm>
        </p:grpSpPr>
        <p:sp>
          <p:nvSpPr>
            <p:cNvPr id="16" name="Freeform: Shape 39"/>
            <p:cNvSpPr>
              <a:spLocks/>
            </p:cNvSpPr>
            <p:nvPr/>
          </p:nvSpPr>
          <p:spPr bwMode="auto">
            <a:xfrm>
              <a:off x="5693488" y="2678367"/>
              <a:ext cx="318364" cy="31836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9" name="Straight Connector 44"/>
            <p:cNvCxnSpPr/>
            <p:nvPr/>
          </p:nvCxnSpPr>
          <p:spPr>
            <a:xfrm>
              <a:off x="5971843" y="2911664"/>
              <a:ext cx="1813225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36"/>
            <p:cNvGrpSpPr/>
            <p:nvPr/>
          </p:nvGrpSpPr>
          <p:grpSpPr>
            <a:xfrm>
              <a:off x="6011853" y="2582375"/>
              <a:ext cx="1854514" cy="755243"/>
              <a:chOff x="1197898" y="2503545"/>
              <a:chExt cx="2198693" cy="1006991"/>
            </a:xfrm>
          </p:grpSpPr>
          <p:sp>
            <p:nvSpPr>
              <p:cNvPr id="26" name="TextBox 38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45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693488" y="3465578"/>
            <a:ext cx="2172879" cy="755243"/>
            <a:chOff x="5693488" y="3465578"/>
            <a:chExt cx="2172879" cy="755243"/>
          </a:xfrm>
        </p:grpSpPr>
        <p:cxnSp>
          <p:nvCxnSpPr>
            <p:cNvPr id="15" name="Straight Connector 37"/>
            <p:cNvCxnSpPr/>
            <p:nvPr/>
          </p:nvCxnSpPr>
          <p:spPr>
            <a:xfrm>
              <a:off x="5971843" y="3813888"/>
              <a:ext cx="1813225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41"/>
            <p:cNvSpPr>
              <a:spLocks/>
            </p:cNvSpPr>
            <p:nvPr/>
          </p:nvSpPr>
          <p:spPr bwMode="auto">
            <a:xfrm>
              <a:off x="5693488" y="3543858"/>
              <a:ext cx="318364" cy="31836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49"/>
            <p:cNvGrpSpPr/>
            <p:nvPr/>
          </p:nvGrpSpPr>
          <p:grpSpPr>
            <a:xfrm>
              <a:off x="6011853" y="3465578"/>
              <a:ext cx="1854514" cy="755243"/>
              <a:chOff x="1197898" y="2503545"/>
              <a:chExt cx="2198693" cy="1006991"/>
            </a:xfrm>
          </p:grpSpPr>
          <p:sp>
            <p:nvSpPr>
              <p:cNvPr id="24" name="TextBox 5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52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547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39826" y="1875854"/>
            <a:ext cx="7853509" cy="137161"/>
            <a:chOff x="639826" y="1875854"/>
            <a:chExt cx="7853509" cy="13716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39826" y="1944434"/>
              <a:ext cx="815246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678089" y="1944434"/>
              <a:ext cx="815246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232348" y="1944434"/>
              <a:ext cx="1067640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455218" y="1944434"/>
              <a:ext cx="106764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 bwMode="auto">
            <a:xfrm rot="16200000" flipH="1" flipV="1">
              <a:off x="7531893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4239" y="1468930"/>
            <a:ext cx="6896927" cy="438581"/>
            <a:chOff x="1114239" y="1468930"/>
            <a:chExt cx="6896927" cy="438581"/>
          </a:xfrm>
        </p:grpSpPr>
        <p:sp>
          <p:nvSpPr>
            <p:cNvPr id="17" name="TextBox 16"/>
            <p:cNvSpPr txBox="1"/>
            <p:nvPr/>
          </p:nvSpPr>
          <p:spPr>
            <a:xfrm>
              <a:off x="111423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>
                  <a:solidFill>
                    <a:schemeClr val="accent1"/>
                  </a:solidFill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2934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>
                  <a:solidFill>
                    <a:schemeClr val="accent2"/>
                  </a:solidFill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3669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accent3"/>
                  </a:solidFill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59568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>
                  <a:solidFill>
                    <a:schemeClr val="accent4"/>
                  </a:solidFill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66916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>
                  <a:solidFill>
                    <a:schemeClr val="accent5"/>
                  </a:solidFill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8978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>
                  <a:solidFill>
                    <a:schemeClr val="accent6"/>
                  </a:solidFill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13993" y="2022032"/>
            <a:ext cx="6697414" cy="1313732"/>
            <a:chOff x="1213993" y="2022032"/>
            <a:chExt cx="6697414" cy="131373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/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sosceles Triangle 27"/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osceles Triangle 29"/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6377604" y="2022032"/>
              <a:ext cx="0" cy="71723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sosceles Triangle 31"/>
            <p:cNvSpPr/>
            <p:nvPr/>
          </p:nvSpPr>
          <p:spPr bwMode="auto">
            <a:xfrm>
              <a:off x="6066670" y="2713898"/>
              <a:ext cx="621866" cy="621866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00473" y="2022032"/>
              <a:ext cx="0" cy="71723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Isosceles Triangle 33"/>
            <p:cNvSpPr/>
            <p:nvPr/>
          </p:nvSpPr>
          <p:spPr bwMode="auto">
            <a:xfrm>
              <a:off x="7289541" y="2713898"/>
              <a:ext cx="621866" cy="621866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43"/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44"/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45"/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Group 47"/>
          <p:cNvGrpSpPr/>
          <p:nvPr/>
        </p:nvGrpSpPr>
        <p:grpSpPr>
          <a:xfrm>
            <a:off x="912691" y="3504794"/>
            <a:ext cx="1224471" cy="698196"/>
            <a:chOff x="5045337" y="3990374"/>
            <a:chExt cx="2065993" cy="930928"/>
          </a:xfrm>
        </p:grpSpPr>
        <p:sp>
          <p:nvSpPr>
            <p:cNvPr id="57" name="TextBox 48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8" name="TextBox 49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2" name="Group 50"/>
          <p:cNvGrpSpPr/>
          <p:nvPr/>
        </p:nvGrpSpPr>
        <p:grpSpPr>
          <a:xfrm>
            <a:off x="2137162" y="3504794"/>
            <a:ext cx="1224471" cy="698196"/>
            <a:chOff x="5045337" y="3990374"/>
            <a:chExt cx="2065993" cy="930928"/>
          </a:xfrm>
        </p:grpSpPr>
        <p:sp>
          <p:nvSpPr>
            <p:cNvPr id="55" name="TextBox 51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6" name="TextBox 52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3" name="Group 53"/>
          <p:cNvGrpSpPr/>
          <p:nvPr/>
        </p:nvGrpSpPr>
        <p:grpSpPr>
          <a:xfrm>
            <a:off x="3340890" y="3504794"/>
            <a:ext cx="1224471" cy="698196"/>
            <a:chOff x="5045337" y="3990374"/>
            <a:chExt cx="2065993" cy="930928"/>
          </a:xfrm>
        </p:grpSpPr>
        <p:sp>
          <p:nvSpPr>
            <p:cNvPr id="53" name="TextBox 54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4" name="TextBox 55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4" name="Group 56"/>
          <p:cNvGrpSpPr/>
          <p:nvPr/>
        </p:nvGrpSpPr>
        <p:grpSpPr>
          <a:xfrm>
            <a:off x="4572949" y="3504794"/>
            <a:ext cx="1224471" cy="698196"/>
            <a:chOff x="5045337" y="3990374"/>
            <a:chExt cx="2065993" cy="930928"/>
          </a:xfrm>
        </p:grpSpPr>
        <p:sp>
          <p:nvSpPr>
            <p:cNvPr id="51" name="TextBox 57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2" name="TextBox 58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5" name="Group 59"/>
          <p:cNvGrpSpPr/>
          <p:nvPr/>
        </p:nvGrpSpPr>
        <p:grpSpPr>
          <a:xfrm>
            <a:off x="5781447" y="3504794"/>
            <a:ext cx="1224471" cy="698196"/>
            <a:chOff x="5045337" y="3990374"/>
            <a:chExt cx="2065993" cy="930928"/>
          </a:xfrm>
        </p:grpSpPr>
        <p:sp>
          <p:nvSpPr>
            <p:cNvPr id="49" name="TextBox 60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0" name="TextBox 61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6" name="Group 62"/>
          <p:cNvGrpSpPr/>
          <p:nvPr/>
        </p:nvGrpSpPr>
        <p:grpSpPr>
          <a:xfrm>
            <a:off x="6988238" y="3504794"/>
            <a:ext cx="1224471" cy="698196"/>
            <a:chOff x="5045337" y="3990374"/>
            <a:chExt cx="2065993" cy="930928"/>
          </a:xfrm>
        </p:grpSpPr>
        <p:sp>
          <p:nvSpPr>
            <p:cNvPr id="47" name="TextBox 63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64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988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015204" y="1217984"/>
            <a:ext cx="3113593" cy="2707532"/>
            <a:chOff x="657949" y="1626853"/>
            <a:chExt cx="4151457" cy="3610043"/>
          </a:xfrm>
        </p:grpSpPr>
        <p:grpSp>
          <p:nvGrpSpPr>
            <p:cNvPr id="32" name="Group 2"/>
            <p:cNvGrpSpPr/>
            <p:nvPr/>
          </p:nvGrpSpPr>
          <p:grpSpPr>
            <a:xfrm>
              <a:off x="1389463" y="1626853"/>
              <a:ext cx="1316724" cy="1462095"/>
              <a:chOff x="1389463" y="1569703"/>
              <a:chExt cx="1316724" cy="1462095"/>
            </a:xfrm>
          </p:grpSpPr>
          <p:grpSp>
            <p:nvGrpSpPr>
              <p:cNvPr id="59" name="Group 29"/>
              <p:cNvGrpSpPr/>
              <p:nvPr/>
            </p:nvGrpSpPr>
            <p:grpSpPr>
              <a:xfrm>
                <a:off x="1389463" y="1569703"/>
                <a:ext cx="1316724" cy="1462095"/>
                <a:chOff x="1044013" y="942906"/>
                <a:chExt cx="1316724" cy="1462095"/>
              </a:xfrm>
              <a:solidFill>
                <a:schemeClr val="accent1"/>
              </a:solidFill>
            </p:grpSpPr>
            <p:sp>
              <p:nvSpPr>
                <p:cNvPr id="61" name="Freeform: Shape 31"/>
                <p:cNvSpPr>
                  <a:spLocks/>
                </p:cNvSpPr>
                <p:nvPr/>
              </p:nvSpPr>
              <p:spPr bwMode="auto">
                <a:xfrm>
                  <a:off x="1235045" y="942906"/>
                  <a:ext cx="872225" cy="944911"/>
                </a:xfrm>
                <a:custGeom>
                  <a:avLst/>
                  <a:gdLst>
                    <a:gd name="T0" fmla="*/ 1038 w 4126"/>
                    <a:gd name="T1" fmla="*/ 4471 h 4472"/>
                    <a:gd name="T2" fmla="*/ 1038 w 4126"/>
                    <a:gd name="T3" fmla="*/ 4471 h 4472"/>
                    <a:gd name="T4" fmla="*/ 532 w 4126"/>
                    <a:gd name="T5" fmla="*/ 3593 h 4472"/>
                    <a:gd name="T6" fmla="*/ 319 w 4126"/>
                    <a:gd name="T7" fmla="*/ 3699 h 4472"/>
                    <a:gd name="T8" fmla="*/ 26 w 4126"/>
                    <a:gd name="T9" fmla="*/ 3486 h 4472"/>
                    <a:gd name="T10" fmla="*/ 452 w 4126"/>
                    <a:gd name="T11" fmla="*/ 265 h 4472"/>
                    <a:gd name="T12" fmla="*/ 798 w 4126"/>
                    <a:gd name="T13" fmla="*/ 52 h 4472"/>
                    <a:gd name="T14" fmla="*/ 3779 w 4126"/>
                    <a:gd name="T15" fmla="*/ 1303 h 4472"/>
                    <a:gd name="T16" fmla="*/ 3832 w 4126"/>
                    <a:gd name="T17" fmla="*/ 1677 h 4472"/>
                    <a:gd name="T18" fmla="*/ 3619 w 4126"/>
                    <a:gd name="T19" fmla="*/ 1809 h 4472"/>
                    <a:gd name="T20" fmla="*/ 4125 w 4126"/>
                    <a:gd name="T21" fmla="*/ 2687 h 4472"/>
                    <a:gd name="T22" fmla="*/ 1038 w 4126"/>
                    <a:gd name="T23" fmla="*/ 4471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1038" y="4471"/>
                      </a:moveTo>
                      <a:lnTo>
                        <a:pt x="1038" y="4471"/>
                      </a:lnTo>
                      <a:cubicBezTo>
                        <a:pt x="532" y="3593"/>
                        <a:pt x="532" y="3593"/>
                        <a:pt x="532" y="3593"/>
                      </a:cubicBezTo>
                      <a:cubicBezTo>
                        <a:pt x="319" y="3699"/>
                        <a:pt x="319" y="3699"/>
                        <a:pt x="319" y="3699"/>
                      </a:cubicBezTo>
                      <a:cubicBezTo>
                        <a:pt x="159" y="3806"/>
                        <a:pt x="0" y="3672"/>
                        <a:pt x="26" y="3486"/>
                      </a:cubicBezTo>
                      <a:cubicBezTo>
                        <a:pt x="452" y="265"/>
                        <a:pt x="452" y="265"/>
                        <a:pt x="452" y="265"/>
                      </a:cubicBezTo>
                      <a:cubicBezTo>
                        <a:pt x="478" y="80"/>
                        <a:pt x="611" y="0"/>
                        <a:pt x="798" y="52"/>
                      </a:cubicBezTo>
                      <a:cubicBezTo>
                        <a:pt x="3779" y="1303"/>
                        <a:pt x="3779" y="1303"/>
                        <a:pt x="3779" y="1303"/>
                      </a:cubicBezTo>
                      <a:cubicBezTo>
                        <a:pt x="3965" y="1384"/>
                        <a:pt x="3991" y="1596"/>
                        <a:pt x="3832" y="1677"/>
                      </a:cubicBezTo>
                      <a:cubicBezTo>
                        <a:pt x="3619" y="1809"/>
                        <a:pt x="3619" y="1809"/>
                        <a:pt x="3619" y="1809"/>
                      </a:cubicBezTo>
                      <a:cubicBezTo>
                        <a:pt x="4125" y="2687"/>
                        <a:pt x="4125" y="2687"/>
                        <a:pt x="4125" y="2687"/>
                      </a:cubicBezTo>
                      <a:cubicBezTo>
                        <a:pt x="3087" y="3273"/>
                        <a:pt x="2075" y="3858"/>
                        <a:pt x="1038" y="447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32"/>
                <p:cNvSpPr>
                  <a:spLocks/>
                </p:cNvSpPr>
                <p:nvPr/>
              </p:nvSpPr>
              <p:spPr bwMode="auto">
                <a:xfrm>
                  <a:off x="1044013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3593 h 5776"/>
                    <a:gd name="T2" fmla="*/ 6229 w 6230"/>
                    <a:gd name="T3" fmla="*/ 0 h 5776"/>
                    <a:gd name="T4" fmla="*/ 6229 w 6230"/>
                    <a:gd name="T5" fmla="*/ 4338 h 5776"/>
                    <a:gd name="T6" fmla="*/ 3780 w 6230"/>
                    <a:gd name="T7" fmla="*/ 5775 h 5776"/>
                    <a:gd name="T8" fmla="*/ 0 w 6230"/>
                    <a:gd name="T9" fmla="*/ 3593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3593"/>
                      </a:moveTo>
                      <a:lnTo>
                        <a:pt x="6229" y="0"/>
                      </a:lnTo>
                      <a:lnTo>
                        <a:pt x="6229" y="4338"/>
                      </a:lnTo>
                      <a:lnTo>
                        <a:pt x="3780" y="5775"/>
                      </a:lnTo>
                      <a:lnTo>
                        <a:pt x="0" y="35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Rectangle 30"/>
              <p:cNvSpPr/>
              <p:nvPr/>
            </p:nvSpPr>
            <p:spPr>
              <a:xfrm>
                <a:off x="1802796" y="225134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3" name="Group 3"/>
            <p:cNvGrpSpPr/>
            <p:nvPr/>
          </p:nvGrpSpPr>
          <p:grpSpPr>
            <a:xfrm>
              <a:off x="657949" y="2672405"/>
              <a:ext cx="1502165" cy="1518939"/>
              <a:chOff x="657949" y="2615255"/>
              <a:chExt cx="1502165" cy="1518939"/>
            </a:xfrm>
          </p:grpSpPr>
          <p:grpSp>
            <p:nvGrpSpPr>
              <p:cNvPr id="55" name="Group 25"/>
              <p:cNvGrpSpPr/>
              <p:nvPr/>
            </p:nvGrpSpPr>
            <p:grpSpPr>
              <a:xfrm>
                <a:off x="657949" y="2615255"/>
                <a:ext cx="1502165" cy="1518939"/>
                <a:chOff x="657949" y="2615255"/>
                <a:chExt cx="1502165" cy="1518939"/>
              </a:xfrm>
            </p:grpSpPr>
            <p:sp>
              <p:nvSpPr>
                <p:cNvPr id="57" name="Freeform: Shape 27"/>
                <p:cNvSpPr>
                  <a:spLocks/>
                </p:cNvSpPr>
                <p:nvPr/>
              </p:nvSpPr>
              <p:spPr bwMode="auto">
                <a:xfrm>
                  <a:off x="657949" y="2891087"/>
                  <a:ext cx="861043" cy="967275"/>
                </a:xfrm>
                <a:custGeom>
                  <a:avLst/>
                  <a:gdLst>
                    <a:gd name="T0" fmla="*/ 4072 w 4073"/>
                    <a:gd name="T1" fmla="*/ 4071 h 4578"/>
                    <a:gd name="T2" fmla="*/ 4072 w 4073"/>
                    <a:gd name="T3" fmla="*/ 4071 h 4578"/>
                    <a:gd name="T4" fmla="*/ 3061 w 4073"/>
                    <a:gd name="T5" fmla="*/ 4071 h 4578"/>
                    <a:gd name="T6" fmla="*/ 3061 w 4073"/>
                    <a:gd name="T7" fmla="*/ 4310 h 4578"/>
                    <a:gd name="T8" fmla="*/ 2714 w 4073"/>
                    <a:gd name="T9" fmla="*/ 4470 h 4578"/>
                    <a:gd name="T10" fmla="*/ 159 w 4073"/>
                    <a:gd name="T11" fmla="*/ 2500 h 4578"/>
                    <a:gd name="T12" fmla="*/ 159 w 4073"/>
                    <a:gd name="T13" fmla="*/ 2076 h 4578"/>
                    <a:gd name="T14" fmla="*/ 2714 w 4073"/>
                    <a:gd name="T15" fmla="*/ 107 h 4578"/>
                    <a:gd name="T16" fmla="*/ 3061 w 4073"/>
                    <a:gd name="T17" fmla="*/ 266 h 4578"/>
                    <a:gd name="T18" fmla="*/ 3061 w 4073"/>
                    <a:gd name="T19" fmla="*/ 505 h 4578"/>
                    <a:gd name="T20" fmla="*/ 4072 w 4073"/>
                    <a:gd name="T21" fmla="*/ 505 h 4578"/>
                    <a:gd name="T22" fmla="*/ 4072 w 4073"/>
                    <a:gd name="T23" fmla="*/ 4071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4072" y="4071"/>
                      </a:moveTo>
                      <a:lnTo>
                        <a:pt x="4072" y="4071"/>
                      </a:lnTo>
                      <a:cubicBezTo>
                        <a:pt x="3061" y="4071"/>
                        <a:pt x="3061" y="4071"/>
                        <a:pt x="3061" y="4071"/>
                      </a:cubicBezTo>
                      <a:cubicBezTo>
                        <a:pt x="3061" y="4310"/>
                        <a:pt x="3061" y="4310"/>
                        <a:pt x="3061" y="4310"/>
                      </a:cubicBezTo>
                      <a:cubicBezTo>
                        <a:pt x="3061" y="4497"/>
                        <a:pt x="2874" y="4577"/>
                        <a:pt x="2714" y="4470"/>
                      </a:cubicBezTo>
                      <a:cubicBezTo>
                        <a:pt x="159" y="2500"/>
                        <a:pt x="159" y="2500"/>
                        <a:pt x="159" y="2500"/>
                      </a:cubicBezTo>
                      <a:cubicBezTo>
                        <a:pt x="0" y="2368"/>
                        <a:pt x="0" y="2209"/>
                        <a:pt x="159" y="2076"/>
                      </a:cubicBezTo>
                      <a:cubicBezTo>
                        <a:pt x="2714" y="107"/>
                        <a:pt x="2714" y="107"/>
                        <a:pt x="2714" y="107"/>
                      </a:cubicBezTo>
                      <a:cubicBezTo>
                        <a:pt x="2874" y="0"/>
                        <a:pt x="3061" y="79"/>
                        <a:pt x="3061" y="266"/>
                      </a:cubicBezTo>
                      <a:cubicBezTo>
                        <a:pt x="3061" y="505"/>
                        <a:pt x="3061" y="505"/>
                        <a:pt x="3061" y="505"/>
                      </a:cubicBezTo>
                      <a:cubicBezTo>
                        <a:pt x="4072" y="505"/>
                        <a:pt x="4072" y="505"/>
                        <a:pt x="4072" y="505"/>
                      </a:cubicBezTo>
                      <a:cubicBezTo>
                        <a:pt x="4072" y="1703"/>
                        <a:pt x="4072" y="2874"/>
                        <a:pt x="4072" y="407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8"/>
                <p:cNvSpPr>
                  <a:spLocks/>
                </p:cNvSpPr>
                <p:nvPr/>
              </p:nvSpPr>
              <p:spPr bwMode="auto">
                <a:xfrm>
                  <a:off x="1367098" y="2615255"/>
                  <a:ext cx="793016" cy="1518939"/>
                </a:xfrm>
                <a:custGeom>
                  <a:avLst/>
                  <a:gdLst>
                    <a:gd name="T0" fmla="*/ 0 w 3754"/>
                    <a:gd name="T1" fmla="*/ 7186 h 7187"/>
                    <a:gd name="T2" fmla="*/ 0 w 3754"/>
                    <a:gd name="T3" fmla="*/ 0 h 7187"/>
                    <a:gd name="T4" fmla="*/ 3753 w 3754"/>
                    <a:gd name="T5" fmla="*/ 2183 h 7187"/>
                    <a:gd name="T6" fmla="*/ 3753 w 3754"/>
                    <a:gd name="T7" fmla="*/ 5003 h 7187"/>
                    <a:gd name="T8" fmla="*/ 0 w 3754"/>
                    <a:gd name="T9" fmla="*/ 7186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4" h="7187">
                      <a:moveTo>
                        <a:pt x="0" y="7186"/>
                      </a:moveTo>
                      <a:lnTo>
                        <a:pt x="0" y="0"/>
                      </a:lnTo>
                      <a:lnTo>
                        <a:pt x="3753" y="2183"/>
                      </a:lnTo>
                      <a:lnTo>
                        <a:pt x="3753" y="5003"/>
                      </a:lnTo>
                      <a:lnTo>
                        <a:pt x="0" y="7186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Rectangle 26"/>
              <p:cNvSpPr/>
              <p:nvPr/>
            </p:nvSpPr>
            <p:spPr>
              <a:xfrm>
                <a:off x="1298063" y="3216185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4" name="Group 4"/>
            <p:cNvGrpSpPr/>
            <p:nvPr/>
          </p:nvGrpSpPr>
          <p:grpSpPr>
            <a:xfrm>
              <a:off x="1389463" y="3774800"/>
              <a:ext cx="1316724" cy="1462096"/>
              <a:chOff x="1389463" y="3717650"/>
              <a:chExt cx="1316724" cy="1462096"/>
            </a:xfrm>
          </p:grpSpPr>
          <p:grpSp>
            <p:nvGrpSpPr>
              <p:cNvPr id="51" name="Group 21"/>
              <p:cNvGrpSpPr/>
              <p:nvPr/>
            </p:nvGrpSpPr>
            <p:grpSpPr>
              <a:xfrm>
                <a:off x="1389463" y="3717650"/>
                <a:ext cx="1316724" cy="1462096"/>
                <a:chOff x="1044013" y="3090853"/>
                <a:chExt cx="1316724" cy="1462096"/>
              </a:xfrm>
              <a:solidFill>
                <a:schemeClr val="accent5"/>
              </a:solidFill>
            </p:grpSpPr>
            <p:sp>
              <p:nvSpPr>
                <p:cNvPr id="53" name="Freeform: Shape 23"/>
                <p:cNvSpPr>
                  <a:spLocks/>
                </p:cNvSpPr>
                <p:nvPr/>
              </p:nvSpPr>
              <p:spPr bwMode="auto">
                <a:xfrm>
                  <a:off x="1235045" y="3608038"/>
                  <a:ext cx="872225" cy="944911"/>
                </a:xfrm>
                <a:custGeom>
                  <a:avLst/>
                  <a:gdLst>
                    <a:gd name="T0" fmla="*/ 4125 w 4126"/>
                    <a:gd name="T1" fmla="*/ 1784 h 4473"/>
                    <a:gd name="T2" fmla="*/ 4125 w 4126"/>
                    <a:gd name="T3" fmla="*/ 1784 h 4473"/>
                    <a:gd name="T4" fmla="*/ 3619 w 4126"/>
                    <a:gd name="T5" fmla="*/ 2662 h 4473"/>
                    <a:gd name="T6" fmla="*/ 3832 w 4126"/>
                    <a:gd name="T7" fmla="*/ 2795 h 4473"/>
                    <a:gd name="T8" fmla="*/ 3779 w 4126"/>
                    <a:gd name="T9" fmla="*/ 3168 h 4473"/>
                    <a:gd name="T10" fmla="*/ 798 w 4126"/>
                    <a:gd name="T11" fmla="*/ 4419 h 4473"/>
                    <a:gd name="T12" fmla="*/ 452 w 4126"/>
                    <a:gd name="T13" fmla="*/ 4206 h 4473"/>
                    <a:gd name="T14" fmla="*/ 26 w 4126"/>
                    <a:gd name="T15" fmla="*/ 986 h 4473"/>
                    <a:gd name="T16" fmla="*/ 319 w 4126"/>
                    <a:gd name="T17" fmla="*/ 773 h 4473"/>
                    <a:gd name="T18" fmla="*/ 532 w 4126"/>
                    <a:gd name="T19" fmla="*/ 879 h 4473"/>
                    <a:gd name="T20" fmla="*/ 1038 w 4126"/>
                    <a:gd name="T21" fmla="*/ 0 h 4473"/>
                    <a:gd name="T22" fmla="*/ 4125 w 4126"/>
                    <a:gd name="T23" fmla="*/ 1784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4125" y="1784"/>
                      </a:moveTo>
                      <a:lnTo>
                        <a:pt x="4125" y="1784"/>
                      </a:lnTo>
                      <a:cubicBezTo>
                        <a:pt x="3619" y="2662"/>
                        <a:pt x="3619" y="2662"/>
                        <a:pt x="3619" y="2662"/>
                      </a:cubicBezTo>
                      <a:cubicBezTo>
                        <a:pt x="3832" y="2795"/>
                        <a:pt x="3832" y="2795"/>
                        <a:pt x="3832" y="2795"/>
                      </a:cubicBezTo>
                      <a:cubicBezTo>
                        <a:pt x="3991" y="2875"/>
                        <a:pt x="3965" y="3088"/>
                        <a:pt x="3779" y="3168"/>
                      </a:cubicBezTo>
                      <a:cubicBezTo>
                        <a:pt x="798" y="4419"/>
                        <a:pt x="798" y="4419"/>
                        <a:pt x="798" y="4419"/>
                      </a:cubicBezTo>
                      <a:cubicBezTo>
                        <a:pt x="611" y="4472"/>
                        <a:pt x="478" y="4392"/>
                        <a:pt x="452" y="4206"/>
                      </a:cubicBezTo>
                      <a:cubicBezTo>
                        <a:pt x="26" y="986"/>
                        <a:pt x="26" y="986"/>
                        <a:pt x="26" y="986"/>
                      </a:cubicBezTo>
                      <a:cubicBezTo>
                        <a:pt x="0" y="799"/>
                        <a:pt x="159" y="666"/>
                        <a:pt x="319" y="773"/>
                      </a:cubicBezTo>
                      <a:cubicBezTo>
                        <a:pt x="532" y="879"/>
                        <a:pt x="532" y="879"/>
                        <a:pt x="532" y="879"/>
                      </a:cubicBezTo>
                      <a:cubicBezTo>
                        <a:pt x="1038" y="0"/>
                        <a:pt x="1038" y="0"/>
                        <a:pt x="1038" y="0"/>
                      </a:cubicBezTo>
                      <a:cubicBezTo>
                        <a:pt x="2075" y="613"/>
                        <a:pt x="3087" y="1199"/>
                        <a:pt x="4125" y="178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4"/>
                <p:cNvSpPr>
                  <a:spLocks/>
                </p:cNvSpPr>
                <p:nvPr/>
              </p:nvSpPr>
              <p:spPr bwMode="auto">
                <a:xfrm>
                  <a:off x="1044013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5776 h 5777"/>
                    <a:gd name="T2" fmla="*/ 0 w 6230"/>
                    <a:gd name="T3" fmla="*/ 2183 h 5777"/>
                    <a:gd name="T4" fmla="*/ 3780 w 6230"/>
                    <a:gd name="T5" fmla="*/ 0 h 5777"/>
                    <a:gd name="T6" fmla="*/ 6229 w 6230"/>
                    <a:gd name="T7" fmla="*/ 1437 h 5777"/>
                    <a:gd name="T8" fmla="*/ 6229 w 6230"/>
                    <a:gd name="T9" fmla="*/ 5776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5776"/>
                      </a:moveTo>
                      <a:lnTo>
                        <a:pt x="0" y="2183"/>
                      </a:lnTo>
                      <a:lnTo>
                        <a:pt x="3780" y="0"/>
                      </a:lnTo>
                      <a:lnTo>
                        <a:pt x="6229" y="1437"/>
                      </a:lnTo>
                      <a:lnTo>
                        <a:pt x="6229" y="577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Rectangle 22"/>
              <p:cNvSpPr/>
              <p:nvPr/>
            </p:nvSpPr>
            <p:spPr>
              <a:xfrm>
                <a:off x="1802796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5" name="Group 5"/>
            <p:cNvGrpSpPr/>
            <p:nvPr/>
          </p:nvGrpSpPr>
          <p:grpSpPr>
            <a:xfrm>
              <a:off x="2761168" y="3774800"/>
              <a:ext cx="1316724" cy="1462096"/>
              <a:chOff x="2761168" y="3717650"/>
              <a:chExt cx="1316724" cy="1462096"/>
            </a:xfrm>
          </p:grpSpPr>
          <p:grpSp>
            <p:nvGrpSpPr>
              <p:cNvPr id="47" name="Group 17"/>
              <p:cNvGrpSpPr/>
              <p:nvPr/>
            </p:nvGrpSpPr>
            <p:grpSpPr>
              <a:xfrm>
                <a:off x="2761168" y="3717650"/>
                <a:ext cx="1316724" cy="1462096"/>
                <a:chOff x="2415718" y="3090853"/>
                <a:chExt cx="1316724" cy="1462096"/>
              </a:xfrm>
              <a:solidFill>
                <a:schemeClr val="tx2"/>
              </a:solidFill>
            </p:grpSpPr>
            <p:sp>
              <p:nvSpPr>
                <p:cNvPr id="49" name="Freeform: Shape 19"/>
                <p:cNvSpPr>
                  <a:spLocks/>
                </p:cNvSpPr>
                <p:nvPr/>
              </p:nvSpPr>
              <p:spPr bwMode="auto">
                <a:xfrm>
                  <a:off x="2669185" y="3608038"/>
                  <a:ext cx="872225" cy="944911"/>
                </a:xfrm>
                <a:custGeom>
                  <a:avLst/>
                  <a:gdLst>
                    <a:gd name="T0" fmla="*/ 3087 w 4126"/>
                    <a:gd name="T1" fmla="*/ 0 h 4473"/>
                    <a:gd name="T2" fmla="*/ 3087 w 4126"/>
                    <a:gd name="T3" fmla="*/ 0 h 4473"/>
                    <a:gd name="T4" fmla="*/ 3592 w 4126"/>
                    <a:gd name="T5" fmla="*/ 879 h 4473"/>
                    <a:gd name="T6" fmla="*/ 3805 w 4126"/>
                    <a:gd name="T7" fmla="*/ 773 h 4473"/>
                    <a:gd name="T8" fmla="*/ 4098 w 4126"/>
                    <a:gd name="T9" fmla="*/ 986 h 4473"/>
                    <a:gd name="T10" fmla="*/ 3672 w 4126"/>
                    <a:gd name="T11" fmla="*/ 4206 h 4473"/>
                    <a:gd name="T12" fmla="*/ 3327 w 4126"/>
                    <a:gd name="T13" fmla="*/ 4419 h 4473"/>
                    <a:gd name="T14" fmla="*/ 346 w 4126"/>
                    <a:gd name="T15" fmla="*/ 3168 h 4473"/>
                    <a:gd name="T16" fmla="*/ 292 w 4126"/>
                    <a:gd name="T17" fmla="*/ 2795 h 4473"/>
                    <a:gd name="T18" fmla="*/ 505 w 4126"/>
                    <a:gd name="T19" fmla="*/ 2662 h 4473"/>
                    <a:gd name="T20" fmla="*/ 0 w 4126"/>
                    <a:gd name="T21" fmla="*/ 1784 h 4473"/>
                    <a:gd name="T22" fmla="*/ 3087 w 4126"/>
                    <a:gd name="T23" fmla="*/ 0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3087" y="0"/>
                      </a:moveTo>
                      <a:lnTo>
                        <a:pt x="3087" y="0"/>
                      </a:lnTo>
                      <a:cubicBezTo>
                        <a:pt x="3592" y="879"/>
                        <a:pt x="3592" y="879"/>
                        <a:pt x="3592" y="879"/>
                      </a:cubicBezTo>
                      <a:cubicBezTo>
                        <a:pt x="3805" y="773"/>
                        <a:pt x="3805" y="773"/>
                        <a:pt x="3805" y="773"/>
                      </a:cubicBezTo>
                      <a:cubicBezTo>
                        <a:pt x="3965" y="666"/>
                        <a:pt x="4125" y="799"/>
                        <a:pt x="4098" y="986"/>
                      </a:cubicBezTo>
                      <a:cubicBezTo>
                        <a:pt x="3672" y="4206"/>
                        <a:pt x="3672" y="4206"/>
                        <a:pt x="3672" y="4206"/>
                      </a:cubicBezTo>
                      <a:cubicBezTo>
                        <a:pt x="3646" y="4392"/>
                        <a:pt x="3513" y="4472"/>
                        <a:pt x="3327" y="4419"/>
                      </a:cubicBezTo>
                      <a:cubicBezTo>
                        <a:pt x="346" y="3168"/>
                        <a:pt x="346" y="3168"/>
                        <a:pt x="346" y="3168"/>
                      </a:cubicBezTo>
                      <a:cubicBezTo>
                        <a:pt x="159" y="3088"/>
                        <a:pt x="133" y="2875"/>
                        <a:pt x="292" y="2795"/>
                      </a:cubicBezTo>
                      <a:cubicBezTo>
                        <a:pt x="505" y="2662"/>
                        <a:pt x="505" y="2662"/>
                        <a:pt x="505" y="2662"/>
                      </a:cubicBezTo>
                      <a:cubicBezTo>
                        <a:pt x="0" y="1784"/>
                        <a:pt x="0" y="1784"/>
                        <a:pt x="0" y="1784"/>
                      </a:cubicBezTo>
                      <a:cubicBezTo>
                        <a:pt x="1011" y="1199"/>
                        <a:pt x="2049" y="613"/>
                        <a:pt x="3087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0"/>
                <p:cNvSpPr>
                  <a:spLocks/>
                </p:cNvSpPr>
                <p:nvPr/>
              </p:nvSpPr>
              <p:spPr bwMode="auto">
                <a:xfrm>
                  <a:off x="2415718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2183 h 5777"/>
                    <a:gd name="T2" fmla="*/ 0 w 6230"/>
                    <a:gd name="T3" fmla="*/ 5776 h 5777"/>
                    <a:gd name="T4" fmla="*/ 0 w 6230"/>
                    <a:gd name="T5" fmla="*/ 1437 h 5777"/>
                    <a:gd name="T6" fmla="*/ 2449 w 6230"/>
                    <a:gd name="T7" fmla="*/ 0 h 5777"/>
                    <a:gd name="T8" fmla="*/ 6229 w 6230"/>
                    <a:gd name="T9" fmla="*/ 2183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2183"/>
                      </a:moveTo>
                      <a:lnTo>
                        <a:pt x="0" y="5776"/>
                      </a:lnTo>
                      <a:lnTo>
                        <a:pt x="0" y="1437"/>
                      </a:lnTo>
                      <a:lnTo>
                        <a:pt x="2449" y="0"/>
                      </a:lnTo>
                      <a:lnTo>
                        <a:pt x="6229" y="2183"/>
                      </a:ln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Rectangle 18"/>
              <p:cNvSpPr/>
              <p:nvPr/>
            </p:nvSpPr>
            <p:spPr>
              <a:xfrm>
                <a:off x="2887998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6" name="Group 6"/>
            <p:cNvGrpSpPr/>
            <p:nvPr/>
          </p:nvGrpSpPr>
          <p:grpSpPr>
            <a:xfrm>
              <a:off x="3307240" y="2672405"/>
              <a:ext cx="1502166" cy="1518939"/>
              <a:chOff x="3307240" y="2615255"/>
              <a:chExt cx="1502166" cy="1518939"/>
            </a:xfrm>
          </p:grpSpPr>
          <p:grpSp>
            <p:nvGrpSpPr>
              <p:cNvPr id="43" name="Group 13"/>
              <p:cNvGrpSpPr/>
              <p:nvPr/>
            </p:nvGrpSpPr>
            <p:grpSpPr>
              <a:xfrm>
                <a:off x="3307240" y="2615255"/>
                <a:ext cx="1502166" cy="1518939"/>
                <a:chOff x="2961790" y="1988458"/>
                <a:chExt cx="1502166" cy="1518939"/>
              </a:xfrm>
              <a:solidFill>
                <a:schemeClr val="accent4"/>
              </a:solidFill>
            </p:grpSpPr>
            <p:sp>
              <p:nvSpPr>
                <p:cNvPr id="45" name="Freeform: Shape 15"/>
                <p:cNvSpPr>
                  <a:spLocks/>
                </p:cNvSpPr>
                <p:nvPr/>
              </p:nvSpPr>
              <p:spPr bwMode="auto">
                <a:xfrm>
                  <a:off x="3602913" y="2264290"/>
                  <a:ext cx="861043" cy="967275"/>
                </a:xfrm>
                <a:custGeom>
                  <a:avLst/>
                  <a:gdLst>
                    <a:gd name="T0" fmla="*/ 0 w 4073"/>
                    <a:gd name="T1" fmla="*/ 505 h 4578"/>
                    <a:gd name="T2" fmla="*/ 0 w 4073"/>
                    <a:gd name="T3" fmla="*/ 505 h 4578"/>
                    <a:gd name="T4" fmla="*/ 1011 w 4073"/>
                    <a:gd name="T5" fmla="*/ 505 h 4578"/>
                    <a:gd name="T6" fmla="*/ 1011 w 4073"/>
                    <a:gd name="T7" fmla="*/ 266 h 4578"/>
                    <a:gd name="T8" fmla="*/ 1357 w 4073"/>
                    <a:gd name="T9" fmla="*/ 107 h 4578"/>
                    <a:gd name="T10" fmla="*/ 3912 w 4073"/>
                    <a:gd name="T11" fmla="*/ 2076 h 4578"/>
                    <a:gd name="T12" fmla="*/ 3912 w 4073"/>
                    <a:gd name="T13" fmla="*/ 2500 h 4578"/>
                    <a:gd name="T14" fmla="*/ 1357 w 4073"/>
                    <a:gd name="T15" fmla="*/ 4470 h 4578"/>
                    <a:gd name="T16" fmla="*/ 1011 w 4073"/>
                    <a:gd name="T17" fmla="*/ 4310 h 4578"/>
                    <a:gd name="T18" fmla="*/ 1011 w 4073"/>
                    <a:gd name="T19" fmla="*/ 4071 h 4578"/>
                    <a:gd name="T20" fmla="*/ 0 w 4073"/>
                    <a:gd name="T21" fmla="*/ 4071 h 4578"/>
                    <a:gd name="T22" fmla="*/ 0 w 4073"/>
                    <a:gd name="T23" fmla="*/ 505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0" y="505"/>
                      </a:moveTo>
                      <a:lnTo>
                        <a:pt x="0" y="505"/>
                      </a:lnTo>
                      <a:cubicBezTo>
                        <a:pt x="1011" y="505"/>
                        <a:pt x="1011" y="505"/>
                        <a:pt x="1011" y="505"/>
                      </a:cubicBezTo>
                      <a:cubicBezTo>
                        <a:pt x="1011" y="266"/>
                        <a:pt x="1011" y="266"/>
                        <a:pt x="1011" y="266"/>
                      </a:cubicBezTo>
                      <a:cubicBezTo>
                        <a:pt x="1011" y="79"/>
                        <a:pt x="1197" y="0"/>
                        <a:pt x="1357" y="107"/>
                      </a:cubicBezTo>
                      <a:cubicBezTo>
                        <a:pt x="3912" y="2076"/>
                        <a:pt x="3912" y="2076"/>
                        <a:pt x="3912" y="2076"/>
                      </a:cubicBezTo>
                      <a:cubicBezTo>
                        <a:pt x="4072" y="2209"/>
                        <a:pt x="4072" y="2368"/>
                        <a:pt x="3912" y="2500"/>
                      </a:cubicBezTo>
                      <a:cubicBezTo>
                        <a:pt x="1357" y="4470"/>
                        <a:pt x="1357" y="4470"/>
                        <a:pt x="1357" y="4470"/>
                      </a:cubicBezTo>
                      <a:cubicBezTo>
                        <a:pt x="1197" y="4577"/>
                        <a:pt x="1011" y="4497"/>
                        <a:pt x="1011" y="4310"/>
                      </a:cubicBezTo>
                      <a:cubicBezTo>
                        <a:pt x="1011" y="4071"/>
                        <a:pt x="1011" y="4071"/>
                        <a:pt x="1011" y="4071"/>
                      </a:cubicBezTo>
                      <a:cubicBezTo>
                        <a:pt x="0" y="4071"/>
                        <a:pt x="0" y="4071"/>
                        <a:pt x="0" y="4071"/>
                      </a:cubicBezTo>
                      <a:cubicBezTo>
                        <a:pt x="0" y="2874"/>
                        <a:pt x="0" y="1703"/>
                        <a:pt x="0" y="50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16"/>
                <p:cNvSpPr>
                  <a:spLocks/>
                </p:cNvSpPr>
                <p:nvPr/>
              </p:nvSpPr>
              <p:spPr bwMode="auto">
                <a:xfrm>
                  <a:off x="2961790" y="1988458"/>
                  <a:ext cx="793016" cy="1518939"/>
                </a:xfrm>
                <a:custGeom>
                  <a:avLst/>
                  <a:gdLst>
                    <a:gd name="T0" fmla="*/ 3752 w 3753"/>
                    <a:gd name="T1" fmla="*/ 0 h 7187"/>
                    <a:gd name="T2" fmla="*/ 3752 w 3753"/>
                    <a:gd name="T3" fmla="*/ 7186 h 7187"/>
                    <a:gd name="T4" fmla="*/ 0 w 3753"/>
                    <a:gd name="T5" fmla="*/ 5003 h 7187"/>
                    <a:gd name="T6" fmla="*/ 0 w 3753"/>
                    <a:gd name="T7" fmla="*/ 2183 h 7187"/>
                    <a:gd name="T8" fmla="*/ 3752 w 3753"/>
                    <a:gd name="T9" fmla="*/ 0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3" h="7187">
                      <a:moveTo>
                        <a:pt x="3752" y="0"/>
                      </a:moveTo>
                      <a:lnTo>
                        <a:pt x="3752" y="7186"/>
                      </a:lnTo>
                      <a:lnTo>
                        <a:pt x="0" y="5003"/>
                      </a:lnTo>
                      <a:lnTo>
                        <a:pt x="0" y="2183"/>
                      </a:lnTo>
                      <a:lnTo>
                        <a:pt x="375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Rectangle 14"/>
              <p:cNvSpPr/>
              <p:nvPr/>
            </p:nvSpPr>
            <p:spPr>
              <a:xfrm>
                <a:off x="3392026" y="3155344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7" name="Group 7"/>
            <p:cNvGrpSpPr/>
            <p:nvPr/>
          </p:nvGrpSpPr>
          <p:grpSpPr>
            <a:xfrm>
              <a:off x="2761168" y="1626853"/>
              <a:ext cx="1316724" cy="1462095"/>
              <a:chOff x="2761168" y="1569703"/>
              <a:chExt cx="1316724" cy="1462095"/>
            </a:xfrm>
          </p:grpSpPr>
          <p:grpSp>
            <p:nvGrpSpPr>
              <p:cNvPr id="39" name="Group 9"/>
              <p:cNvGrpSpPr/>
              <p:nvPr/>
            </p:nvGrpSpPr>
            <p:grpSpPr>
              <a:xfrm>
                <a:off x="2761168" y="1569703"/>
                <a:ext cx="1316724" cy="1462095"/>
                <a:chOff x="2415718" y="942906"/>
                <a:chExt cx="1316724" cy="1462095"/>
              </a:xfrm>
              <a:solidFill>
                <a:schemeClr val="accent2"/>
              </a:solidFill>
            </p:grpSpPr>
            <p:sp>
              <p:nvSpPr>
                <p:cNvPr id="41" name="Freeform: Shape 11"/>
                <p:cNvSpPr>
                  <a:spLocks/>
                </p:cNvSpPr>
                <p:nvPr/>
              </p:nvSpPr>
              <p:spPr bwMode="auto">
                <a:xfrm>
                  <a:off x="2669185" y="942906"/>
                  <a:ext cx="872225" cy="944911"/>
                </a:xfrm>
                <a:custGeom>
                  <a:avLst/>
                  <a:gdLst>
                    <a:gd name="T0" fmla="*/ 0 w 4126"/>
                    <a:gd name="T1" fmla="*/ 2687 h 4472"/>
                    <a:gd name="T2" fmla="*/ 0 w 4126"/>
                    <a:gd name="T3" fmla="*/ 2687 h 4472"/>
                    <a:gd name="T4" fmla="*/ 505 w 4126"/>
                    <a:gd name="T5" fmla="*/ 1809 h 4472"/>
                    <a:gd name="T6" fmla="*/ 292 w 4126"/>
                    <a:gd name="T7" fmla="*/ 1677 h 4472"/>
                    <a:gd name="T8" fmla="*/ 346 w 4126"/>
                    <a:gd name="T9" fmla="*/ 1303 h 4472"/>
                    <a:gd name="T10" fmla="*/ 3327 w 4126"/>
                    <a:gd name="T11" fmla="*/ 52 h 4472"/>
                    <a:gd name="T12" fmla="*/ 3672 w 4126"/>
                    <a:gd name="T13" fmla="*/ 265 h 4472"/>
                    <a:gd name="T14" fmla="*/ 4098 w 4126"/>
                    <a:gd name="T15" fmla="*/ 3486 h 4472"/>
                    <a:gd name="T16" fmla="*/ 3805 w 4126"/>
                    <a:gd name="T17" fmla="*/ 3699 h 4472"/>
                    <a:gd name="T18" fmla="*/ 3592 w 4126"/>
                    <a:gd name="T19" fmla="*/ 3593 h 4472"/>
                    <a:gd name="T20" fmla="*/ 3087 w 4126"/>
                    <a:gd name="T21" fmla="*/ 4471 h 4472"/>
                    <a:gd name="T22" fmla="*/ 0 w 4126"/>
                    <a:gd name="T23" fmla="*/ 2687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0" y="2687"/>
                      </a:moveTo>
                      <a:lnTo>
                        <a:pt x="0" y="2687"/>
                      </a:lnTo>
                      <a:cubicBezTo>
                        <a:pt x="505" y="1809"/>
                        <a:pt x="505" y="1809"/>
                        <a:pt x="505" y="1809"/>
                      </a:cubicBezTo>
                      <a:cubicBezTo>
                        <a:pt x="292" y="1677"/>
                        <a:pt x="292" y="1677"/>
                        <a:pt x="292" y="1677"/>
                      </a:cubicBezTo>
                      <a:cubicBezTo>
                        <a:pt x="133" y="1596"/>
                        <a:pt x="159" y="1384"/>
                        <a:pt x="346" y="1303"/>
                      </a:cubicBezTo>
                      <a:cubicBezTo>
                        <a:pt x="3327" y="52"/>
                        <a:pt x="3327" y="52"/>
                        <a:pt x="3327" y="52"/>
                      </a:cubicBezTo>
                      <a:cubicBezTo>
                        <a:pt x="3513" y="0"/>
                        <a:pt x="3646" y="80"/>
                        <a:pt x="3672" y="265"/>
                      </a:cubicBezTo>
                      <a:cubicBezTo>
                        <a:pt x="4098" y="3486"/>
                        <a:pt x="4098" y="3486"/>
                        <a:pt x="4098" y="3486"/>
                      </a:cubicBezTo>
                      <a:cubicBezTo>
                        <a:pt x="4125" y="3672"/>
                        <a:pt x="3965" y="3806"/>
                        <a:pt x="3805" y="3699"/>
                      </a:cubicBezTo>
                      <a:cubicBezTo>
                        <a:pt x="3592" y="3593"/>
                        <a:pt x="3592" y="3593"/>
                        <a:pt x="3592" y="3593"/>
                      </a:cubicBezTo>
                      <a:cubicBezTo>
                        <a:pt x="3087" y="4471"/>
                        <a:pt x="3087" y="4471"/>
                        <a:pt x="3087" y="4471"/>
                      </a:cubicBezTo>
                      <a:cubicBezTo>
                        <a:pt x="2049" y="3858"/>
                        <a:pt x="1037" y="3273"/>
                        <a:pt x="0" y="26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2"/>
                <p:cNvSpPr>
                  <a:spLocks/>
                </p:cNvSpPr>
                <p:nvPr/>
              </p:nvSpPr>
              <p:spPr bwMode="auto">
                <a:xfrm>
                  <a:off x="2415718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0 h 5776"/>
                    <a:gd name="T2" fmla="*/ 6229 w 6230"/>
                    <a:gd name="T3" fmla="*/ 3593 h 5776"/>
                    <a:gd name="T4" fmla="*/ 2449 w 6230"/>
                    <a:gd name="T5" fmla="*/ 5775 h 5776"/>
                    <a:gd name="T6" fmla="*/ 0 w 6230"/>
                    <a:gd name="T7" fmla="*/ 4338 h 5776"/>
                    <a:gd name="T8" fmla="*/ 0 w 6230"/>
                    <a:gd name="T9" fmla="*/ 0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0"/>
                      </a:moveTo>
                      <a:lnTo>
                        <a:pt x="6229" y="3593"/>
                      </a:lnTo>
                      <a:lnTo>
                        <a:pt x="2449" y="5775"/>
                      </a:lnTo>
                      <a:lnTo>
                        <a:pt x="0" y="4338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Rectangle 10"/>
              <p:cNvSpPr/>
              <p:nvPr/>
            </p:nvSpPr>
            <p:spPr>
              <a:xfrm>
                <a:off x="2869642" y="228378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38" name="Oval 8"/>
            <p:cNvSpPr/>
            <p:nvPr/>
          </p:nvSpPr>
          <p:spPr>
            <a:xfrm>
              <a:off x="2103737" y="2770326"/>
              <a:ext cx="1323267" cy="1323267"/>
            </a:xfrm>
            <a:prstGeom prst="ellipse">
              <a:avLst/>
            </a:prstGeom>
            <a:solidFill>
              <a:schemeClr val="bg2"/>
            </a:solidFill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4800">
                  <a:solidFill>
                    <a:schemeClr val="accent1"/>
                  </a:solidFill>
                  <a:cs typeface="+mn-ea"/>
                  <a:sym typeface="+mn-lt"/>
                </a:rPr>
                <a:t></a:t>
              </a:r>
            </a:p>
          </p:txBody>
        </p:sp>
      </p:grpSp>
      <p:grpSp>
        <p:nvGrpSpPr>
          <p:cNvPr id="5" name="Group 82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83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84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85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95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9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10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10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10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10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10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10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10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10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10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9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9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854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D4680B-B860-468D-93C4-A5880C81E6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8" r="13596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TextBox 48">
            <a:extLst>
              <a:ext uri="{FF2B5EF4-FFF2-40B4-BE49-F238E27FC236}">
                <a16:creationId xmlns="" xmlns:a16="http://schemas.microsoft.com/office/drawing/2014/main" id="{6BC3CFA2-2ABB-4352-8459-E567381FB94C}"/>
              </a:ext>
            </a:extLst>
          </p:cNvPr>
          <p:cNvSpPr txBox="1"/>
          <p:nvPr/>
        </p:nvSpPr>
        <p:spPr>
          <a:xfrm>
            <a:off x="1115616" y="1563638"/>
            <a:ext cx="441386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        02</a:t>
            </a:r>
          </a:p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  <a:endParaRPr lang="en-GB" altLang="zh-CN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49">
            <a:extLst>
              <a:ext uri="{FF2B5EF4-FFF2-40B4-BE49-F238E27FC236}">
                <a16:creationId xmlns="" xmlns:a16="http://schemas.microsoft.com/office/drawing/2014/main" id="{FA2119D5-424D-4580-B00C-AB533D374BC1}"/>
              </a:ext>
            </a:extLst>
          </p:cNvPr>
          <p:cNvSpPr txBox="1"/>
          <p:nvPr/>
        </p:nvSpPr>
        <p:spPr>
          <a:xfrm>
            <a:off x="1598292" y="2889030"/>
            <a:ext cx="254165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7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57F2B"/>
      </a:accent1>
      <a:accent2>
        <a:srgbClr val="460000"/>
      </a:accent2>
      <a:accent3>
        <a:srgbClr val="C57F2B"/>
      </a:accent3>
      <a:accent4>
        <a:srgbClr val="460000"/>
      </a:accent4>
      <a:accent5>
        <a:srgbClr val="C57F2B"/>
      </a:accent5>
      <a:accent6>
        <a:srgbClr val="460000"/>
      </a:accent6>
      <a:hlink>
        <a:srgbClr val="384059"/>
      </a:hlink>
      <a:folHlink>
        <a:srgbClr val="5880B4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C57F2B"/>
    </a:accent1>
    <a:accent2>
      <a:srgbClr val="460000"/>
    </a:accent2>
    <a:accent3>
      <a:srgbClr val="C57F2B"/>
    </a:accent3>
    <a:accent4>
      <a:srgbClr val="460000"/>
    </a:accent4>
    <a:accent5>
      <a:srgbClr val="C57F2B"/>
    </a:accent5>
    <a:accent6>
      <a:srgbClr val="460000"/>
    </a:accent6>
    <a:hlink>
      <a:srgbClr val="384059"/>
    </a:hlink>
    <a:folHlink>
      <a:srgbClr val="5880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2839</TotalTime>
  <Words>2223</Words>
  <Application>Microsoft Office PowerPoint</Application>
  <PresentationFormat>全屏显示(16:9)</PresentationFormat>
  <Paragraphs>244</Paragraphs>
  <Slides>26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专属你的PPT</dc:creator>
  <cp:keywords>www.51pptmoban.com</cp:keywords>
  <cp:lastModifiedBy>YANGS</cp:lastModifiedBy>
  <cp:revision>2</cp:revision>
  <dcterms:created xsi:type="dcterms:W3CDTF">2015-12-11T17:46:17Z</dcterms:created>
  <dcterms:modified xsi:type="dcterms:W3CDTF">2017-10-29T11:36:25Z</dcterms:modified>
</cp:coreProperties>
</file>