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3" r:id="rId2"/>
    <p:sldMasterId id="2147483684" r:id="rId3"/>
    <p:sldMasterId id="2147483685" r:id="rId4"/>
    <p:sldMasterId id="2147483686" r:id="rId5"/>
    <p:sldMasterId id="2147483687" r:id="rId6"/>
    <p:sldMasterId id="2147483688" r:id="rId7"/>
    <p:sldMasterId id="2147483689" r:id="rId8"/>
    <p:sldMasterId id="2147483690" r:id="rId9"/>
    <p:sldMasterId id="2147483691" r:id="rId10"/>
    <p:sldMasterId id="2147483692" r:id="rId11"/>
  </p:sldMasterIdLst>
  <p:notesMasterIdLst>
    <p:notesMasterId r:id="rId30"/>
  </p:notesMasterIdLst>
  <p:sldIdLst>
    <p:sldId id="257" r:id="rId12"/>
    <p:sldId id="256" r:id="rId13"/>
    <p:sldId id="258" r:id="rId14"/>
    <p:sldId id="272" r:id="rId15"/>
    <p:sldId id="274" r:id="rId16"/>
    <p:sldId id="262" r:id="rId17"/>
    <p:sldId id="275" r:id="rId18"/>
    <p:sldId id="265" r:id="rId19"/>
    <p:sldId id="278" r:id="rId20"/>
    <p:sldId id="267" r:id="rId21"/>
    <p:sldId id="276" r:id="rId22"/>
    <p:sldId id="266" r:id="rId23"/>
    <p:sldId id="279" r:id="rId24"/>
    <p:sldId id="270" r:id="rId25"/>
    <p:sldId id="277" r:id="rId26"/>
    <p:sldId id="280" r:id="rId27"/>
    <p:sldId id="281" r:id="rId28"/>
    <p:sldId id="282" r:id="rId2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0906"/>
    <a:srgbClr val="27120B"/>
    <a:srgbClr val="814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29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45CBAD7E-BB7E-43B3-A7F1-FB8851C46CB4}" type="datetimeFigureOut">
              <a:rPr lang="zh-CN" altLang="en-US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3072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229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229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29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fld id="{1890008D-EACA-429D-B1A4-B0E9ADD3AF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5360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特殊字体：禹卫书法行书简体，汉仪南宫体简</a:t>
            </a:r>
          </a:p>
        </p:txBody>
      </p:sp>
      <p:sp>
        <p:nvSpPr>
          <p:cNvPr id="3174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3603D8D-08AE-463C-875F-FC118B0332F9}" type="slidenum">
              <a:rPr lang="zh-CN" altLang="en-US"/>
              <a:pPr algn="r" eaLnBrk="1" hangingPunct="1">
                <a:spcBef>
                  <a:spcPct val="0"/>
                </a:spcBef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2129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特殊字体：汉仪程行简</a:t>
            </a:r>
          </a:p>
        </p:txBody>
      </p:sp>
      <p:sp>
        <p:nvSpPr>
          <p:cNvPr id="3277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20754972-B919-428F-BE65-512D7515834A}" type="slidenum">
              <a:rPr lang="zh-CN" altLang="en-US"/>
              <a:pPr algn="r" eaLnBrk="1" hangingPunct="1">
                <a:spcBef>
                  <a:spcPct val="0"/>
                </a:spcBef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4514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6669D9-5776-493B-9EEC-FC27987059A8}" type="datetimeFigureOut">
              <a:rPr lang="zh-CN" altLang="en-US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82991D-C865-4FC3-9901-A75333F95D0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03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8147FD-FD5B-4078-AB91-975E8F7F59C8}" type="datetimeFigureOut">
              <a:rPr lang="zh-CN" altLang="en-US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F6279F-6C10-4975-B3F5-081B989FAD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83590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378153"/>
      </p:ext>
    </p:extLst>
  </p:cSld>
  <p:clrMapOvr>
    <a:masterClrMapping/>
  </p:clrMapOvr>
  <p:transition spd="med">
    <p:fade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139645"/>
      </p:ext>
    </p:extLst>
  </p:cSld>
  <p:clrMapOvr>
    <a:masterClrMapping/>
  </p:clrMapOvr>
  <p:transition spd="med">
    <p:fade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87598293"/>
      </p:ext>
    </p:extLst>
  </p:cSld>
  <p:clrMapOvr>
    <a:masterClrMapping/>
  </p:clrMapOvr>
  <p:transition spd="med">
    <p:fade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179886"/>
      </p:ext>
    </p:extLst>
  </p:cSld>
  <p:clrMapOvr>
    <a:masterClrMapping/>
  </p:clrMapOvr>
  <p:transition spd="med">
    <p:fade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520544"/>
      </p:ext>
    </p:extLst>
  </p:cSld>
  <p:clrMapOvr>
    <a:masterClrMapping/>
  </p:clrMapOvr>
  <p:transition spd="med">
    <p:fad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7390"/>
      </p:ext>
    </p:extLst>
  </p:cSld>
  <p:clrMapOvr>
    <a:masterClrMapping/>
  </p:clrMapOvr>
  <p:transition spd="med">
    <p:fade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918946"/>
      </p:ext>
    </p:extLst>
  </p:cSld>
  <p:clrMapOvr>
    <a:masterClrMapping/>
  </p:clrMapOvr>
  <p:transition spd="med">
    <p:fade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48315176"/>
      </p:ext>
    </p:extLst>
  </p:cSld>
  <p:clrMapOvr>
    <a:masterClrMapping/>
  </p:clrMapOvr>
  <p:transition spd="med">
    <p:fad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62769429"/>
      </p:ext>
    </p:extLst>
  </p:cSld>
  <p:clrMapOvr>
    <a:masterClrMapping/>
  </p:clrMapOvr>
  <p:transition spd="med">
    <p:fade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089224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F386C2-6CC3-429F-A8F0-A86B400C067A}" type="datetimeFigureOut">
              <a:rPr lang="zh-CN" altLang="en-US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EDADE6-E2BF-404A-A58A-5AC589667B5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79556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87211"/>
      </p:ext>
    </p:extLst>
  </p:cSld>
  <p:clrMapOvr>
    <a:masterClrMapping/>
  </p:clrMapOvr>
  <p:transition spd="med">
    <p:fade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562923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445559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2616574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202691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024161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89715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904702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07616141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557370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967313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46204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7431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2635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461912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4541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0814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8268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69567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03117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D730E7-D42A-4129-9832-C6FA61E51703}" type="datetimeFigureOut">
              <a:rPr lang="zh-CN" altLang="en-US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0C3A29-52E2-490A-83D1-5AB370EBD4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7035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600121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4143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8574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1150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77994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187983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2140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77042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86495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9813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C6E942-C488-4D89-936C-5B7E88012EE3}" type="datetimeFigureOut">
              <a:rPr lang="zh-CN" altLang="en-US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D3E576-6433-4EFC-8ED9-9C2B6580188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81697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4730139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8412193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5011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60026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69292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90461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522474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03953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38026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017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D09450-DC0A-4DF1-BC01-F7F0616F398C}" type="datetimeFigureOut">
              <a:rPr lang="zh-CN" altLang="en-US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6AC5EF-96B4-445B-8F62-C91B8D1D0FE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36911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564832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6528575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542922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02748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853707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243085"/>
      </p:ext>
    </p:extLst>
  </p:cSld>
  <p:clrMapOvr>
    <a:masterClrMapping/>
  </p:clrMapOvr>
  <p:transition spd="med"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244211"/>
      </p:ext>
    </p:extLst>
  </p:cSld>
  <p:clrMapOvr>
    <a:masterClrMapping/>
  </p:clrMapOvr>
  <p:transition spd="med"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52766030"/>
      </p:ext>
    </p:extLst>
  </p:cSld>
  <p:clrMapOvr>
    <a:masterClrMapping/>
  </p:clrMapOvr>
  <p:transition spd="med"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680858"/>
      </p:ext>
    </p:extLst>
  </p:cSld>
  <p:clrMapOvr>
    <a:masterClrMapping/>
  </p:clrMapOvr>
  <p:transition spd="med"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992919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DA76AB-CCE8-44C2-B4F4-42C0ED9BBA08}" type="datetimeFigureOut">
              <a:rPr lang="zh-CN" altLang="en-US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309C16-3C23-4E48-9C78-6F04B130C78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27513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407941"/>
      </p:ext>
    </p:extLst>
  </p:cSld>
  <p:clrMapOvr>
    <a:masterClrMapping/>
  </p:clrMapOvr>
  <p:transition spd="med"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5801235"/>
      </p:ext>
    </p:extLst>
  </p:cSld>
  <p:clrMapOvr>
    <a:masterClrMapping/>
  </p:clrMapOvr>
  <p:transition spd="med"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10118588"/>
      </p:ext>
    </p:extLst>
  </p:cSld>
  <p:clrMapOvr>
    <a:masterClrMapping/>
  </p:clrMapOvr>
  <p:transition spd="med"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049389350"/>
      </p:ext>
    </p:extLst>
  </p:cSld>
  <p:clrMapOvr>
    <a:masterClrMapping/>
  </p:clrMapOvr>
  <p:transition spd="med"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250760"/>
      </p:ext>
    </p:extLst>
  </p:cSld>
  <p:clrMapOvr>
    <a:masterClrMapping/>
  </p:clrMapOvr>
  <p:transition spd="med"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907056"/>
      </p:ext>
    </p:extLst>
  </p:cSld>
  <p:clrMapOvr>
    <a:masterClrMapping/>
  </p:clrMapOvr>
  <p:transition spd="med"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25224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21299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5376391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565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00F14B-FA1A-4B9C-9C90-0AC1AF43AB66}" type="datetimeFigureOut">
              <a:rPr lang="zh-CN" altLang="en-US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01B9E8-E7F6-43D0-B5FE-3E1FF44B65B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69686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25198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17864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879883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2387555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0825558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11142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29318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00242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16917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94500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386782-CE5F-42A4-9137-D63BA89E6E0A}" type="datetimeFigureOut">
              <a:rPr lang="zh-CN" altLang="en-US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2CBC88-577C-4FC1-B094-09E7DA73C7C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67195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74886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58052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67768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174914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8235990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175625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01020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70275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4374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415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07AF2F-0D4B-437F-91A0-D64DF929A456}" type="datetimeFigureOut">
              <a:rPr lang="zh-CN" altLang="en-US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4A9FA8-A2BC-4E08-B85C-A9584BA33DE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42028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7928822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80883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28763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73121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153049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4187885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8954652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69606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31471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59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644324-0F13-466B-902D-2DF48B82F77E}" type="datetimeFigureOut">
              <a:rPr lang="zh-CN" altLang="en-US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89B367-51BA-413A-B8D9-4217138A2D2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65084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32468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4759773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98734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43926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13576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19467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3205078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974411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1845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116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423B51A6-5C68-4B06-974E-48E540D2C103}" type="datetimeFigureOut">
              <a:rPr lang="zh-CN" altLang="en-US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13145A47-6770-408A-A799-8A8851CCD3C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4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</p:sldLayoutIdLst>
  <p:transition spd="med"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126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409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512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</p:sldLayoutIdLst>
  <p:transition spd="med"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614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717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819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921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14.png"/><Relationship Id="rId7" Type="http://schemas.openxmlformats.org/officeDocument/2006/relationships/image" Target="../media/image26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png"/><Relationship Id="rId9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9"/>
          <p:cNvGrpSpPr>
            <a:grpSpLocks noChangeAspect="1"/>
          </p:cNvGrpSpPr>
          <p:nvPr/>
        </p:nvGrpSpPr>
        <p:grpSpPr bwMode="auto">
          <a:xfrm>
            <a:off x="0" y="-26988"/>
            <a:ext cx="12199938" cy="6858001"/>
            <a:chOff x="0" y="0"/>
            <a:chExt cx="12199883" cy="6858866"/>
          </a:xfrm>
        </p:grpSpPr>
        <p:pic>
          <p:nvPicPr>
            <p:cNvPr id="12299" name="图片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858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0" name="图片 1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41883" y="866"/>
              <a:ext cx="6858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291" name="矩形 1"/>
          <p:cNvSpPr>
            <a:spLocks noChangeArrowheads="1"/>
          </p:cNvSpPr>
          <p:nvPr/>
        </p:nvSpPr>
        <p:spPr bwMode="auto">
          <a:xfrm>
            <a:off x="0" y="3527425"/>
            <a:ext cx="12222163" cy="3429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12297" name="流程图: 联系 3"/>
          <p:cNvSpPr>
            <a:spLocks noChangeArrowheads="1"/>
          </p:cNvSpPr>
          <p:nvPr/>
        </p:nvSpPr>
        <p:spPr bwMode="auto">
          <a:xfrm>
            <a:off x="4518025" y="1177925"/>
            <a:ext cx="3127375" cy="3125788"/>
          </a:xfrm>
          <a:prstGeom prst="flowChartConnector">
            <a:avLst/>
          </a:prstGeom>
          <a:noFill/>
          <a:ln w="22225">
            <a:solidFill>
              <a:srgbClr val="936E5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cxnSp>
        <p:nvCxnSpPr>
          <p:cNvPr id="12294" name="直接连接符 13"/>
          <p:cNvCxnSpPr>
            <a:cxnSpLocks noChangeShapeType="1"/>
          </p:cNvCxnSpPr>
          <p:nvPr/>
        </p:nvCxnSpPr>
        <p:spPr bwMode="auto">
          <a:xfrm>
            <a:off x="0" y="5522913"/>
            <a:ext cx="2279176" cy="0"/>
          </a:xfrm>
          <a:prstGeom prst="line">
            <a:avLst/>
          </a:prstGeom>
          <a:noFill/>
          <a:ln w="6350">
            <a:solidFill>
              <a:srgbClr val="48383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文本框 1"/>
          <p:cNvSpPr txBox="1"/>
          <p:nvPr/>
        </p:nvSpPr>
        <p:spPr>
          <a:xfrm>
            <a:off x="2699829" y="5092261"/>
            <a:ext cx="70727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rPr>
              <a:t>白鹿 中国风工作总结报告</a:t>
            </a:r>
            <a:endParaRPr lang="zh-CN" altLang="en-US" sz="4800" dirty="0">
              <a:latin typeface="方正字迹－曾正国行楷简体" panose="02010600010101010101" pitchFamily="2" charset="-122"/>
              <a:ea typeface="方正字迹－曾正国行楷简体" panose="02010600010101010101" pitchFamily="2" charset="-122"/>
            </a:endParaRPr>
          </a:p>
        </p:txBody>
      </p:sp>
      <p:cxnSp>
        <p:nvCxnSpPr>
          <p:cNvPr id="14" name="直接连接符 13"/>
          <p:cNvCxnSpPr>
            <a:cxnSpLocks noChangeShapeType="1"/>
          </p:cNvCxnSpPr>
          <p:nvPr/>
        </p:nvCxnSpPr>
        <p:spPr bwMode="auto">
          <a:xfrm>
            <a:off x="9942987" y="5522913"/>
            <a:ext cx="2279176" cy="0"/>
          </a:xfrm>
          <a:prstGeom prst="line">
            <a:avLst/>
          </a:prstGeom>
          <a:noFill/>
          <a:ln w="6350">
            <a:solidFill>
              <a:srgbClr val="48383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7305" y="1276412"/>
            <a:ext cx="2928814" cy="292881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Oval 63@|1FFC:0|FBC:0|LFC:16777215|LBC:16777215"/>
          <p:cNvSpPr>
            <a:spLocks noChangeArrowheads="1"/>
          </p:cNvSpPr>
          <p:nvPr/>
        </p:nvSpPr>
        <p:spPr bwMode="auto">
          <a:xfrm>
            <a:off x="5413375" y="3057525"/>
            <a:ext cx="1244600" cy="1241425"/>
          </a:xfrm>
          <a:prstGeom prst="ellipse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 defTabSz="137477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5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07" name="Rectangle 63@|1FFC:0|FBC:0|LFC:16777215|LBC:16777215"/>
          <p:cNvSpPr>
            <a:spLocks noChangeArrowheads="1"/>
          </p:cNvSpPr>
          <p:nvPr/>
        </p:nvSpPr>
        <p:spPr bwMode="auto">
          <a:xfrm>
            <a:off x="5727700" y="3354388"/>
            <a:ext cx="663575" cy="666750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7477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700" b="1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</a:t>
            </a:r>
          </a:p>
        </p:txBody>
      </p:sp>
      <p:cxnSp>
        <p:nvCxnSpPr>
          <p:cNvPr id="21508" name="Straight Connector 69@|9FFC:0|FBC:0|LFC:9868950|LBC:16777215"/>
          <p:cNvCxnSpPr>
            <a:cxnSpLocks noChangeShapeType="1"/>
          </p:cNvCxnSpPr>
          <p:nvPr/>
        </p:nvCxnSpPr>
        <p:spPr bwMode="auto">
          <a:xfrm flipH="1" flipV="1">
            <a:off x="4973638" y="1849438"/>
            <a:ext cx="295275" cy="26670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09" name="Straight Connector 72@|9FFC:0|FBC:0|LFC:9868950|LBC:16777215"/>
          <p:cNvCxnSpPr>
            <a:cxnSpLocks noChangeShapeType="1"/>
          </p:cNvCxnSpPr>
          <p:nvPr/>
        </p:nvCxnSpPr>
        <p:spPr bwMode="auto">
          <a:xfrm flipH="1">
            <a:off x="3844925" y="1854200"/>
            <a:ext cx="1128713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10" name="Straight Connector 75@|9FFC:0|FBC:0|LFC:9868950|LBC:16777215"/>
          <p:cNvCxnSpPr>
            <a:cxnSpLocks noChangeShapeType="1"/>
          </p:cNvCxnSpPr>
          <p:nvPr/>
        </p:nvCxnSpPr>
        <p:spPr bwMode="auto">
          <a:xfrm flipV="1">
            <a:off x="6751638" y="1839913"/>
            <a:ext cx="295275" cy="271462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11" name="Straight Connector 82@|9FFC:0|FBC:0|LFC:9868950|LBC:16777215"/>
          <p:cNvCxnSpPr>
            <a:cxnSpLocks noChangeShapeType="1"/>
          </p:cNvCxnSpPr>
          <p:nvPr/>
        </p:nvCxnSpPr>
        <p:spPr bwMode="auto">
          <a:xfrm flipH="1">
            <a:off x="4994275" y="5227638"/>
            <a:ext cx="295275" cy="26828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12" name="Straight Connector 83@|9FFC:0|FBC:0|LFC:9868950|LBC:16777215"/>
          <p:cNvCxnSpPr>
            <a:cxnSpLocks noChangeShapeType="1"/>
          </p:cNvCxnSpPr>
          <p:nvPr/>
        </p:nvCxnSpPr>
        <p:spPr bwMode="auto">
          <a:xfrm flipH="1">
            <a:off x="3844925" y="5491163"/>
            <a:ext cx="1149350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13" name="Straight Connector 85@|9FFC:0|FBC:0|LFC:9868950|LBC:16777215"/>
          <p:cNvCxnSpPr>
            <a:cxnSpLocks noChangeShapeType="1"/>
          </p:cNvCxnSpPr>
          <p:nvPr/>
        </p:nvCxnSpPr>
        <p:spPr bwMode="auto">
          <a:xfrm>
            <a:off x="6721475" y="5245100"/>
            <a:ext cx="295275" cy="27305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14" name="Straight Connector 76@|9FFC:0|FBC:0|LFC:9868950|LBC:16777215"/>
          <p:cNvCxnSpPr>
            <a:cxnSpLocks noChangeShapeType="1"/>
          </p:cNvCxnSpPr>
          <p:nvPr/>
        </p:nvCxnSpPr>
        <p:spPr bwMode="auto">
          <a:xfrm>
            <a:off x="7059613" y="1844675"/>
            <a:ext cx="1189037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15" name="Straight Connector 86@|9FFC:0|FBC:0|LFC:9868950|LBC:16777215"/>
          <p:cNvCxnSpPr>
            <a:cxnSpLocks noChangeShapeType="1"/>
          </p:cNvCxnSpPr>
          <p:nvPr/>
        </p:nvCxnSpPr>
        <p:spPr bwMode="auto">
          <a:xfrm flipV="1">
            <a:off x="7016750" y="5513388"/>
            <a:ext cx="1190625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16" name="Straight Connector 87"/>
          <p:cNvCxnSpPr>
            <a:cxnSpLocks noChangeShapeType="1"/>
          </p:cNvCxnSpPr>
          <p:nvPr/>
        </p:nvCxnSpPr>
        <p:spPr bwMode="auto">
          <a:xfrm flipH="1">
            <a:off x="3844925" y="3055938"/>
            <a:ext cx="569913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17" name="Straight Connector 89"/>
          <p:cNvCxnSpPr>
            <a:cxnSpLocks noChangeShapeType="1"/>
          </p:cNvCxnSpPr>
          <p:nvPr/>
        </p:nvCxnSpPr>
        <p:spPr bwMode="auto">
          <a:xfrm flipH="1">
            <a:off x="7675563" y="3068638"/>
            <a:ext cx="569912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18" name="Straight Connector 92"/>
          <p:cNvCxnSpPr>
            <a:cxnSpLocks noChangeShapeType="1"/>
          </p:cNvCxnSpPr>
          <p:nvPr/>
        </p:nvCxnSpPr>
        <p:spPr bwMode="auto">
          <a:xfrm flipH="1">
            <a:off x="3857625" y="4318000"/>
            <a:ext cx="569913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19" name="Straight Connector 93"/>
          <p:cNvCxnSpPr>
            <a:cxnSpLocks noChangeShapeType="1"/>
          </p:cNvCxnSpPr>
          <p:nvPr/>
        </p:nvCxnSpPr>
        <p:spPr bwMode="auto">
          <a:xfrm flipH="1">
            <a:off x="7662863" y="4330700"/>
            <a:ext cx="569912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20" name="Freeform 7@|5FFC:0|FBC:0|LFC:16777215|LBC:16777215"/>
          <p:cNvSpPr>
            <a:spLocks/>
          </p:cNvSpPr>
          <p:nvPr/>
        </p:nvSpPr>
        <p:spPr bwMode="auto">
          <a:xfrm>
            <a:off x="6043613" y="1949450"/>
            <a:ext cx="1220787" cy="1182688"/>
          </a:xfrm>
          <a:custGeom>
            <a:avLst/>
            <a:gdLst>
              <a:gd name="T0" fmla="*/ 2147483647 w 276"/>
              <a:gd name="T1" fmla="*/ 2147483647 h 268"/>
              <a:gd name="T2" fmla="*/ 2147483647 w 276"/>
              <a:gd name="T3" fmla="*/ 2147483647 h 268"/>
              <a:gd name="T4" fmla="*/ 2147483647 w 276"/>
              <a:gd name="T5" fmla="*/ 2147483647 h 268"/>
              <a:gd name="T6" fmla="*/ 0 w 276"/>
              <a:gd name="T7" fmla="*/ 0 h 268"/>
              <a:gd name="T8" fmla="*/ 0 w 276"/>
              <a:gd name="T9" fmla="*/ 2147483647 h 268"/>
              <a:gd name="T10" fmla="*/ 2147483647 w 276"/>
              <a:gd name="T11" fmla="*/ 2147483647 h 268"/>
              <a:gd name="T12" fmla="*/ 2147483647 w 276"/>
              <a:gd name="T13" fmla="*/ 2147483647 h 268"/>
              <a:gd name="T14" fmla="*/ 2147483647 w 276"/>
              <a:gd name="T15" fmla="*/ 2147483647 h 268"/>
              <a:gd name="T16" fmla="*/ 2147483647 w 276"/>
              <a:gd name="T17" fmla="*/ 2147483647 h 268"/>
              <a:gd name="T18" fmla="*/ 2147483647 w 276"/>
              <a:gd name="T19" fmla="*/ 2147483647 h 26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76" h="268">
                <a:moveTo>
                  <a:pt x="228" y="162"/>
                </a:moveTo>
                <a:cubicBezTo>
                  <a:pt x="276" y="114"/>
                  <a:pt x="276" y="114"/>
                  <a:pt x="276" y="114"/>
                </a:cubicBezTo>
                <a:cubicBezTo>
                  <a:pt x="276" y="114"/>
                  <a:pt x="276" y="114"/>
                  <a:pt x="276" y="114"/>
                </a:cubicBezTo>
                <a:cubicBezTo>
                  <a:pt x="200" y="38"/>
                  <a:pt x="100" y="0"/>
                  <a:pt x="0" y="0"/>
                </a:cubicBezTo>
                <a:cubicBezTo>
                  <a:pt x="0" y="217"/>
                  <a:pt x="0" y="217"/>
                  <a:pt x="0" y="217"/>
                </a:cubicBezTo>
                <a:cubicBezTo>
                  <a:pt x="44" y="217"/>
                  <a:pt x="88" y="234"/>
                  <a:pt x="122" y="268"/>
                </a:cubicBezTo>
                <a:cubicBezTo>
                  <a:pt x="122" y="268"/>
                  <a:pt x="122" y="268"/>
                  <a:pt x="122" y="268"/>
                </a:cubicBezTo>
                <a:cubicBezTo>
                  <a:pt x="181" y="209"/>
                  <a:pt x="181" y="209"/>
                  <a:pt x="181" y="209"/>
                </a:cubicBezTo>
                <a:cubicBezTo>
                  <a:pt x="226" y="208"/>
                  <a:pt x="226" y="208"/>
                  <a:pt x="226" y="208"/>
                </a:cubicBezTo>
                <a:lnTo>
                  <a:pt x="228" y="162"/>
                </a:ln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1521" name="Rectangle 54@|1FFC:0|FBC:0|LFC:16777215|LBC:16777215"/>
          <p:cNvSpPr>
            <a:spLocks noChangeArrowheads="1"/>
          </p:cNvSpPr>
          <p:nvPr/>
        </p:nvSpPr>
        <p:spPr bwMode="auto">
          <a:xfrm>
            <a:off x="6313488" y="2241550"/>
            <a:ext cx="441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7477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</a:t>
            </a:r>
          </a:p>
        </p:txBody>
      </p:sp>
      <p:sp>
        <p:nvSpPr>
          <p:cNvPr id="21522" name="Freeform 9@|5FFC:2381804|FBC:16777215|LFC:16777215|LBC:16777215"/>
          <p:cNvSpPr>
            <a:spLocks/>
          </p:cNvSpPr>
          <p:nvPr/>
        </p:nvSpPr>
        <p:spPr bwMode="auto">
          <a:xfrm>
            <a:off x="4822825" y="1949450"/>
            <a:ext cx="1358900" cy="1182688"/>
          </a:xfrm>
          <a:custGeom>
            <a:avLst/>
            <a:gdLst>
              <a:gd name="T0" fmla="*/ 2147483647 w 307"/>
              <a:gd name="T1" fmla="*/ 2147483647 h 268"/>
              <a:gd name="T2" fmla="*/ 2147483647 w 307"/>
              <a:gd name="T3" fmla="*/ 0 h 268"/>
              <a:gd name="T4" fmla="*/ 2147483647 w 307"/>
              <a:gd name="T5" fmla="*/ 0 h 268"/>
              <a:gd name="T6" fmla="*/ 0 w 307"/>
              <a:gd name="T7" fmla="*/ 2147483647 h 268"/>
              <a:gd name="T8" fmla="*/ 2147483647 w 307"/>
              <a:gd name="T9" fmla="*/ 2147483647 h 268"/>
              <a:gd name="T10" fmla="*/ 2147483647 w 307"/>
              <a:gd name="T11" fmla="*/ 2147483647 h 268"/>
              <a:gd name="T12" fmla="*/ 2147483647 w 307"/>
              <a:gd name="T13" fmla="*/ 2147483647 h 268"/>
              <a:gd name="T14" fmla="*/ 2147483647 w 307"/>
              <a:gd name="T15" fmla="*/ 2147483647 h 268"/>
              <a:gd name="T16" fmla="*/ 2147483647 w 307"/>
              <a:gd name="T17" fmla="*/ 2147483647 h 268"/>
              <a:gd name="T18" fmla="*/ 2147483647 w 307"/>
              <a:gd name="T19" fmla="*/ 2147483647 h 26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07" h="268">
                <a:moveTo>
                  <a:pt x="276" y="67"/>
                </a:moveTo>
                <a:cubicBezTo>
                  <a:pt x="276" y="0"/>
                  <a:pt x="276" y="0"/>
                  <a:pt x="276" y="0"/>
                </a:cubicBezTo>
                <a:cubicBezTo>
                  <a:pt x="276" y="0"/>
                  <a:pt x="276" y="0"/>
                  <a:pt x="276" y="0"/>
                </a:cubicBezTo>
                <a:cubicBezTo>
                  <a:pt x="168" y="0"/>
                  <a:pt x="70" y="43"/>
                  <a:pt x="0" y="114"/>
                </a:cubicBezTo>
                <a:cubicBezTo>
                  <a:pt x="153" y="268"/>
                  <a:pt x="153" y="268"/>
                  <a:pt x="153" y="268"/>
                </a:cubicBezTo>
                <a:cubicBezTo>
                  <a:pt x="185" y="236"/>
                  <a:pt x="228" y="217"/>
                  <a:pt x="276" y="217"/>
                </a:cubicBezTo>
                <a:cubicBezTo>
                  <a:pt x="276" y="217"/>
                  <a:pt x="276" y="217"/>
                  <a:pt x="276" y="217"/>
                </a:cubicBezTo>
                <a:cubicBezTo>
                  <a:pt x="276" y="134"/>
                  <a:pt x="276" y="134"/>
                  <a:pt x="276" y="134"/>
                </a:cubicBezTo>
                <a:cubicBezTo>
                  <a:pt x="307" y="101"/>
                  <a:pt x="307" y="101"/>
                  <a:pt x="307" y="101"/>
                </a:cubicBezTo>
                <a:lnTo>
                  <a:pt x="276" y="67"/>
                </a:ln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1523" name="Rectangle 52@|1FFC:16777215|FBC:16777215|LFC:16777215|LBC:16777215"/>
          <p:cNvSpPr>
            <a:spLocks noChangeArrowheads="1"/>
          </p:cNvSpPr>
          <p:nvPr/>
        </p:nvSpPr>
        <p:spPr bwMode="auto">
          <a:xfrm>
            <a:off x="5419725" y="2165350"/>
            <a:ext cx="441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7477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21524" name="Freeform 10@|5FFC:1554685|FBC:16777215|LFC:16777215|LBC:16777215"/>
          <p:cNvSpPr>
            <a:spLocks/>
          </p:cNvSpPr>
          <p:nvPr/>
        </p:nvSpPr>
        <p:spPr bwMode="auto">
          <a:xfrm>
            <a:off x="4314825" y="2451100"/>
            <a:ext cx="1185863" cy="1220788"/>
          </a:xfrm>
          <a:custGeom>
            <a:avLst/>
            <a:gdLst>
              <a:gd name="T0" fmla="*/ 0 w 268"/>
              <a:gd name="T1" fmla="*/ 2147483647 h 276"/>
              <a:gd name="T2" fmla="*/ 2147483647 w 268"/>
              <a:gd name="T3" fmla="*/ 2147483647 h 276"/>
              <a:gd name="T4" fmla="*/ 2147483647 w 268"/>
              <a:gd name="T5" fmla="*/ 2147483647 h 276"/>
              <a:gd name="T6" fmla="*/ 2147483647 w 268"/>
              <a:gd name="T7" fmla="*/ 2147483647 h 276"/>
              <a:gd name="T8" fmla="*/ 2147483647 w 268"/>
              <a:gd name="T9" fmla="*/ 2147483647 h 276"/>
              <a:gd name="T10" fmla="*/ 2147483647 w 268"/>
              <a:gd name="T11" fmla="*/ 2147483647 h 276"/>
              <a:gd name="T12" fmla="*/ 2147483647 w 268"/>
              <a:gd name="T13" fmla="*/ 0 h 276"/>
              <a:gd name="T14" fmla="*/ 0 w 268"/>
              <a:gd name="T15" fmla="*/ 2147483647 h 27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68" h="276">
                <a:moveTo>
                  <a:pt x="0" y="276"/>
                </a:moveTo>
                <a:cubicBezTo>
                  <a:pt x="218" y="276"/>
                  <a:pt x="218" y="276"/>
                  <a:pt x="218" y="276"/>
                </a:cubicBezTo>
                <a:cubicBezTo>
                  <a:pt x="218" y="232"/>
                  <a:pt x="234" y="187"/>
                  <a:pt x="268" y="154"/>
                </a:cubicBezTo>
                <a:cubicBezTo>
                  <a:pt x="209" y="95"/>
                  <a:pt x="209" y="95"/>
                  <a:pt x="209" y="95"/>
                </a:cubicBezTo>
                <a:cubicBezTo>
                  <a:pt x="208" y="48"/>
                  <a:pt x="208" y="48"/>
                  <a:pt x="208" y="48"/>
                </a:cubicBezTo>
                <a:cubicBezTo>
                  <a:pt x="162" y="48"/>
                  <a:pt x="162" y="48"/>
                  <a:pt x="162" y="48"/>
                </a:cubicBezTo>
                <a:cubicBezTo>
                  <a:pt x="115" y="0"/>
                  <a:pt x="115" y="0"/>
                  <a:pt x="115" y="0"/>
                </a:cubicBezTo>
                <a:cubicBezTo>
                  <a:pt x="38" y="76"/>
                  <a:pt x="0" y="176"/>
                  <a:pt x="0" y="276"/>
                </a:cubicBez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1525" name="Rectangle 77@|1FFC:16777215|FBC:16777215|LFC:16777215|LBC:16777215"/>
          <p:cNvSpPr>
            <a:spLocks noChangeArrowheads="1"/>
          </p:cNvSpPr>
          <p:nvPr/>
        </p:nvSpPr>
        <p:spPr bwMode="auto">
          <a:xfrm>
            <a:off x="4672013" y="2841625"/>
            <a:ext cx="441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7477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21526" name="Freeform 11@|5FFC:0|FBC:0|LFC:16777215|LBC:16777215"/>
          <p:cNvSpPr>
            <a:spLocks/>
          </p:cNvSpPr>
          <p:nvPr/>
        </p:nvSpPr>
        <p:spPr bwMode="auto">
          <a:xfrm>
            <a:off x="4316413" y="3530600"/>
            <a:ext cx="1185862" cy="1360488"/>
          </a:xfrm>
          <a:custGeom>
            <a:avLst/>
            <a:gdLst>
              <a:gd name="T0" fmla="*/ 2147483647 w 268"/>
              <a:gd name="T1" fmla="*/ 2147483647 h 308"/>
              <a:gd name="T2" fmla="*/ 2147483647 w 268"/>
              <a:gd name="T3" fmla="*/ 2147483647 h 308"/>
              <a:gd name="T4" fmla="*/ 2147483647 w 268"/>
              <a:gd name="T5" fmla="*/ 2147483647 h 308"/>
              <a:gd name="T6" fmla="*/ 2147483647 w 268"/>
              <a:gd name="T7" fmla="*/ 2147483647 h 308"/>
              <a:gd name="T8" fmla="*/ 2147483647 w 268"/>
              <a:gd name="T9" fmla="*/ 0 h 308"/>
              <a:gd name="T10" fmla="*/ 2147483647 w 268"/>
              <a:gd name="T11" fmla="*/ 2147483647 h 308"/>
              <a:gd name="T12" fmla="*/ 0 w 268"/>
              <a:gd name="T13" fmla="*/ 2147483647 h 308"/>
              <a:gd name="T14" fmla="*/ 2147483647 w 268"/>
              <a:gd name="T15" fmla="*/ 2147483647 h 30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68" h="308">
                <a:moveTo>
                  <a:pt x="114" y="308"/>
                </a:moveTo>
                <a:cubicBezTo>
                  <a:pt x="268" y="155"/>
                  <a:pt x="268" y="155"/>
                  <a:pt x="268" y="155"/>
                </a:cubicBezTo>
                <a:cubicBezTo>
                  <a:pt x="237" y="123"/>
                  <a:pt x="217" y="80"/>
                  <a:pt x="217" y="32"/>
                </a:cubicBezTo>
                <a:cubicBezTo>
                  <a:pt x="134" y="32"/>
                  <a:pt x="134" y="32"/>
                  <a:pt x="134" y="32"/>
                </a:cubicBezTo>
                <a:cubicBezTo>
                  <a:pt x="100" y="0"/>
                  <a:pt x="100" y="0"/>
                  <a:pt x="100" y="0"/>
                </a:cubicBezTo>
                <a:cubicBezTo>
                  <a:pt x="67" y="32"/>
                  <a:pt x="67" y="32"/>
                  <a:pt x="67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0"/>
                  <a:pt x="44" y="237"/>
                  <a:pt x="114" y="308"/>
                </a:cubicBez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1527" name="Rectangle 53@|1FFC:0|FBC:0|LFC:16777215|LBC:16777215"/>
          <p:cNvSpPr>
            <a:spLocks noChangeArrowheads="1"/>
          </p:cNvSpPr>
          <p:nvPr/>
        </p:nvSpPr>
        <p:spPr bwMode="auto">
          <a:xfrm>
            <a:off x="4632325" y="3721100"/>
            <a:ext cx="4413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7477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21528" name="Freeform 12@|5FFC:14657585|FBC:16777215|LFC:16777215|LBC:16777215"/>
          <p:cNvSpPr>
            <a:spLocks/>
          </p:cNvSpPr>
          <p:nvPr/>
        </p:nvSpPr>
        <p:spPr bwMode="auto">
          <a:xfrm>
            <a:off x="4822825" y="4214813"/>
            <a:ext cx="1220788" cy="1179512"/>
          </a:xfrm>
          <a:custGeom>
            <a:avLst/>
            <a:gdLst>
              <a:gd name="T0" fmla="*/ 2147483647 w 276"/>
              <a:gd name="T1" fmla="*/ 2147483647 h 267"/>
              <a:gd name="T2" fmla="*/ 2147483647 w 276"/>
              <a:gd name="T3" fmla="*/ 2147483647 h 267"/>
              <a:gd name="T4" fmla="*/ 2147483647 w 276"/>
              <a:gd name="T5" fmla="*/ 0 h 267"/>
              <a:gd name="T6" fmla="*/ 2147483647 w 276"/>
              <a:gd name="T7" fmla="*/ 2147483647 h 267"/>
              <a:gd name="T8" fmla="*/ 2147483647 w 276"/>
              <a:gd name="T9" fmla="*/ 2147483647 h 267"/>
              <a:gd name="T10" fmla="*/ 2147483647 w 276"/>
              <a:gd name="T11" fmla="*/ 2147483647 h 267"/>
              <a:gd name="T12" fmla="*/ 0 w 276"/>
              <a:gd name="T13" fmla="*/ 2147483647 h 267"/>
              <a:gd name="T14" fmla="*/ 2147483647 w 276"/>
              <a:gd name="T15" fmla="*/ 2147483647 h 26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76" h="267">
                <a:moveTo>
                  <a:pt x="276" y="267"/>
                </a:moveTo>
                <a:cubicBezTo>
                  <a:pt x="276" y="50"/>
                  <a:pt x="276" y="50"/>
                  <a:pt x="276" y="50"/>
                </a:cubicBezTo>
                <a:cubicBezTo>
                  <a:pt x="231" y="50"/>
                  <a:pt x="187" y="33"/>
                  <a:pt x="153" y="0"/>
                </a:cubicBezTo>
                <a:cubicBezTo>
                  <a:pt x="94" y="58"/>
                  <a:pt x="94" y="58"/>
                  <a:pt x="94" y="58"/>
                </a:cubicBezTo>
                <a:cubicBezTo>
                  <a:pt x="48" y="60"/>
                  <a:pt x="48" y="60"/>
                  <a:pt x="48" y="60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0" y="153"/>
                  <a:pt x="0" y="153"/>
                  <a:pt x="0" y="153"/>
                </a:cubicBezTo>
                <a:cubicBezTo>
                  <a:pt x="76" y="229"/>
                  <a:pt x="176" y="267"/>
                  <a:pt x="276" y="267"/>
                </a:cubicBez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1529" name="Rectangle 62@|1FFC:16777215|FBC:16777215|LFC:16777215|LBC:16777215"/>
          <p:cNvSpPr>
            <a:spLocks noChangeArrowheads="1"/>
          </p:cNvSpPr>
          <p:nvPr/>
        </p:nvSpPr>
        <p:spPr bwMode="auto">
          <a:xfrm>
            <a:off x="5300663" y="4449763"/>
            <a:ext cx="4413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7477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21530" name="Freeform 13@|5FFC:0|FBC:0|LFC:16777215|LBC:16777215"/>
          <p:cNvSpPr>
            <a:spLocks/>
          </p:cNvSpPr>
          <p:nvPr/>
        </p:nvSpPr>
        <p:spPr bwMode="auto">
          <a:xfrm>
            <a:off x="5902325" y="4214813"/>
            <a:ext cx="1362075" cy="1179512"/>
          </a:xfrm>
          <a:custGeom>
            <a:avLst/>
            <a:gdLst>
              <a:gd name="T0" fmla="*/ 2147483647 w 308"/>
              <a:gd name="T1" fmla="*/ 2147483647 h 267"/>
              <a:gd name="T2" fmla="*/ 2147483647 w 308"/>
              <a:gd name="T3" fmla="*/ 0 h 267"/>
              <a:gd name="T4" fmla="*/ 2147483647 w 308"/>
              <a:gd name="T5" fmla="*/ 2147483647 h 267"/>
              <a:gd name="T6" fmla="*/ 2147483647 w 308"/>
              <a:gd name="T7" fmla="*/ 2147483647 h 267"/>
              <a:gd name="T8" fmla="*/ 0 w 308"/>
              <a:gd name="T9" fmla="*/ 2147483647 h 267"/>
              <a:gd name="T10" fmla="*/ 2147483647 w 308"/>
              <a:gd name="T11" fmla="*/ 2147483647 h 267"/>
              <a:gd name="T12" fmla="*/ 2147483647 w 308"/>
              <a:gd name="T13" fmla="*/ 2147483647 h 267"/>
              <a:gd name="T14" fmla="*/ 2147483647 w 308"/>
              <a:gd name="T15" fmla="*/ 2147483647 h 26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08" h="267">
                <a:moveTo>
                  <a:pt x="308" y="153"/>
                </a:moveTo>
                <a:cubicBezTo>
                  <a:pt x="154" y="0"/>
                  <a:pt x="154" y="0"/>
                  <a:pt x="154" y="0"/>
                </a:cubicBezTo>
                <a:cubicBezTo>
                  <a:pt x="123" y="31"/>
                  <a:pt x="80" y="50"/>
                  <a:pt x="32" y="50"/>
                </a:cubicBezTo>
                <a:cubicBezTo>
                  <a:pt x="32" y="133"/>
                  <a:pt x="32" y="133"/>
                  <a:pt x="32" y="133"/>
                </a:cubicBezTo>
                <a:cubicBezTo>
                  <a:pt x="0" y="168"/>
                  <a:pt x="0" y="168"/>
                  <a:pt x="0" y="168"/>
                </a:cubicBezTo>
                <a:cubicBezTo>
                  <a:pt x="32" y="200"/>
                  <a:pt x="32" y="200"/>
                  <a:pt x="32" y="200"/>
                </a:cubicBezTo>
                <a:cubicBezTo>
                  <a:pt x="32" y="267"/>
                  <a:pt x="32" y="267"/>
                  <a:pt x="32" y="267"/>
                </a:cubicBezTo>
                <a:cubicBezTo>
                  <a:pt x="140" y="267"/>
                  <a:pt x="237" y="224"/>
                  <a:pt x="308" y="153"/>
                </a:cubicBez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1531" name="Rectangle 60@|1FFC:0|FBC:0|LFC:16777215|LBC:16777215"/>
          <p:cNvSpPr>
            <a:spLocks noChangeArrowheads="1"/>
          </p:cNvSpPr>
          <p:nvPr/>
        </p:nvSpPr>
        <p:spPr bwMode="auto">
          <a:xfrm>
            <a:off x="6261100" y="4456113"/>
            <a:ext cx="4413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7477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</a:p>
        </p:txBody>
      </p:sp>
      <p:sp>
        <p:nvSpPr>
          <p:cNvPr id="21532" name="Freeform 14@|5FFC:0|FBC:0|LFC:16777215|LBC:16777215"/>
          <p:cNvSpPr>
            <a:spLocks/>
          </p:cNvSpPr>
          <p:nvPr/>
        </p:nvSpPr>
        <p:spPr bwMode="auto">
          <a:xfrm>
            <a:off x="6583363" y="3671888"/>
            <a:ext cx="1185862" cy="1219200"/>
          </a:xfrm>
          <a:custGeom>
            <a:avLst/>
            <a:gdLst>
              <a:gd name="T0" fmla="*/ 2147483647 w 268"/>
              <a:gd name="T1" fmla="*/ 2147483647 h 276"/>
              <a:gd name="T2" fmla="*/ 2147483647 w 268"/>
              <a:gd name="T3" fmla="*/ 2147483647 h 276"/>
              <a:gd name="T4" fmla="*/ 2147483647 w 268"/>
              <a:gd name="T5" fmla="*/ 2147483647 h 276"/>
              <a:gd name="T6" fmla="*/ 2147483647 w 268"/>
              <a:gd name="T7" fmla="*/ 0 h 276"/>
              <a:gd name="T8" fmla="*/ 2147483647 w 268"/>
              <a:gd name="T9" fmla="*/ 0 h 276"/>
              <a:gd name="T10" fmla="*/ 0 w 268"/>
              <a:gd name="T11" fmla="*/ 2147483647 h 276"/>
              <a:gd name="T12" fmla="*/ 0 w 268"/>
              <a:gd name="T13" fmla="*/ 2147483647 h 276"/>
              <a:gd name="T14" fmla="*/ 2147483647 w 268"/>
              <a:gd name="T15" fmla="*/ 2147483647 h 276"/>
              <a:gd name="T16" fmla="*/ 2147483647 w 268"/>
              <a:gd name="T17" fmla="*/ 2147483647 h 276"/>
              <a:gd name="T18" fmla="*/ 2147483647 w 268"/>
              <a:gd name="T19" fmla="*/ 2147483647 h 27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68" h="276">
                <a:moveTo>
                  <a:pt x="106" y="228"/>
                </a:moveTo>
                <a:cubicBezTo>
                  <a:pt x="154" y="276"/>
                  <a:pt x="154" y="276"/>
                  <a:pt x="154" y="276"/>
                </a:cubicBezTo>
                <a:cubicBezTo>
                  <a:pt x="154" y="276"/>
                  <a:pt x="154" y="276"/>
                  <a:pt x="154" y="276"/>
                </a:cubicBezTo>
                <a:cubicBezTo>
                  <a:pt x="230" y="200"/>
                  <a:pt x="268" y="100"/>
                  <a:pt x="268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44"/>
                  <a:pt x="34" y="89"/>
                  <a:pt x="0" y="123"/>
                </a:cubicBezTo>
                <a:cubicBezTo>
                  <a:pt x="0" y="123"/>
                  <a:pt x="0" y="123"/>
                  <a:pt x="0" y="123"/>
                </a:cubicBezTo>
                <a:cubicBezTo>
                  <a:pt x="59" y="181"/>
                  <a:pt x="59" y="181"/>
                  <a:pt x="59" y="181"/>
                </a:cubicBezTo>
                <a:cubicBezTo>
                  <a:pt x="60" y="227"/>
                  <a:pt x="60" y="227"/>
                  <a:pt x="60" y="227"/>
                </a:cubicBezTo>
                <a:lnTo>
                  <a:pt x="106" y="228"/>
                </a:ln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1533" name="Rectangle 78@|1FFC:0|FBC:0|LFC:16777215|LBC:16777215"/>
          <p:cNvSpPr>
            <a:spLocks noChangeArrowheads="1"/>
          </p:cNvSpPr>
          <p:nvPr/>
        </p:nvSpPr>
        <p:spPr bwMode="auto">
          <a:xfrm>
            <a:off x="6980238" y="3835400"/>
            <a:ext cx="441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7477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</a:p>
        </p:txBody>
      </p:sp>
      <p:sp>
        <p:nvSpPr>
          <p:cNvPr id="21534" name="Freeform 15@|5FFC:0|FBC:0|LFC:16777215|LBC:16777215"/>
          <p:cNvSpPr>
            <a:spLocks/>
          </p:cNvSpPr>
          <p:nvPr/>
        </p:nvSpPr>
        <p:spPr bwMode="auto">
          <a:xfrm>
            <a:off x="6583363" y="2451100"/>
            <a:ext cx="1185862" cy="1362075"/>
          </a:xfrm>
          <a:custGeom>
            <a:avLst/>
            <a:gdLst>
              <a:gd name="T0" fmla="*/ 2147483647 w 268"/>
              <a:gd name="T1" fmla="*/ 2147483647 h 308"/>
              <a:gd name="T2" fmla="*/ 2147483647 w 268"/>
              <a:gd name="T3" fmla="*/ 2147483647 h 308"/>
              <a:gd name="T4" fmla="*/ 2147483647 w 268"/>
              <a:gd name="T5" fmla="*/ 2147483647 h 308"/>
              <a:gd name="T6" fmla="*/ 2147483647 w 268"/>
              <a:gd name="T7" fmla="*/ 0 h 308"/>
              <a:gd name="T8" fmla="*/ 0 w 268"/>
              <a:gd name="T9" fmla="*/ 2147483647 h 308"/>
              <a:gd name="T10" fmla="*/ 2147483647 w 268"/>
              <a:gd name="T11" fmla="*/ 2147483647 h 308"/>
              <a:gd name="T12" fmla="*/ 2147483647 w 268"/>
              <a:gd name="T13" fmla="*/ 2147483647 h 308"/>
              <a:gd name="T14" fmla="*/ 2147483647 w 268"/>
              <a:gd name="T15" fmla="*/ 2147483647 h 308"/>
              <a:gd name="T16" fmla="*/ 2147483647 w 268"/>
              <a:gd name="T17" fmla="*/ 2147483647 h 308"/>
              <a:gd name="T18" fmla="*/ 2147483647 w 268"/>
              <a:gd name="T19" fmla="*/ 2147483647 h 3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68" h="308">
                <a:moveTo>
                  <a:pt x="201" y="276"/>
                </a:moveTo>
                <a:cubicBezTo>
                  <a:pt x="268" y="276"/>
                  <a:pt x="268" y="276"/>
                  <a:pt x="268" y="276"/>
                </a:cubicBezTo>
                <a:cubicBezTo>
                  <a:pt x="268" y="276"/>
                  <a:pt x="268" y="276"/>
                  <a:pt x="268" y="276"/>
                </a:cubicBezTo>
                <a:cubicBezTo>
                  <a:pt x="268" y="168"/>
                  <a:pt x="224" y="71"/>
                  <a:pt x="154" y="0"/>
                </a:cubicBezTo>
                <a:cubicBezTo>
                  <a:pt x="0" y="154"/>
                  <a:pt x="0" y="154"/>
                  <a:pt x="0" y="154"/>
                </a:cubicBezTo>
                <a:cubicBezTo>
                  <a:pt x="32" y="185"/>
                  <a:pt x="51" y="228"/>
                  <a:pt x="51" y="276"/>
                </a:cubicBezTo>
                <a:cubicBezTo>
                  <a:pt x="51" y="276"/>
                  <a:pt x="51" y="276"/>
                  <a:pt x="51" y="276"/>
                </a:cubicBezTo>
                <a:cubicBezTo>
                  <a:pt x="134" y="276"/>
                  <a:pt x="134" y="276"/>
                  <a:pt x="134" y="276"/>
                </a:cubicBezTo>
                <a:cubicBezTo>
                  <a:pt x="166" y="308"/>
                  <a:pt x="166" y="308"/>
                  <a:pt x="166" y="308"/>
                </a:cubicBezTo>
                <a:lnTo>
                  <a:pt x="201" y="276"/>
                </a:ln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1535" name="Rectangle 59@|1FFC:0|FBC:0|LFC:16777215|LBC:16777215"/>
          <p:cNvSpPr>
            <a:spLocks noChangeArrowheads="1"/>
          </p:cNvSpPr>
          <p:nvPr/>
        </p:nvSpPr>
        <p:spPr bwMode="auto">
          <a:xfrm>
            <a:off x="7010400" y="2947988"/>
            <a:ext cx="4397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7477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</a:t>
            </a:r>
          </a:p>
        </p:txBody>
      </p:sp>
      <p:sp>
        <p:nvSpPr>
          <p:cNvPr id="21536" name="Freeform 16"/>
          <p:cNvSpPr>
            <a:spLocks/>
          </p:cNvSpPr>
          <p:nvPr/>
        </p:nvSpPr>
        <p:spPr bwMode="auto">
          <a:xfrm>
            <a:off x="6831013" y="2659063"/>
            <a:ext cx="207962" cy="207962"/>
          </a:xfrm>
          <a:custGeom>
            <a:avLst/>
            <a:gdLst>
              <a:gd name="T0" fmla="*/ 2147483647 w 106"/>
              <a:gd name="T1" fmla="*/ 0 h 106"/>
              <a:gd name="T2" fmla="*/ 2147483647 w 106"/>
              <a:gd name="T3" fmla="*/ 2147483647 h 106"/>
              <a:gd name="T4" fmla="*/ 0 w 106"/>
              <a:gd name="T5" fmla="*/ 2147483647 h 106"/>
              <a:gd name="T6" fmla="*/ 2147483647 w 106"/>
              <a:gd name="T7" fmla="*/ 0 h 10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6" h="106">
                <a:moveTo>
                  <a:pt x="106" y="0"/>
                </a:moveTo>
                <a:lnTo>
                  <a:pt x="102" y="106"/>
                </a:lnTo>
                <a:lnTo>
                  <a:pt x="0" y="106"/>
                </a:lnTo>
                <a:lnTo>
                  <a:pt x="106" y="0"/>
                </a:ln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1537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464550" y="1616075"/>
            <a:ext cx="19542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38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464550" y="1901825"/>
            <a:ext cx="23352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39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464550" y="2798763"/>
            <a:ext cx="19542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40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464550" y="3084513"/>
            <a:ext cx="2335213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41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464550" y="4095750"/>
            <a:ext cx="19542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42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464550" y="4381500"/>
            <a:ext cx="23352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43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464550" y="5227638"/>
            <a:ext cx="19542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44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464550" y="5513388"/>
            <a:ext cx="2335213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45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306638" y="1581150"/>
            <a:ext cx="12398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46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065338" y="1866900"/>
            <a:ext cx="14811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47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306638" y="2763838"/>
            <a:ext cx="12398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48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065338" y="3049588"/>
            <a:ext cx="1481137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49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306638" y="4060825"/>
            <a:ext cx="12398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50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065338" y="4346575"/>
            <a:ext cx="14811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51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306638" y="5192713"/>
            <a:ext cx="12398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52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065338" y="5478463"/>
            <a:ext cx="1481137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9938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TextBox 2"/>
          <p:cNvSpPr txBox="1">
            <a:spLocks noChangeArrowheads="1"/>
          </p:cNvSpPr>
          <p:nvPr/>
        </p:nvSpPr>
        <p:spPr bwMode="auto">
          <a:xfrm>
            <a:off x="3822700" y="2720975"/>
            <a:ext cx="43481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2532" name="矩形 47"/>
          <p:cNvSpPr>
            <a:spLocks noChangeArrowheads="1"/>
          </p:cNvSpPr>
          <p:nvPr/>
        </p:nvSpPr>
        <p:spPr bwMode="auto">
          <a:xfrm>
            <a:off x="3822700" y="3429000"/>
            <a:ext cx="5191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复杂的事情要简单去做，简单的事情要重复去做。重复做的事情要用心去做，坚持下去，这样就没有做不成的事情。</a:t>
            </a:r>
          </a:p>
        </p:txBody>
      </p:sp>
      <p:pic>
        <p:nvPicPr>
          <p:cNvPr id="22533" name="图片 5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3825" y="1598613"/>
            <a:ext cx="3201988" cy="543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流程图: 联系 8"/>
          <p:cNvSpPr>
            <a:spLocks noChangeArrowheads="1"/>
          </p:cNvSpPr>
          <p:nvPr/>
        </p:nvSpPr>
        <p:spPr bwMode="auto">
          <a:xfrm>
            <a:off x="933450" y="2355850"/>
            <a:ext cx="2152650" cy="2152650"/>
          </a:xfrm>
          <a:prstGeom prst="flowChartConnector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2535" name="流程图: 联系 9"/>
          <p:cNvSpPr>
            <a:spLocks noChangeArrowheads="1"/>
          </p:cNvSpPr>
          <p:nvPr/>
        </p:nvSpPr>
        <p:spPr bwMode="auto">
          <a:xfrm>
            <a:off x="2962275" y="3243263"/>
            <a:ext cx="379413" cy="379412"/>
          </a:xfrm>
          <a:prstGeom prst="flowChartConnector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22536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48" t="16391" r="24512" b="34608"/>
          <a:stretch>
            <a:fillRect/>
          </a:stretch>
        </p:blipFill>
        <p:spPr bwMode="auto">
          <a:xfrm>
            <a:off x="1069975" y="2428875"/>
            <a:ext cx="1874838" cy="181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3"/>
          <p:cNvGrpSpPr>
            <a:grpSpLocks/>
          </p:cNvGrpSpPr>
          <p:nvPr/>
        </p:nvGrpSpPr>
        <p:grpSpPr bwMode="auto">
          <a:xfrm>
            <a:off x="152400" y="214313"/>
            <a:ext cx="5365750" cy="965200"/>
            <a:chOff x="0" y="0"/>
            <a:chExt cx="6466453" cy="1163332"/>
          </a:xfrm>
        </p:grpSpPr>
        <p:pic>
          <p:nvPicPr>
            <p:cNvPr id="23565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2884210" y="-2418911"/>
              <a:ext cx="899790" cy="6264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6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85348" cy="98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7" name="TextBox 2"/>
            <p:cNvSpPr txBox="1">
              <a:spLocks noChangeArrowheads="1"/>
            </p:cNvSpPr>
            <p:nvPr/>
          </p:nvSpPr>
          <p:spPr bwMode="auto">
            <a:xfrm>
              <a:off x="1391404" y="593610"/>
              <a:ext cx="2674359" cy="445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单击此处添加标题</a:t>
              </a:r>
              <a:endPara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3555" name="图片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9825" y="254000"/>
            <a:ext cx="3243263" cy="240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图片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4338" y="2366963"/>
            <a:ext cx="244475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图片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163" y="3914775"/>
            <a:ext cx="245110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图片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775" y="3914775"/>
            <a:ext cx="2436813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图片 1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775" y="2362200"/>
            <a:ext cx="2444750" cy="136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0" name="矩形 16"/>
          <p:cNvSpPr>
            <a:spLocks noChangeArrowheads="1"/>
          </p:cNvSpPr>
          <p:nvPr/>
        </p:nvSpPr>
        <p:spPr bwMode="auto">
          <a:xfrm>
            <a:off x="7343775" y="4327525"/>
            <a:ext cx="3128963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grpSp>
        <p:nvGrpSpPr>
          <p:cNvPr id="23561" name="组合 17"/>
          <p:cNvGrpSpPr>
            <a:grpSpLocks/>
          </p:cNvGrpSpPr>
          <p:nvPr/>
        </p:nvGrpSpPr>
        <p:grpSpPr bwMode="auto">
          <a:xfrm>
            <a:off x="7343775" y="3203575"/>
            <a:ext cx="3878263" cy="1066800"/>
            <a:chOff x="0" y="0"/>
            <a:chExt cx="3877973" cy="1065858"/>
          </a:xfrm>
        </p:grpSpPr>
        <p:pic>
          <p:nvPicPr>
            <p:cNvPr id="23563" name="图片 18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877973" cy="1065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4" name="文本框 19"/>
            <p:cNvSpPr txBox="1">
              <a:spLocks noChangeArrowheads="1"/>
            </p:cNvSpPr>
            <p:nvPr/>
          </p:nvSpPr>
          <p:spPr bwMode="auto">
            <a:xfrm>
              <a:off x="384578" y="291039"/>
              <a:ext cx="16573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22292"/>
          <a:stretch>
            <a:fillRect/>
          </a:stretch>
        </p:blipFill>
        <p:spPr bwMode="auto">
          <a:xfrm>
            <a:off x="0" y="-14288"/>
            <a:ext cx="5329238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75" y="2871788"/>
            <a:ext cx="5559425" cy="400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矩形 4"/>
          <p:cNvSpPr>
            <a:spLocks noChangeArrowheads="1"/>
          </p:cNvSpPr>
          <p:nvPr/>
        </p:nvSpPr>
        <p:spPr bwMode="auto">
          <a:xfrm>
            <a:off x="5535613" y="3894138"/>
            <a:ext cx="5567362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24581" name="矩形 5"/>
          <p:cNvSpPr>
            <a:spLocks noChangeArrowheads="1"/>
          </p:cNvSpPr>
          <p:nvPr/>
        </p:nvSpPr>
        <p:spPr bwMode="auto">
          <a:xfrm>
            <a:off x="5535613" y="3098800"/>
            <a:ext cx="5567362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24582" name="组合 6"/>
          <p:cNvGrpSpPr>
            <a:grpSpLocks/>
          </p:cNvGrpSpPr>
          <p:nvPr/>
        </p:nvGrpSpPr>
        <p:grpSpPr bwMode="auto">
          <a:xfrm>
            <a:off x="5535613" y="2028825"/>
            <a:ext cx="3789362" cy="955675"/>
            <a:chOff x="0" y="0"/>
            <a:chExt cx="3788756" cy="955148"/>
          </a:xfrm>
        </p:grpSpPr>
        <p:pic>
          <p:nvPicPr>
            <p:cNvPr id="24583" name="图片 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788756" cy="955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84" name="文本框 8"/>
            <p:cNvSpPr txBox="1">
              <a:spLocks noChangeArrowheads="1"/>
            </p:cNvSpPr>
            <p:nvPr/>
          </p:nvSpPr>
          <p:spPr bwMode="auto">
            <a:xfrm>
              <a:off x="384577" y="180329"/>
              <a:ext cx="16573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Oval 35"/>
          <p:cNvSpPr>
            <a:spLocks noChangeAspect="1" noChangeArrowheads="1"/>
          </p:cNvSpPr>
          <p:nvPr/>
        </p:nvSpPr>
        <p:spPr bwMode="auto">
          <a:xfrm>
            <a:off x="3079750" y="1574800"/>
            <a:ext cx="552450" cy="552450"/>
          </a:xfrm>
          <a:prstGeom prst="ellipse">
            <a:avLst/>
          </a:pr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912813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03" name="Oval 39"/>
          <p:cNvSpPr>
            <a:spLocks noChangeAspect="1" noChangeArrowheads="1"/>
          </p:cNvSpPr>
          <p:nvPr/>
        </p:nvSpPr>
        <p:spPr bwMode="auto">
          <a:xfrm>
            <a:off x="1812925" y="3119438"/>
            <a:ext cx="550863" cy="552450"/>
          </a:xfrm>
          <a:prstGeom prst="ellipse">
            <a:avLst/>
          </a:pr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912813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AU" altLang="en-US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04" name="Oval 45"/>
          <p:cNvSpPr>
            <a:spLocks noChangeAspect="1" noChangeArrowheads="1"/>
          </p:cNvSpPr>
          <p:nvPr/>
        </p:nvSpPr>
        <p:spPr bwMode="auto">
          <a:xfrm>
            <a:off x="3079750" y="4522788"/>
            <a:ext cx="552450" cy="552450"/>
          </a:xfrm>
          <a:prstGeom prst="ellipse">
            <a:avLst/>
          </a:pr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912813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5605" name="Elbow Connector 47"/>
          <p:cNvCxnSpPr>
            <a:cxnSpLocks noChangeShapeType="1"/>
          </p:cNvCxnSpPr>
          <p:nvPr/>
        </p:nvCxnSpPr>
        <p:spPr bwMode="auto">
          <a:xfrm rot="10800000" flipV="1">
            <a:off x="3776663" y="3402013"/>
            <a:ext cx="1792287" cy="1395412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ADBACA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06" name="Elbow Connector 50"/>
          <p:cNvCxnSpPr>
            <a:cxnSpLocks noChangeShapeType="1"/>
          </p:cNvCxnSpPr>
          <p:nvPr/>
        </p:nvCxnSpPr>
        <p:spPr bwMode="auto">
          <a:xfrm rot="10800000">
            <a:off x="2509838" y="3402013"/>
            <a:ext cx="3240087" cy="479425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ADBACA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07" name="Oval 53"/>
          <p:cNvSpPr>
            <a:spLocks noChangeAspect="1" noChangeArrowheads="1"/>
          </p:cNvSpPr>
          <p:nvPr/>
        </p:nvSpPr>
        <p:spPr bwMode="auto">
          <a:xfrm flipH="1">
            <a:off x="8550275" y="1565275"/>
            <a:ext cx="552450" cy="552450"/>
          </a:xfrm>
          <a:prstGeom prst="ellipse">
            <a:avLst/>
          </a:pr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912813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08" name="Oval 56"/>
          <p:cNvSpPr>
            <a:spLocks noChangeAspect="1" noChangeArrowheads="1"/>
          </p:cNvSpPr>
          <p:nvPr/>
        </p:nvSpPr>
        <p:spPr bwMode="auto">
          <a:xfrm flipH="1">
            <a:off x="10009188" y="2963863"/>
            <a:ext cx="550862" cy="552450"/>
          </a:xfrm>
          <a:prstGeom prst="ellipse">
            <a:avLst/>
          </a:pr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912813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09" name="Oval 59"/>
          <p:cNvSpPr>
            <a:spLocks noChangeAspect="1" noChangeArrowheads="1"/>
          </p:cNvSpPr>
          <p:nvPr/>
        </p:nvSpPr>
        <p:spPr bwMode="auto">
          <a:xfrm flipH="1">
            <a:off x="8578850" y="4632325"/>
            <a:ext cx="552450" cy="552450"/>
          </a:xfrm>
          <a:prstGeom prst="ellipse">
            <a:avLst/>
          </a:pr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912813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AU" altLang="en-US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5610" name="Elbow Connector 60"/>
          <p:cNvCxnSpPr>
            <a:cxnSpLocks noChangeShapeType="1"/>
          </p:cNvCxnSpPr>
          <p:nvPr/>
        </p:nvCxnSpPr>
        <p:spPr bwMode="auto">
          <a:xfrm rot="10800000">
            <a:off x="3760788" y="1863725"/>
            <a:ext cx="1655762" cy="1100138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ADBACA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11" name="Elbow Connector 61"/>
          <p:cNvCxnSpPr>
            <a:cxnSpLocks noChangeShapeType="1"/>
          </p:cNvCxnSpPr>
          <p:nvPr/>
        </p:nvCxnSpPr>
        <p:spPr bwMode="auto">
          <a:xfrm>
            <a:off x="6556375" y="2954338"/>
            <a:ext cx="3270250" cy="327025"/>
          </a:xfrm>
          <a:prstGeom prst="bentConnector3">
            <a:avLst>
              <a:gd name="adj1" fmla="val 43648"/>
            </a:avLst>
          </a:prstGeom>
          <a:noFill/>
          <a:ln w="12700">
            <a:solidFill>
              <a:srgbClr val="ADBACA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12" name="Elbow Connector 62"/>
          <p:cNvCxnSpPr>
            <a:cxnSpLocks noChangeShapeType="1"/>
          </p:cNvCxnSpPr>
          <p:nvPr/>
        </p:nvCxnSpPr>
        <p:spPr bwMode="auto">
          <a:xfrm>
            <a:off x="6889750" y="3441700"/>
            <a:ext cx="1611313" cy="1500188"/>
          </a:xfrm>
          <a:prstGeom prst="bentConnector3">
            <a:avLst>
              <a:gd name="adj1" fmla="val 58593"/>
            </a:avLst>
          </a:prstGeom>
          <a:noFill/>
          <a:ln w="12700">
            <a:solidFill>
              <a:srgbClr val="ADBACA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13" name="Elbow Connector 63"/>
          <p:cNvCxnSpPr>
            <a:cxnSpLocks noChangeShapeType="1"/>
          </p:cNvCxnSpPr>
          <p:nvPr/>
        </p:nvCxnSpPr>
        <p:spPr bwMode="auto">
          <a:xfrm rot="10800000" flipH="1">
            <a:off x="6564313" y="1841500"/>
            <a:ext cx="1849437" cy="2093913"/>
          </a:xfrm>
          <a:prstGeom prst="bentConnector3">
            <a:avLst>
              <a:gd name="adj1" fmla="val 49000"/>
            </a:avLst>
          </a:prstGeom>
          <a:noFill/>
          <a:ln w="12700">
            <a:solidFill>
              <a:srgbClr val="ADBACA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14" name="Oval 19"/>
          <p:cNvSpPr>
            <a:spLocks noChangeArrowheads="1"/>
          </p:cNvSpPr>
          <p:nvPr/>
        </p:nvSpPr>
        <p:spPr bwMode="auto">
          <a:xfrm>
            <a:off x="5167313" y="2559050"/>
            <a:ext cx="1857375" cy="1851025"/>
          </a:xfrm>
          <a:prstGeom prst="ellipse">
            <a:avLst/>
          </a:pr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912813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15" name="文本框 1"/>
          <p:cNvSpPr txBox="1">
            <a:spLocks noChangeArrowheads="1"/>
          </p:cNvSpPr>
          <p:nvPr/>
        </p:nvSpPr>
        <p:spPr bwMode="auto">
          <a:xfrm>
            <a:off x="5407025" y="3278188"/>
            <a:ext cx="13096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编辑标题</a:t>
            </a:r>
          </a:p>
        </p:txBody>
      </p:sp>
      <p:sp>
        <p:nvSpPr>
          <p:cNvPr id="25616" name="Freeform 91"/>
          <p:cNvSpPr>
            <a:spLocks/>
          </p:cNvSpPr>
          <p:nvPr/>
        </p:nvSpPr>
        <p:spPr bwMode="auto">
          <a:xfrm>
            <a:off x="3290888" y="1700213"/>
            <a:ext cx="130175" cy="258762"/>
          </a:xfrm>
          <a:custGeom>
            <a:avLst/>
            <a:gdLst>
              <a:gd name="T0" fmla="*/ 2147483647 w 144"/>
              <a:gd name="T1" fmla="*/ 2147483647 h 288"/>
              <a:gd name="T2" fmla="*/ 2147483647 w 144"/>
              <a:gd name="T3" fmla="*/ 0 h 288"/>
              <a:gd name="T4" fmla="*/ 0 w 144"/>
              <a:gd name="T5" fmla="*/ 2147483647 h 288"/>
              <a:gd name="T6" fmla="*/ 2147483647 w 144"/>
              <a:gd name="T7" fmla="*/ 2147483647 h 288"/>
              <a:gd name="T8" fmla="*/ 0 w 144"/>
              <a:gd name="T9" fmla="*/ 2147483647 h 288"/>
              <a:gd name="T10" fmla="*/ 2147483647 w 144"/>
              <a:gd name="T11" fmla="*/ 2147483647 h 288"/>
              <a:gd name="T12" fmla="*/ 2147483647 w 144"/>
              <a:gd name="T13" fmla="*/ 2147483647 h 288"/>
              <a:gd name="T14" fmla="*/ 2147483647 w 144"/>
              <a:gd name="T15" fmla="*/ 2147483647 h 2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44" h="288">
                <a:moveTo>
                  <a:pt x="144" y="72"/>
                </a:moveTo>
                <a:cubicBezTo>
                  <a:pt x="144" y="32"/>
                  <a:pt x="112" y="0"/>
                  <a:pt x="72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98"/>
                  <a:pt x="14" y="121"/>
                  <a:pt x="36" y="134"/>
                </a:cubicBezTo>
                <a:cubicBezTo>
                  <a:pt x="0" y="288"/>
                  <a:pt x="0" y="288"/>
                  <a:pt x="0" y="288"/>
                </a:cubicBezTo>
                <a:cubicBezTo>
                  <a:pt x="144" y="288"/>
                  <a:pt x="144" y="288"/>
                  <a:pt x="144" y="288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130" y="121"/>
                  <a:pt x="144" y="98"/>
                  <a:pt x="144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7" name="Freeform 92"/>
          <p:cNvSpPr>
            <a:spLocks noEditPoints="1"/>
          </p:cNvSpPr>
          <p:nvPr/>
        </p:nvSpPr>
        <p:spPr bwMode="auto">
          <a:xfrm>
            <a:off x="8737600" y="4791075"/>
            <a:ext cx="258763" cy="260350"/>
          </a:xfrm>
          <a:custGeom>
            <a:avLst/>
            <a:gdLst>
              <a:gd name="T0" fmla="*/ 2147483647 w 288"/>
              <a:gd name="T1" fmla="*/ 0 h 288"/>
              <a:gd name="T2" fmla="*/ 0 w 288"/>
              <a:gd name="T3" fmla="*/ 2147483647 h 288"/>
              <a:gd name="T4" fmla="*/ 2147483647 w 288"/>
              <a:gd name="T5" fmla="*/ 2147483647 h 288"/>
              <a:gd name="T6" fmla="*/ 2147483647 w 288"/>
              <a:gd name="T7" fmla="*/ 2147483647 h 288"/>
              <a:gd name="T8" fmla="*/ 2147483647 w 288"/>
              <a:gd name="T9" fmla="*/ 0 h 288"/>
              <a:gd name="T10" fmla="*/ 2147483647 w 288"/>
              <a:gd name="T11" fmla="*/ 2147483647 h 288"/>
              <a:gd name="T12" fmla="*/ 2147483647 w 288"/>
              <a:gd name="T13" fmla="*/ 2147483647 h 288"/>
              <a:gd name="T14" fmla="*/ 2147483647 w 288"/>
              <a:gd name="T15" fmla="*/ 2147483647 h 288"/>
              <a:gd name="T16" fmla="*/ 2147483647 w 288"/>
              <a:gd name="T17" fmla="*/ 2147483647 h 288"/>
              <a:gd name="T18" fmla="*/ 2147483647 w 288"/>
              <a:gd name="T19" fmla="*/ 2147483647 h 288"/>
              <a:gd name="T20" fmla="*/ 2147483647 w 288"/>
              <a:gd name="T21" fmla="*/ 2147483647 h 288"/>
              <a:gd name="T22" fmla="*/ 2147483647 w 288"/>
              <a:gd name="T23" fmla="*/ 2147483647 h 288"/>
              <a:gd name="T24" fmla="*/ 2147483647 w 288"/>
              <a:gd name="T25" fmla="*/ 2147483647 h 28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85" y="226"/>
                </a:moveTo>
                <a:cubicBezTo>
                  <a:pt x="104" y="226"/>
                  <a:pt x="104" y="226"/>
                  <a:pt x="104" y="226"/>
                </a:cubicBezTo>
                <a:cubicBezTo>
                  <a:pt x="124" y="139"/>
                  <a:pt x="124" y="139"/>
                  <a:pt x="124" y="139"/>
                </a:cubicBezTo>
                <a:cubicBezTo>
                  <a:pt x="112" y="132"/>
                  <a:pt x="104" y="119"/>
                  <a:pt x="104" y="104"/>
                </a:cubicBezTo>
                <a:cubicBezTo>
                  <a:pt x="104" y="81"/>
                  <a:pt x="122" y="63"/>
                  <a:pt x="145" y="63"/>
                </a:cubicBezTo>
                <a:cubicBezTo>
                  <a:pt x="167" y="63"/>
                  <a:pt x="185" y="81"/>
                  <a:pt x="185" y="104"/>
                </a:cubicBezTo>
                <a:cubicBezTo>
                  <a:pt x="185" y="119"/>
                  <a:pt x="177" y="132"/>
                  <a:pt x="165" y="139"/>
                </a:cubicBezTo>
                <a:lnTo>
                  <a:pt x="185" y="2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8" name="Freeform 93"/>
          <p:cNvSpPr>
            <a:spLocks noEditPoints="1"/>
          </p:cNvSpPr>
          <p:nvPr/>
        </p:nvSpPr>
        <p:spPr bwMode="auto">
          <a:xfrm>
            <a:off x="3259138" y="4648200"/>
            <a:ext cx="193675" cy="260350"/>
          </a:xfrm>
          <a:custGeom>
            <a:avLst/>
            <a:gdLst>
              <a:gd name="T0" fmla="*/ 2147483647 w 216"/>
              <a:gd name="T1" fmla="*/ 2147483647 h 288"/>
              <a:gd name="T2" fmla="*/ 2147483647 w 216"/>
              <a:gd name="T3" fmla="*/ 2147483647 h 288"/>
              <a:gd name="T4" fmla="*/ 2147483647 w 216"/>
              <a:gd name="T5" fmla="*/ 0 h 288"/>
              <a:gd name="T6" fmla="*/ 2147483647 w 216"/>
              <a:gd name="T7" fmla="*/ 0 h 288"/>
              <a:gd name="T8" fmla="*/ 2147483647 w 216"/>
              <a:gd name="T9" fmla="*/ 0 h 288"/>
              <a:gd name="T10" fmla="*/ 2147483647 w 216"/>
              <a:gd name="T11" fmla="*/ 2147483647 h 288"/>
              <a:gd name="T12" fmla="*/ 2147483647 w 216"/>
              <a:gd name="T13" fmla="*/ 2147483647 h 288"/>
              <a:gd name="T14" fmla="*/ 0 w 216"/>
              <a:gd name="T15" fmla="*/ 2147483647 h 288"/>
              <a:gd name="T16" fmla="*/ 0 w 216"/>
              <a:gd name="T17" fmla="*/ 2147483647 h 288"/>
              <a:gd name="T18" fmla="*/ 2147483647 w 216"/>
              <a:gd name="T19" fmla="*/ 2147483647 h 288"/>
              <a:gd name="T20" fmla="*/ 2147483647 w 216"/>
              <a:gd name="T21" fmla="*/ 2147483647 h 288"/>
              <a:gd name="T22" fmla="*/ 2147483647 w 216"/>
              <a:gd name="T23" fmla="*/ 2147483647 h 288"/>
              <a:gd name="T24" fmla="*/ 2147483647 w 216"/>
              <a:gd name="T25" fmla="*/ 2147483647 h 288"/>
              <a:gd name="T26" fmla="*/ 2147483647 w 216"/>
              <a:gd name="T27" fmla="*/ 2147483647 h 288"/>
              <a:gd name="T28" fmla="*/ 2147483647 w 216"/>
              <a:gd name="T29" fmla="*/ 2147483647 h 288"/>
              <a:gd name="T30" fmla="*/ 2147483647 w 216"/>
              <a:gd name="T31" fmla="*/ 2147483647 h 288"/>
              <a:gd name="T32" fmla="*/ 2147483647 w 216"/>
              <a:gd name="T33" fmla="*/ 2147483647 h 288"/>
              <a:gd name="T34" fmla="*/ 2147483647 w 216"/>
              <a:gd name="T35" fmla="*/ 2147483647 h 288"/>
              <a:gd name="T36" fmla="*/ 2147483647 w 216"/>
              <a:gd name="T37" fmla="*/ 2147483647 h 288"/>
              <a:gd name="T38" fmla="*/ 2147483647 w 216"/>
              <a:gd name="T39" fmla="*/ 2147483647 h 288"/>
              <a:gd name="T40" fmla="*/ 2147483647 w 216"/>
              <a:gd name="T41" fmla="*/ 2147483647 h 288"/>
              <a:gd name="T42" fmla="*/ 2147483647 w 216"/>
              <a:gd name="T43" fmla="*/ 2147483647 h 288"/>
              <a:gd name="T44" fmla="*/ 2147483647 w 216"/>
              <a:gd name="T45" fmla="*/ 2147483647 h 288"/>
              <a:gd name="T46" fmla="*/ 2147483647 w 216"/>
              <a:gd name="T47" fmla="*/ 2147483647 h 288"/>
              <a:gd name="T48" fmla="*/ 2147483647 w 216"/>
              <a:gd name="T49" fmla="*/ 2147483647 h 288"/>
              <a:gd name="T50" fmla="*/ 2147483647 w 216"/>
              <a:gd name="T51" fmla="*/ 2147483647 h 288"/>
              <a:gd name="T52" fmla="*/ 2147483647 w 216"/>
              <a:gd name="T53" fmla="*/ 2147483647 h 288"/>
              <a:gd name="T54" fmla="*/ 2147483647 w 216"/>
              <a:gd name="T55" fmla="*/ 2147483647 h 2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9" name="Freeform 94"/>
          <p:cNvSpPr>
            <a:spLocks noEditPoints="1"/>
          </p:cNvSpPr>
          <p:nvPr/>
        </p:nvSpPr>
        <p:spPr bwMode="auto">
          <a:xfrm>
            <a:off x="1958975" y="3257550"/>
            <a:ext cx="258763" cy="241300"/>
          </a:xfrm>
          <a:custGeom>
            <a:avLst/>
            <a:gdLst>
              <a:gd name="T0" fmla="*/ 2147483647 w 288"/>
              <a:gd name="T1" fmla="*/ 0 h 269"/>
              <a:gd name="T2" fmla="*/ 2147483647 w 288"/>
              <a:gd name="T3" fmla="*/ 0 h 269"/>
              <a:gd name="T4" fmla="*/ 2147483647 w 288"/>
              <a:gd name="T5" fmla="*/ 0 h 269"/>
              <a:gd name="T6" fmla="*/ 2147483647 w 288"/>
              <a:gd name="T7" fmla="*/ 2147483647 h 269"/>
              <a:gd name="T8" fmla="*/ 2147483647 w 288"/>
              <a:gd name="T9" fmla="*/ 2147483647 h 269"/>
              <a:gd name="T10" fmla="*/ 0 w 288"/>
              <a:gd name="T11" fmla="*/ 2147483647 h 269"/>
              <a:gd name="T12" fmla="*/ 0 w 288"/>
              <a:gd name="T13" fmla="*/ 2147483647 h 269"/>
              <a:gd name="T14" fmla="*/ 2147483647 w 288"/>
              <a:gd name="T15" fmla="*/ 2147483647 h 269"/>
              <a:gd name="T16" fmla="*/ 2147483647 w 288"/>
              <a:gd name="T17" fmla="*/ 2147483647 h 269"/>
              <a:gd name="T18" fmla="*/ 2147483647 w 288"/>
              <a:gd name="T19" fmla="*/ 2147483647 h 269"/>
              <a:gd name="T20" fmla="*/ 2147483647 w 288"/>
              <a:gd name="T21" fmla="*/ 2147483647 h 269"/>
              <a:gd name="T22" fmla="*/ 2147483647 w 288"/>
              <a:gd name="T23" fmla="*/ 2147483647 h 269"/>
              <a:gd name="T24" fmla="*/ 2147483647 w 288"/>
              <a:gd name="T25" fmla="*/ 2147483647 h 269"/>
              <a:gd name="T26" fmla="*/ 2147483647 w 288"/>
              <a:gd name="T27" fmla="*/ 2147483647 h 269"/>
              <a:gd name="T28" fmla="*/ 2147483647 w 288"/>
              <a:gd name="T29" fmla="*/ 2147483647 h 269"/>
              <a:gd name="T30" fmla="*/ 2147483647 w 288"/>
              <a:gd name="T31" fmla="*/ 2147483647 h 269"/>
              <a:gd name="T32" fmla="*/ 2147483647 w 288"/>
              <a:gd name="T33" fmla="*/ 2147483647 h 269"/>
              <a:gd name="T34" fmla="*/ 2147483647 w 288"/>
              <a:gd name="T35" fmla="*/ 2147483647 h 269"/>
              <a:gd name="T36" fmla="*/ 2147483647 w 288"/>
              <a:gd name="T37" fmla="*/ 2147483647 h 269"/>
              <a:gd name="T38" fmla="*/ 2147483647 w 288"/>
              <a:gd name="T39" fmla="*/ 2147483647 h 269"/>
              <a:gd name="T40" fmla="*/ 2147483647 w 288"/>
              <a:gd name="T41" fmla="*/ 2147483647 h 269"/>
              <a:gd name="T42" fmla="*/ 2147483647 w 288"/>
              <a:gd name="T43" fmla="*/ 2147483647 h 269"/>
              <a:gd name="T44" fmla="*/ 2147483647 w 288"/>
              <a:gd name="T45" fmla="*/ 0 h 269"/>
              <a:gd name="T46" fmla="*/ 2147483647 w 288"/>
              <a:gd name="T47" fmla="*/ 2147483647 h 269"/>
              <a:gd name="T48" fmla="*/ 2147483647 w 288"/>
              <a:gd name="T49" fmla="*/ 2147483647 h 269"/>
              <a:gd name="T50" fmla="*/ 2147483647 w 288"/>
              <a:gd name="T51" fmla="*/ 2147483647 h 269"/>
              <a:gd name="T52" fmla="*/ 2147483647 w 288"/>
              <a:gd name="T53" fmla="*/ 2147483647 h 269"/>
              <a:gd name="T54" fmla="*/ 2147483647 w 288"/>
              <a:gd name="T55" fmla="*/ 2147483647 h 269"/>
              <a:gd name="T56" fmla="*/ 2147483647 w 288"/>
              <a:gd name="T57" fmla="*/ 2147483647 h 269"/>
              <a:gd name="T58" fmla="*/ 2147483647 w 288"/>
              <a:gd name="T59" fmla="*/ 2147483647 h 269"/>
              <a:gd name="T60" fmla="*/ 2147483647 w 288"/>
              <a:gd name="T61" fmla="*/ 2147483647 h 269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88" h="269">
                <a:moveTo>
                  <a:pt x="215" y="0"/>
                </a:moveTo>
                <a:cubicBezTo>
                  <a:pt x="214" y="0"/>
                  <a:pt x="214" y="0"/>
                  <a:pt x="213" y="0"/>
                </a:cubicBezTo>
                <a:cubicBezTo>
                  <a:pt x="213" y="0"/>
                  <a:pt x="212" y="0"/>
                  <a:pt x="212" y="0"/>
                </a:cubicBezTo>
                <a:cubicBezTo>
                  <a:pt x="172" y="0"/>
                  <a:pt x="139" y="33"/>
                  <a:pt x="139" y="73"/>
                </a:cubicBezTo>
                <a:cubicBezTo>
                  <a:pt x="139" y="73"/>
                  <a:pt x="139" y="99"/>
                  <a:pt x="139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269"/>
                  <a:pt x="0" y="269"/>
                  <a:pt x="0" y="269"/>
                </a:cubicBezTo>
                <a:cubicBezTo>
                  <a:pt x="202" y="269"/>
                  <a:pt x="202" y="269"/>
                  <a:pt x="202" y="269"/>
                </a:cubicBezTo>
                <a:cubicBezTo>
                  <a:pt x="202" y="117"/>
                  <a:pt x="202" y="117"/>
                  <a:pt x="202" y="117"/>
                </a:cubicBezTo>
                <a:cubicBezTo>
                  <a:pt x="175" y="117"/>
                  <a:pt x="175" y="117"/>
                  <a:pt x="175" y="117"/>
                </a:cubicBezTo>
                <a:cubicBezTo>
                  <a:pt x="175" y="99"/>
                  <a:pt x="175" y="73"/>
                  <a:pt x="175" y="73"/>
                </a:cubicBezTo>
                <a:cubicBezTo>
                  <a:pt x="175" y="53"/>
                  <a:pt x="192" y="36"/>
                  <a:pt x="212" y="36"/>
                </a:cubicBezTo>
                <a:cubicBezTo>
                  <a:pt x="213" y="36"/>
                  <a:pt x="214" y="36"/>
                  <a:pt x="214" y="36"/>
                </a:cubicBezTo>
                <a:cubicBezTo>
                  <a:pt x="214" y="36"/>
                  <a:pt x="214" y="36"/>
                  <a:pt x="215" y="36"/>
                </a:cubicBezTo>
                <a:cubicBezTo>
                  <a:pt x="235" y="36"/>
                  <a:pt x="251" y="53"/>
                  <a:pt x="251" y="73"/>
                </a:cubicBezTo>
                <a:cubicBezTo>
                  <a:pt x="251" y="73"/>
                  <a:pt x="251" y="81"/>
                  <a:pt x="251" y="91"/>
                </a:cubicBezTo>
                <a:cubicBezTo>
                  <a:pt x="264" y="91"/>
                  <a:pt x="264" y="91"/>
                  <a:pt x="264" y="91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51" y="107"/>
                  <a:pt x="251" y="107"/>
                  <a:pt x="251" y="107"/>
                </a:cubicBezTo>
                <a:cubicBezTo>
                  <a:pt x="251" y="111"/>
                  <a:pt x="251" y="114"/>
                  <a:pt x="251" y="117"/>
                </a:cubicBezTo>
                <a:cubicBezTo>
                  <a:pt x="288" y="117"/>
                  <a:pt x="288" y="117"/>
                  <a:pt x="288" y="117"/>
                </a:cubicBezTo>
                <a:cubicBezTo>
                  <a:pt x="288" y="99"/>
                  <a:pt x="288" y="73"/>
                  <a:pt x="288" y="73"/>
                </a:cubicBezTo>
                <a:cubicBezTo>
                  <a:pt x="288" y="33"/>
                  <a:pt x="255" y="0"/>
                  <a:pt x="215" y="0"/>
                </a:cubicBezTo>
                <a:close/>
                <a:moveTo>
                  <a:pt x="124" y="241"/>
                </a:moveTo>
                <a:cubicBezTo>
                  <a:pt x="78" y="241"/>
                  <a:pt x="78" y="241"/>
                  <a:pt x="78" y="241"/>
                </a:cubicBezTo>
                <a:cubicBezTo>
                  <a:pt x="89" y="192"/>
                  <a:pt x="89" y="192"/>
                  <a:pt x="89" y="192"/>
                </a:cubicBezTo>
                <a:cubicBezTo>
                  <a:pt x="82" y="188"/>
                  <a:pt x="78" y="181"/>
                  <a:pt x="78" y="172"/>
                </a:cubicBezTo>
                <a:cubicBezTo>
                  <a:pt x="78" y="160"/>
                  <a:pt x="88" y="149"/>
                  <a:pt x="101" y="149"/>
                </a:cubicBezTo>
                <a:cubicBezTo>
                  <a:pt x="113" y="149"/>
                  <a:pt x="124" y="160"/>
                  <a:pt x="124" y="172"/>
                </a:cubicBezTo>
                <a:cubicBezTo>
                  <a:pt x="124" y="181"/>
                  <a:pt x="119" y="188"/>
                  <a:pt x="112" y="192"/>
                </a:cubicBezTo>
                <a:lnTo>
                  <a:pt x="124" y="2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0" name="Freeform 112"/>
          <p:cNvSpPr>
            <a:spLocks noEditPoints="1"/>
          </p:cNvSpPr>
          <p:nvPr/>
        </p:nvSpPr>
        <p:spPr bwMode="auto">
          <a:xfrm>
            <a:off x="10155238" y="3117850"/>
            <a:ext cx="258762" cy="260350"/>
          </a:xfrm>
          <a:custGeom>
            <a:avLst/>
            <a:gdLst>
              <a:gd name="T0" fmla="*/ 2147483647 w 288"/>
              <a:gd name="T1" fmla="*/ 2147483647 h 288"/>
              <a:gd name="T2" fmla="*/ 2147483647 w 288"/>
              <a:gd name="T3" fmla="*/ 2147483647 h 288"/>
              <a:gd name="T4" fmla="*/ 2147483647 w 288"/>
              <a:gd name="T5" fmla="*/ 0 h 288"/>
              <a:gd name="T6" fmla="*/ 0 w 288"/>
              <a:gd name="T7" fmla="*/ 2147483647 h 288"/>
              <a:gd name="T8" fmla="*/ 2147483647 w 288"/>
              <a:gd name="T9" fmla="*/ 2147483647 h 288"/>
              <a:gd name="T10" fmla="*/ 2147483647 w 288"/>
              <a:gd name="T11" fmla="*/ 2147483647 h 288"/>
              <a:gd name="T12" fmla="*/ 2147483647 w 288"/>
              <a:gd name="T13" fmla="*/ 2147483647 h 288"/>
              <a:gd name="T14" fmla="*/ 2147483647 w 288"/>
              <a:gd name="T15" fmla="*/ 2147483647 h 288"/>
              <a:gd name="T16" fmla="*/ 2147483647 w 288"/>
              <a:gd name="T17" fmla="*/ 2147483647 h 288"/>
              <a:gd name="T18" fmla="*/ 2147483647 w 288"/>
              <a:gd name="T19" fmla="*/ 2147483647 h 288"/>
              <a:gd name="T20" fmla="*/ 2147483647 w 288"/>
              <a:gd name="T21" fmla="*/ 2147483647 h 288"/>
              <a:gd name="T22" fmla="*/ 2147483647 w 288"/>
              <a:gd name="T23" fmla="*/ 2147483647 h 288"/>
              <a:gd name="T24" fmla="*/ 2147483647 w 288"/>
              <a:gd name="T25" fmla="*/ 2147483647 h 288"/>
              <a:gd name="T26" fmla="*/ 2147483647 w 288"/>
              <a:gd name="T27" fmla="*/ 2147483647 h 288"/>
              <a:gd name="T28" fmla="*/ 2147483647 w 288"/>
              <a:gd name="T29" fmla="*/ 2147483647 h 288"/>
              <a:gd name="T30" fmla="*/ 2147483647 w 288"/>
              <a:gd name="T31" fmla="*/ 2147483647 h 288"/>
              <a:gd name="T32" fmla="*/ 2147483647 w 288"/>
              <a:gd name="T33" fmla="*/ 2147483647 h 288"/>
              <a:gd name="T34" fmla="*/ 2147483647 w 288"/>
              <a:gd name="T35" fmla="*/ 2147483647 h 288"/>
              <a:gd name="T36" fmla="*/ 2147483647 w 288"/>
              <a:gd name="T37" fmla="*/ 2147483647 h 288"/>
              <a:gd name="T38" fmla="*/ 2147483647 w 288"/>
              <a:gd name="T39" fmla="*/ 2147483647 h 288"/>
              <a:gd name="T40" fmla="*/ 2147483647 w 288"/>
              <a:gd name="T41" fmla="*/ 2147483647 h 288"/>
              <a:gd name="T42" fmla="*/ 2147483647 w 288"/>
              <a:gd name="T43" fmla="*/ 2147483647 h 288"/>
              <a:gd name="T44" fmla="*/ 2147483647 w 288"/>
              <a:gd name="T45" fmla="*/ 2147483647 h 28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1" name="Freeform 113"/>
          <p:cNvSpPr>
            <a:spLocks noEditPoints="1"/>
          </p:cNvSpPr>
          <p:nvPr/>
        </p:nvSpPr>
        <p:spPr bwMode="auto">
          <a:xfrm>
            <a:off x="8739188" y="1709738"/>
            <a:ext cx="173037" cy="260350"/>
          </a:xfrm>
          <a:custGeom>
            <a:avLst/>
            <a:gdLst>
              <a:gd name="T0" fmla="*/ 2147483647 w 192"/>
              <a:gd name="T1" fmla="*/ 2147483647 h 289"/>
              <a:gd name="T2" fmla="*/ 2147483647 w 192"/>
              <a:gd name="T3" fmla="*/ 2147483647 h 289"/>
              <a:gd name="T4" fmla="*/ 2147483647 w 192"/>
              <a:gd name="T5" fmla="*/ 2147483647 h 289"/>
              <a:gd name="T6" fmla="*/ 2147483647 w 192"/>
              <a:gd name="T7" fmla="*/ 0 h 289"/>
              <a:gd name="T8" fmla="*/ 2147483647 w 192"/>
              <a:gd name="T9" fmla="*/ 2147483647 h 289"/>
              <a:gd name="T10" fmla="*/ 2147483647 w 192"/>
              <a:gd name="T11" fmla="*/ 2147483647 h 289"/>
              <a:gd name="T12" fmla="*/ 2147483647 w 192"/>
              <a:gd name="T13" fmla="*/ 2147483647 h 289"/>
              <a:gd name="T14" fmla="*/ 2147483647 w 192"/>
              <a:gd name="T15" fmla="*/ 2147483647 h 289"/>
              <a:gd name="T16" fmla="*/ 2147483647 w 192"/>
              <a:gd name="T17" fmla="*/ 2147483647 h 289"/>
              <a:gd name="T18" fmla="*/ 0 w 192"/>
              <a:gd name="T19" fmla="*/ 2147483647 h 289"/>
              <a:gd name="T20" fmla="*/ 2147483647 w 192"/>
              <a:gd name="T21" fmla="*/ 2147483647 h 289"/>
              <a:gd name="T22" fmla="*/ 2147483647 w 192"/>
              <a:gd name="T23" fmla="*/ 2147483647 h 289"/>
              <a:gd name="T24" fmla="*/ 2147483647 w 192"/>
              <a:gd name="T25" fmla="*/ 2147483647 h 289"/>
              <a:gd name="T26" fmla="*/ 2147483647 w 192"/>
              <a:gd name="T27" fmla="*/ 2147483647 h 289"/>
              <a:gd name="T28" fmla="*/ 2147483647 w 192"/>
              <a:gd name="T29" fmla="*/ 2147483647 h 289"/>
              <a:gd name="T30" fmla="*/ 2147483647 w 192"/>
              <a:gd name="T31" fmla="*/ 2147483647 h 289"/>
              <a:gd name="T32" fmla="*/ 2147483647 w 192"/>
              <a:gd name="T33" fmla="*/ 2147483647 h 289"/>
              <a:gd name="T34" fmla="*/ 2147483647 w 192"/>
              <a:gd name="T35" fmla="*/ 2147483647 h 289"/>
              <a:gd name="T36" fmla="*/ 2147483647 w 192"/>
              <a:gd name="T37" fmla="*/ 2147483647 h 289"/>
              <a:gd name="T38" fmla="*/ 2147483647 w 192"/>
              <a:gd name="T39" fmla="*/ 2147483647 h 289"/>
              <a:gd name="T40" fmla="*/ 2147483647 w 192"/>
              <a:gd name="T41" fmla="*/ 2147483647 h 289"/>
              <a:gd name="T42" fmla="*/ 2147483647 w 192"/>
              <a:gd name="T43" fmla="*/ 2147483647 h 289"/>
              <a:gd name="T44" fmla="*/ 2147483647 w 192"/>
              <a:gd name="T45" fmla="*/ 2147483647 h 289"/>
              <a:gd name="T46" fmla="*/ 2147483647 w 192"/>
              <a:gd name="T47" fmla="*/ 2147483647 h 289"/>
              <a:gd name="T48" fmla="*/ 2147483647 w 192"/>
              <a:gd name="T49" fmla="*/ 2147483647 h 289"/>
              <a:gd name="T50" fmla="*/ 2147483647 w 192"/>
              <a:gd name="T51" fmla="*/ 2147483647 h 289"/>
              <a:gd name="T52" fmla="*/ 2147483647 w 192"/>
              <a:gd name="T53" fmla="*/ 2147483647 h 289"/>
              <a:gd name="T54" fmla="*/ 2147483647 w 192"/>
              <a:gd name="T55" fmla="*/ 2147483647 h 289"/>
              <a:gd name="T56" fmla="*/ 2147483647 w 192"/>
              <a:gd name="T57" fmla="*/ 2147483647 h 289"/>
              <a:gd name="T58" fmla="*/ 2147483647 w 192"/>
              <a:gd name="T59" fmla="*/ 2147483647 h 289"/>
              <a:gd name="T60" fmla="*/ 2147483647 w 192"/>
              <a:gd name="T61" fmla="*/ 2147483647 h 289"/>
              <a:gd name="T62" fmla="*/ 2147483647 w 192"/>
              <a:gd name="T63" fmla="*/ 2147483647 h 289"/>
              <a:gd name="T64" fmla="*/ 2147483647 w 192"/>
              <a:gd name="T65" fmla="*/ 2147483647 h 289"/>
              <a:gd name="T66" fmla="*/ 2147483647 w 192"/>
              <a:gd name="T67" fmla="*/ 2147483647 h 289"/>
              <a:gd name="T68" fmla="*/ 2147483647 w 192"/>
              <a:gd name="T69" fmla="*/ 2147483647 h 289"/>
              <a:gd name="T70" fmla="*/ 2147483647 w 192"/>
              <a:gd name="T71" fmla="*/ 2147483647 h 289"/>
              <a:gd name="T72" fmla="*/ 2147483647 w 192"/>
              <a:gd name="T73" fmla="*/ 2147483647 h 289"/>
              <a:gd name="T74" fmla="*/ 2147483647 w 192"/>
              <a:gd name="T75" fmla="*/ 2147483647 h 289"/>
              <a:gd name="T76" fmla="*/ 2147483647 w 192"/>
              <a:gd name="T77" fmla="*/ 2147483647 h 289"/>
              <a:gd name="T78" fmla="*/ 2147483647 w 192"/>
              <a:gd name="T79" fmla="*/ 2147483647 h 289"/>
              <a:gd name="T80" fmla="*/ 2147483647 w 192"/>
              <a:gd name="T81" fmla="*/ 2147483647 h 289"/>
              <a:gd name="T82" fmla="*/ 2147483647 w 192"/>
              <a:gd name="T83" fmla="*/ 2147483647 h 289"/>
              <a:gd name="T84" fmla="*/ 2147483647 w 192"/>
              <a:gd name="T85" fmla="*/ 2147483647 h 289"/>
              <a:gd name="T86" fmla="*/ 2147483647 w 192"/>
              <a:gd name="T87" fmla="*/ 2147483647 h 289"/>
              <a:gd name="T88" fmla="*/ 2147483647 w 192"/>
              <a:gd name="T89" fmla="*/ 2147483647 h 289"/>
              <a:gd name="T90" fmla="*/ 2147483647 w 192"/>
              <a:gd name="T91" fmla="*/ 2147483647 h 289"/>
              <a:gd name="T92" fmla="*/ 2147483647 w 192"/>
              <a:gd name="T93" fmla="*/ 2147483647 h 289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92" h="289">
                <a:moveTo>
                  <a:pt x="179" y="169"/>
                </a:moveTo>
                <a:cubicBezTo>
                  <a:pt x="192" y="149"/>
                  <a:pt x="190" y="123"/>
                  <a:pt x="174" y="107"/>
                </a:cubicBezTo>
                <a:cubicBezTo>
                  <a:pt x="181" y="98"/>
                  <a:pt x="186" y="87"/>
                  <a:pt x="187" y="75"/>
                </a:cubicBezTo>
                <a:cubicBezTo>
                  <a:pt x="187" y="75"/>
                  <a:pt x="187" y="75"/>
                  <a:pt x="187" y="75"/>
                </a:cubicBezTo>
                <a:cubicBezTo>
                  <a:pt x="187" y="73"/>
                  <a:pt x="187" y="72"/>
                  <a:pt x="187" y="70"/>
                </a:cubicBezTo>
                <a:cubicBezTo>
                  <a:pt x="187" y="52"/>
                  <a:pt x="179" y="35"/>
                  <a:pt x="165" y="23"/>
                </a:cubicBezTo>
                <a:cubicBezTo>
                  <a:pt x="151" y="10"/>
                  <a:pt x="133" y="2"/>
                  <a:pt x="112" y="1"/>
                </a:cubicBezTo>
                <a:cubicBezTo>
                  <a:pt x="109" y="0"/>
                  <a:pt x="106" y="0"/>
                  <a:pt x="104" y="0"/>
                </a:cubicBezTo>
                <a:cubicBezTo>
                  <a:pt x="84" y="0"/>
                  <a:pt x="65" y="6"/>
                  <a:pt x="51" y="17"/>
                </a:cubicBezTo>
                <a:cubicBezTo>
                  <a:pt x="37" y="28"/>
                  <a:pt x="27" y="43"/>
                  <a:pt x="25" y="61"/>
                </a:cubicBezTo>
                <a:cubicBezTo>
                  <a:pt x="25" y="63"/>
                  <a:pt x="25" y="65"/>
                  <a:pt x="25" y="66"/>
                </a:cubicBezTo>
                <a:cubicBezTo>
                  <a:pt x="25" y="78"/>
                  <a:pt x="29" y="90"/>
                  <a:pt x="36" y="100"/>
                </a:cubicBezTo>
                <a:cubicBezTo>
                  <a:pt x="24" y="113"/>
                  <a:pt x="19" y="132"/>
                  <a:pt x="26" y="150"/>
                </a:cubicBezTo>
                <a:cubicBezTo>
                  <a:pt x="28" y="155"/>
                  <a:pt x="31" y="160"/>
                  <a:pt x="34" y="164"/>
                </a:cubicBezTo>
                <a:cubicBezTo>
                  <a:pt x="28" y="179"/>
                  <a:pt x="28" y="179"/>
                  <a:pt x="28" y="179"/>
                </a:cubicBezTo>
                <a:cubicBezTo>
                  <a:pt x="36" y="201"/>
                  <a:pt x="36" y="201"/>
                  <a:pt x="36" y="201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23" y="232"/>
                  <a:pt x="23" y="232"/>
                  <a:pt x="23" y="232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41"/>
                  <a:pt x="0" y="241"/>
                  <a:pt x="0" y="241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41" y="259"/>
                  <a:pt x="41" y="259"/>
                  <a:pt x="41" y="259"/>
                </a:cubicBezTo>
                <a:cubicBezTo>
                  <a:pt x="66" y="203"/>
                  <a:pt x="66" y="203"/>
                  <a:pt x="66" y="203"/>
                </a:cubicBezTo>
                <a:cubicBezTo>
                  <a:pt x="64" y="202"/>
                  <a:pt x="64" y="202"/>
                  <a:pt x="64" y="202"/>
                </a:cubicBezTo>
                <a:cubicBezTo>
                  <a:pt x="64" y="196"/>
                  <a:pt x="64" y="196"/>
                  <a:pt x="64" y="196"/>
                </a:cubicBezTo>
                <a:cubicBezTo>
                  <a:pt x="64" y="188"/>
                  <a:pt x="64" y="188"/>
                  <a:pt x="64" y="188"/>
                </a:cubicBezTo>
                <a:cubicBezTo>
                  <a:pt x="61" y="185"/>
                  <a:pt x="57" y="183"/>
                  <a:pt x="55" y="180"/>
                </a:cubicBezTo>
                <a:cubicBezTo>
                  <a:pt x="43" y="168"/>
                  <a:pt x="36" y="153"/>
                  <a:pt x="36" y="136"/>
                </a:cubicBezTo>
                <a:cubicBezTo>
                  <a:pt x="36" y="119"/>
                  <a:pt x="43" y="103"/>
                  <a:pt x="55" y="91"/>
                </a:cubicBezTo>
                <a:cubicBezTo>
                  <a:pt x="58" y="88"/>
                  <a:pt x="61" y="86"/>
                  <a:pt x="65" y="83"/>
                </a:cubicBezTo>
                <a:cubicBezTo>
                  <a:pt x="61" y="84"/>
                  <a:pt x="58" y="85"/>
                  <a:pt x="55" y="86"/>
                </a:cubicBezTo>
                <a:cubicBezTo>
                  <a:pt x="54" y="87"/>
                  <a:pt x="52" y="87"/>
                  <a:pt x="51" y="88"/>
                </a:cubicBezTo>
                <a:cubicBezTo>
                  <a:pt x="47" y="81"/>
                  <a:pt x="45" y="74"/>
                  <a:pt x="45" y="66"/>
                </a:cubicBezTo>
                <a:cubicBezTo>
                  <a:pt x="45" y="65"/>
                  <a:pt x="45" y="64"/>
                  <a:pt x="45" y="63"/>
                </a:cubicBezTo>
                <a:cubicBezTo>
                  <a:pt x="46" y="51"/>
                  <a:pt x="52" y="41"/>
                  <a:pt x="63" y="33"/>
                </a:cubicBezTo>
                <a:cubicBezTo>
                  <a:pt x="73" y="25"/>
                  <a:pt x="88" y="20"/>
                  <a:pt x="104" y="20"/>
                </a:cubicBezTo>
                <a:cubicBezTo>
                  <a:pt x="104" y="20"/>
                  <a:pt x="104" y="20"/>
                  <a:pt x="104" y="20"/>
                </a:cubicBezTo>
                <a:cubicBezTo>
                  <a:pt x="106" y="20"/>
                  <a:pt x="108" y="20"/>
                  <a:pt x="110" y="20"/>
                </a:cubicBezTo>
                <a:cubicBezTo>
                  <a:pt x="127" y="22"/>
                  <a:pt x="142" y="28"/>
                  <a:pt x="152" y="37"/>
                </a:cubicBezTo>
                <a:cubicBezTo>
                  <a:pt x="162" y="47"/>
                  <a:pt x="168" y="58"/>
                  <a:pt x="168" y="70"/>
                </a:cubicBezTo>
                <a:cubicBezTo>
                  <a:pt x="168" y="71"/>
                  <a:pt x="168" y="72"/>
                  <a:pt x="168" y="73"/>
                </a:cubicBezTo>
                <a:cubicBezTo>
                  <a:pt x="168" y="73"/>
                  <a:pt x="168" y="73"/>
                  <a:pt x="168" y="73"/>
                </a:cubicBezTo>
                <a:cubicBezTo>
                  <a:pt x="167" y="81"/>
                  <a:pt x="164" y="89"/>
                  <a:pt x="158" y="95"/>
                </a:cubicBezTo>
                <a:cubicBezTo>
                  <a:pt x="153" y="93"/>
                  <a:pt x="148" y="92"/>
                  <a:pt x="143" y="91"/>
                </a:cubicBezTo>
                <a:cubicBezTo>
                  <a:pt x="143" y="91"/>
                  <a:pt x="143" y="91"/>
                  <a:pt x="143" y="91"/>
                </a:cubicBezTo>
                <a:cubicBezTo>
                  <a:pt x="147" y="95"/>
                  <a:pt x="149" y="98"/>
                  <a:pt x="152" y="102"/>
                </a:cubicBezTo>
                <a:cubicBezTo>
                  <a:pt x="151" y="102"/>
                  <a:pt x="151" y="103"/>
                  <a:pt x="150" y="103"/>
                </a:cubicBezTo>
                <a:cubicBezTo>
                  <a:pt x="147" y="105"/>
                  <a:pt x="144" y="107"/>
                  <a:pt x="141" y="109"/>
                </a:cubicBezTo>
                <a:cubicBezTo>
                  <a:pt x="139" y="106"/>
                  <a:pt x="137" y="103"/>
                  <a:pt x="134" y="101"/>
                </a:cubicBezTo>
                <a:cubicBezTo>
                  <a:pt x="125" y="91"/>
                  <a:pt x="112" y="86"/>
                  <a:pt x="99" y="86"/>
                </a:cubicBezTo>
                <a:cubicBezTo>
                  <a:pt x="86" y="86"/>
                  <a:pt x="74" y="91"/>
                  <a:pt x="64" y="101"/>
                </a:cubicBezTo>
                <a:cubicBezTo>
                  <a:pt x="45" y="120"/>
                  <a:pt x="45" y="152"/>
                  <a:pt x="64" y="171"/>
                </a:cubicBezTo>
                <a:cubicBezTo>
                  <a:pt x="68" y="175"/>
                  <a:pt x="72" y="178"/>
                  <a:pt x="77" y="180"/>
                </a:cubicBezTo>
                <a:cubicBezTo>
                  <a:pt x="77" y="196"/>
                  <a:pt x="77" y="196"/>
                  <a:pt x="77" y="196"/>
                </a:cubicBezTo>
                <a:cubicBezTo>
                  <a:pt x="94" y="213"/>
                  <a:pt x="94" y="213"/>
                  <a:pt x="94" y="213"/>
                </a:cubicBezTo>
                <a:cubicBezTo>
                  <a:pt x="77" y="230"/>
                  <a:pt x="77" y="230"/>
                  <a:pt x="77" y="230"/>
                </a:cubicBezTo>
                <a:cubicBezTo>
                  <a:pt x="77" y="230"/>
                  <a:pt x="77" y="230"/>
                  <a:pt x="77" y="230"/>
                </a:cubicBezTo>
                <a:cubicBezTo>
                  <a:pt x="94" y="247"/>
                  <a:pt x="94" y="247"/>
                  <a:pt x="94" y="247"/>
                </a:cubicBezTo>
                <a:cubicBezTo>
                  <a:pt x="77" y="264"/>
                  <a:pt x="77" y="264"/>
                  <a:pt x="77" y="264"/>
                </a:cubicBezTo>
                <a:cubicBezTo>
                  <a:pt x="77" y="264"/>
                  <a:pt x="77" y="264"/>
                  <a:pt x="77" y="264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121" y="264"/>
                  <a:pt x="121" y="264"/>
                  <a:pt x="121" y="264"/>
                </a:cubicBezTo>
                <a:cubicBezTo>
                  <a:pt x="121" y="180"/>
                  <a:pt x="121" y="180"/>
                  <a:pt x="121" y="180"/>
                </a:cubicBezTo>
                <a:cubicBezTo>
                  <a:pt x="126" y="178"/>
                  <a:pt x="130" y="175"/>
                  <a:pt x="134" y="171"/>
                </a:cubicBezTo>
                <a:cubicBezTo>
                  <a:pt x="146" y="159"/>
                  <a:pt x="151" y="143"/>
                  <a:pt x="148" y="127"/>
                </a:cubicBezTo>
                <a:cubicBezTo>
                  <a:pt x="152" y="125"/>
                  <a:pt x="156" y="123"/>
                  <a:pt x="160" y="120"/>
                </a:cubicBezTo>
                <a:cubicBezTo>
                  <a:pt x="161" y="125"/>
                  <a:pt x="162" y="131"/>
                  <a:pt x="162" y="136"/>
                </a:cubicBezTo>
                <a:cubicBezTo>
                  <a:pt x="162" y="153"/>
                  <a:pt x="155" y="168"/>
                  <a:pt x="143" y="180"/>
                </a:cubicBezTo>
                <a:cubicBezTo>
                  <a:pt x="141" y="183"/>
                  <a:pt x="138" y="185"/>
                  <a:pt x="134" y="188"/>
                </a:cubicBezTo>
                <a:cubicBezTo>
                  <a:pt x="134" y="239"/>
                  <a:pt x="134" y="239"/>
                  <a:pt x="134" y="239"/>
                </a:cubicBezTo>
                <a:cubicBezTo>
                  <a:pt x="141" y="271"/>
                  <a:pt x="141" y="271"/>
                  <a:pt x="141" y="271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84" y="263"/>
                  <a:pt x="184" y="263"/>
                  <a:pt x="184" y="263"/>
                </a:cubicBezTo>
                <a:cubicBezTo>
                  <a:pt x="184" y="263"/>
                  <a:pt x="184" y="263"/>
                  <a:pt x="184" y="263"/>
                </a:cubicBezTo>
                <a:cubicBezTo>
                  <a:pt x="164" y="249"/>
                  <a:pt x="164" y="249"/>
                  <a:pt x="164" y="249"/>
                </a:cubicBezTo>
                <a:cubicBezTo>
                  <a:pt x="178" y="229"/>
                  <a:pt x="178" y="229"/>
                  <a:pt x="178" y="229"/>
                </a:cubicBezTo>
                <a:cubicBezTo>
                  <a:pt x="178" y="229"/>
                  <a:pt x="178" y="229"/>
                  <a:pt x="178" y="229"/>
                </a:cubicBezTo>
                <a:cubicBezTo>
                  <a:pt x="158" y="216"/>
                  <a:pt x="158" y="216"/>
                  <a:pt x="158" y="216"/>
                </a:cubicBezTo>
                <a:cubicBezTo>
                  <a:pt x="171" y="196"/>
                  <a:pt x="171" y="196"/>
                  <a:pt x="171" y="196"/>
                </a:cubicBezTo>
                <a:cubicBezTo>
                  <a:pt x="168" y="180"/>
                  <a:pt x="168" y="180"/>
                  <a:pt x="168" y="180"/>
                </a:cubicBezTo>
                <a:cubicBezTo>
                  <a:pt x="172" y="177"/>
                  <a:pt x="176" y="173"/>
                  <a:pt x="179" y="169"/>
                </a:cubicBezTo>
                <a:close/>
                <a:moveTo>
                  <a:pt x="111" y="133"/>
                </a:moveTo>
                <a:cubicBezTo>
                  <a:pt x="108" y="136"/>
                  <a:pt x="104" y="138"/>
                  <a:pt x="99" y="138"/>
                </a:cubicBezTo>
                <a:cubicBezTo>
                  <a:pt x="95" y="138"/>
                  <a:pt x="91" y="136"/>
                  <a:pt x="87" y="133"/>
                </a:cubicBezTo>
                <a:cubicBezTo>
                  <a:pt x="81" y="126"/>
                  <a:pt x="81" y="116"/>
                  <a:pt x="87" y="109"/>
                </a:cubicBezTo>
                <a:cubicBezTo>
                  <a:pt x="91" y="106"/>
                  <a:pt x="95" y="104"/>
                  <a:pt x="99" y="104"/>
                </a:cubicBezTo>
                <a:cubicBezTo>
                  <a:pt x="104" y="104"/>
                  <a:pt x="108" y="106"/>
                  <a:pt x="111" y="109"/>
                </a:cubicBezTo>
                <a:cubicBezTo>
                  <a:pt x="118" y="116"/>
                  <a:pt x="118" y="126"/>
                  <a:pt x="111" y="1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2" name="TextBox 13"/>
          <p:cNvSpPr txBox="1">
            <a:spLocks noChangeArrowheads="1"/>
          </p:cNvSpPr>
          <p:nvPr/>
        </p:nvSpPr>
        <p:spPr bwMode="auto">
          <a:xfrm>
            <a:off x="2359025" y="22463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3" name="TextBox 13"/>
          <p:cNvSpPr txBox="1">
            <a:spLocks noChangeArrowheads="1"/>
          </p:cNvSpPr>
          <p:nvPr/>
        </p:nvSpPr>
        <p:spPr bwMode="auto">
          <a:xfrm>
            <a:off x="2635250" y="2532063"/>
            <a:ext cx="1401763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4" name="TextBox 13"/>
          <p:cNvSpPr txBox="1">
            <a:spLocks noChangeArrowheads="1"/>
          </p:cNvSpPr>
          <p:nvPr/>
        </p:nvSpPr>
        <p:spPr bwMode="auto">
          <a:xfrm>
            <a:off x="1149350" y="38322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5" name="TextBox 13"/>
          <p:cNvSpPr txBox="1">
            <a:spLocks noChangeArrowheads="1"/>
          </p:cNvSpPr>
          <p:nvPr/>
        </p:nvSpPr>
        <p:spPr bwMode="auto">
          <a:xfrm>
            <a:off x="1423988" y="4117975"/>
            <a:ext cx="14017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6" name="TextBox 13"/>
          <p:cNvSpPr txBox="1">
            <a:spLocks noChangeArrowheads="1"/>
          </p:cNvSpPr>
          <p:nvPr/>
        </p:nvSpPr>
        <p:spPr bwMode="auto">
          <a:xfrm>
            <a:off x="2444750" y="51847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7" name="TextBox 13"/>
          <p:cNvSpPr txBox="1">
            <a:spLocks noChangeArrowheads="1"/>
          </p:cNvSpPr>
          <p:nvPr/>
        </p:nvSpPr>
        <p:spPr bwMode="auto">
          <a:xfrm>
            <a:off x="2719388" y="5470525"/>
            <a:ext cx="14017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8" name="TextBox 13"/>
          <p:cNvSpPr txBox="1">
            <a:spLocks noChangeArrowheads="1"/>
          </p:cNvSpPr>
          <p:nvPr/>
        </p:nvSpPr>
        <p:spPr bwMode="auto">
          <a:xfrm>
            <a:off x="7874000" y="22558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9" name="TextBox 13"/>
          <p:cNvSpPr txBox="1">
            <a:spLocks noChangeArrowheads="1"/>
          </p:cNvSpPr>
          <p:nvPr/>
        </p:nvSpPr>
        <p:spPr bwMode="auto">
          <a:xfrm>
            <a:off x="8150225" y="2541588"/>
            <a:ext cx="1401763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30" name="TextBox 13"/>
          <p:cNvSpPr txBox="1">
            <a:spLocks noChangeArrowheads="1"/>
          </p:cNvSpPr>
          <p:nvPr/>
        </p:nvSpPr>
        <p:spPr bwMode="auto">
          <a:xfrm>
            <a:off x="9682163" y="36544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31" name="TextBox 13"/>
          <p:cNvSpPr txBox="1">
            <a:spLocks noChangeArrowheads="1"/>
          </p:cNvSpPr>
          <p:nvPr/>
        </p:nvSpPr>
        <p:spPr bwMode="auto">
          <a:xfrm>
            <a:off x="9682163" y="3940175"/>
            <a:ext cx="1401762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32" name="TextBox 13"/>
          <p:cNvSpPr txBox="1">
            <a:spLocks noChangeArrowheads="1"/>
          </p:cNvSpPr>
          <p:nvPr/>
        </p:nvSpPr>
        <p:spPr bwMode="auto">
          <a:xfrm>
            <a:off x="7935913" y="5314950"/>
            <a:ext cx="19542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33" name="TextBox 13"/>
          <p:cNvSpPr txBox="1">
            <a:spLocks noChangeArrowheads="1"/>
          </p:cNvSpPr>
          <p:nvPr/>
        </p:nvSpPr>
        <p:spPr bwMode="auto">
          <a:xfrm>
            <a:off x="8212138" y="5600700"/>
            <a:ext cx="14017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9938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TextBox 2"/>
          <p:cNvSpPr txBox="1">
            <a:spLocks noChangeArrowheads="1"/>
          </p:cNvSpPr>
          <p:nvPr/>
        </p:nvSpPr>
        <p:spPr bwMode="auto">
          <a:xfrm>
            <a:off x="3822700" y="2720975"/>
            <a:ext cx="43481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6628" name="矩形 47"/>
          <p:cNvSpPr>
            <a:spLocks noChangeArrowheads="1"/>
          </p:cNvSpPr>
          <p:nvPr/>
        </p:nvSpPr>
        <p:spPr bwMode="auto">
          <a:xfrm>
            <a:off x="3822700" y="3429000"/>
            <a:ext cx="5191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复杂的事情要简单去做，简单的事情要重复去做。重复做的事情要用心去做，坚持下去，这样就没有做不成的事情。</a:t>
            </a:r>
          </a:p>
        </p:txBody>
      </p:sp>
      <p:pic>
        <p:nvPicPr>
          <p:cNvPr id="26629" name="图片 5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3825" y="1598613"/>
            <a:ext cx="3201988" cy="543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流程图: 联系 8"/>
          <p:cNvSpPr>
            <a:spLocks noChangeArrowheads="1"/>
          </p:cNvSpPr>
          <p:nvPr/>
        </p:nvSpPr>
        <p:spPr bwMode="auto">
          <a:xfrm>
            <a:off x="933450" y="2355850"/>
            <a:ext cx="2152650" cy="2152650"/>
          </a:xfrm>
          <a:prstGeom prst="flowChartConnector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6631" name="流程图: 联系 9"/>
          <p:cNvSpPr>
            <a:spLocks noChangeArrowheads="1"/>
          </p:cNvSpPr>
          <p:nvPr/>
        </p:nvSpPr>
        <p:spPr bwMode="auto">
          <a:xfrm>
            <a:off x="2962275" y="3243263"/>
            <a:ext cx="379413" cy="379412"/>
          </a:xfrm>
          <a:prstGeom prst="flowChartConnector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26632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47" t="18904" r="26112" b="30002"/>
          <a:stretch>
            <a:fillRect/>
          </a:stretch>
        </p:blipFill>
        <p:spPr bwMode="auto">
          <a:xfrm>
            <a:off x="1087438" y="2482850"/>
            <a:ext cx="1844675" cy="189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00"/>
          <a:stretch>
            <a:fillRect/>
          </a:stretch>
        </p:blipFill>
        <p:spPr bwMode="auto">
          <a:xfrm>
            <a:off x="0" y="0"/>
            <a:ext cx="4286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909"/>
          <a:stretch>
            <a:fillRect/>
          </a:stretch>
        </p:blipFill>
        <p:spPr bwMode="auto">
          <a:xfrm>
            <a:off x="0" y="0"/>
            <a:ext cx="40290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矩形 7"/>
          <p:cNvSpPr>
            <a:spLocks noChangeArrowheads="1"/>
          </p:cNvSpPr>
          <p:nvPr/>
        </p:nvSpPr>
        <p:spPr bwMode="auto">
          <a:xfrm>
            <a:off x="4879975" y="4760913"/>
            <a:ext cx="55657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27653" name="矩形 8"/>
          <p:cNvSpPr>
            <a:spLocks noChangeArrowheads="1"/>
          </p:cNvSpPr>
          <p:nvPr/>
        </p:nvSpPr>
        <p:spPr bwMode="auto">
          <a:xfrm>
            <a:off x="4879975" y="3965575"/>
            <a:ext cx="556577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27654" name="组合 9"/>
          <p:cNvGrpSpPr>
            <a:grpSpLocks/>
          </p:cNvGrpSpPr>
          <p:nvPr/>
        </p:nvGrpSpPr>
        <p:grpSpPr bwMode="auto">
          <a:xfrm>
            <a:off x="4879975" y="2895600"/>
            <a:ext cx="3789363" cy="955675"/>
            <a:chOff x="0" y="0"/>
            <a:chExt cx="3788756" cy="955148"/>
          </a:xfrm>
        </p:grpSpPr>
        <p:pic>
          <p:nvPicPr>
            <p:cNvPr id="27656" name="图片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788756" cy="955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7" name="文本框 11"/>
            <p:cNvSpPr txBox="1">
              <a:spLocks noChangeArrowheads="1"/>
            </p:cNvSpPr>
            <p:nvPr/>
          </p:nvSpPr>
          <p:spPr bwMode="auto">
            <a:xfrm>
              <a:off x="384577" y="180329"/>
              <a:ext cx="16573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325" y="1411288"/>
            <a:ext cx="4095750" cy="403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矩形 7"/>
          <p:cNvSpPr>
            <a:spLocks noChangeArrowheads="1"/>
          </p:cNvSpPr>
          <p:nvPr/>
        </p:nvSpPr>
        <p:spPr bwMode="auto">
          <a:xfrm>
            <a:off x="5613400" y="4256088"/>
            <a:ext cx="55657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28676" name="矩形 8"/>
          <p:cNvSpPr>
            <a:spLocks noChangeArrowheads="1"/>
          </p:cNvSpPr>
          <p:nvPr/>
        </p:nvSpPr>
        <p:spPr bwMode="auto">
          <a:xfrm>
            <a:off x="5613400" y="3460750"/>
            <a:ext cx="556577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28677" name="组合 9"/>
          <p:cNvGrpSpPr>
            <a:grpSpLocks/>
          </p:cNvGrpSpPr>
          <p:nvPr/>
        </p:nvGrpSpPr>
        <p:grpSpPr bwMode="auto">
          <a:xfrm>
            <a:off x="5613400" y="2390775"/>
            <a:ext cx="3789363" cy="955675"/>
            <a:chOff x="0" y="0"/>
            <a:chExt cx="3788756" cy="955148"/>
          </a:xfrm>
        </p:grpSpPr>
        <p:pic>
          <p:nvPicPr>
            <p:cNvPr id="28679" name="图片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788756" cy="955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80" name="文本框 11"/>
            <p:cNvSpPr txBox="1">
              <a:spLocks noChangeArrowheads="1"/>
            </p:cNvSpPr>
            <p:nvPr/>
          </p:nvSpPr>
          <p:spPr bwMode="auto">
            <a:xfrm>
              <a:off x="384577" y="180329"/>
              <a:ext cx="16573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05000" y="5867400"/>
            <a:ext cx="4861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5344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9938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矩形 8"/>
          <p:cNvSpPr>
            <a:spLocks/>
          </p:cNvSpPr>
          <p:nvPr/>
        </p:nvSpPr>
        <p:spPr bwMode="auto">
          <a:xfrm>
            <a:off x="2700338" y="0"/>
            <a:ext cx="9499600" cy="6864350"/>
          </a:xfrm>
          <a:custGeom>
            <a:avLst/>
            <a:gdLst>
              <a:gd name="T0" fmla="*/ 1172157 w 9498815"/>
              <a:gd name="T1" fmla="*/ 0 h 6858000"/>
              <a:gd name="T2" fmla="*/ 9503525 w 9498815"/>
              <a:gd name="T3" fmla="*/ 0 h 6858000"/>
              <a:gd name="T4" fmla="*/ 9503525 w 9498815"/>
              <a:gd name="T5" fmla="*/ 6896189 h 6858000"/>
              <a:gd name="T6" fmla="*/ 0 w 9498815"/>
              <a:gd name="T7" fmla="*/ 6867454 h 6858000"/>
              <a:gd name="T8" fmla="*/ 1172157 w 9498815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498815" h="6858000">
                <a:moveTo>
                  <a:pt x="1171575" y="0"/>
                </a:moveTo>
                <a:lnTo>
                  <a:pt x="9498815" y="0"/>
                </a:lnTo>
                <a:lnTo>
                  <a:pt x="9498815" y="6858000"/>
                </a:lnTo>
                <a:lnTo>
                  <a:pt x="0" y="6829425"/>
                </a:lnTo>
                <a:lnTo>
                  <a:pt x="117157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41" name="流程图: 联系 6"/>
          <p:cNvSpPr>
            <a:spLocks noChangeArrowheads="1"/>
          </p:cNvSpPr>
          <p:nvPr/>
        </p:nvSpPr>
        <p:spPr bwMode="auto">
          <a:xfrm>
            <a:off x="1908175" y="1366838"/>
            <a:ext cx="3127375" cy="3125787"/>
          </a:xfrm>
          <a:prstGeom prst="flowChartConnector">
            <a:avLst/>
          </a:prstGeom>
          <a:noFill/>
          <a:ln w="22225">
            <a:solidFill>
              <a:srgbClr val="936E5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13317" name="组合 15"/>
          <p:cNvGrpSpPr>
            <a:grpSpLocks/>
          </p:cNvGrpSpPr>
          <p:nvPr/>
        </p:nvGrpSpPr>
        <p:grpSpPr bwMode="auto">
          <a:xfrm>
            <a:off x="9677400" y="6350"/>
            <a:ext cx="971550" cy="1828800"/>
            <a:chOff x="0" y="0"/>
            <a:chExt cx="971550" cy="1828800"/>
          </a:xfrm>
        </p:grpSpPr>
        <p:sp>
          <p:nvSpPr>
            <p:cNvPr id="13339" name="矩形 16"/>
            <p:cNvSpPr>
              <a:spLocks noChangeArrowheads="1"/>
            </p:cNvSpPr>
            <p:nvPr/>
          </p:nvSpPr>
          <p:spPr bwMode="auto">
            <a:xfrm>
              <a:off x="0" y="0"/>
              <a:ext cx="971550" cy="1828800"/>
            </a:xfrm>
            <a:prstGeom prst="rect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3340" name="文本框 17"/>
            <p:cNvSpPr txBox="1">
              <a:spLocks noChangeArrowheads="1"/>
            </p:cNvSpPr>
            <p:nvPr/>
          </p:nvSpPr>
          <p:spPr bwMode="auto">
            <a:xfrm>
              <a:off x="0" y="382250"/>
              <a:ext cx="720254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440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目录</a:t>
              </a:r>
            </a:p>
          </p:txBody>
        </p:sp>
      </p:grpSp>
      <p:grpSp>
        <p:nvGrpSpPr>
          <p:cNvPr id="13318" name="组合 18"/>
          <p:cNvGrpSpPr>
            <a:grpSpLocks/>
          </p:cNvGrpSpPr>
          <p:nvPr/>
        </p:nvGrpSpPr>
        <p:grpSpPr bwMode="auto">
          <a:xfrm>
            <a:off x="6327775" y="2682875"/>
            <a:ext cx="4321175" cy="461963"/>
            <a:chOff x="0" y="0"/>
            <a:chExt cx="4320742" cy="461665"/>
          </a:xfrm>
        </p:grpSpPr>
        <p:sp>
          <p:nvSpPr>
            <p:cNvPr id="13335" name="TextBox 2"/>
            <p:cNvSpPr txBox="1">
              <a:spLocks noChangeArrowheads="1"/>
            </p:cNvSpPr>
            <p:nvPr/>
          </p:nvSpPr>
          <p:spPr bwMode="auto">
            <a:xfrm>
              <a:off x="1339362" y="0"/>
              <a:ext cx="298138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单击此处添加标题</a:t>
              </a:r>
            </a:p>
          </p:txBody>
        </p:sp>
        <p:sp>
          <p:nvSpPr>
            <p:cNvPr id="13336" name="文本框 20"/>
            <p:cNvSpPr txBox="1">
              <a:spLocks noChangeArrowheads="1"/>
            </p:cNvSpPr>
            <p:nvPr/>
          </p:nvSpPr>
          <p:spPr bwMode="auto">
            <a:xfrm>
              <a:off x="619108" y="0"/>
              <a:ext cx="7202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2F2F2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壹</a:t>
              </a:r>
            </a:p>
          </p:txBody>
        </p:sp>
        <p:pic>
          <p:nvPicPr>
            <p:cNvPr id="13337" name="图片 2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9393"/>
              <a:ext cx="662634" cy="342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38" name="流程图: 联系 22"/>
            <p:cNvSpPr>
              <a:spLocks noChangeArrowheads="1"/>
            </p:cNvSpPr>
            <p:nvPr/>
          </p:nvSpPr>
          <p:spPr bwMode="auto">
            <a:xfrm>
              <a:off x="1233069" y="177685"/>
              <a:ext cx="106293" cy="106293"/>
            </a:xfrm>
            <a:prstGeom prst="flowChartConnector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3319" name="组合 23"/>
          <p:cNvGrpSpPr>
            <a:grpSpLocks/>
          </p:cNvGrpSpPr>
          <p:nvPr/>
        </p:nvGrpSpPr>
        <p:grpSpPr bwMode="auto">
          <a:xfrm>
            <a:off x="6327775" y="3557588"/>
            <a:ext cx="4321175" cy="461962"/>
            <a:chOff x="0" y="0"/>
            <a:chExt cx="4320742" cy="461665"/>
          </a:xfrm>
        </p:grpSpPr>
        <p:sp>
          <p:nvSpPr>
            <p:cNvPr id="13331" name="TextBox 2"/>
            <p:cNvSpPr txBox="1">
              <a:spLocks noChangeArrowheads="1"/>
            </p:cNvSpPr>
            <p:nvPr/>
          </p:nvSpPr>
          <p:spPr bwMode="auto">
            <a:xfrm>
              <a:off x="1339362" y="0"/>
              <a:ext cx="298138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单击此处添加标题</a:t>
              </a:r>
            </a:p>
          </p:txBody>
        </p:sp>
        <p:sp>
          <p:nvSpPr>
            <p:cNvPr id="13332" name="文本框 25"/>
            <p:cNvSpPr txBox="1">
              <a:spLocks noChangeArrowheads="1"/>
            </p:cNvSpPr>
            <p:nvPr/>
          </p:nvSpPr>
          <p:spPr bwMode="auto">
            <a:xfrm>
              <a:off x="619108" y="0"/>
              <a:ext cx="7202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2F2F2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贰</a:t>
              </a:r>
            </a:p>
          </p:txBody>
        </p:sp>
        <p:pic>
          <p:nvPicPr>
            <p:cNvPr id="13333" name="图片 2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9393"/>
              <a:ext cx="662634" cy="342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34" name="流程图: 联系 27"/>
            <p:cNvSpPr>
              <a:spLocks noChangeArrowheads="1"/>
            </p:cNvSpPr>
            <p:nvPr/>
          </p:nvSpPr>
          <p:spPr bwMode="auto">
            <a:xfrm>
              <a:off x="1233069" y="177685"/>
              <a:ext cx="106293" cy="106293"/>
            </a:xfrm>
            <a:prstGeom prst="flowChartConnector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3320" name="组合 28"/>
          <p:cNvGrpSpPr>
            <a:grpSpLocks/>
          </p:cNvGrpSpPr>
          <p:nvPr/>
        </p:nvGrpSpPr>
        <p:grpSpPr bwMode="auto">
          <a:xfrm>
            <a:off x="6327775" y="4430713"/>
            <a:ext cx="4321175" cy="461962"/>
            <a:chOff x="0" y="0"/>
            <a:chExt cx="4320742" cy="461665"/>
          </a:xfrm>
        </p:grpSpPr>
        <p:sp>
          <p:nvSpPr>
            <p:cNvPr id="13327" name="TextBox 2"/>
            <p:cNvSpPr txBox="1">
              <a:spLocks noChangeArrowheads="1"/>
            </p:cNvSpPr>
            <p:nvPr/>
          </p:nvSpPr>
          <p:spPr bwMode="auto">
            <a:xfrm>
              <a:off x="1339362" y="0"/>
              <a:ext cx="298138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单击此处添加标题</a:t>
              </a:r>
            </a:p>
          </p:txBody>
        </p:sp>
        <p:sp>
          <p:nvSpPr>
            <p:cNvPr id="13328" name="文本框 30"/>
            <p:cNvSpPr txBox="1">
              <a:spLocks noChangeArrowheads="1"/>
            </p:cNvSpPr>
            <p:nvPr/>
          </p:nvSpPr>
          <p:spPr bwMode="auto">
            <a:xfrm>
              <a:off x="619108" y="0"/>
              <a:ext cx="7202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2F2F2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叁</a:t>
              </a:r>
            </a:p>
          </p:txBody>
        </p:sp>
        <p:pic>
          <p:nvPicPr>
            <p:cNvPr id="13329" name="图片 3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9393"/>
              <a:ext cx="662634" cy="342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30" name="流程图: 联系 32"/>
            <p:cNvSpPr>
              <a:spLocks noChangeArrowheads="1"/>
            </p:cNvSpPr>
            <p:nvPr/>
          </p:nvSpPr>
          <p:spPr bwMode="auto">
            <a:xfrm>
              <a:off x="1233069" y="177685"/>
              <a:ext cx="106293" cy="106293"/>
            </a:xfrm>
            <a:prstGeom prst="flowChartConnector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3321" name="组合 33"/>
          <p:cNvGrpSpPr>
            <a:grpSpLocks/>
          </p:cNvGrpSpPr>
          <p:nvPr/>
        </p:nvGrpSpPr>
        <p:grpSpPr bwMode="auto">
          <a:xfrm>
            <a:off x="6327775" y="5305425"/>
            <a:ext cx="4321175" cy="461963"/>
            <a:chOff x="0" y="0"/>
            <a:chExt cx="4320742" cy="461665"/>
          </a:xfrm>
        </p:grpSpPr>
        <p:sp>
          <p:nvSpPr>
            <p:cNvPr id="13323" name="TextBox 2"/>
            <p:cNvSpPr txBox="1">
              <a:spLocks noChangeArrowheads="1"/>
            </p:cNvSpPr>
            <p:nvPr/>
          </p:nvSpPr>
          <p:spPr bwMode="auto">
            <a:xfrm>
              <a:off x="1339362" y="0"/>
              <a:ext cx="298138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单击此处添加标题</a:t>
              </a:r>
            </a:p>
          </p:txBody>
        </p:sp>
        <p:sp>
          <p:nvSpPr>
            <p:cNvPr id="13324" name="文本框 35"/>
            <p:cNvSpPr txBox="1">
              <a:spLocks noChangeArrowheads="1"/>
            </p:cNvSpPr>
            <p:nvPr/>
          </p:nvSpPr>
          <p:spPr bwMode="auto">
            <a:xfrm>
              <a:off x="619108" y="0"/>
              <a:ext cx="7202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2F2F2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肆</a:t>
              </a:r>
            </a:p>
          </p:txBody>
        </p:sp>
        <p:pic>
          <p:nvPicPr>
            <p:cNvPr id="13325" name="图片 3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9393"/>
              <a:ext cx="662634" cy="342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6" name="流程图: 联系 37"/>
            <p:cNvSpPr>
              <a:spLocks noChangeArrowheads="1"/>
            </p:cNvSpPr>
            <p:nvPr/>
          </p:nvSpPr>
          <p:spPr bwMode="auto">
            <a:xfrm>
              <a:off x="1233069" y="177685"/>
              <a:ext cx="106293" cy="106293"/>
            </a:xfrm>
            <a:prstGeom prst="flowChartConnector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7455" y="1466809"/>
            <a:ext cx="2928814" cy="292881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5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-17463"/>
            <a:ext cx="12198350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3822700" y="2720975"/>
            <a:ext cx="43481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4340" name="矩形 47"/>
          <p:cNvSpPr>
            <a:spLocks noChangeArrowheads="1"/>
          </p:cNvSpPr>
          <p:nvPr/>
        </p:nvSpPr>
        <p:spPr bwMode="auto">
          <a:xfrm>
            <a:off x="3822700" y="3429000"/>
            <a:ext cx="5191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复杂的事情要简单去做，简单的事情要重复去做。重复做的事情要用心去做，坚持下去，这样就没有做不成的事情。</a:t>
            </a:r>
          </a:p>
        </p:txBody>
      </p:sp>
      <p:pic>
        <p:nvPicPr>
          <p:cNvPr id="14341" name="图片 5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3825" y="1627188"/>
            <a:ext cx="3201988" cy="543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流程图: 联系 54"/>
          <p:cNvSpPr>
            <a:spLocks noChangeArrowheads="1"/>
          </p:cNvSpPr>
          <p:nvPr/>
        </p:nvSpPr>
        <p:spPr bwMode="auto">
          <a:xfrm>
            <a:off x="933450" y="2355850"/>
            <a:ext cx="2152650" cy="2152650"/>
          </a:xfrm>
          <a:prstGeom prst="flowChartConnector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4343" name="流程图: 联系 55"/>
          <p:cNvSpPr>
            <a:spLocks noChangeArrowheads="1"/>
          </p:cNvSpPr>
          <p:nvPr/>
        </p:nvSpPr>
        <p:spPr bwMode="auto">
          <a:xfrm>
            <a:off x="2962275" y="3243263"/>
            <a:ext cx="379413" cy="379412"/>
          </a:xfrm>
          <a:prstGeom prst="flowChartConnector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14344" name="图片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49" t="16391" r="29317" b="29584"/>
          <a:stretch>
            <a:fillRect/>
          </a:stretch>
        </p:blipFill>
        <p:spPr bwMode="auto">
          <a:xfrm>
            <a:off x="1187450" y="2435225"/>
            <a:ext cx="158115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65738"/>
            <a:ext cx="9010650" cy="185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图片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1413" y="2066925"/>
            <a:ext cx="1219200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图片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2600" y="2927350"/>
            <a:ext cx="1311275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图片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3613" y="0"/>
            <a:ext cx="2338387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图片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343275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7" name="矩形 7"/>
          <p:cNvSpPr>
            <a:spLocks noChangeArrowheads="1"/>
          </p:cNvSpPr>
          <p:nvPr/>
        </p:nvSpPr>
        <p:spPr bwMode="auto">
          <a:xfrm>
            <a:off x="1520825" y="3984625"/>
            <a:ext cx="5567363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15368" name="矩形 12"/>
          <p:cNvSpPr>
            <a:spLocks noChangeArrowheads="1"/>
          </p:cNvSpPr>
          <p:nvPr/>
        </p:nvSpPr>
        <p:spPr bwMode="auto">
          <a:xfrm>
            <a:off x="1520825" y="3189288"/>
            <a:ext cx="5567363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15369" name="组合 13"/>
          <p:cNvGrpSpPr>
            <a:grpSpLocks/>
          </p:cNvGrpSpPr>
          <p:nvPr/>
        </p:nvGrpSpPr>
        <p:grpSpPr bwMode="auto">
          <a:xfrm>
            <a:off x="1520825" y="2066925"/>
            <a:ext cx="3878263" cy="1065213"/>
            <a:chOff x="0" y="0"/>
            <a:chExt cx="3877973" cy="1065858"/>
          </a:xfrm>
        </p:grpSpPr>
        <p:pic>
          <p:nvPicPr>
            <p:cNvPr id="15371" name="图片 1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877973" cy="1065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72" name="文本框 15"/>
            <p:cNvSpPr txBox="1">
              <a:spLocks noChangeArrowheads="1"/>
            </p:cNvSpPr>
            <p:nvPr/>
          </p:nvSpPr>
          <p:spPr bwMode="auto">
            <a:xfrm>
              <a:off x="384578" y="291039"/>
              <a:ext cx="16573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3"/>
          <p:cNvGrpSpPr>
            <a:grpSpLocks/>
          </p:cNvGrpSpPr>
          <p:nvPr/>
        </p:nvGrpSpPr>
        <p:grpSpPr bwMode="auto">
          <a:xfrm>
            <a:off x="152400" y="214313"/>
            <a:ext cx="5365750" cy="965200"/>
            <a:chOff x="0" y="0"/>
            <a:chExt cx="6466453" cy="1163332"/>
          </a:xfrm>
        </p:grpSpPr>
        <p:pic>
          <p:nvPicPr>
            <p:cNvPr id="16392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2884210" y="-2418911"/>
              <a:ext cx="899790" cy="6264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3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85348" cy="98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4" name="TextBox 2"/>
            <p:cNvSpPr txBox="1">
              <a:spLocks noChangeArrowheads="1"/>
            </p:cNvSpPr>
            <p:nvPr/>
          </p:nvSpPr>
          <p:spPr bwMode="auto">
            <a:xfrm>
              <a:off x="1391404" y="593610"/>
              <a:ext cx="2674359" cy="445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单击此处添加标题</a:t>
              </a:r>
              <a:endPara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6387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587"/>
          <a:stretch>
            <a:fillRect/>
          </a:stretch>
        </p:blipFill>
        <p:spPr bwMode="auto">
          <a:xfrm>
            <a:off x="52388" y="3228975"/>
            <a:ext cx="3473450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图片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550" y="2339975"/>
            <a:ext cx="2219325" cy="195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图片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050" y="2339975"/>
            <a:ext cx="2219325" cy="195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矩形 9"/>
          <p:cNvSpPr>
            <a:spLocks noChangeArrowheads="1"/>
          </p:cNvSpPr>
          <p:nvPr/>
        </p:nvSpPr>
        <p:spPr bwMode="auto">
          <a:xfrm>
            <a:off x="5451475" y="4557713"/>
            <a:ext cx="49403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reeform 123@|5FFC:0|FBC:0|LFC:16777215|LBC:16777215"/>
          <p:cNvSpPr>
            <a:spLocks/>
          </p:cNvSpPr>
          <p:nvPr/>
        </p:nvSpPr>
        <p:spPr bwMode="auto">
          <a:xfrm>
            <a:off x="5564188" y="5264150"/>
            <a:ext cx="1014412" cy="131763"/>
          </a:xfrm>
          <a:custGeom>
            <a:avLst/>
            <a:gdLst>
              <a:gd name="T0" fmla="*/ 2147483647 w 163"/>
              <a:gd name="T1" fmla="*/ 2147483647 h 21"/>
              <a:gd name="T2" fmla="*/ 2147483647 w 163"/>
              <a:gd name="T3" fmla="*/ 2147483647 h 21"/>
              <a:gd name="T4" fmla="*/ 2147483647 w 163"/>
              <a:gd name="T5" fmla="*/ 2147483647 h 21"/>
              <a:gd name="T6" fmla="*/ 0 w 163"/>
              <a:gd name="T7" fmla="*/ 2147483647 h 21"/>
              <a:gd name="T8" fmla="*/ 2147483647 w 163"/>
              <a:gd name="T9" fmla="*/ 0 h 21"/>
              <a:gd name="T10" fmla="*/ 2147483647 w 163"/>
              <a:gd name="T11" fmla="*/ 0 h 21"/>
              <a:gd name="T12" fmla="*/ 2147483647 w 163"/>
              <a:gd name="T13" fmla="*/ 2147483647 h 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3" h="21">
                <a:moveTo>
                  <a:pt x="163" y="11"/>
                </a:moveTo>
                <a:cubicBezTo>
                  <a:pt x="163" y="16"/>
                  <a:pt x="158" y="21"/>
                  <a:pt x="153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8" y="0"/>
                  <a:pt x="163" y="5"/>
                  <a:pt x="163" y="11"/>
                </a:cubicBez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11" name="Freeform 124@|5FFC:0|FBC:0|LFC:16777215|LBC:16777215"/>
          <p:cNvSpPr>
            <a:spLocks/>
          </p:cNvSpPr>
          <p:nvPr/>
        </p:nvSpPr>
        <p:spPr bwMode="auto">
          <a:xfrm>
            <a:off x="5564188" y="5083175"/>
            <a:ext cx="1014412" cy="131763"/>
          </a:xfrm>
          <a:custGeom>
            <a:avLst/>
            <a:gdLst>
              <a:gd name="T0" fmla="*/ 2147483647 w 163"/>
              <a:gd name="T1" fmla="*/ 2147483647 h 21"/>
              <a:gd name="T2" fmla="*/ 2147483647 w 163"/>
              <a:gd name="T3" fmla="*/ 2147483647 h 21"/>
              <a:gd name="T4" fmla="*/ 2147483647 w 163"/>
              <a:gd name="T5" fmla="*/ 2147483647 h 21"/>
              <a:gd name="T6" fmla="*/ 0 w 163"/>
              <a:gd name="T7" fmla="*/ 2147483647 h 21"/>
              <a:gd name="T8" fmla="*/ 2147483647 w 163"/>
              <a:gd name="T9" fmla="*/ 0 h 21"/>
              <a:gd name="T10" fmla="*/ 2147483647 w 163"/>
              <a:gd name="T11" fmla="*/ 0 h 21"/>
              <a:gd name="T12" fmla="*/ 2147483647 w 163"/>
              <a:gd name="T13" fmla="*/ 2147483647 h 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3" h="21">
                <a:moveTo>
                  <a:pt x="163" y="11"/>
                </a:moveTo>
                <a:cubicBezTo>
                  <a:pt x="163" y="16"/>
                  <a:pt x="158" y="21"/>
                  <a:pt x="153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8" y="0"/>
                  <a:pt x="163" y="5"/>
                  <a:pt x="163" y="11"/>
                </a:cubicBez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12" name="Freeform 125@|5FFC:0|FBC:0|LFC:16777215|LBC:16777215"/>
          <p:cNvSpPr>
            <a:spLocks/>
          </p:cNvSpPr>
          <p:nvPr/>
        </p:nvSpPr>
        <p:spPr bwMode="auto">
          <a:xfrm>
            <a:off x="5651500" y="5449888"/>
            <a:ext cx="803275" cy="201612"/>
          </a:xfrm>
          <a:custGeom>
            <a:avLst/>
            <a:gdLst>
              <a:gd name="T0" fmla="*/ 0 w 129"/>
              <a:gd name="T1" fmla="*/ 0 h 32"/>
              <a:gd name="T2" fmla="*/ 2147483647 w 129"/>
              <a:gd name="T3" fmla="*/ 0 h 32"/>
              <a:gd name="T4" fmla="*/ 2147483647 w 129"/>
              <a:gd name="T5" fmla="*/ 2147483647 h 32"/>
              <a:gd name="T6" fmla="*/ 0 w 129"/>
              <a:gd name="T7" fmla="*/ 0 h 3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29" h="32">
                <a:moveTo>
                  <a:pt x="0" y="0"/>
                </a:moveTo>
                <a:cubicBezTo>
                  <a:pt x="129" y="0"/>
                  <a:pt x="129" y="0"/>
                  <a:pt x="129" y="0"/>
                </a:cubicBezTo>
                <a:cubicBezTo>
                  <a:pt x="129" y="0"/>
                  <a:pt x="120" y="32"/>
                  <a:pt x="63" y="30"/>
                </a:cubicBezTo>
                <a:cubicBezTo>
                  <a:pt x="17" y="29"/>
                  <a:pt x="0" y="0"/>
                  <a:pt x="0" y="0"/>
                </a:cubicBez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13" name="Freeform 237@|5FFC:0|FBC:0|LFC:16777215|LBC:16777215"/>
          <p:cNvSpPr>
            <a:spLocks noEditPoints="1"/>
          </p:cNvSpPr>
          <p:nvPr/>
        </p:nvSpPr>
        <p:spPr bwMode="auto">
          <a:xfrm>
            <a:off x="5013325" y="2506663"/>
            <a:ext cx="2116138" cy="2495550"/>
          </a:xfrm>
          <a:custGeom>
            <a:avLst/>
            <a:gdLst>
              <a:gd name="T0" fmla="*/ 2147483647 w 341"/>
              <a:gd name="T1" fmla="*/ 0 h 401"/>
              <a:gd name="T2" fmla="*/ 2147483647 w 341"/>
              <a:gd name="T3" fmla="*/ 0 h 401"/>
              <a:gd name="T4" fmla="*/ 2147483647 w 341"/>
              <a:gd name="T5" fmla="*/ 2147483647 h 401"/>
              <a:gd name="T6" fmla="*/ 2147483647 w 341"/>
              <a:gd name="T7" fmla="*/ 2147483647 h 401"/>
              <a:gd name="T8" fmla="*/ 2147483647 w 341"/>
              <a:gd name="T9" fmla="*/ 2147483647 h 401"/>
              <a:gd name="T10" fmla="*/ 2147483647 w 341"/>
              <a:gd name="T11" fmla="*/ 2147483647 h 401"/>
              <a:gd name="T12" fmla="*/ 2147483647 w 341"/>
              <a:gd name="T13" fmla="*/ 2147483647 h 401"/>
              <a:gd name="T14" fmla="*/ 2147483647 w 341"/>
              <a:gd name="T15" fmla="*/ 2147483647 h 401"/>
              <a:gd name="T16" fmla="*/ 2147483647 w 341"/>
              <a:gd name="T17" fmla="*/ 2147483647 h 401"/>
              <a:gd name="T18" fmla="*/ 2147483647 w 341"/>
              <a:gd name="T19" fmla="*/ 2147483647 h 401"/>
              <a:gd name="T20" fmla="*/ 2147483647 w 341"/>
              <a:gd name="T21" fmla="*/ 2147483647 h 401"/>
              <a:gd name="T22" fmla="*/ 2147483647 w 341"/>
              <a:gd name="T23" fmla="*/ 2147483647 h 401"/>
              <a:gd name="T24" fmla="*/ 2147483647 w 341"/>
              <a:gd name="T25" fmla="*/ 0 h 401"/>
              <a:gd name="T26" fmla="*/ 2147483647 w 341"/>
              <a:gd name="T27" fmla="*/ 2147483647 h 401"/>
              <a:gd name="T28" fmla="*/ 2147483647 w 341"/>
              <a:gd name="T29" fmla="*/ 2147483647 h 401"/>
              <a:gd name="T30" fmla="*/ 2147483647 w 341"/>
              <a:gd name="T31" fmla="*/ 2147483647 h 401"/>
              <a:gd name="T32" fmla="*/ 2147483647 w 341"/>
              <a:gd name="T33" fmla="*/ 2147483647 h 401"/>
              <a:gd name="T34" fmla="*/ 2147483647 w 341"/>
              <a:gd name="T35" fmla="*/ 2147483647 h 401"/>
              <a:gd name="T36" fmla="*/ 2147483647 w 341"/>
              <a:gd name="T37" fmla="*/ 2147483647 h 401"/>
              <a:gd name="T38" fmla="*/ 2147483647 w 341"/>
              <a:gd name="T39" fmla="*/ 2147483647 h 401"/>
              <a:gd name="T40" fmla="*/ 2147483647 w 341"/>
              <a:gd name="T41" fmla="*/ 2147483647 h 401"/>
              <a:gd name="T42" fmla="*/ 2147483647 w 341"/>
              <a:gd name="T43" fmla="*/ 2147483647 h 401"/>
              <a:gd name="T44" fmla="*/ 2147483647 w 341"/>
              <a:gd name="T45" fmla="*/ 2147483647 h 401"/>
              <a:gd name="T46" fmla="*/ 2147483647 w 341"/>
              <a:gd name="T47" fmla="*/ 2147483647 h 401"/>
              <a:gd name="T48" fmla="*/ 2147483647 w 341"/>
              <a:gd name="T49" fmla="*/ 2147483647 h 401"/>
              <a:gd name="T50" fmla="*/ 2147483647 w 341"/>
              <a:gd name="T51" fmla="*/ 2147483647 h 401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341" h="401">
                <a:moveTo>
                  <a:pt x="175" y="0"/>
                </a:moveTo>
                <a:cubicBezTo>
                  <a:pt x="167" y="0"/>
                  <a:pt x="167" y="0"/>
                  <a:pt x="167" y="0"/>
                </a:cubicBezTo>
                <a:cubicBezTo>
                  <a:pt x="61" y="7"/>
                  <a:pt x="0" y="83"/>
                  <a:pt x="6" y="165"/>
                </a:cubicBezTo>
                <a:cubicBezTo>
                  <a:pt x="12" y="254"/>
                  <a:pt x="61" y="264"/>
                  <a:pt x="67" y="318"/>
                </a:cubicBezTo>
                <a:cubicBezTo>
                  <a:pt x="73" y="372"/>
                  <a:pt x="90" y="396"/>
                  <a:pt x="90" y="396"/>
                </a:cubicBezTo>
                <a:cubicBezTo>
                  <a:pt x="90" y="396"/>
                  <a:pt x="90" y="396"/>
                  <a:pt x="90" y="396"/>
                </a:cubicBezTo>
                <a:cubicBezTo>
                  <a:pt x="92" y="399"/>
                  <a:pt x="96" y="401"/>
                  <a:pt x="99" y="401"/>
                </a:cubicBezTo>
                <a:cubicBezTo>
                  <a:pt x="242" y="401"/>
                  <a:pt x="242" y="401"/>
                  <a:pt x="242" y="401"/>
                </a:cubicBezTo>
                <a:cubicBezTo>
                  <a:pt x="245" y="401"/>
                  <a:pt x="249" y="399"/>
                  <a:pt x="251" y="396"/>
                </a:cubicBezTo>
                <a:cubicBezTo>
                  <a:pt x="251" y="396"/>
                  <a:pt x="251" y="396"/>
                  <a:pt x="251" y="396"/>
                </a:cubicBezTo>
                <a:cubicBezTo>
                  <a:pt x="251" y="396"/>
                  <a:pt x="268" y="372"/>
                  <a:pt x="274" y="318"/>
                </a:cubicBezTo>
                <a:cubicBezTo>
                  <a:pt x="280" y="264"/>
                  <a:pt x="330" y="254"/>
                  <a:pt x="336" y="165"/>
                </a:cubicBezTo>
                <a:cubicBezTo>
                  <a:pt x="341" y="83"/>
                  <a:pt x="280" y="7"/>
                  <a:pt x="175" y="0"/>
                </a:cubicBezTo>
                <a:close/>
                <a:moveTo>
                  <a:pt x="295" y="166"/>
                </a:moveTo>
                <a:cubicBezTo>
                  <a:pt x="290" y="234"/>
                  <a:pt x="253" y="241"/>
                  <a:pt x="249" y="282"/>
                </a:cubicBezTo>
                <a:cubicBezTo>
                  <a:pt x="244" y="322"/>
                  <a:pt x="231" y="352"/>
                  <a:pt x="231" y="352"/>
                </a:cubicBezTo>
                <a:cubicBezTo>
                  <a:pt x="231" y="352"/>
                  <a:pt x="231" y="352"/>
                  <a:pt x="231" y="352"/>
                </a:cubicBezTo>
                <a:cubicBezTo>
                  <a:pt x="229" y="354"/>
                  <a:pt x="227" y="356"/>
                  <a:pt x="224" y="356"/>
                </a:cubicBezTo>
                <a:cubicBezTo>
                  <a:pt x="117" y="356"/>
                  <a:pt x="117" y="356"/>
                  <a:pt x="117" y="356"/>
                </a:cubicBezTo>
                <a:cubicBezTo>
                  <a:pt x="114" y="356"/>
                  <a:pt x="112" y="354"/>
                  <a:pt x="110" y="352"/>
                </a:cubicBezTo>
                <a:cubicBezTo>
                  <a:pt x="110" y="352"/>
                  <a:pt x="110" y="352"/>
                  <a:pt x="110" y="352"/>
                </a:cubicBezTo>
                <a:cubicBezTo>
                  <a:pt x="110" y="352"/>
                  <a:pt x="98" y="322"/>
                  <a:pt x="93" y="282"/>
                </a:cubicBezTo>
                <a:cubicBezTo>
                  <a:pt x="89" y="241"/>
                  <a:pt x="51" y="234"/>
                  <a:pt x="47" y="166"/>
                </a:cubicBezTo>
                <a:cubicBezTo>
                  <a:pt x="43" y="105"/>
                  <a:pt x="89" y="48"/>
                  <a:pt x="168" y="43"/>
                </a:cubicBezTo>
                <a:cubicBezTo>
                  <a:pt x="174" y="43"/>
                  <a:pt x="174" y="43"/>
                  <a:pt x="174" y="43"/>
                </a:cubicBezTo>
                <a:cubicBezTo>
                  <a:pt x="253" y="48"/>
                  <a:pt x="299" y="105"/>
                  <a:pt x="295" y="166"/>
                </a:cubicBez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14" name="Oval 287"/>
          <p:cNvSpPr>
            <a:spLocks noChangeArrowheads="1"/>
          </p:cNvSpPr>
          <p:nvPr/>
        </p:nvSpPr>
        <p:spPr bwMode="auto">
          <a:xfrm>
            <a:off x="4164013" y="2736850"/>
            <a:ext cx="657225" cy="638175"/>
          </a:xfrm>
          <a:prstGeom prst="ellipse">
            <a:avLst/>
          </a:pr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17415" name="Oval 291"/>
          <p:cNvSpPr>
            <a:spLocks noChangeArrowheads="1"/>
          </p:cNvSpPr>
          <p:nvPr/>
        </p:nvSpPr>
        <p:spPr bwMode="auto">
          <a:xfrm>
            <a:off x="4108450" y="3657600"/>
            <a:ext cx="657225" cy="639763"/>
          </a:xfrm>
          <a:prstGeom prst="ellipse">
            <a:avLst/>
          </a:pr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17416" name="Oval 295"/>
          <p:cNvSpPr>
            <a:spLocks noChangeArrowheads="1"/>
          </p:cNvSpPr>
          <p:nvPr/>
        </p:nvSpPr>
        <p:spPr bwMode="auto">
          <a:xfrm>
            <a:off x="4492625" y="4503738"/>
            <a:ext cx="657225" cy="638175"/>
          </a:xfrm>
          <a:prstGeom prst="ellipse">
            <a:avLst/>
          </a:pr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17417" name="Oval 299"/>
          <p:cNvSpPr>
            <a:spLocks noChangeArrowheads="1"/>
          </p:cNvSpPr>
          <p:nvPr/>
        </p:nvSpPr>
        <p:spPr bwMode="auto">
          <a:xfrm>
            <a:off x="6742113" y="1979613"/>
            <a:ext cx="657225" cy="639762"/>
          </a:xfrm>
          <a:prstGeom prst="ellipse">
            <a:avLst/>
          </a:pr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</a:p>
        </p:txBody>
      </p:sp>
      <p:sp>
        <p:nvSpPr>
          <p:cNvPr id="17418" name="Oval 303"/>
          <p:cNvSpPr>
            <a:spLocks noChangeArrowheads="1"/>
          </p:cNvSpPr>
          <p:nvPr/>
        </p:nvSpPr>
        <p:spPr bwMode="auto">
          <a:xfrm>
            <a:off x="7399338" y="2736850"/>
            <a:ext cx="657225" cy="638175"/>
          </a:xfrm>
          <a:prstGeom prst="ellipse">
            <a:avLst/>
          </a:pr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</a:t>
            </a:r>
          </a:p>
        </p:txBody>
      </p:sp>
      <p:sp>
        <p:nvSpPr>
          <p:cNvPr id="17419" name="Oval 307"/>
          <p:cNvSpPr>
            <a:spLocks noChangeArrowheads="1"/>
          </p:cNvSpPr>
          <p:nvPr/>
        </p:nvSpPr>
        <p:spPr bwMode="auto">
          <a:xfrm>
            <a:off x="7410450" y="3657600"/>
            <a:ext cx="658813" cy="639763"/>
          </a:xfrm>
          <a:prstGeom prst="ellipse">
            <a:avLst/>
          </a:pr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</a:t>
            </a:r>
          </a:p>
        </p:txBody>
      </p:sp>
      <p:sp>
        <p:nvSpPr>
          <p:cNvPr id="17420" name="Oval 308"/>
          <p:cNvSpPr>
            <a:spLocks noChangeArrowheads="1"/>
          </p:cNvSpPr>
          <p:nvPr/>
        </p:nvSpPr>
        <p:spPr bwMode="auto">
          <a:xfrm>
            <a:off x="4749800" y="1982788"/>
            <a:ext cx="657225" cy="638175"/>
          </a:xfrm>
          <a:prstGeom prst="ellipse">
            <a:avLst/>
          </a:pr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bIns="121920" anchor="ctr"/>
          <a:lstStyle>
            <a:lvl1pPr defTabSz="137477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17421" name="Oval 309"/>
          <p:cNvSpPr>
            <a:spLocks noChangeArrowheads="1"/>
          </p:cNvSpPr>
          <p:nvPr/>
        </p:nvSpPr>
        <p:spPr bwMode="auto">
          <a:xfrm>
            <a:off x="5743575" y="1714500"/>
            <a:ext cx="657225" cy="638175"/>
          </a:xfrm>
          <a:prstGeom prst="ellipse">
            <a:avLst/>
          </a:pr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</a:p>
        </p:txBody>
      </p:sp>
      <p:sp>
        <p:nvSpPr>
          <p:cNvPr id="17422" name="Oval 44"/>
          <p:cNvSpPr>
            <a:spLocks noChangeArrowheads="1"/>
          </p:cNvSpPr>
          <p:nvPr/>
        </p:nvSpPr>
        <p:spPr bwMode="auto">
          <a:xfrm>
            <a:off x="6992938" y="4503738"/>
            <a:ext cx="658812" cy="638175"/>
          </a:xfrm>
          <a:prstGeom prst="ellipse">
            <a:avLst/>
          </a:pr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</a:t>
            </a:r>
          </a:p>
        </p:txBody>
      </p:sp>
      <p:sp>
        <p:nvSpPr>
          <p:cNvPr id="17423" name="TextBox 13"/>
          <p:cNvSpPr txBox="1">
            <a:spLocks noChangeArrowheads="1"/>
          </p:cNvSpPr>
          <p:nvPr/>
        </p:nvSpPr>
        <p:spPr bwMode="auto">
          <a:xfrm>
            <a:off x="7907338" y="18859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24" name="TextBox 13"/>
          <p:cNvSpPr txBox="1">
            <a:spLocks noChangeArrowheads="1"/>
          </p:cNvSpPr>
          <p:nvPr/>
        </p:nvSpPr>
        <p:spPr bwMode="auto">
          <a:xfrm>
            <a:off x="7910513" y="2171700"/>
            <a:ext cx="23352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25" name="TextBox 13"/>
          <p:cNvSpPr txBox="1">
            <a:spLocks noChangeArrowheads="1"/>
          </p:cNvSpPr>
          <p:nvPr/>
        </p:nvSpPr>
        <p:spPr bwMode="auto">
          <a:xfrm>
            <a:off x="8458200" y="2716213"/>
            <a:ext cx="19542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26" name="TextBox 13"/>
          <p:cNvSpPr txBox="1">
            <a:spLocks noChangeArrowheads="1"/>
          </p:cNvSpPr>
          <p:nvPr/>
        </p:nvSpPr>
        <p:spPr bwMode="auto">
          <a:xfrm>
            <a:off x="8462963" y="3001963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27" name="TextBox 13"/>
          <p:cNvSpPr txBox="1">
            <a:spLocks noChangeArrowheads="1"/>
          </p:cNvSpPr>
          <p:nvPr/>
        </p:nvSpPr>
        <p:spPr bwMode="auto">
          <a:xfrm>
            <a:off x="8458200" y="3706813"/>
            <a:ext cx="19542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28" name="TextBox 13"/>
          <p:cNvSpPr txBox="1">
            <a:spLocks noChangeArrowheads="1"/>
          </p:cNvSpPr>
          <p:nvPr/>
        </p:nvSpPr>
        <p:spPr bwMode="auto">
          <a:xfrm>
            <a:off x="8462963" y="3992563"/>
            <a:ext cx="233362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29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907338" y="46196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30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910513" y="4905375"/>
            <a:ext cx="23352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31" name="TextBox 13"/>
          <p:cNvSpPr txBox="1">
            <a:spLocks noChangeArrowheads="1"/>
          </p:cNvSpPr>
          <p:nvPr/>
        </p:nvSpPr>
        <p:spPr bwMode="auto">
          <a:xfrm>
            <a:off x="2713038" y="18859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32" name="TextBox 13"/>
          <p:cNvSpPr txBox="1">
            <a:spLocks noChangeArrowheads="1"/>
          </p:cNvSpPr>
          <p:nvPr/>
        </p:nvSpPr>
        <p:spPr bwMode="auto">
          <a:xfrm>
            <a:off x="2716213" y="2171700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33" name="TextBox 13"/>
          <p:cNvSpPr txBox="1">
            <a:spLocks noChangeArrowheads="1"/>
          </p:cNvSpPr>
          <p:nvPr/>
        </p:nvSpPr>
        <p:spPr bwMode="auto">
          <a:xfrm>
            <a:off x="2306638" y="27162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34" name="TextBox 13"/>
          <p:cNvSpPr txBox="1">
            <a:spLocks noChangeArrowheads="1"/>
          </p:cNvSpPr>
          <p:nvPr/>
        </p:nvSpPr>
        <p:spPr bwMode="auto">
          <a:xfrm>
            <a:off x="2306638" y="37068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35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949575" y="46037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36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954338" y="4889500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37" name="TextBox 13"/>
          <p:cNvSpPr txBox="1">
            <a:spLocks noChangeArrowheads="1"/>
          </p:cNvSpPr>
          <p:nvPr/>
        </p:nvSpPr>
        <p:spPr bwMode="auto">
          <a:xfrm>
            <a:off x="2316163" y="2989263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38" name="TextBox 13"/>
          <p:cNvSpPr txBox="1">
            <a:spLocks noChangeArrowheads="1"/>
          </p:cNvSpPr>
          <p:nvPr/>
        </p:nvSpPr>
        <p:spPr bwMode="auto">
          <a:xfrm>
            <a:off x="2316163" y="3981450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39" name="TextBox 13"/>
          <p:cNvSpPr txBox="1">
            <a:spLocks noChangeArrowheads="1"/>
          </p:cNvSpPr>
          <p:nvPr/>
        </p:nvSpPr>
        <p:spPr bwMode="auto">
          <a:xfrm>
            <a:off x="5364163" y="3446463"/>
            <a:ext cx="13731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20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40" name="TextBox 13"/>
          <p:cNvSpPr txBox="1">
            <a:spLocks noChangeArrowheads="1"/>
          </p:cNvSpPr>
          <p:nvPr/>
        </p:nvSpPr>
        <p:spPr bwMode="auto">
          <a:xfrm>
            <a:off x="6423025" y="12493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41" name="TextBox 13"/>
          <p:cNvSpPr txBox="1">
            <a:spLocks noChangeArrowheads="1"/>
          </p:cNvSpPr>
          <p:nvPr/>
        </p:nvSpPr>
        <p:spPr bwMode="auto">
          <a:xfrm>
            <a:off x="6426200" y="1535113"/>
            <a:ext cx="2335213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9938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Box 2"/>
          <p:cNvSpPr txBox="1">
            <a:spLocks noChangeArrowheads="1"/>
          </p:cNvSpPr>
          <p:nvPr/>
        </p:nvSpPr>
        <p:spPr bwMode="auto">
          <a:xfrm>
            <a:off x="3822700" y="2720975"/>
            <a:ext cx="43481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8436" name="矩形 47"/>
          <p:cNvSpPr>
            <a:spLocks noChangeArrowheads="1"/>
          </p:cNvSpPr>
          <p:nvPr/>
        </p:nvSpPr>
        <p:spPr bwMode="auto">
          <a:xfrm>
            <a:off x="3822700" y="3429000"/>
            <a:ext cx="5191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复杂的事情要简单去做，简单的事情要重复去做。重复做的事情要用心去做，坚持下去，这样就没有做不成的事情。</a:t>
            </a:r>
          </a:p>
        </p:txBody>
      </p:sp>
      <p:pic>
        <p:nvPicPr>
          <p:cNvPr id="18437" name="图片 5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3825" y="1598613"/>
            <a:ext cx="3201988" cy="543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流程图: 联系 53"/>
          <p:cNvSpPr>
            <a:spLocks noChangeArrowheads="1"/>
          </p:cNvSpPr>
          <p:nvPr/>
        </p:nvSpPr>
        <p:spPr bwMode="auto">
          <a:xfrm>
            <a:off x="933450" y="2355850"/>
            <a:ext cx="2152650" cy="2152650"/>
          </a:xfrm>
          <a:prstGeom prst="flowChartConnector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8439" name="流程图: 联系 51"/>
          <p:cNvSpPr>
            <a:spLocks noChangeArrowheads="1"/>
          </p:cNvSpPr>
          <p:nvPr/>
        </p:nvSpPr>
        <p:spPr bwMode="auto">
          <a:xfrm>
            <a:off x="2962275" y="3243263"/>
            <a:ext cx="379413" cy="379412"/>
          </a:xfrm>
          <a:prstGeom prst="flowChartConnector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18440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49" t="15971" r="26514" b="33771"/>
          <a:stretch>
            <a:fillRect/>
          </a:stretch>
        </p:blipFill>
        <p:spPr bwMode="auto">
          <a:xfrm>
            <a:off x="1095375" y="2455863"/>
            <a:ext cx="1704975" cy="186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898525" y="6143625"/>
            <a:ext cx="9096375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/>
              <a:t>更多精彩模板，请搜索哎呀小小草：</a:t>
            </a:r>
            <a:r>
              <a:rPr lang="en-US" altLang="zh-CN" sz="1800"/>
              <a:t>https://800sucai.taobao.com</a:t>
            </a:r>
            <a:endParaRPr lang="zh-CN" altLang="en-US" sz="18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3"/>
          <p:cNvGrpSpPr>
            <a:grpSpLocks/>
          </p:cNvGrpSpPr>
          <p:nvPr/>
        </p:nvGrpSpPr>
        <p:grpSpPr bwMode="auto">
          <a:xfrm>
            <a:off x="152400" y="214313"/>
            <a:ext cx="5365750" cy="965200"/>
            <a:chOff x="0" y="0"/>
            <a:chExt cx="6466453" cy="1163332"/>
          </a:xfrm>
        </p:grpSpPr>
        <p:pic>
          <p:nvPicPr>
            <p:cNvPr id="19529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2884210" y="-2418911"/>
              <a:ext cx="899790" cy="6264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530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85348" cy="98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531" name="TextBox 2"/>
            <p:cNvSpPr txBox="1">
              <a:spLocks noChangeArrowheads="1"/>
            </p:cNvSpPr>
            <p:nvPr/>
          </p:nvSpPr>
          <p:spPr bwMode="auto">
            <a:xfrm>
              <a:off x="1391404" y="593610"/>
              <a:ext cx="2674359" cy="445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单击此处添加标题</a:t>
              </a:r>
              <a:endPara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459" name="图片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3" y="1614488"/>
            <a:ext cx="4056062" cy="439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60" name="组合 9"/>
          <p:cNvGrpSpPr>
            <a:grpSpLocks/>
          </p:cNvGrpSpPr>
          <p:nvPr/>
        </p:nvGrpSpPr>
        <p:grpSpPr bwMode="auto">
          <a:xfrm>
            <a:off x="5353050" y="3467100"/>
            <a:ext cx="1458913" cy="2392363"/>
            <a:chOff x="0" y="0"/>
            <a:chExt cx="1778000" cy="2914651"/>
          </a:xfrm>
        </p:grpSpPr>
        <p:sp>
          <p:nvSpPr>
            <p:cNvPr id="19495" name="Freeform 126"/>
            <p:cNvSpPr>
              <a:spLocks noEditPoints="1"/>
            </p:cNvSpPr>
            <p:nvPr/>
          </p:nvSpPr>
          <p:spPr bwMode="auto">
            <a:xfrm>
              <a:off x="146423" y="165406"/>
              <a:ext cx="1263651" cy="1381128"/>
            </a:xfrm>
            <a:custGeom>
              <a:avLst/>
              <a:gdLst>
                <a:gd name="T0" fmla="*/ 2147483647 w 628"/>
                <a:gd name="T1" fmla="*/ 2147483647 h 734"/>
                <a:gd name="T2" fmla="*/ 2147483647 w 628"/>
                <a:gd name="T3" fmla="*/ 2147483647 h 734"/>
                <a:gd name="T4" fmla="*/ 2147483647 w 628"/>
                <a:gd name="T5" fmla="*/ 2147483647 h 734"/>
                <a:gd name="T6" fmla="*/ 2147483647 w 628"/>
                <a:gd name="T7" fmla="*/ 2147483647 h 734"/>
                <a:gd name="T8" fmla="*/ 2147483647 w 628"/>
                <a:gd name="T9" fmla="*/ 2147483647 h 734"/>
                <a:gd name="T10" fmla="*/ 2147483647 w 628"/>
                <a:gd name="T11" fmla="*/ 2147483647 h 734"/>
                <a:gd name="T12" fmla="*/ 2147483647 w 628"/>
                <a:gd name="T13" fmla="*/ 2147483647 h 734"/>
                <a:gd name="T14" fmla="*/ 2147483647 w 628"/>
                <a:gd name="T15" fmla="*/ 2147483647 h 734"/>
                <a:gd name="T16" fmla="*/ 2147483647 w 628"/>
                <a:gd name="T17" fmla="*/ 2147483647 h 734"/>
                <a:gd name="T18" fmla="*/ 2147483647 w 628"/>
                <a:gd name="T19" fmla="*/ 2147483647 h 734"/>
                <a:gd name="T20" fmla="*/ 2147483647 w 628"/>
                <a:gd name="T21" fmla="*/ 2147483647 h 734"/>
                <a:gd name="T22" fmla="*/ 2147483647 w 628"/>
                <a:gd name="T23" fmla="*/ 2147483647 h 734"/>
                <a:gd name="T24" fmla="*/ 2147483647 w 628"/>
                <a:gd name="T25" fmla="*/ 2147483647 h 734"/>
                <a:gd name="T26" fmla="*/ 2147483647 w 628"/>
                <a:gd name="T27" fmla="*/ 2147483647 h 734"/>
                <a:gd name="T28" fmla="*/ 2147483647 w 628"/>
                <a:gd name="T29" fmla="*/ 2147483647 h 734"/>
                <a:gd name="T30" fmla="*/ 2147483647 w 628"/>
                <a:gd name="T31" fmla="*/ 2147483647 h 734"/>
                <a:gd name="T32" fmla="*/ 2147483647 w 628"/>
                <a:gd name="T33" fmla="*/ 2147483647 h 734"/>
                <a:gd name="T34" fmla="*/ 2147483647 w 628"/>
                <a:gd name="T35" fmla="*/ 2147483647 h 734"/>
                <a:gd name="T36" fmla="*/ 2147483647 w 628"/>
                <a:gd name="T37" fmla="*/ 2147483647 h 734"/>
                <a:gd name="T38" fmla="*/ 2147483647 w 628"/>
                <a:gd name="T39" fmla="*/ 2147483647 h 734"/>
                <a:gd name="T40" fmla="*/ 2147483647 w 628"/>
                <a:gd name="T41" fmla="*/ 2147483647 h 734"/>
                <a:gd name="T42" fmla="*/ 2147483647 w 628"/>
                <a:gd name="T43" fmla="*/ 2147483647 h 734"/>
                <a:gd name="T44" fmla="*/ 2147483647 w 628"/>
                <a:gd name="T45" fmla="*/ 2147483647 h 734"/>
                <a:gd name="T46" fmla="*/ 2147483647 w 628"/>
                <a:gd name="T47" fmla="*/ 2147483647 h 734"/>
                <a:gd name="T48" fmla="*/ 2147483647 w 628"/>
                <a:gd name="T49" fmla="*/ 2147483647 h 734"/>
                <a:gd name="T50" fmla="*/ 0 w 628"/>
                <a:gd name="T51" fmla="*/ 2147483647 h 734"/>
                <a:gd name="T52" fmla="*/ 2147483647 w 628"/>
                <a:gd name="T53" fmla="*/ 2147483647 h 734"/>
                <a:gd name="T54" fmla="*/ 2147483647 w 628"/>
                <a:gd name="T55" fmla="*/ 2147483647 h 734"/>
                <a:gd name="T56" fmla="*/ 2147483647 w 628"/>
                <a:gd name="T57" fmla="*/ 2147483647 h 734"/>
                <a:gd name="T58" fmla="*/ 2147483647 w 628"/>
                <a:gd name="T59" fmla="*/ 2147483647 h 734"/>
                <a:gd name="T60" fmla="*/ 0 w 628"/>
                <a:gd name="T61" fmla="*/ 2147483647 h 73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628" h="734">
                  <a:moveTo>
                    <a:pt x="411" y="695"/>
                  </a:moveTo>
                  <a:cubicBezTo>
                    <a:pt x="411" y="706"/>
                    <a:pt x="411" y="706"/>
                    <a:pt x="411" y="706"/>
                  </a:cubicBezTo>
                  <a:cubicBezTo>
                    <a:pt x="411" y="706"/>
                    <a:pt x="424" y="716"/>
                    <a:pt x="442" y="725"/>
                  </a:cubicBezTo>
                  <a:cubicBezTo>
                    <a:pt x="460" y="734"/>
                    <a:pt x="470" y="734"/>
                    <a:pt x="475" y="734"/>
                  </a:cubicBezTo>
                  <a:cubicBezTo>
                    <a:pt x="479" y="733"/>
                    <a:pt x="480" y="727"/>
                    <a:pt x="480" y="727"/>
                  </a:cubicBezTo>
                  <a:cubicBezTo>
                    <a:pt x="480" y="727"/>
                    <a:pt x="461" y="725"/>
                    <a:pt x="437" y="711"/>
                  </a:cubicBezTo>
                  <a:cubicBezTo>
                    <a:pt x="412" y="698"/>
                    <a:pt x="411" y="695"/>
                    <a:pt x="411" y="695"/>
                  </a:cubicBezTo>
                  <a:close/>
                  <a:moveTo>
                    <a:pt x="238" y="340"/>
                  </a:moveTo>
                  <a:cubicBezTo>
                    <a:pt x="238" y="340"/>
                    <a:pt x="249" y="358"/>
                    <a:pt x="244" y="380"/>
                  </a:cubicBezTo>
                  <a:cubicBezTo>
                    <a:pt x="240" y="401"/>
                    <a:pt x="231" y="409"/>
                    <a:pt x="231" y="409"/>
                  </a:cubicBezTo>
                  <a:cubicBezTo>
                    <a:pt x="233" y="413"/>
                    <a:pt x="233" y="413"/>
                    <a:pt x="233" y="413"/>
                  </a:cubicBezTo>
                  <a:cubicBezTo>
                    <a:pt x="253" y="416"/>
                    <a:pt x="253" y="416"/>
                    <a:pt x="253" y="416"/>
                  </a:cubicBezTo>
                  <a:cubicBezTo>
                    <a:pt x="253" y="416"/>
                    <a:pt x="264" y="391"/>
                    <a:pt x="260" y="366"/>
                  </a:cubicBezTo>
                  <a:cubicBezTo>
                    <a:pt x="255" y="341"/>
                    <a:pt x="249" y="340"/>
                    <a:pt x="249" y="340"/>
                  </a:cubicBezTo>
                  <a:cubicBezTo>
                    <a:pt x="238" y="340"/>
                    <a:pt x="238" y="340"/>
                    <a:pt x="238" y="340"/>
                  </a:cubicBezTo>
                  <a:close/>
                  <a:moveTo>
                    <a:pt x="486" y="79"/>
                  </a:moveTo>
                  <a:cubicBezTo>
                    <a:pt x="487" y="112"/>
                    <a:pt x="487" y="112"/>
                    <a:pt x="487" y="112"/>
                  </a:cubicBezTo>
                  <a:cubicBezTo>
                    <a:pt x="487" y="112"/>
                    <a:pt x="515" y="78"/>
                    <a:pt x="542" y="58"/>
                  </a:cubicBezTo>
                  <a:cubicBezTo>
                    <a:pt x="570" y="38"/>
                    <a:pt x="590" y="20"/>
                    <a:pt x="609" y="17"/>
                  </a:cubicBezTo>
                  <a:cubicBezTo>
                    <a:pt x="628" y="14"/>
                    <a:pt x="628" y="14"/>
                    <a:pt x="628" y="14"/>
                  </a:cubicBezTo>
                  <a:cubicBezTo>
                    <a:pt x="625" y="3"/>
                    <a:pt x="625" y="3"/>
                    <a:pt x="625" y="3"/>
                  </a:cubicBezTo>
                  <a:cubicBezTo>
                    <a:pt x="625" y="3"/>
                    <a:pt x="622" y="0"/>
                    <a:pt x="600" y="6"/>
                  </a:cubicBezTo>
                  <a:cubicBezTo>
                    <a:pt x="578" y="12"/>
                    <a:pt x="560" y="15"/>
                    <a:pt x="546" y="25"/>
                  </a:cubicBezTo>
                  <a:cubicBezTo>
                    <a:pt x="532" y="34"/>
                    <a:pt x="530" y="32"/>
                    <a:pt x="512" y="50"/>
                  </a:cubicBezTo>
                  <a:cubicBezTo>
                    <a:pt x="493" y="69"/>
                    <a:pt x="486" y="79"/>
                    <a:pt x="486" y="79"/>
                  </a:cubicBezTo>
                  <a:close/>
                  <a:moveTo>
                    <a:pt x="0" y="285"/>
                  </a:moveTo>
                  <a:cubicBezTo>
                    <a:pt x="0" y="285"/>
                    <a:pt x="14" y="306"/>
                    <a:pt x="18" y="312"/>
                  </a:cubicBezTo>
                  <a:cubicBezTo>
                    <a:pt x="22" y="318"/>
                    <a:pt x="24" y="326"/>
                    <a:pt x="24" y="326"/>
                  </a:cubicBezTo>
                  <a:cubicBezTo>
                    <a:pt x="28" y="316"/>
                    <a:pt x="28" y="316"/>
                    <a:pt x="28" y="316"/>
                  </a:cubicBezTo>
                  <a:cubicBezTo>
                    <a:pt x="6" y="258"/>
                    <a:pt x="6" y="258"/>
                    <a:pt x="6" y="258"/>
                  </a:cubicBezTo>
                  <a:lnTo>
                    <a:pt x="0" y="2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6" name="AutoShape 266"/>
            <p:cNvSpPr>
              <a:spLocks noChangeAspect="1" noChangeArrowheads="1" noTextEdit="1"/>
            </p:cNvSpPr>
            <p:nvPr/>
          </p:nvSpPr>
          <p:spPr bwMode="auto">
            <a:xfrm>
              <a:off x="0" y="34925"/>
              <a:ext cx="1778000" cy="284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7" name="Freeform 268"/>
            <p:cNvSpPr>
              <a:spLocks/>
            </p:cNvSpPr>
            <p:nvPr/>
          </p:nvSpPr>
          <p:spPr bwMode="auto">
            <a:xfrm>
              <a:off x="417513" y="379413"/>
              <a:ext cx="244475" cy="171450"/>
            </a:xfrm>
            <a:custGeom>
              <a:avLst/>
              <a:gdLst>
                <a:gd name="T0" fmla="*/ 2147483647 w 14"/>
                <a:gd name="T1" fmla="*/ 2147483647 h 10"/>
                <a:gd name="T2" fmla="*/ 2147483647 w 14"/>
                <a:gd name="T3" fmla="*/ 2147483647 h 10"/>
                <a:gd name="T4" fmla="*/ 0 w 14"/>
                <a:gd name="T5" fmla="*/ 2147483647 h 10"/>
                <a:gd name="T6" fmla="*/ 2147483647 w 14"/>
                <a:gd name="T7" fmla="*/ 2147483647 h 10"/>
                <a:gd name="T8" fmla="*/ 2147483647 w 14"/>
                <a:gd name="T9" fmla="*/ 2147483647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0">
                  <a:moveTo>
                    <a:pt x="14" y="5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" y="0"/>
                    <a:pt x="0" y="1"/>
                  </a:cubicBezTo>
                  <a:cubicBezTo>
                    <a:pt x="0" y="1"/>
                    <a:pt x="1" y="9"/>
                    <a:pt x="3" y="9"/>
                  </a:cubicBezTo>
                  <a:cubicBezTo>
                    <a:pt x="5" y="10"/>
                    <a:pt x="13" y="5"/>
                    <a:pt x="14" y="5"/>
                  </a:cubicBez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8" name="Freeform 269"/>
            <p:cNvSpPr>
              <a:spLocks/>
            </p:cNvSpPr>
            <p:nvPr/>
          </p:nvSpPr>
          <p:spPr bwMode="auto">
            <a:xfrm>
              <a:off x="1498600" y="412750"/>
              <a:ext cx="260350" cy="293688"/>
            </a:xfrm>
            <a:custGeom>
              <a:avLst/>
              <a:gdLst>
                <a:gd name="T0" fmla="*/ 2147483647 w 15"/>
                <a:gd name="T1" fmla="*/ 2147483647 h 17"/>
                <a:gd name="T2" fmla="*/ 2147483647 w 15"/>
                <a:gd name="T3" fmla="*/ 2147483647 h 17"/>
                <a:gd name="T4" fmla="*/ 2147483647 w 15"/>
                <a:gd name="T5" fmla="*/ 2147483647 h 17"/>
                <a:gd name="T6" fmla="*/ 2147483647 w 15"/>
                <a:gd name="T7" fmla="*/ 2147483647 h 17"/>
                <a:gd name="T8" fmla="*/ 2147483647 w 15"/>
                <a:gd name="T9" fmla="*/ 2147483647 h 17"/>
                <a:gd name="T10" fmla="*/ 2147483647 w 15"/>
                <a:gd name="T11" fmla="*/ 2147483647 h 17"/>
                <a:gd name="T12" fmla="*/ 2147483647 w 15"/>
                <a:gd name="T13" fmla="*/ 2147483647 h 17"/>
                <a:gd name="T14" fmla="*/ 2147483647 w 15"/>
                <a:gd name="T15" fmla="*/ 2147483647 h 17"/>
                <a:gd name="T16" fmla="*/ 2147483647 w 15"/>
                <a:gd name="T17" fmla="*/ 2147483647 h 17"/>
                <a:gd name="T18" fmla="*/ 2147483647 w 15"/>
                <a:gd name="T19" fmla="*/ 2147483647 h 17"/>
                <a:gd name="T20" fmla="*/ 2147483647 w 15"/>
                <a:gd name="T21" fmla="*/ 2147483647 h 17"/>
                <a:gd name="T22" fmla="*/ 2147483647 w 15"/>
                <a:gd name="T23" fmla="*/ 2147483647 h 17"/>
                <a:gd name="T24" fmla="*/ 2147483647 w 15"/>
                <a:gd name="T25" fmla="*/ 2147483647 h 17"/>
                <a:gd name="T26" fmla="*/ 0 w 15"/>
                <a:gd name="T27" fmla="*/ 2147483647 h 17"/>
                <a:gd name="T28" fmla="*/ 2147483647 w 15"/>
                <a:gd name="T29" fmla="*/ 2147483647 h 1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5" h="17">
                  <a:moveTo>
                    <a:pt x="1" y="16"/>
                  </a:moveTo>
                  <a:cubicBezTo>
                    <a:pt x="1" y="16"/>
                    <a:pt x="3" y="17"/>
                    <a:pt x="4" y="17"/>
                  </a:cubicBezTo>
                  <a:cubicBezTo>
                    <a:pt x="5" y="16"/>
                    <a:pt x="10" y="13"/>
                    <a:pt x="10" y="13"/>
                  </a:cubicBezTo>
                  <a:cubicBezTo>
                    <a:pt x="10" y="13"/>
                    <a:pt x="10" y="11"/>
                    <a:pt x="11" y="10"/>
                  </a:cubicBezTo>
                  <a:cubicBezTo>
                    <a:pt x="12" y="9"/>
                    <a:pt x="14" y="7"/>
                    <a:pt x="13" y="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3" y="5"/>
                  </a:cubicBezTo>
                  <a:cubicBezTo>
                    <a:pt x="13" y="5"/>
                    <a:pt x="15" y="2"/>
                    <a:pt x="15" y="1"/>
                  </a:cubicBezTo>
                  <a:cubicBezTo>
                    <a:pt x="15" y="0"/>
                    <a:pt x="14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2"/>
                    <a:pt x="10" y="3"/>
                    <a:pt x="10" y="3"/>
                  </a:cubicBezTo>
                  <a:cubicBezTo>
                    <a:pt x="9" y="5"/>
                    <a:pt x="8" y="7"/>
                    <a:pt x="7" y="8"/>
                  </a:cubicBezTo>
                  <a:cubicBezTo>
                    <a:pt x="7" y="8"/>
                    <a:pt x="5" y="9"/>
                    <a:pt x="3" y="11"/>
                  </a:cubicBezTo>
                  <a:cubicBezTo>
                    <a:pt x="1" y="13"/>
                    <a:pt x="0" y="12"/>
                    <a:pt x="0" y="12"/>
                  </a:cubicBezTo>
                  <a:cubicBezTo>
                    <a:pt x="0" y="12"/>
                    <a:pt x="0" y="15"/>
                    <a:pt x="1" y="16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9" name="Freeform 270"/>
            <p:cNvSpPr>
              <a:spLocks/>
            </p:cNvSpPr>
            <p:nvPr/>
          </p:nvSpPr>
          <p:spPr bwMode="auto">
            <a:xfrm>
              <a:off x="1516063" y="430213"/>
              <a:ext cx="242888" cy="276225"/>
            </a:xfrm>
            <a:custGeom>
              <a:avLst/>
              <a:gdLst>
                <a:gd name="T0" fmla="*/ 2147483647 w 14"/>
                <a:gd name="T1" fmla="*/ 0 h 16"/>
                <a:gd name="T2" fmla="*/ 2147483647 w 14"/>
                <a:gd name="T3" fmla="*/ 0 h 16"/>
                <a:gd name="T4" fmla="*/ 2147483647 w 14"/>
                <a:gd name="T5" fmla="*/ 2147483647 h 16"/>
                <a:gd name="T6" fmla="*/ 2147483647 w 14"/>
                <a:gd name="T7" fmla="*/ 2147483647 h 16"/>
                <a:gd name="T8" fmla="*/ 2147483647 w 14"/>
                <a:gd name="T9" fmla="*/ 2147483647 h 16"/>
                <a:gd name="T10" fmla="*/ 2147483647 w 14"/>
                <a:gd name="T11" fmla="*/ 2147483647 h 16"/>
                <a:gd name="T12" fmla="*/ 2147483647 w 14"/>
                <a:gd name="T13" fmla="*/ 2147483647 h 16"/>
                <a:gd name="T14" fmla="*/ 0 w 14"/>
                <a:gd name="T15" fmla="*/ 2147483647 h 16"/>
                <a:gd name="T16" fmla="*/ 0 w 14"/>
                <a:gd name="T17" fmla="*/ 2147483647 h 16"/>
                <a:gd name="T18" fmla="*/ 0 w 14"/>
                <a:gd name="T19" fmla="*/ 2147483647 h 16"/>
                <a:gd name="T20" fmla="*/ 2147483647 w 14"/>
                <a:gd name="T21" fmla="*/ 2147483647 h 16"/>
                <a:gd name="T22" fmla="*/ 2147483647 w 14"/>
                <a:gd name="T23" fmla="*/ 2147483647 h 16"/>
                <a:gd name="T24" fmla="*/ 2147483647 w 14"/>
                <a:gd name="T25" fmla="*/ 2147483647 h 16"/>
                <a:gd name="T26" fmla="*/ 2147483647 w 14"/>
                <a:gd name="T27" fmla="*/ 2147483647 h 16"/>
                <a:gd name="T28" fmla="*/ 2147483647 w 14"/>
                <a:gd name="T29" fmla="*/ 2147483647 h 16"/>
                <a:gd name="T30" fmla="*/ 2147483647 w 14"/>
                <a:gd name="T31" fmla="*/ 2147483647 h 16"/>
                <a:gd name="T32" fmla="*/ 2147483647 w 14"/>
                <a:gd name="T33" fmla="*/ 0 h 1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4" h="16">
                  <a:moveTo>
                    <a:pt x="14" y="0"/>
                  </a:moveTo>
                  <a:cubicBezTo>
                    <a:pt x="14" y="0"/>
                    <a:pt x="14" y="0"/>
                    <a:pt x="13" y="0"/>
                  </a:cubicBezTo>
                  <a:cubicBezTo>
                    <a:pt x="14" y="1"/>
                    <a:pt x="11" y="4"/>
                    <a:pt x="11" y="4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1" y="6"/>
                    <a:pt x="11" y="7"/>
                  </a:cubicBezTo>
                  <a:cubicBezTo>
                    <a:pt x="10" y="8"/>
                    <a:pt x="8" y="11"/>
                    <a:pt x="8" y="11"/>
                  </a:cubicBezTo>
                  <a:cubicBezTo>
                    <a:pt x="8" y="11"/>
                    <a:pt x="6" y="13"/>
                    <a:pt x="3" y="14"/>
                  </a:cubicBezTo>
                  <a:cubicBezTo>
                    <a:pt x="1" y="16"/>
                    <a:pt x="0" y="13"/>
                    <a:pt x="0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2" y="16"/>
                    <a:pt x="3" y="16"/>
                  </a:cubicBezTo>
                  <a:cubicBezTo>
                    <a:pt x="4" y="15"/>
                    <a:pt x="9" y="12"/>
                    <a:pt x="9" y="12"/>
                  </a:cubicBezTo>
                  <a:cubicBezTo>
                    <a:pt x="9" y="12"/>
                    <a:pt x="9" y="10"/>
                    <a:pt x="10" y="9"/>
                  </a:cubicBezTo>
                  <a:cubicBezTo>
                    <a:pt x="11" y="8"/>
                    <a:pt x="13" y="6"/>
                    <a:pt x="12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5"/>
                    <a:pt x="12" y="4"/>
                  </a:cubicBezTo>
                  <a:cubicBezTo>
                    <a:pt x="12" y="4"/>
                    <a:pt x="14" y="1"/>
                    <a:pt x="14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0" name="Freeform 271"/>
            <p:cNvSpPr>
              <a:spLocks/>
            </p:cNvSpPr>
            <p:nvPr/>
          </p:nvSpPr>
          <p:spPr bwMode="auto">
            <a:xfrm>
              <a:off x="1655763" y="517525"/>
              <a:ext cx="52388" cy="68263"/>
            </a:xfrm>
            <a:custGeom>
              <a:avLst/>
              <a:gdLst>
                <a:gd name="T0" fmla="*/ 0 w 3"/>
                <a:gd name="T1" fmla="*/ 2147483647 h 4"/>
                <a:gd name="T2" fmla="*/ 2147483647 w 3"/>
                <a:gd name="T3" fmla="*/ 2147483647 h 4"/>
                <a:gd name="T4" fmla="*/ 2147483647 w 3"/>
                <a:gd name="T5" fmla="*/ 0 h 4"/>
                <a:gd name="T6" fmla="*/ 0 w 3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0" y="4"/>
                    <a:pt x="2" y="2"/>
                    <a:pt x="3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1" name="Freeform 272"/>
            <p:cNvSpPr>
              <a:spLocks/>
            </p:cNvSpPr>
            <p:nvPr/>
          </p:nvSpPr>
          <p:spPr bwMode="auto">
            <a:xfrm>
              <a:off x="1655763" y="447675"/>
              <a:ext cx="69850" cy="69850"/>
            </a:xfrm>
            <a:custGeom>
              <a:avLst/>
              <a:gdLst>
                <a:gd name="T0" fmla="*/ 0 w 4"/>
                <a:gd name="T1" fmla="*/ 2147483647 h 4"/>
                <a:gd name="T2" fmla="*/ 2147483647 w 4"/>
                <a:gd name="T3" fmla="*/ 2147483647 h 4"/>
                <a:gd name="T4" fmla="*/ 2147483647 w 4"/>
                <a:gd name="T5" fmla="*/ 0 h 4"/>
                <a:gd name="T6" fmla="*/ 2147483647 w 4"/>
                <a:gd name="T7" fmla="*/ 2147483647 h 4"/>
                <a:gd name="T8" fmla="*/ 0 w 4"/>
                <a:gd name="T9" fmla="*/ 2147483647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cubicBezTo>
                    <a:pt x="0" y="4"/>
                    <a:pt x="1" y="3"/>
                    <a:pt x="2" y="2"/>
                  </a:cubicBezTo>
                  <a:cubicBezTo>
                    <a:pt x="2" y="2"/>
                    <a:pt x="4" y="0"/>
                    <a:pt x="4" y="0"/>
                  </a:cubicBezTo>
                  <a:cubicBezTo>
                    <a:pt x="2" y="2"/>
                    <a:pt x="2" y="2"/>
                    <a:pt x="2" y="2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2" name="Freeform 273"/>
            <p:cNvSpPr>
              <a:spLocks/>
            </p:cNvSpPr>
            <p:nvPr/>
          </p:nvSpPr>
          <p:spPr bwMode="auto">
            <a:xfrm>
              <a:off x="1550988" y="550863"/>
              <a:ext cx="69850" cy="155575"/>
            </a:xfrm>
            <a:custGeom>
              <a:avLst/>
              <a:gdLst>
                <a:gd name="T0" fmla="*/ 2147483647 w 4"/>
                <a:gd name="T1" fmla="*/ 0 h 9"/>
                <a:gd name="T2" fmla="*/ 0 w 4"/>
                <a:gd name="T3" fmla="*/ 2147483647 h 9"/>
                <a:gd name="T4" fmla="*/ 2147483647 w 4"/>
                <a:gd name="T5" fmla="*/ 2147483647 h 9"/>
                <a:gd name="T6" fmla="*/ 2147483647 w 4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9"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4" y="4"/>
                    <a:pt x="3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3" name="Freeform 274"/>
            <p:cNvSpPr>
              <a:spLocks/>
            </p:cNvSpPr>
            <p:nvPr/>
          </p:nvSpPr>
          <p:spPr bwMode="auto">
            <a:xfrm>
              <a:off x="139700" y="1362075"/>
              <a:ext cx="139700" cy="206375"/>
            </a:xfrm>
            <a:custGeom>
              <a:avLst/>
              <a:gdLst>
                <a:gd name="T0" fmla="*/ 0 w 8"/>
                <a:gd name="T1" fmla="*/ 0 h 12"/>
                <a:gd name="T2" fmla="*/ 0 w 8"/>
                <a:gd name="T3" fmla="*/ 2147483647 h 12"/>
                <a:gd name="T4" fmla="*/ 2147483647 w 8"/>
                <a:gd name="T5" fmla="*/ 2147483647 h 12"/>
                <a:gd name="T6" fmla="*/ 2147483647 w 8"/>
                <a:gd name="T7" fmla="*/ 0 h 12"/>
                <a:gd name="T8" fmla="*/ 0 w 8"/>
                <a:gd name="T9" fmla="*/ 0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12">
                  <a:moveTo>
                    <a:pt x="0" y="0"/>
                  </a:moveTo>
                  <a:cubicBezTo>
                    <a:pt x="0" y="0"/>
                    <a:pt x="0" y="9"/>
                    <a:pt x="0" y="10"/>
                  </a:cubicBezTo>
                  <a:cubicBezTo>
                    <a:pt x="1" y="11"/>
                    <a:pt x="8" y="12"/>
                    <a:pt x="8" y="12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4" name="Freeform 275"/>
            <p:cNvSpPr>
              <a:spLocks/>
            </p:cNvSpPr>
            <p:nvPr/>
          </p:nvSpPr>
          <p:spPr bwMode="auto">
            <a:xfrm>
              <a:off x="417513" y="258763"/>
              <a:ext cx="209550" cy="258763"/>
            </a:xfrm>
            <a:custGeom>
              <a:avLst/>
              <a:gdLst>
                <a:gd name="T0" fmla="*/ 2147483647 w 12"/>
                <a:gd name="T1" fmla="*/ 2147483647 h 15"/>
                <a:gd name="T2" fmla="*/ 2147483647 w 12"/>
                <a:gd name="T3" fmla="*/ 2147483647 h 15"/>
                <a:gd name="T4" fmla="*/ 2147483647 w 12"/>
                <a:gd name="T5" fmla="*/ 2147483647 h 15"/>
                <a:gd name="T6" fmla="*/ 2147483647 w 12"/>
                <a:gd name="T7" fmla="*/ 2147483647 h 15"/>
                <a:gd name="T8" fmla="*/ 0 w 12"/>
                <a:gd name="T9" fmla="*/ 2147483647 h 15"/>
                <a:gd name="T10" fmla="*/ 0 w 12"/>
                <a:gd name="T11" fmla="*/ 2147483647 h 15"/>
                <a:gd name="T12" fmla="*/ 2147483647 w 12"/>
                <a:gd name="T13" fmla="*/ 2147483647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" h="15">
                  <a:moveTo>
                    <a:pt x="12" y="7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7" y="14"/>
                    <a:pt x="6" y="15"/>
                  </a:cubicBezTo>
                  <a:cubicBezTo>
                    <a:pt x="5" y="15"/>
                    <a:pt x="2" y="13"/>
                    <a:pt x="2" y="1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" y="4"/>
                    <a:pt x="0" y="2"/>
                  </a:cubicBezTo>
                  <a:cubicBezTo>
                    <a:pt x="0" y="0"/>
                    <a:pt x="9" y="6"/>
                    <a:pt x="12" y="7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5" name="Freeform 276"/>
            <p:cNvSpPr>
              <a:spLocks/>
            </p:cNvSpPr>
            <p:nvPr/>
          </p:nvSpPr>
          <p:spPr bwMode="auto">
            <a:xfrm>
              <a:off x="434975" y="344488"/>
              <a:ext cx="157163" cy="173038"/>
            </a:xfrm>
            <a:custGeom>
              <a:avLst/>
              <a:gdLst>
                <a:gd name="T0" fmla="*/ 2147483647 w 9"/>
                <a:gd name="T1" fmla="*/ 0 h 10"/>
                <a:gd name="T2" fmla="*/ 2147483647 w 9"/>
                <a:gd name="T3" fmla="*/ 2147483647 h 10"/>
                <a:gd name="T4" fmla="*/ 2147483647 w 9"/>
                <a:gd name="T5" fmla="*/ 2147483647 h 10"/>
                <a:gd name="T6" fmla="*/ 2147483647 w 9"/>
                <a:gd name="T7" fmla="*/ 2147483647 h 10"/>
                <a:gd name="T8" fmla="*/ 2147483647 w 9"/>
                <a:gd name="T9" fmla="*/ 2147483647 h 10"/>
                <a:gd name="T10" fmla="*/ 0 w 9"/>
                <a:gd name="T11" fmla="*/ 2147483647 h 10"/>
                <a:gd name="T12" fmla="*/ 2147483647 w 9"/>
                <a:gd name="T13" fmla="*/ 0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" h="10">
                  <a:moveTo>
                    <a:pt x="1" y="0"/>
                  </a:moveTo>
                  <a:cubicBezTo>
                    <a:pt x="1" y="0"/>
                    <a:pt x="3" y="3"/>
                    <a:pt x="3" y="4"/>
                  </a:cubicBezTo>
                  <a:cubicBezTo>
                    <a:pt x="4" y="5"/>
                    <a:pt x="7" y="6"/>
                    <a:pt x="9" y="6"/>
                  </a:cubicBezTo>
                  <a:cubicBezTo>
                    <a:pt x="7" y="8"/>
                    <a:pt x="6" y="9"/>
                    <a:pt x="5" y="10"/>
                  </a:cubicBezTo>
                  <a:cubicBezTo>
                    <a:pt x="4" y="10"/>
                    <a:pt x="1" y="8"/>
                    <a:pt x="1" y="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6" name="Freeform 277"/>
            <p:cNvSpPr>
              <a:spLocks/>
            </p:cNvSpPr>
            <p:nvPr/>
          </p:nvSpPr>
          <p:spPr bwMode="auto">
            <a:xfrm>
              <a:off x="365125" y="0"/>
              <a:ext cx="296863" cy="309563"/>
            </a:xfrm>
            <a:custGeom>
              <a:avLst/>
              <a:gdLst>
                <a:gd name="T0" fmla="*/ 2147483647 w 17"/>
                <a:gd name="T1" fmla="*/ 2147483647 h 18"/>
                <a:gd name="T2" fmla="*/ 2147483647 w 17"/>
                <a:gd name="T3" fmla="*/ 2147483647 h 18"/>
                <a:gd name="T4" fmla="*/ 2147483647 w 17"/>
                <a:gd name="T5" fmla="*/ 2147483647 h 18"/>
                <a:gd name="T6" fmla="*/ 2147483647 w 17"/>
                <a:gd name="T7" fmla="*/ 2147483647 h 18"/>
                <a:gd name="T8" fmla="*/ 2147483647 w 17"/>
                <a:gd name="T9" fmla="*/ 2147483647 h 18"/>
                <a:gd name="T10" fmla="*/ 0 w 17"/>
                <a:gd name="T11" fmla="*/ 2147483647 h 18"/>
                <a:gd name="T12" fmla="*/ 2147483647 w 17"/>
                <a:gd name="T13" fmla="*/ 2147483647 h 18"/>
                <a:gd name="T14" fmla="*/ 2147483647 w 17"/>
                <a:gd name="T15" fmla="*/ 2147483647 h 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7" h="18">
                  <a:moveTo>
                    <a:pt x="16" y="6"/>
                  </a:moveTo>
                  <a:cubicBezTo>
                    <a:pt x="16" y="6"/>
                    <a:pt x="17" y="5"/>
                    <a:pt x="17" y="4"/>
                  </a:cubicBezTo>
                  <a:cubicBezTo>
                    <a:pt x="17" y="4"/>
                    <a:pt x="15" y="1"/>
                    <a:pt x="13" y="1"/>
                  </a:cubicBezTo>
                  <a:cubicBezTo>
                    <a:pt x="11" y="0"/>
                    <a:pt x="6" y="1"/>
                    <a:pt x="6" y="1"/>
                  </a:cubicBezTo>
                  <a:cubicBezTo>
                    <a:pt x="6" y="1"/>
                    <a:pt x="2" y="3"/>
                    <a:pt x="1" y="5"/>
                  </a:cubicBezTo>
                  <a:cubicBezTo>
                    <a:pt x="0" y="8"/>
                    <a:pt x="0" y="10"/>
                    <a:pt x="0" y="10"/>
                  </a:cubicBezTo>
                  <a:cubicBezTo>
                    <a:pt x="0" y="10"/>
                    <a:pt x="0" y="14"/>
                    <a:pt x="2" y="16"/>
                  </a:cubicBezTo>
                  <a:cubicBezTo>
                    <a:pt x="2" y="16"/>
                    <a:pt x="7" y="18"/>
                    <a:pt x="16" y="6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7" name="Freeform 278"/>
            <p:cNvSpPr>
              <a:spLocks/>
            </p:cNvSpPr>
            <p:nvPr/>
          </p:nvSpPr>
          <p:spPr bwMode="auto">
            <a:xfrm>
              <a:off x="365125" y="85725"/>
              <a:ext cx="331788" cy="327025"/>
            </a:xfrm>
            <a:custGeom>
              <a:avLst/>
              <a:gdLst>
                <a:gd name="T0" fmla="*/ 2147483647 w 19"/>
                <a:gd name="T1" fmla="*/ 2147483647 h 19"/>
                <a:gd name="T2" fmla="*/ 2147483647 w 19"/>
                <a:gd name="T3" fmla="*/ 2147483647 h 19"/>
                <a:gd name="T4" fmla="*/ 2147483647 w 19"/>
                <a:gd name="T5" fmla="*/ 2147483647 h 19"/>
                <a:gd name="T6" fmla="*/ 2147483647 w 19"/>
                <a:gd name="T7" fmla="*/ 2147483647 h 19"/>
                <a:gd name="T8" fmla="*/ 2147483647 w 19"/>
                <a:gd name="T9" fmla="*/ 2147483647 h 19"/>
                <a:gd name="T10" fmla="*/ 2147483647 w 19"/>
                <a:gd name="T11" fmla="*/ 2147483647 h 19"/>
                <a:gd name="T12" fmla="*/ 2147483647 w 19"/>
                <a:gd name="T13" fmla="*/ 2147483647 h 19"/>
                <a:gd name="T14" fmla="*/ 2147483647 w 19"/>
                <a:gd name="T15" fmla="*/ 2147483647 h 19"/>
                <a:gd name="T16" fmla="*/ 2147483647 w 19"/>
                <a:gd name="T17" fmla="*/ 2147483647 h 19"/>
                <a:gd name="T18" fmla="*/ 2147483647 w 19"/>
                <a:gd name="T19" fmla="*/ 2147483647 h 19"/>
                <a:gd name="T20" fmla="*/ 2147483647 w 19"/>
                <a:gd name="T21" fmla="*/ 2147483647 h 19"/>
                <a:gd name="T22" fmla="*/ 2147483647 w 19"/>
                <a:gd name="T23" fmla="*/ 2147483647 h 19"/>
                <a:gd name="T24" fmla="*/ 2147483647 w 19"/>
                <a:gd name="T25" fmla="*/ 2147483647 h 19"/>
                <a:gd name="T26" fmla="*/ 2147483647 w 19"/>
                <a:gd name="T27" fmla="*/ 2147483647 h 19"/>
                <a:gd name="T28" fmla="*/ 2147483647 w 19"/>
                <a:gd name="T29" fmla="*/ 2147483647 h 19"/>
                <a:gd name="T30" fmla="*/ 2147483647 w 19"/>
                <a:gd name="T31" fmla="*/ 2147483647 h 19"/>
                <a:gd name="T32" fmla="*/ 2147483647 w 19"/>
                <a:gd name="T33" fmla="*/ 2147483647 h 19"/>
                <a:gd name="T34" fmla="*/ 2147483647 w 19"/>
                <a:gd name="T35" fmla="*/ 2147483647 h 19"/>
                <a:gd name="T36" fmla="*/ 2147483647 w 19"/>
                <a:gd name="T37" fmla="*/ 2147483647 h 19"/>
                <a:gd name="T38" fmla="*/ 2147483647 w 19"/>
                <a:gd name="T39" fmla="*/ 2147483647 h 1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9" h="19">
                  <a:moveTo>
                    <a:pt x="15" y="18"/>
                  </a:moveTo>
                  <a:cubicBezTo>
                    <a:pt x="15" y="18"/>
                    <a:pt x="13" y="19"/>
                    <a:pt x="13" y="19"/>
                  </a:cubicBezTo>
                  <a:cubicBezTo>
                    <a:pt x="12" y="19"/>
                    <a:pt x="9" y="18"/>
                    <a:pt x="7" y="16"/>
                  </a:cubicBezTo>
                  <a:cubicBezTo>
                    <a:pt x="5" y="14"/>
                    <a:pt x="5" y="13"/>
                    <a:pt x="5" y="13"/>
                  </a:cubicBezTo>
                  <a:cubicBezTo>
                    <a:pt x="5" y="13"/>
                    <a:pt x="4" y="13"/>
                    <a:pt x="4" y="13"/>
                  </a:cubicBezTo>
                  <a:cubicBezTo>
                    <a:pt x="3" y="13"/>
                    <a:pt x="2" y="11"/>
                    <a:pt x="2" y="10"/>
                  </a:cubicBezTo>
                  <a:cubicBezTo>
                    <a:pt x="1" y="10"/>
                    <a:pt x="0" y="8"/>
                    <a:pt x="1" y="7"/>
                  </a:cubicBezTo>
                  <a:cubicBezTo>
                    <a:pt x="2" y="6"/>
                    <a:pt x="4" y="7"/>
                    <a:pt x="4" y="7"/>
                  </a:cubicBezTo>
                  <a:cubicBezTo>
                    <a:pt x="4" y="8"/>
                    <a:pt x="5" y="10"/>
                    <a:pt x="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8"/>
                    <a:pt x="5" y="7"/>
                  </a:cubicBezTo>
                  <a:cubicBezTo>
                    <a:pt x="6" y="7"/>
                    <a:pt x="8" y="4"/>
                    <a:pt x="8" y="4"/>
                  </a:cubicBezTo>
                  <a:cubicBezTo>
                    <a:pt x="8" y="4"/>
                    <a:pt x="7" y="3"/>
                    <a:pt x="7" y="3"/>
                  </a:cubicBezTo>
                  <a:cubicBezTo>
                    <a:pt x="7" y="3"/>
                    <a:pt x="9" y="1"/>
                    <a:pt x="9" y="1"/>
                  </a:cubicBezTo>
                  <a:cubicBezTo>
                    <a:pt x="10" y="0"/>
                    <a:pt x="14" y="0"/>
                    <a:pt x="16" y="1"/>
                  </a:cubicBezTo>
                  <a:cubicBezTo>
                    <a:pt x="16" y="1"/>
                    <a:pt x="18" y="3"/>
                    <a:pt x="18" y="5"/>
                  </a:cubicBezTo>
                  <a:cubicBezTo>
                    <a:pt x="18" y="5"/>
                    <a:pt x="18" y="6"/>
                    <a:pt x="17" y="7"/>
                  </a:cubicBezTo>
                  <a:cubicBezTo>
                    <a:pt x="17" y="7"/>
                    <a:pt x="19" y="8"/>
                    <a:pt x="18" y="11"/>
                  </a:cubicBezTo>
                  <a:cubicBezTo>
                    <a:pt x="18" y="13"/>
                    <a:pt x="17" y="15"/>
                    <a:pt x="16" y="16"/>
                  </a:cubicBezTo>
                  <a:cubicBezTo>
                    <a:pt x="16" y="17"/>
                    <a:pt x="16" y="18"/>
                    <a:pt x="15" y="18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8" name="Freeform 279"/>
            <p:cNvSpPr>
              <a:spLocks/>
            </p:cNvSpPr>
            <p:nvPr/>
          </p:nvSpPr>
          <p:spPr bwMode="auto">
            <a:xfrm>
              <a:off x="365125" y="85725"/>
              <a:ext cx="279400" cy="327025"/>
            </a:xfrm>
            <a:custGeom>
              <a:avLst/>
              <a:gdLst>
                <a:gd name="T0" fmla="*/ 2147483647 w 16"/>
                <a:gd name="T1" fmla="*/ 2147483647 h 19"/>
                <a:gd name="T2" fmla="*/ 2147483647 w 16"/>
                <a:gd name="T3" fmla="*/ 2147483647 h 19"/>
                <a:gd name="T4" fmla="*/ 2147483647 w 16"/>
                <a:gd name="T5" fmla="*/ 2147483647 h 19"/>
                <a:gd name="T6" fmla="*/ 2147483647 w 16"/>
                <a:gd name="T7" fmla="*/ 2147483647 h 19"/>
                <a:gd name="T8" fmla="*/ 2147483647 w 16"/>
                <a:gd name="T9" fmla="*/ 2147483647 h 19"/>
                <a:gd name="T10" fmla="*/ 2147483647 w 16"/>
                <a:gd name="T11" fmla="*/ 2147483647 h 19"/>
                <a:gd name="T12" fmla="*/ 2147483647 w 16"/>
                <a:gd name="T13" fmla="*/ 2147483647 h 19"/>
                <a:gd name="T14" fmla="*/ 2147483647 w 16"/>
                <a:gd name="T15" fmla="*/ 2147483647 h 19"/>
                <a:gd name="T16" fmla="*/ 2147483647 w 16"/>
                <a:gd name="T17" fmla="*/ 0 h 19"/>
                <a:gd name="T18" fmla="*/ 2147483647 w 16"/>
                <a:gd name="T19" fmla="*/ 2147483647 h 19"/>
                <a:gd name="T20" fmla="*/ 2147483647 w 16"/>
                <a:gd name="T21" fmla="*/ 2147483647 h 19"/>
                <a:gd name="T22" fmla="*/ 2147483647 w 16"/>
                <a:gd name="T23" fmla="*/ 2147483647 h 19"/>
                <a:gd name="T24" fmla="*/ 2147483647 w 16"/>
                <a:gd name="T25" fmla="*/ 2147483647 h 19"/>
                <a:gd name="T26" fmla="*/ 2147483647 w 16"/>
                <a:gd name="T27" fmla="*/ 2147483647 h 19"/>
                <a:gd name="T28" fmla="*/ 2147483647 w 16"/>
                <a:gd name="T29" fmla="*/ 2147483647 h 19"/>
                <a:gd name="T30" fmla="*/ 2147483647 w 16"/>
                <a:gd name="T31" fmla="*/ 2147483647 h 19"/>
                <a:gd name="T32" fmla="*/ 2147483647 w 16"/>
                <a:gd name="T33" fmla="*/ 2147483647 h 19"/>
                <a:gd name="T34" fmla="*/ 2147483647 w 16"/>
                <a:gd name="T35" fmla="*/ 2147483647 h 19"/>
                <a:gd name="T36" fmla="*/ 2147483647 w 16"/>
                <a:gd name="T37" fmla="*/ 2147483647 h 19"/>
                <a:gd name="T38" fmla="*/ 2147483647 w 16"/>
                <a:gd name="T39" fmla="*/ 2147483647 h 19"/>
                <a:gd name="T40" fmla="*/ 2147483647 w 16"/>
                <a:gd name="T41" fmla="*/ 2147483647 h 19"/>
                <a:gd name="T42" fmla="*/ 2147483647 w 16"/>
                <a:gd name="T43" fmla="*/ 2147483647 h 19"/>
                <a:gd name="T44" fmla="*/ 2147483647 w 16"/>
                <a:gd name="T45" fmla="*/ 2147483647 h 19"/>
                <a:gd name="T46" fmla="*/ 2147483647 w 16"/>
                <a:gd name="T47" fmla="*/ 2147483647 h 19"/>
                <a:gd name="T48" fmla="*/ 2147483647 w 16"/>
                <a:gd name="T49" fmla="*/ 2147483647 h 1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6" h="19">
                  <a:moveTo>
                    <a:pt x="1" y="7"/>
                  </a:moveTo>
                  <a:cubicBezTo>
                    <a:pt x="2" y="6"/>
                    <a:pt x="4" y="7"/>
                    <a:pt x="4" y="7"/>
                  </a:cubicBezTo>
                  <a:cubicBezTo>
                    <a:pt x="4" y="8"/>
                    <a:pt x="5" y="10"/>
                    <a:pt x="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8"/>
                    <a:pt x="5" y="7"/>
                  </a:cubicBezTo>
                  <a:cubicBezTo>
                    <a:pt x="6" y="7"/>
                    <a:pt x="8" y="4"/>
                    <a:pt x="8" y="4"/>
                  </a:cubicBezTo>
                  <a:cubicBezTo>
                    <a:pt x="8" y="4"/>
                    <a:pt x="7" y="3"/>
                    <a:pt x="7" y="3"/>
                  </a:cubicBezTo>
                  <a:cubicBezTo>
                    <a:pt x="7" y="3"/>
                    <a:pt x="9" y="1"/>
                    <a:pt x="9" y="1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1" y="2"/>
                    <a:pt x="12" y="5"/>
                    <a:pt x="12" y="5"/>
                  </a:cubicBezTo>
                  <a:cubicBezTo>
                    <a:pt x="11" y="5"/>
                    <a:pt x="10" y="6"/>
                    <a:pt x="10" y="6"/>
                  </a:cubicBezTo>
                  <a:cubicBezTo>
                    <a:pt x="10" y="6"/>
                    <a:pt x="10" y="7"/>
                    <a:pt x="10" y="7"/>
                  </a:cubicBezTo>
                  <a:cubicBezTo>
                    <a:pt x="9" y="8"/>
                    <a:pt x="8" y="8"/>
                    <a:pt x="8" y="8"/>
                  </a:cubicBezTo>
                  <a:cubicBezTo>
                    <a:pt x="8" y="8"/>
                    <a:pt x="8" y="10"/>
                    <a:pt x="9" y="11"/>
                  </a:cubicBezTo>
                  <a:cubicBezTo>
                    <a:pt x="10" y="12"/>
                    <a:pt x="11" y="11"/>
                    <a:pt x="11" y="11"/>
                  </a:cubicBezTo>
                  <a:cubicBezTo>
                    <a:pt x="10" y="12"/>
                    <a:pt x="11" y="14"/>
                    <a:pt x="11" y="15"/>
                  </a:cubicBezTo>
                  <a:cubicBezTo>
                    <a:pt x="11" y="16"/>
                    <a:pt x="12" y="17"/>
                    <a:pt x="13" y="18"/>
                  </a:cubicBezTo>
                  <a:cubicBezTo>
                    <a:pt x="14" y="18"/>
                    <a:pt x="15" y="18"/>
                    <a:pt x="16" y="17"/>
                  </a:cubicBezTo>
                  <a:cubicBezTo>
                    <a:pt x="16" y="18"/>
                    <a:pt x="16" y="18"/>
                    <a:pt x="15" y="18"/>
                  </a:cubicBezTo>
                  <a:cubicBezTo>
                    <a:pt x="15" y="18"/>
                    <a:pt x="13" y="19"/>
                    <a:pt x="13" y="19"/>
                  </a:cubicBezTo>
                  <a:cubicBezTo>
                    <a:pt x="12" y="19"/>
                    <a:pt x="9" y="18"/>
                    <a:pt x="7" y="16"/>
                  </a:cubicBezTo>
                  <a:cubicBezTo>
                    <a:pt x="5" y="14"/>
                    <a:pt x="5" y="13"/>
                    <a:pt x="5" y="13"/>
                  </a:cubicBezTo>
                  <a:cubicBezTo>
                    <a:pt x="5" y="13"/>
                    <a:pt x="4" y="13"/>
                    <a:pt x="4" y="13"/>
                  </a:cubicBezTo>
                  <a:cubicBezTo>
                    <a:pt x="3" y="13"/>
                    <a:pt x="2" y="11"/>
                    <a:pt x="2" y="10"/>
                  </a:cubicBezTo>
                  <a:cubicBezTo>
                    <a:pt x="1" y="10"/>
                    <a:pt x="0" y="8"/>
                    <a:pt x="1" y="7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9" name="Freeform 280"/>
            <p:cNvSpPr>
              <a:spLocks/>
            </p:cNvSpPr>
            <p:nvPr/>
          </p:nvSpPr>
          <p:spPr bwMode="auto">
            <a:xfrm>
              <a:off x="209550" y="2155825"/>
              <a:ext cx="190500" cy="85725"/>
            </a:xfrm>
            <a:custGeom>
              <a:avLst/>
              <a:gdLst>
                <a:gd name="T0" fmla="*/ 2147483647 w 11"/>
                <a:gd name="T1" fmla="*/ 2147483647 h 5"/>
                <a:gd name="T2" fmla="*/ 2147483647 w 11"/>
                <a:gd name="T3" fmla="*/ 0 h 5"/>
                <a:gd name="T4" fmla="*/ 2147483647 w 11"/>
                <a:gd name="T5" fmla="*/ 2147483647 h 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" h="5">
                  <a:moveTo>
                    <a:pt x="5" y="5"/>
                  </a:moveTo>
                  <a:cubicBezTo>
                    <a:pt x="10" y="5"/>
                    <a:pt x="11" y="0"/>
                    <a:pt x="6" y="0"/>
                  </a:cubicBezTo>
                  <a:cubicBezTo>
                    <a:pt x="2" y="0"/>
                    <a:pt x="0" y="5"/>
                    <a:pt x="5" y="5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0" name="Freeform 281"/>
            <p:cNvSpPr>
              <a:spLocks/>
            </p:cNvSpPr>
            <p:nvPr/>
          </p:nvSpPr>
          <p:spPr bwMode="auto">
            <a:xfrm>
              <a:off x="122238" y="2724150"/>
              <a:ext cx="225425" cy="190500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2147483647 h 11"/>
                <a:gd name="T8" fmla="*/ 2147483647 w 13"/>
                <a:gd name="T9" fmla="*/ 2147483647 h 11"/>
                <a:gd name="T10" fmla="*/ 2147483647 w 13"/>
                <a:gd name="T11" fmla="*/ 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" h="11">
                  <a:moveTo>
                    <a:pt x="4" y="0"/>
                  </a:moveTo>
                  <a:cubicBezTo>
                    <a:pt x="4" y="0"/>
                    <a:pt x="0" y="6"/>
                    <a:pt x="0" y="10"/>
                  </a:cubicBezTo>
                  <a:cubicBezTo>
                    <a:pt x="0" y="10"/>
                    <a:pt x="11" y="11"/>
                    <a:pt x="11" y="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3" y="7"/>
                    <a:pt x="13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1" name="Freeform 282"/>
            <p:cNvSpPr>
              <a:spLocks/>
            </p:cNvSpPr>
            <p:nvPr/>
          </p:nvSpPr>
          <p:spPr bwMode="auto">
            <a:xfrm>
              <a:off x="731838" y="2690813"/>
              <a:ext cx="261938" cy="223838"/>
            </a:xfrm>
            <a:custGeom>
              <a:avLst/>
              <a:gdLst>
                <a:gd name="T0" fmla="*/ 2147483647 w 15"/>
                <a:gd name="T1" fmla="*/ 2147483647 h 13"/>
                <a:gd name="T2" fmla="*/ 2147483647 w 15"/>
                <a:gd name="T3" fmla="*/ 2147483647 h 13"/>
                <a:gd name="T4" fmla="*/ 2147483647 w 15"/>
                <a:gd name="T5" fmla="*/ 2147483647 h 13"/>
                <a:gd name="T6" fmla="*/ 2147483647 w 15"/>
                <a:gd name="T7" fmla="*/ 2147483647 h 13"/>
                <a:gd name="T8" fmla="*/ 2147483647 w 15"/>
                <a:gd name="T9" fmla="*/ 2147483647 h 13"/>
                <a:gd name="T10" fmla="*/ 2147483647 w 15"/>
                <a:gd name="T11" fmla="*/ 2147483647 h 13"/>
                <a:gd name="T12" fmla="*/ 2147483647 w 15"/>
                <a:gd name="T13" fmla="*/ 2147483647 h 13"/>
                <a:gd name="T14" fmla="*/ 2147483647 w 15"/>
                <a:gd name="T15" fmla="*/ 2147483647 h 13"/>
                <a:gd name="T16" fmla="*/ 2147483647 w 15"/>
                <a:gd name="T17" fmla="*/ 2147483647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" h="13">
                  <a:moveTo>
                    <a:pt x="1" y="2"/>
                  </a:moveTo>
                  <a:cubicBezTo>
                    <a:pt x="1" y="2"/>
                    <a:pt x="0" y="6"/>
                    <a:pt x="1" y="7"/>
                  </a:cubicBezTo>
                  <a:cubicBezTo>
                    <a:pt x="1" y="7"/>
                    <a:pt x="3" y="9"/>
                    <a:pt x="5" y="9"/>
                  </a:cubicBezTo>
                  <a:cubicBezTo>
                    <a:pt x="5" y="9"/>
                    <a:pt x="5" y="11"/>
                    <a:pt x="6" y="12"/>
                  </a:cubicBezTo>
                  <a:cubicBezTo>
                    <a:pt x="6" y="12"/>
                    <a:pt x="5" y="11"/>
                    <a:pt x="5" y="11"/>
                  </a:cubicBezTo>
                  <a:cubicBezTo>
                    <a:pt x="5" y="11"/>
                    <a:pt x="13" y="13"/>
                    <a:pt x="15" y="12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1" y="5"/>
                    <a:pt x="10" y="2"/>
                  </a:cubicBezTo>
                  <a:cubicBezTo>
                    <a:pt x="9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2" name="Freeform 283"/>
            <p:cNvSpPr>
              <a:spLocks/>
            </p:cNvSpPr>
            <p:nvPr/>
          </p:nvSpPr>
          <p:spPr bwMode="auto">
            <a:xfrm>
              <a:off x="139700" y="1189038"/>
              <a:ext cx="819150" cy="1622425"/>
            </a:xfrm>
            <a:custGeom>
              <a:avLst/>
              <a:gdLst>
                <a:gd name="T0" fmla="*/ 2147483647 w 47"/>
                <a:gd name="T1" fmla="*/ 2147483647 h 94"/>
                <a:gd name="T2" fmla="*/ 2147483647 w 47"/>
                <a:gd name="T3" fmla="*/ 2147483647 h 94"/>
                <a:gd name="T4" fmla="*/ 2147483647 w 47"/>
                <a:gd name="T5" fmla="*/ 2147483647 h 94"/>
                <a:gd name="T6" fmla="*/ 2147483647 w 47"/>
                <a:gd name="T7" fmla="*/ 2147483647 h 94"/>
                <a:gd name="T8" fmla="*/ 2147483647 w 47"/>
                <a:gd name="T9" fmla="*/ 2147483647 h 94"/>
                <a:gd name="T10" fmla="*/ 2147483647 w 47"/>
                <a:gd name="T11" fmla="*/ 2147483647 h 94"/>
                <a:gd name="T12" fmla="*/ 2147483647 w 47"/>
                <a:gd name="T13" fmla="*/ 2147483647 h 94"/>
                <a:gd name="T14" fmla="*/ 2147483647 w 47"/>
                <a:gd name="T15" fmla="*/ 2147483647 h 94"/>
                <a:gd name="T16" fmla="*/ 2147483647 w 47"/>
                <a:gd name="T17" fmla="*/ 2147483647 h 94"/>
                <a:gd name="T18" fmla="*/ 2147483647 w 47"/>
                <a:gd name="T19" fmla="*/ 2147483647 h 94"/>
                <a:gd name="T20" fmla="*/ 2147483647 w 47"/>
                <a:gd name="T21" fmla="*/ 2147483647 h 94"/>
                <a:gd name="T22" fmla="*/ 2147483647 w 47"/>
                <a:gd name="T23" fmla="*/ 2147483647 h 94"/>
                <a:gd name="T24" fmla="*/ 2147483647 w 47"/>
                <a:gd name="T25" fmla="*/ 2147483647 h 94"/>
                <a:gd name="T26" fmla="*/ 2147483647 w 47"/>
                <a:gd name="T27" fmla="*/ 2147483647 h 94"/>
                <a:gd name="T28" fmla="*/ 2147483647 w 47"/>
                <a:gd name="T29" fmla="*/ 2147483647 h 94"/>
                <a:gd name="T30" fmla="*/ 2147483647 w 47"/>
                <a:gd name="T31" fmla="*/ 2147483647 h 94"/>
                <a:gd name="T32" fmla="*/ 2147483647 w 47"/>
                <a:gd name="T33" fmla="*/ 0 h 94"/>
                <a:gd name="T34" fmla="*/ 2147483647 w 47"/>
                <a:gd name="T35" fmla="*/ 2147483647 h 94"/>
                <a:gd name="T36" fmla="*/ 2147483647 w 47"/>
                <a:gd name="T37" fmla="*/ 2147483647 h 94"/>
                <a:gd name="T38" fmla="*/ 2147483647 w 47"/>
                <a:gd name="T39" fmla="*/ 2147483647 h 94"/>
                <a:gd name="T40" fmla="*/ 2147483647 w 47"/>
                <a:gd name="T41" fmla="*/ 2147483647 h 94"/>
                <a:gd name="T42" fmla="*/ 2147483647 w 47"/>
                <a:gd name="T43" fmla="*/ 2147483647 h 94"/>
                <a:gd name="T44" fmla="*/ 2147483647 w 47"/>
                <a:gd name="T45" fmla="*/ 2147483647 h 94"/>
                <a:gd name="T46" fmla="*/ 2147483647 w 47"/>
                <a:gd name="T47" fmla="*/ 2147483647 h 94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7" h="94">
                  <a:moveTo>
                    <a:pt x="3" y="90"/>
                  </a:moveTo>
                  <a:cubicBezTo>
                    <a:pt x="3" y="90"/>
                    <a:pt x="12" y="92"/>
                    <a:pt x="13" y="89"/>
                  </a:cubicBezTo>
                  <a:cubicBezTo>
                    <a:pt x="14" y="86"/>
                    <a:pt x="12" y="79"/>
                    <a:pt x="12" y="79"/>
                  </a:cubicBezTo>
                  <a:cubicBezTo>
                    <a:pt x="12" y="79"/>
                    <a:pt x="17" y="49"/>
                    <a:pt x="17" y="48"/>
                  </a:cubicBezTo>
                  <a:cubicBezTo>
                    <a:pt x="18" y="48"/>
                    <a:pt x="21" y="36"/>
                    <a:pt x="23" y="27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9" y="83"/>
                    <a:pt x="35" y="89"/>
                  </a:cubicBezTo>
                  <a:cubicBezTo>
                    <a:pt x="35" y="89"/>
                    <a:pt x="41" y="94"/>
                    <a:pt x="45" y="91"/>
                  </a:cubicBezTo>
                  <a:cubicBezTo>
                    <a:pt x="45" y="91"/>
                    <a:pt x="47" y="89"/>
                    <a:pt x="45" y="82"/>
                  </a:cubicBezTo>
                  <a:cubicBezTo>
                    <a:pt x="45" y="82"/>
                    <a:pt x="46" y="71"/>
                    <a:pt x="44" y="66"/>
                  </a:cubicBezTo>
                  <a:cubicBezTo>
                    <a:pt x="44" y="66"/>
                    <a:pt x="43" y="48"/>
                    <a:pt x="43" y="44"/>
                  </a:cubicBezTo>
                  <a:cubicBezTo>
                    <a:pt x="43" y="40"/>
                    <a:pt x="41" y="21"/>
                    <a:pt x="42" y="18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28" y="5"/>
                    <a:pt x="22" y="4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4" y="11"/>
                    <a:pt x="3" y="13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3" y="36"/>
                    <a:pt x="5" y="41"/>
                  </a:cubicBezTo>
                  <a:cubicBezTo>
                    <a:pt x="5" y="41"/>
                    <a:pt x="2" y="65"/>
                    <a:pt x="3" y="70"/>
                  </a:cubicBezTo>
                  <a:cubicBezTo>
                    <a:pt x="3" y="70"/>
                    <a:pt x="0" y="81"/>
                    <a:pt x="1" y="83"/>
                  </a:cubicBezTo>
                  <a:cubicBezTo>
                    <a:pt x="2" y="86"/>
                    <a:pt x="3" y="90"/>
                    <a:pt x="3" y="90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3" name="Rectangle 284"/>
            <p:cNvSpPr>
              <a:spLocks noChangeArrowheads="1"/>
            </p:cNvSpPr>
            <p:nvPr/>
          </p:nvSpPr>
          <p:spPr bwMode="auto">
            <a:xfrm>
              <a:off x="661988" y="1431925"/>
              <a:ext cx="1588" cy="15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/>
            </a:p>
          </p:txBody>
        </p:sp>
        <p:sp>
          <p:nvSpPr>
            <p:cNvPr id="19514" name="Freeform 285"/>
            <p:cNvSpPr>
              <a:spLocks/>
            </p:cNvSpPr>
            <p:nvPr/>
          </p:nvSpPr>
          <p:spPr bwMode="auto">
            <a:xfrm>
              <a:off x="766763" y="1500188"/>
              <a:ext cx="17463" cy="0"/>
            </a:xfrm>
            <a:custGeom>
              <a:avLst/>
              <a:gdLst>
                <a:gd name="T0" fmla="*/ 0 w 1"/>
                <a:gd name="T1" fmla="*/ 2147483647 w 1"/>
                <a:gd name="T2" fmla="*/ 0 w 1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5" name="Freeform 286"/>
            <p:cNvSpPr>
              <a:spLocks/>
            </p:cNvSpPr>
            <p:nvPr/>
          </p:nvSpPr>
          <p:spPr bwMode="auto">
            <a:xfrm>
              <a:off x="766763" y="1620838"/>
              <a:ext cx="17463" cy="0"/>
            </a:xfrm>
            <a:custGeom>
              <a:avLst/>
              <a:gdLst>
                <a:gd name="T0" fmla="*/ 0 w 1"/>
                <a:gd name="T1" fmla="*/ 2147483647 w 1"/>
                <a:gd name="T2" fmla="*/ 0 w 1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6" name="Freeform 287"/>
            <p:cNvSpPr>
              <a:spLocks/>
            </p:cNvSpPr>
            <p:nvPr/>
          </p:nvSpPr>
          <p:spPr bwMode="auto">
            <a:xfrm>
              <a:off x="192088" y="1327150"/>
              <a:ext cx="679450" cy="1449388"/>
            </a:xfrm>
            <a:custGeom>
              <a:avLst/>
              <a:gdLst>
                <a:gd name="T0" fmla="*/ 2147483647 w 39"/>
                <a:gd name="T1" fmla="*/ 2147483647 h 84"/>
                <a:gd name="T2" fmla="*/ 2147483647 w 39"/>
                <a:gd name="T3" fmla="*/ 2147483647 h 84"/>
                <a:gd name="T4" fmla="*/ 2147483647 w 39"/>
                <a:gd name="T5" fmla="*/ 2147483647 h 84"/>
                <a:gd name="T6" fmla="*/ 2147483647 w 39"/>
                <a:gd name="T7" fmla="*/ 2147483647 h 84"/>
                <a:gd name="T8" fmla="*/ 2147483647 w 39"/>
                <a:gd name="T9" fmla="*/ 2147483647 h 84"/>
                <a:gd name="T10" fmla="*/ 2147483647 w 39"/>
                <a:gd name="T11" fmla="*/ 2147483647 h 84"/>
                <a:gd name="T12" fmla="*/ 2147483647 w 39"/>
                <a:gd name="T13" fmla="*/ 2147483647 h 84"/>
                <a:gd name="T14" fmla="*/ 2147483647 w 39"/>
                <a:gd name="T15" fmla="*/ 2147483647 h 84"/>
                <a:gd name="T16" fmla="*/ 2147483647 w 39"/>
                <a:gd name="T17" fmla="*/ 2147483647 h 84"/>
                <a:gd name="T18" fmla="*/ 2147483647 w 39"/>
                <a:gd name="T19" fmla="*/ 2147483647 h 84"/>
                <a:gd name="T20" fmla="*/ 2147483647 w 39"/>
                <a:gd name="T21" fmla="*/ 2147483647 h 84"/>
                <a:gd name="T22" fmla="*/ 2147483647 w 39"/>
                <a:gd name="T23" fmla="*/ 2147483647 h 84"/>
                <a:gd name="T24" fmla="*/ 2147483647 w 39"/>
                <a:gd name="T25" fmla="*/ 2147483647 h 84"/>
                <a:gd name="T26" fmla="*/ 2147483647 w 39"/>
                <a:gd name="T27" fmla="*/ 2147483647 h 84"/>
                <a:gd name="T28" fmla="*/ 2147483647 w 39"/>
                <a:gd name="T29" fmla="*/ 2147483647 h 84"/>
                <a:gd name="T30" fmla="*/ 2147483647 w 39"/>
                <a:gd name="T31" fmla="*/ 0 h 84"/>
                <a:gd name="T32" fmla="*/ 2147483647 w 39"/>
                <a:gd name="T33" fmla="*/ 2147483647 h 84"/>
                <a:gd name="T34" fmla="*/ 2147483647 w 39"/>
                <a:gd name="T35" fmla="*/ 2147483647 h 84"/>
                <a:gd name="T36" fmla="*/ 2147483647 w 39"/>
                <a:gd name="T37" fmla="*/ 2147483647 h 84"/>
                <a:gd name="T38" fmla="*/ 0 w 39"/>
                <a:gd name="T39" fmla="*/ 2147483647 h 84"/>
                <a:gd name="T40" fmla="*/ 2147483647 w 39"/>
                <a:gd name="T41" fmla="*/ 2147483647 h 84"/>
                <a:gd name="T42" fmla="*/ 2147483647 w 39"/>
                <a:gd name="T43" fmla="*/ 2147483647 h 84"/>
                <a:gd name="T44" fmla="*/ 2147483647 w 39"/>
                <a:gd name="T45" fmla="*/ 2147483647 h 84"/>
                <a:gd name="T46" fmla="*/ 2147483647 w 39"/>
                <a:gd name="T47" fmla="*/ 2147483647 h 84"/>
                <a:gd name="T48" fmla="*/ 2147483647 w 39"/>
                <a:gd name="T49" fmla="*/ 2147483647 h 84"/>
                <a:gd name="T50" fmla="*/ 2147483647 w 39"/>
                <a:gd name="T51" fmla="*/ 2147483647 h 84"/>
                <a:gd name="T52" fmla="*/ 2147483647 w 39"/>
                <a:gd name="T53" fmla="*/ 2147483647 h 84"/>
                <a:gd name="T54" fmla="*/ 2147483647 w 39"/>
                <a:gd name="T55" fmla="*/ 2147483647 h 84"/>
                <a:gd name="T56" fmla="*/ 2147483647 w 39"/>
                <a:gd name="T57" fmla="*/ 2147483647 h 84"/>
                <a:gd name="T58" fmla="*/ 2147483647 w 39"/>
                <a:gd name="T59" fmla="*/ 2147483647 h 84"/>
                <a:gd name="T60" fmla="*/ 2147483647 w 39"/>
                <a:gd name="T61" fmla="*/ 2147483647 h 84"/>
                <a:gd name="T62" fmla="*/ 2147483647 w 39"/>
                <a:gd name="T63" fmla="*/ 2147483647 h 84"/>
                <a:gd name="T64" fmla="*/ 2147483647 w 39"/>
                <a:gd name="T65" fmla="*/ 2147483647 h 84"/>
                <a:gd name="T66" fmla="*/ 2147483647 w 39"/>
                <a:gd name="T67" fmla="*/ 2147483647 h 84"/>
                <a:gd name="T68" fmla="*/ 2147483647 w 39"/>
                <a:gd name="T69" fmla="*/ 2147483647 h 84"/>
                <a:gd name="T70" fmla="*/ 2147483647 w 39"/>
                <a:gd name="T71" fmla="*/ 2147483647 h 84"/>
                <a:gd name="T72" fmla="*/ 2147483647 w 39"/>
                <a:gd name="T73" fmla="*/ 2147483647 h 84"/>
                <a:gd name="T74" fmla="*/ 2147483647 w 39"/>
                <a:gd name="T75" fmla="*/ 2147483647 h 84"/>
                <a:gd name="T76" fmla="*/ 2147483647 w 39"/>
                <a:gd name="T77" fmla="*/ 2147483647 h 8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39" h="84">
                  <a:moveTo>
                    <a:pt x="39" y="84"/>
                  </a:moveTo>
                  <a:cubicBezTo>
                    <a:pt x="38" y="80"/>
                    <a:pt x="38" y="76"/>
                    <a:pt x="37" y="74"/>
                  </a:cubicBezTo>
                  <a:cubicBezTo>
                    <a:pt x="35" y="71"/>
                    <a:pt x="35" y="66"/>
                    <a:pt x="35" y="66"/>
                  </a:cubicBezTo>
                  <a:cubicBezTo>
                    <a:pt x="38" y="65"/>
                    <a:pt x="39" y="54"/>
                    <a:pt x="39" y="54"/>
                  </a:cubicBezTo>
                  <a:cubicBezTo>
                    <a:pt x="39" y="54"/>
                    <a:pt x="35" y="59"/>
                    <a:pt x="34" y="58"/>
                  </a:cubicBezTo>
                  <a:cubicBezTo>
                    <a:pt x="32" y="58"/>
                    <a:pt x="33" y="56"/>
                    <a:pt x="34" y="51"/>
                  </a:cubicBezTo>
                  <a:cubicBezTo>
                    <a:pt x="34" y="46"/>
                    <a:pt x="32" y="32"/>
                    <a:pt x="32" y="32"/>
                  </a:cubicBezTo>
                  <a:cubicBezTo>
                    <a:pt x="32" y="37"/>
                    <a:pt x="32" y="44"/>
                    <a:pt x="32" y="44"/>
                  </a:cubicBezTo>
                  <a:cubicBezTo>
                    <a:pt x="32" y="44"/>
                    <a:pt x="28" y="30"/>
                    <a:pt x="27" y="25"/>
                  </a:cubicBezTo>
                  <a:cubicBezTo>
                    <a:pt x="27" y="22"/>
                    <a:pt x="32" y="18"/>
                    <a:pt x="33" y="17"/>
                  </a:cubicBezTo>
                  <a:cubicBezTo>
                    <a:pt x="28" y="20"/>
                    <a:pt x="24" y="17"/>
                    <a:pt x="24" y="17"/>
                  </a:cubicBezTo>
                  <a:cubicBezTo>
                    <a:pt x="26" y="16"/>
                    <a:pt x="31" y="12"/>
                    <a:pt x="33" y="10"/>
                  </a:cubicBezTo>
                  <a:cubicBezTo>
                    <a:pt x="30" y="12"/>
                    <a:pt x="23" y="14"/>
                    <a:pt x="23" y="14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5" y="10"/>
                    <a:pt x="20" y="12"/>
                    <a:pt x="18" y="8"/>
                  </a:cubicBezTo>
                  <a:cubicBezTo>
                    <a:pt x="15" y="4"/>
                    <a:pt x="10" y="0"/>
                    <a:pt x="10" y="0"/>
                  </a:cubicBezTo>
                  <a:cubicBezTo>
                    <a:pt x="12" y="3"/>
                    <a:pt x="13" y="11"/>
                    <a:pt x="13" y="11"/>
                  </a:cubicBezTo>
                  <a:cubicBezTo>
                    <a:pt x="13" y="11"/>
                    <a:pt x="13" y="10"/>
                    <a:pt x="7" y="7"/>
                  </a:cubicBezTo>
                  <a:cubicBezTo>
                    <a:pt x="4" y="6"/>
                    <a:pt x="3" y="3"/>
                    <a:pt x="3" y="1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3" y="17"/>
                    <a:pt x="18" y="15"/>
                    <a:pt x="16" y="17"/>
                  </a:cubicBezTo>
                  <a:cubicBezTo>
                    <a:pt x="13" y="19"/>
                    <a:pt x="5" y="15"/>
                    <a:pt x="5" y="15"/>
                  </a:cubicBezTo>
                  <a:cubicBezTo>
                    <a:pt x="7" y="19"/>
                    <a:pt x="13" y="20"/>
                    <a:pt x="13" y="20"/>
                  </a:cubicBezTo>
                  <a:cubicBezTo>
                    <a:pt x="13" y="20"/>
                    <a:pt x="13" y="26"/>
                    <a:pt x="9" y="34"/>
                  </a:cubicBezTo>
                  <a:cubicBezTo>
                    <a:pt x="5" y="43"/>
                    <a:pt x="9" y="50"/>
                    <a:pt x="9" y="50"/>
                  </a:cubicBezTo>
                  <a:cubicBezTo>
                    <a:pt x="6" y="49"/>
                    <a:pt x="5" y="40"/>
                    <a:pt x="5" y="40"/>
                  </a:cubicBezTo>
                  <a:cubicBezTo>
                    <a:pt x="5" y="40"/>
                    <a:pt x="5" y="53"/>
                    <a:pt x="4" y="58"/>
                  </a:cubicBezTo>
                  <a:cubicBezTo>
                    <a:pt x="3" y="63"/>
                    <a:pt x="7" y="73"/>
                    <a:pt x="7" y="73"/>
                  </a:cubicBezTo>
                  <a:cubicBezTo>
                    <a:pt x="3" y="73"/>
                    <a:pt x="2" y="63"/>
                    <a:pt x="2" y="63"/>
                  </a:cubicBezTo>
                  <a:cubicBezTo>
                    <a:pt x="1" y="64"/>
                    <a:pt x="3" y="73"/>
                    <a:pt x="4" y="76"/>
                  </a:cubicBezTo>
                  <a:cubicBezTo>
                    <a:pt x="5" y="78"/>
                    <a:pt x="5" y="81"/>
                    <a:pt x="4" y="83"/>
                  </a:cubicBezTo>
                  <a:cubicBezTo>
                    <a:pt x="7" y="83"/>
                    <a:pt x="10" y="83"/>
                    <a:pt x="10" y="81"/>
                  </a:cubicBezTo>
                  <a:cubicBezTo>
                    <a:pt x="11" y="78"/>
                    <a:pt x="9" y="71"/>
                    <a:pt x="9" y="71"/>
                  </a:cubicBezTo>
                  <a:cubicBezTo>
                    <a:pt x="9" y="71"/>
                    <a:pt x="14" y="41"/>
                    <a:pt x="14" y="40"/>
                  </a:cubicBezTo>
                  <a:cubicBezTo>
                    <a:pt x="15" y="40"/>
                    <a:pt x="18" y="28"/>
                    <a:pt x="20" y="19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6" y="75"/>
                    <a:pt x="32" y="81"/>
                  </a:cubicBezTo>
                  <a:cubicBezTo>
                    <a:pt x="32" y="81"/>
                    <a:pt x="35" y="84"/>
                    <a:pt x="39" y="8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7" name="Freeform 288"/>
            <p:cNvSpPr>
              <a:spLocks/>
            </p:cNvSpPr>
            <p:nvPr/>
          </p:nvSpPr>
          <p:spPr bwMode="auto">
            <a:xfrm>
              <a:off x="174625" y="1362075"/>
              <a:ext cx="104775" cy="155575"/>
            </a:xfrm>
            <a:custGeom>
              <a:avLst/>
              <a:gdLst>
                <a:gd name="T0" fmla="*/ 0 w 6"/>
                <a:gd name="T1" fmla="*/ 2147483647 h 9"/>
                <a:gd name="T2" fmla="*/ 2147483647 w 6"/>
                <a:gd name="T3" fmla="*/ 2147483647 h 9"/>
                <a:gd name="T4" fmla="*/ 2147483647 w 6"/>
                <a:gd name="T5" fmla="*/ 2147483647 h 9"/>
                <a:gd name="T6" fmla="*/ 2147483647 w 6"/>
                <a:gd name="T7" fmla="*/ 0 h 9"/>
                <a:gd name="T8" fmla="*/ 0 w 6"/>
                <a:gd name="T9" fmla="*/ 214748364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" h="9">
                  <a:moveTo>
                    <a:pt x="0" y="4"/>
                  </a:moveTo>
                  <a:cubicBezTo>
                    <a:pt x="0" y="4"/>
                    <a:pt x="1" y="8"/>
                    <a:pt x="3" y="9"/>
                  </a:cubicBezTo>
                  <a:cubicBezTo>
                    <a:pt x="3" y="9"/>
                    <a:pt x="3" y="6"/>
                    <a:pt x="3" y="4"/>
                  </a:cubicBezTo>
                  <a:cubicBezTo>
                    <a:pt x="3" y="4"/>
                    <a:pt x="6" y="2"/>
                    <a:pt x="5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8" name="Freeform 289"/>
            <p:cNvSpPr>
              <a:spLocks/>
            </p:cNvSpPr>
            <p:nvPr/>
          </p:nvSpPr>
          <p:spPr bwMode="auto">
            <a:xfrm>
              <a:off x="227013" y="396875"/>
              <a:ext cx="609600" cy="862013"/>
            </a:xfrm>
            <a:custGeom>
              <a:avLst/>
              <a:gdLst>
                <a:gd name="T0" fmla="*/ 2147483647 w 35"/>
                <a:gd name="T1" fmla="*/ 0 h 50"/>
                <a:gd name="T2" fmla="*/ 2147483647 w 35"/>
                <a:gd name="T3" fmla="*/ 2147483647 h 50"/>
                <a:gd name="T4" fmla="*/ 2147483647 w 35"/>
                <a:gd name="T5" fmla="*/ 2147483647 h 50"/>
                <a:gd name="T6" fmla="*/ 2147483647 w 35"/>
                <a:gd name="T7" fmla="*/ 2147483647 h 50"/>
                <a:gd name="T8" fmla="*/ 2147483647 w 35"/>
                <a:gd name="T9" fmla="*/ 2147483647 h 50"/>
                <a:gd name="T10" fmla="*/ 2147483647 w 35"/>
                <a:gd name="T11" fmla="*/ 2147483647 h 50"/>
                <a:gd name="T12" fmla="*/ 2147483647 w 35"/>
                <a:gd name="T13" fmla="*/ 2147483647 h 50"/>
                <a:gd name="T14" fmla="*/ 0 w 35"/>
                <a:gd name="T15" fmla="*/ 2147483647 h 50"/>
                <a:gd name="T16" fmla="*/ 2147483647 w 35"/>
                <a:gd name="T17" fmla="*/ 0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50">
                  <a:moveTo>
                    <a:pt x="11" y="0"/>
                  </a:moveTo>
                  <a:cubicBezTo>
                    <a:pt x="11" y="0"/>
                    <a:pt x="13" y="5"/>
                    <a:pt x="15" y="5"/>
                  </a:cubicBezTo>
                  <a:cubicBezTo>
                    <a:pt x="15" y="5"/>
                    <a:pt x="19" y="7"/>
                    <a:pt x="22" y="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9" name="Freeform 290"/>
            <p:cNvSpPr>
              <a:spLocks/>
            </p:cNvSpPr>
            <p:nvPr/>
          </p:nvSpPr>
          <p:spPr bwMode="auto">
            <a:xfrm>
              <a:off x="347663" y="500063"/>
              <a:ext cx="122238" cy="120650"/>
            </a:xfrm>
            <a:custGeom>
              <a:avLst/>
              <a:gdLst>
                <a:gd name="T0" fmla="*/ 0 w 77"/>
                <a:gd name="T1" fmla="*/ 2147483647 h 76"/>
                <a:gd name="T2" fmla="*/ 2147483647 w 77"/>
                <a:gd name="T3" fmla="*/ 0 h 76"/>
                <a:gd name="T4" fmla="*/ 0 w 77"/>
                <a:gd name="T5" fmla="*/ 2147483647 h 76"/>
                <a:gd name="T6" fmla="*/ 0 w 77"/>
                <a:gd name="T7" fmla="*/ 2147483647 h 7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7" h="76">
                  <a:moveTo>
                    <a:pt x="0" y="54"/>
                  </a:moveTo>
                  <a:lnTo>
                    <a:pt x="77" y="0"/>
                  </a:lnTo>
                  <a:lnTo>
                    <a:pt x="0" y="76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20" name="Freeform 291"/>
            <p:cNvSpPr>
              <a:spLocks/>
            </p:cNvSpPr>
            <p:nvPr/>
          </p:nvSpPr>
          <p:spPr bwMode="auto">
            <a:xfrm>
              <a:off x="522288" y="517525"/>
              <a:ext cx="279400" cy="688975"/>
            </a:xfrm>
            <a:custGeom>
              <a:avLst/>
              <a:gdLst>
                <a:gd name="T0" fmla="*/ 0 w 16"/>
                <a:gd name="T1" fmla="*/ 0 h 40"/>
                <a:gd name="T2" fmla="*/ 2147483647 w 16"/>
                <a:gd name="T3" fmla="*/ 2147483647 h 40"/>
                <a:gd name="T4" fmla="*/ 2147483647 w 16"/>
                <a:gd name="T5" fmla="*/ 2147483647 h 40"/>
                <a:gd name="T6" fmla="*/ 2147483647 w 16"/>
                <a:gd name="T7" fmla="*/ 2147483647 h 40"/>
                <a:gd name="T8" fmla="*/ 2147483647 w 16"/>
                <a:gd name="T9" fmla="*/ 2147483647 h 40"/>
                <a:gd name="T10" fmla="*/ 2147483647 w 16"/>
                <a:gd name="T11" fmla="*/ 2147483647 h 40"/>
                <a:gd name="T12" fmla="*/ 2147483647 w 16"/>
                <a:gd name="T13" fmla="*/ 2147483647 h 40"/>
                <a:gd name="T14" fmla="*/ 2147483647 w 16"/>
                <a:gd name="T15" fmla="*/ 2147483647 h 40"/>
                <a:gd name="T16" fmla="*/ 2147483647 w 16"/>
                <a:gd name="T17" fmla="*/ 2147483647 h 40"/>
                <a:gd name="T18" fmla="*/ 0 w 16"/>
                <a:gd name="T19" fmla="*/ 0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6" h="40">
                  <a:moveTo>
                    <a:pt x="0" y="0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7" y="40"/>
                    <a:pt x="4" y="37"/>
                  </a:cubicBezTo>
                  <a:cubicBezTo>
                    <a:pt x="4" y="37"/>
                    <a:pt x="10" y="39"/>
                    <a:pt x="10" y="33"/>
                  </a:cubicBezTo>
                  <a:cubicBezTo>
                    <a:pt x="9" y="27"/>
                    <a:pt x="6" y="28"/>
                    <a:pt x="4" y="25"/>
                  </a:cubicBezTo>
                  <a:cubicBezTo>
                    <a:pt x="4" y="25"/>
                    <a:pt x="6" y="25"/>
                    <a:pt x="6" y="21"/>
                  </a:cubicBezTo>
                  <a:cubicBezTo>
                    <a:pt x="6" y="16"/>
                    <a:pt x="5" y="7"/>
                    <a:pt x="5" y="7"/>
                  </a:cubicBezTo>
                  <a:cubicBezTo>
                    <a:pt x="5" y="7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21" name="Freeform 292"/>
            <p:cNvSpPr>
              <a:spLocks/>
            </p:cNvSpPr>
            <p:nvPr/>
          </p:nvSpPr>
          <p:spPr bwMode="auto">
            <a:xfrm>
              <a:off x="17463" y="412750"/>
              <a:ext cx="382588" cy="1087438"/>
            </a:xfrm>
            <a:custGeom>
              <a:avLst/>
              <a:gdLst>
                <a:gd name="T0" fmla="*/ 2147483647 w 22"/>
                <a:gd name="T1" fmla="*/ 2147483647 h 63"/>
                <a:gd name="T2" fmla="*/ 2147483647 w 22"/>
                <a:gd name="T3" fmla="*/ 2147483647 h 63"/>
                <a:gd name="T4" fmla="*/ 2147483647 w 22"/>
                <a:gd name="T5" fmla="*/ 2147483647 h 63"/>
                <a:gd name="T6" fmla="*/ 2147483647 w 22"/>
                <a:gd name="T7" fmla="*/ 0 h 63"/>
                <a:gd name="T8" fmla="*/ 2147483647 w 22"/>
                <a:gd name="T9" fmla="*/ 2147483647 h 63"/>
                <a:gd name="T10" fmla="*/ 2147483647 w 22"/>
                <a:gd name="T11" fmla="*/ 2147483647 h 63"/>
                <a:gd name="T12" fmla="*/ 0 w 22"/>
                <a:gd name="T13" fmla="*/ 2147483647 h 63"/>
                <a:gd name="T14" fmla="*/ 2147483647 w 22"/>
                <a:gd name="T15" fmla="*/ 2147483647 h 63"/>
                <a:gd name="T16" fmla="*/ 2147483647 w 22"/>
                <a:gd name="T17" fmla="*/ 2147483647 h 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" h="63">
                  <a:moveTo>
                    <a:pt x="9" y="63"/>
                  </a:moveTo>
                  <a:cubicBezTo>
                    <a:pt x="9" y="63"/>
                    <a:pt x="10" y="58"/>
                    <a:pt x="15" y="56"/>
                  </a:cubicBezTo>
                  <a:cubicBezTo>
                    <a:pt x="15" y="56"/>
                    <a:pt x="20" y="44"/>
                    <a:pt x="20" y="33"/>
                  </a:cubicBezTo>
                  <a:cubicBezTo>
                    <a:pt x="21" y="21"/>
                    <a:pt x="20" y="4"/>
                    <a:pt x="22" y="0"/>
                  </a:cubicBezTo>
                  <a:cubicBezTo>
                    <a:pt x="22" y="0"/>
                    <a:pt x="20" y="1"/>
                    <a:pt x="18" y="4"/>
                  </a:cubicBezTo>
                  <a:cubicBezTo>
                    <a:pt x="18" y="4"/>
                    <a:pt x="8" y="5"/>
                    <a:pt x="5" y="7"/>
                  </a:cubicBezTo>
                  <a:cubicBezTo>
                    <a:pt x="5" y="7"/>
                    <a:pt x="1" y="17"/>
                    <a:pt x="0" y="35"/>
                  </a:cubicBezTo>
                  <a:cubicBezTo>
                    <a:pt x="0" y="35"/>
                    <a:pt x="2" y="45"/>
                    <a:pt x="2" y="47"/>
                  </a:cubicBezTo>
                  <a:cubicBezTo>
                    <a:pt x="3" y="48"/>
                    <a:pt x="6" y="56"/>
                    <a:pt x="9" y="63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22" name="Freeform 293"/>
            <p:cNvSpPr>
              <a:spLocks/>
            </p:cNvSpPr>
            <p:nvPr/>
          </p:nvSpPr>
          <p:spPr bwMode="auto">
            <a:xfrm>
              <a:off x="347663" y="1206500"/>
              <a:ext cx="436563" cy="103188"/>
            </a:xfrm>
            <a:custGeom>
              <a:avLst/>
              <a:gdLst>
                <a:gd name="T0" fmla="*/ 2147483647 w 25"/>
                <a:gd name="T1" fmla="*/ 0 h 6"/>
                <a:gd name="T2" fmla="*/ 2147483647 w 25"/>
                <a:gd name="T3" fmla="*/ 2147483647 h 6"/>
                <a:gd name="T4" fmla="*/ 0 w 25"/>
                <a:gd name="T5" fmla="*/ 2147483647 h 6"/>
                <a:gd name="T6" fmla="*/ 2147483647 w 25"/>
                <a:gd name="T7" fmla="*/ 2147483647 h 6"/>
                <a:gd name="T8" fmla="*/ 2147483647 w 25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6">
                  <a:moveTo>
                    <a:pt x="24" y="0"/>
                  </a:moveTo>
                  <a:cubicBezTo>
                    <a:pt x="15" y="3"/>
                    <a:pt x="5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5" y="6"/>
                    <a:pt x="25" y="2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23" name="Freeform 294"/>
            <p:cNvSpPr>
              <a:spLocks/>
            </p:cNvSpPr>
            <p:nvPr/>
          </p:nvSpPr>
          <p:spPr bwMode="auto">
            <a:xfrm>
              <a:off x="244475" y="517525"/>
              <a:ext cx="138113" cy="603250"/>
            </a:xfrm>
            <a:custGeom>
              <a:avLst/>
              <a:gdLst>
                <a:gd name="T0" fmla="*/ 2147483647 w 8"/>
                <a:gd name="T1" fmla="*/ 2147483647 h 35"/>
                <a:gd name="T2" fmla="*/ 2147483647 w 8"/>
                <a:gd name="T3" fmla="*/ 2147483647 h 35"/>
                <a:gd name="T4" fmla="*/ 2147483647 w 8"/>
                <a:gd name="T5" fmla="*/ 2147483647 h 35"/>
                <a:gd name="T6" fmla="*/ 2147483647 w 8"/>
                <a:gd name="T7" fmla="*/ 2147483647 h 35"/>
                <a:gd name="T8" fmla="*/ 2147483647 w 8"/>
                <a:gd name="T9" fmla="*/ 2147483647 h 35"/>
                <a:gd name="T10" fmla="*/ 2147483647 w 8"/>
                <a:gd name="T11" fmla="*/ 0 h 35"/>
                <a:gd name="T12" fmla="*/ 2147483647 w 8"/>
                <a:gd name="T13" fmla="*/ 2147483647 h 35"/>
                <a:gd name="T14" fmla="*/ 0 w 8"/>
                <a:gd name="T15" fmla="*/ 2147483647 h 35"/>
                <a:gd name="T16" fmla="*/ 2147483647 w 8"/>
                <a:gd name="T17" fmla="*/ 2147483647 h 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" h="35">
                  <a:moveTo>
                    <a:pt x="6" y="35"/>
                  </a:moveTo>
                  <a:cubicBezTo>
                    <a:pt x="7" y="32"/>
                    <a:pt x="7" y="29"/>
                    <a:pt x="7" y="27"/>
                  </a:cubicBezTo>
                  <a:cubicBezTo>
                    <a:pt x="7" y="26"/>
                    <a:pt x="7" y="26"/>
                    <a:pt x="8" y="25"/>
                  </a:cubicBezTo>
                  <a:cubicBezTo>
                    <a:pt x="5" y="17"/>
                    <a:pt x="1" y="4"/>
                    <a:pt x="1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2"/>
                    <a:pt x="1" y="0"/>
                    <a:pt x="1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4" y="17"/>
                    <a:pt x="6" y="28"/>
                    <a:pt x="6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24" name="Freeform 295"/>
            <p:cNvSpPr>
              <a:spLocks/>
            </p:cNvSpPr>
            <p:nvPr/>
          </p:nvSpPr>
          <p:spPr bwMode="auto">
            <a:xfrm>
              <a:off x="261938" y="793750"/>
              <a:ext cx="17463" cy="68263"/>
            </a:xfrm>
            <a:custGeom>
              <a:avLst/>
              <a:gdLst>
                <a:gd name="T0" fmla="*/ 0 w 1"/>
                <a:gd name="T1" fmla="*/ 2147483647 h 4"/>
                <a:gd name="T2" fmla="*/ 0 w 1"/>
                <a:gd name="T3" fmla="*/ 2147483647 h 4"/>
                <a:gd name="T4" fmla="*/ 0 w 1"/>
                <a:gd name="T5" fmla="*/ 2147483647 h 4"/>
                <a:gd name="T6" fmla="*/ 0 w 1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4">
                  <a:moveTo>
                    <a:pt x="0" y="1"/>
                  </a:moveTo>
                  <a:cubicBezTo>
                    <a:pt x="0" y="0"/>
                    <a:pt x="0" y="2"/>
                    <a:pt x="0" y="4"/>
                  </a:cubicBezTo>
                  <a:cubicBezTo>
                    <a:pt x="0" y="3"/>
                    <a:pt x="1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25" name="Freeform 296"/>
            <p:cNvSpPr>
              <a:spLocks/>
            </p:cNvSpPr>
            <p:nvPr/>
          </p:nvSpPr>
          <p:spPr bwMode="auto">
            <a:xfrm>
              <a:off x="69850" y="603250"/>
              <a:ext cx="227013" cy="776288"/>
            </a:xfrm>
            <a:custGeom>
              <a:avLst/>
              <a:gdLst>
                <a:gd name="T0" fmla="*/ 2147483647 w 13"/>
                <a:gd name="T1" fmla="*/ 2147483647 h 45"/>
                <a:gd name="T2" fmla="*/ 2147483647 w 13"/>
                <a:gd name="T3" fmla="*/ 2147483647 h 45"/>
                <a:gd name="T4" fmla="*/ 2147483647 w 13"/>
                <a:gd name="T5" fmla="*/ 2147483647 h 45"/>
                <a:gd name="T6" fmla="*/ 2147483647 w 13"/>
                <a:gd name="T7" fmla="*/ 2147483647 h 45"/>
                <a:gd name="T8" fmla="*/ 2147483647 w 13"/>
                <a:gd name="T9" fmla="*/ 2147483647 h 45"/>
                <a:gd name="T10" fmla="*/ 2147483647 w 13"/>
                <a:gd name="T11" fmla="*/ 2147483647 h 45"/>
                <a:gd name="T12" fmla="*/ 2147483647 w 13"/>
                <a:gd name="T13" fmla="*/ 2147483647 h 45"/>
                <a:gd name="T14" fmla="*/ 2147483647 w 13"/>
                <a:gd name="T15" fmla="*/ 0 h 45"/>
                <a:gd name="T16" fmla="*/ 2147483647 w 13"/>
                <a:gd name="T17" fmla="*/ 2147483647 h 45"/>
                <a:gd name="T18" fmla="*/ 0 w 13"/>
                <a:gd name="T19" fmla="*/ 2147483647 h 45"/>
                <a:gd name="T20" fmla="*/ 2147483647 w 13"/>
                <a:gd name="T21" fmla="*/ 2147483647 h 45"/>
                <a:gd name="T22" fmla="*/ 2147483647 w 13"/>
                <a:gd name="T23" fmla="*/ 2147483647 h 45"/>
                <a:gd name="T24" fmla="*/ 2147483647 w 13"/>
                <a:gd name="T25" fmla="*/ 2147483647 h 45"/>
                <a:gd name="T26" fmla="*/ 0 w 13"/>
                <a:gd name="T27" fmla="*/ 2147483647 h 45"/>
                <a:gd name="T28" fmla="*/ 2147483647 w 13"/>
                <a:gd name="T29" fmla="*/ 2147483647 h 45"/>
                <a:gd name="T30" fmla="*/ 2147483647 w 13"/>
                <a:gd name="T31" fmla="*/ 2147483647 h 45"/>
                <a:gd name="T32" fmla="*/ 2147483647 w 13"/>
                <a:gd name="T33" fmla="*/ 2147483647 h 45"/>
                <a:gd name="T34" fmla="*/ 2147483647 w 13"/>
                <a:gd name="T35" fmla="*/ 2147483647 h 45"/>
                <a:gd name="T36" fmla="*/ 2147483647 w 13"/>
                <a:gd name="T37" fmla="*/ 2147483647 h 4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3" h="45">
                  <a:moveTo>
                    <a:pt x="13" y="42"/>
                  </a:moveTo>
                  <a:cubicBezTo>
                    <a:pt x="12" y="38"/>
                    <a:pt x="12" y="33"/>
                    <a:pt x="12" y="33"/>
                  </a:cubicBezTo>
                  <a:cubicBezTo>
                    <a:pt x="12" y="27"/>
                    <a:pt x="11" y="20"/>
                    <a:pt x="11" y="15"/>
                  </a:cubicBezTo>
                  <a:cubicBezTo>
                    <a:pt x="11" y="20"/>
                    <a:pt x="10" y="28"/>
                    <a:pt x="10" y="28"/>
                  </a:cubicBezTo>
                  <a:cubicBezTo>
                    <a:pt x="10" y="24"/>
                    <a:pt x="9" y="12"/>
                    <a:pt x="9" y="12"/>
                  </a:cubicBezTo>
                  <a:cubicBezTo>
                    <a:pt x="9" y="12"/>
                    <a:pt x="9" y="33"/>
                    <a:pt x="9" y="33"/>
                  </a:cubicBezTo>
                  <a:cubicBezTo>
                    <a:pt x="6" y="29"/>
                    <a:pt x="5" y="20"/>
                    <a:pt x="5" y="20"/>
                  </a:cubicBezTo>
                  <a:cubicBezTo>
                    <a:pt x="6" y="14"/>
                    <a:pt x="4" y="0"/>
                    <a:pt x="4" y="0"/>
                  </a:cubicBezTo>
                  <a:cubicBezTo>
                    <a:pt x="4" y="0"/>
                    <a:pt x="6" y="17"/>
                    <a:pt x="4" y="19"/>
                  </a:cubicBezTo>
                  <a:cubicBezTo>
                    <a:pt x="2" y="20"/>
                    <a:pt x="0" y="14"/>
                    <a:pt x="0" y="14"/>
                  </a:cubicBezTo>
                  <a:cubicBezTo>
                    <a:pt x="0" y="19"/>
                    <a:pt x="3" y="20"/>
                    <a:pt x="3" y="20"/>
                  </a:cubicBezTo>
                  <a:cubicBezTo>
                    <a:pt x="3" y="20"/>
                    <a:pt x="2" y="22"/>
                    <a:pt x="2" y="22"/>
                  </a:cubicBezTo>
                  <a:cubicBezTo>
                    <a:pt x="4" y="22"/>
                    <a:pt x="4" y="24"/>
                    <a:pt x="4" y="24"/>
                  </a:cubicBezTo>
                  <a:cubicBezTo>
                    <a:pt x="3" y="24"/>
                    <a:pt x="0" y="26"/>
                    <a:pt x="0" y="26"/>
                  </a:cubicBezTo>
                  <a:cubicBezTo>
                    <a:pt x="2" y="25"/>
                    <a:pt x="4" y="26"/>
                    <a:pt x="4" y="26"/>
                  </a:cubicBezTo>
                  <a:cubicBezTo>
                    <a:pt x="3" y="25"/>
                    <a:pt x="1" y="27"/>
                    <a:pt x="1" y="27"/>
                  </a:cubicBezTo>
                  <a:cubicBezTo>
                    <a:pt x="4" y="26"/>
                    <a:pt x="5" y="29"/>
                    <a:pt x="6" y="30"/>
                  </a:cubicBezTo>
                  <a:cubicBezTo>
                    <a:pt x="6" y="31"/>
                    <a:pt x="10" y="40"/>
                    <a:pt x="12" y="45"/>
                  </a:cubicBezTo>
                  <a:cubicBezTo>
                    <a:pt x="12" y="45"/>
                    <a:pt x="13" y="44"/>
                    <a:pt x="13" y="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26" name="Freeform 297"/>
            <p:cNvSpPr>
              <a:spLocks/>
            </p:cNvSpPr>
            <p:nvPr/>
          </p:nvSpPr>
          <p:spPr bwMode="auto">
            <a:xfrm>
              <a:off x="592138" y="447675"/>
              <a:ext cx="1028700" cy="1155700"/>
            </a:xfrm>
            <a:custGeom>
              <a:avLst/>
              <a:gdLst>
                <a:gd name="T0" fmla="*/ 0 w 59"/>
                <a:gd name="T1" fmla="*/ 2147483647 h 67"/>
                <a:gd name="T2" fmla="*/ 2147483647 w 59"/>
                <a:gd name="T3" fmla="*/ 2147483647 h 67"/>
                <a:gd name="T4" fmla="*/ 2147483647 w 59"/>
                <a:gd name="T5" fmla="*/ 2147483647 h 67"/>
                <a:gd name="T6" fmla="*/ 2147483647 w 59"/>
                <a:gd name="T7" fmla="*/ 2147483647 h 67"/>
                <a:gd name="T8" fmla="*/ 2147483647 w 59"/>
                <a:gd name="T9" fmla="*/ 2147483647 h 67"/>
                <a:gd name="T10" fmla="*/ 2147483647 w 59"/>
                <a:gd name="T11" fmla="*/ 2147483647 h 67"/>
                <a:gd name="T12" fmla="*/ 2147483647 w 59"/>
                <a:gd name="T13" fmla="*/ 2147483647 h 67"/>
                <a:gd name="T14" fmla="*/ 2147483647 w 59"/>
                <a:gd name="T15" fmla="*/ 2147483647 h 67"/>
                <a:gd name="T16" fmla="*/ 2147483647 w 59"/>
                <a:gd name="T17" fmla="*/ 2147483647 h 67"/>
                <a:gd name="T18" fmla="*/ 2147483647 w 59"/>
                <a:gd name="T19" fmla="*/ 2147483647 h 67"/>
                <a:gd name="T20" fmla="*/ 2147483647 w 59"/>
                <a:gd name="T21" fmla="*/ 2147483647 h 67"/>
                <a:gd name="T22" fmla="*/ 2147483647 w 59"/>
                <a:gd name="T23" fmla="*/ 2147483647 h 67"/>
                <a:gd name="T24" fmla="*/ 2147483647 w 59"/>
                <a:gd name="T25" fmla="*/ 2147483647 h 67"/>
                <a:gd name="T26" fmla="*/ 2147483647 w 59"/>
                <a:gd name="T27" fmla="*/ 2147483647 h 67"/>
                <a:gd name="T28" fmla="*/ 2147483647 w 59"/>
                <a:gd name="T29" fmla="*/ 2147483647 h 67"/>
                <a:gd name="T30" fmla="*/ 2147483647 w 59"/>
                <a:gd name="T31" fmla="*/ 2147483647 h 67"/>
                <a:gd name="T32" fmla="*/ 2147483647 w 59"/>
                <a:gd name="T33" fmla="*/ 2147483647 h 67"/>
                <a:gd name="T34" fmla="*/ 2147483647 w 59"/>
                <a:gd name="T35" fmla="*/ 2147483647 h 67"/>
                <a:gd name="T36" fmla="*/ 2147483647 w 59"/>
                <a:gd name="T37" fmla="*/ 0 h 67"/>
                <a:gd name="T38" fmla="*/ 0 w 59"/>
                <a:gd name="T39" fmla="*/ 2147483647 h 6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59" h="67">
                  <a:moveTo>
                    <a:pt x="0" y="2"/>
                  </a:moveTo>
                  <a:cubicBezTo>
                    <a:pt x="0" y="2"/>
                    <a:pt x="0" y="19"/>
                    <a:pt x="2" y="28"/>
                  </a:cubicBezTo>
                  <a:cubicBezTo>
                    <a:pt x="2" y="28"/>
                    <a:pt x="11" y="61"/>
                    <a:pt x="21" y="67"/>
                  </a:cubicBezTo>
                  <a:cubicBezTo>
                    <a:pt x="21" y="67"/>
                    <a:pt x="25" y="65"/>
                    <a:pt x="25" y="64"/>
                  </a:cubicBezTo>
                  <a:cubicBezTo>
                    <a:pt x="25" y="63"/>
                    <a:pt x="20" y="34"/>
                    <a:pt x="20" y="31"/>
                  </a:cubicBezTo>
                  <a:cubicBezTo>
                    <a:pt x="19" y="29"/>
                    <a:pt x="18" y="18"/>
                    <a:pt x="18" y="18"/>
                  </a:cubicBezTo>
                  <a:cubicBezTo>
                    <a:pt x="18" y="18"/>
                    <a:pt x="27" y="19"/>
                    <a:pt x="29" y="20"/>
                  </a:cubicBezTo>
                  <a:cubicBezTo>
                    <a:pt x="29" y="20"/>
                    <a:pt x="29" y="21"/>
                    <a:pt x="31" y="21"/>
                  </a:cubicBezTo>
                  <a:cubicBezTo>
                    <a:pt x="33" y="21"/>
                    <a:pt x="41" y="19"/>
                    <a:pt x="42" y="19"/>
                  </a:cubicBezTo>
                  <a:cubicBezTo>
                    <a:pt x="44" y="19"/>
                    <a:pt x="57" y="16"/>
                    <a:pt x="58" y="16"/>
                  </a:cubicBezTo>
                  <a:cubicBezTo>
                    <a:pt x="59" y="15"/>
                    <a:pt x="57" y="8"/>
                    <a:pt x="56" y="7"/>
                  </a:cubicBezTo>
                  <a:cubicBezTo>
                    <a:pt x="56" y="6"/>
                    <a:pt x="37" y="8"/>
                    <a:pt x="33" y="9"/>
                  </a:cubicBezTo>
                  <a:cubicBezTo>
                    <a:pt x="33" y="9"/>
                    <a:pt x="25" y="8"/>
                    <a:pt x="24" y="8"/>
                  </a:cubicBezTo>
                  <a:cubicBezTo>
                    <a:pt x="23" y="8"/>
                    <a:pt x="20" y="8"/>
                    <a:pt x="20" y="8"/>
                  </a:cubicBezTo>
                  <a:cubicBezTo>
                    <a:pt x="20" y="8"/>
                    <a:pt x="20" y="6"/>
                    <a:pt x="19" y="6"/>
                  </a:cubicBezTo>
                  <a:cubicBezTo>
                    <a:pt x="19" y="6"/>
                    <a:pt x="17" y="6"/>
                    <a:pt x="17" y="6"/>
                  </a:cubicBezTo>
                  <a:cubicBezTo>
                    <a:pt x="17" y="6"/>
                    <a:pt x="17" y="3"/>
                    <a:pt x="15" y="2"/>
                  </a:cubicBezTo>
                  <a:cubicBezTo>
                    <a:pt x="13" y="1"/>
                    <a:pt x="8" y="1"/>
                    <a:pt x="7" y="1"/>
                  </a:cubicBezTo>
                  <a:cubicBezTo>
                    <a:pt x="6" y="0"/>
                    <a:pt x="2" y="0"/>
                    <a:pt x="2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27" name="Freeform 298"/>
            <p:cNvSpPr>
              <a:spLocks/>
            </p:cNvSpPr>
            <p:nvPr/>
          </p:nvSpPr>
          <p:spPr bwMode="auto">
            <a:xfrm>
              <a:off x="592138" y="465138"/>
              <a:ext cx="993775" cy="1052513"/>
            </a:xfrm>
            <a:custGeom>
              <a:avLst/>
              <a:gdLst>
                <a:gd name="T0" fmla="*/ 2147483647 w 57"/>
                <a:gd name="T1" fmla="*/ 2147483647 h 61"/>
                <a:gd name="T2" fmla="*/ 2147483647 w 57"/>
                <a:gd name="T3" fmla="*/ 2147483647 h 61"/>
                <a:gd name="T4" fmla="*/ 2147483647 w 57"/>
                <a:gd name="T5" fmla="*/ 2147483647 h 61"/>
                <a:gd name="T6" fmla="*/ 2147483647 w 57"/>
                <a:gd name="T7" fmla="*/ 2147483647 h 61"/>
                <a:gd name="T8" fmla="*/ 2147483647 w 57"/>
                <a:gd name="T9" fmla="*/ 2147483647 h 61"/>
                <a:gd name="T10" fmla="*/ 2147483647 w 57"/>
                <a:gd name="T11" fmla="*/ 2147483647 h 61"/>
                <a:gd name="T12" fmla="*/ 2147483647 w 57"/>
                <a:gd name="T13" fmla="*/ 2147483647 h 61"/>
                <a:gd name="T14" fmla="*/ 2147483647 w 57"/>
                <a:gd name="T15" fmla="*/ 2147483647 h 61"/>
                <a:gd name="T16" fmla="*/ 2147483647 w 57"/>
                <a:gd name="T17" fmla="*/ 2147483647 h 61"/>
                <a:gd name="T18" fmla="*/ 2147483647 w 57"/>
                <a:gd name="T19" fmla="*/ 2147483647 h 61"/>
                <a:gd name="T20" fmla="*/ 2147483647 w 57"/>
                <a:gd name="T21" fmla="*/ 2147483647 h 61"/>
                <a:gd name="T22" fmla="*/ 2147483647 w 57"/>
                <a:gd name="T23" fmla="*/ 2147483647 h 61"/>
                <a:gd name="T24" fmla="*/ 2147483647 w 57"/>
                <a:gd name="T25" fmla="*/ 2147483647 h 61"/>
                <a:gd name="T26" fmla="*/ 2147483647 w 57"/>
                <a:gd name="T27" fmla="*/ 2147483647 h 61"/>
                <a:gd name="T28" fmla="*/ 2147483647 w 57"/>
                <a:gd name="T29" fmla="*/ 2147483647 h 61"/>
                <a:gd name="T30" fmla="*/ 2147483647 w 57"/>
                <a:gd name="T31" fmla="*/ 2147483647 h 61"/>
                <a:gd name="T32" fmla="*/ 2147483647 w 57"/>
                <a:gd name="T33" fmla="*/ 0 h 61"/>
                <a:gd name="T34" fmla="*/ 2147483647 w 57"/>
                <a:gd name="T35" fmla="*/ 2147483647 h 61"/>
                <a:gd name="T36" fmla="*/ 2147483647 w 57"/>
                <a:gd name="T37" fmla="*/ 2147483647 h 61"/>
                <a:gd name="T38" fmla="*/ 2147483647 w 57"/>
                <a:gd name="T39" fmla="*/ 2147483647 h 61"/>
                <a:gd name="T40" fmla="*/ 2147483647 w 57"/>
                <a:gd name="T41" fmla="*/ 0 h 61"/>
                <a:gd name="T42" fmla="*/ 0 w 57"/>
                <a:gd name="T43" fmla="*/ 2147483647 h 61"/>
                <a:gd name="T44" fmla="*/ 0 w 57"/>
                <a:gd name="T45" fmla="*/ 2147483647 h 61"/>
                <a:gd name="T46" fmla="*/ 2147483647 w 57"/>
                <a:gd name="T47" fmla="*/ 2147483647 h 61"/>
                <a:gd name="T48" fmla="*/ 2147483647 w 57"/>
                <a:gd name="T49" fmla="*/ 2147483647 h 61"/>
                <a:gd name="T50" fmla="*/ 2147483647 w 57"/>
                <a:gd name="T51" fmla="*/ 2147483647 h 61"/>
                <a:gd name="T52" fmla="*/ 2147483647 w 57"/>
                <a:gd name="T53" fmla="*/ 2147483647 h 61"/>
                <a:gd name="T54" fmla="*/ 2147483647 w 57"/>
                <a:gd name="T55" fmla="*/ 2147483647 h 61"/>
                <a:gd name="T56" fmla="*/ 2147483647 w 57"/>
                <a:gd name="T57" fmla="*/ 2147483647 h 61"/>
                <a:gd name="T58" fmla="*/ 2147483647 w 57"/>
                <a:gd name="T59" fmla="*/ 2147483647 h 61"/>
                <a:gd name="T60" fmla="*/ 2147483647 w 57"/>
                <a:gd name="T61" fmla="*/ 2147483647 h 61"/>
                <a:gd name="T62" fmla="*/ 2147483647 w 57"/>
                <a:gd name="T63" fmla="*/ 2147483647 h 61"/>
                <a:gd name="T64" fmla="*/ 2147483647 w 57"/>
                <a:gd name="T65" fmla="*/ 2147483647 h 61"/>
                <a:gd name="T66" fmla="*/ 2147483647 w 57"/>
                <a:gd name="T67" fmla="*/ 2147483647 h 61"/>
                <a:gd name="T68" fmla="*/ 2147483647 w 57"/>
                <a:gd name="T69" fmla="*/ 2147483647 h 61"/>
                <a:gd name="T70" fmla="*/ 2147483647 w 57"/>
                <a:gd name="T71" fmla="*/ 2147483647 h 61"/>
                <a:gd name="T72" fmla="*/ 2147483647 w 57"/>
                <a:gd name="T73" fmla="*/ 2147483647 h 61"/>
                <a:gd name="T74" fmla="*/ 2147483647 w 57"/>
                <a:gd name="T75" fmla="*/ 2147483647 h 61"/>
                <a:gd name="T76" fmla="*/ 2147483647 w 57"/>
                <a:gd name="T77" fmla="*/ 2147483647 h 61"/>
                <a:gd name="T78" fmla="*/ 2147483647 w 57"/>
                <a:gd name="T79" fmla="*/ 2147483647 h 61"/>
                <a:gd name="T80" fmla="*/ 2147483647 w 57"/>
                <a:gd name="T81" fmla="*/ 2147483647 h 61"/>
                <a:gd name="T82" fmla="*/ 2147483647 w 57"/>
                <a:gd name="T83" fmla="*/ 2147483647 h 6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57" h="61">
                  <a:moveTo>
                    <a:pt x="55" y="7"/>
                  </a:moveTo>
                  <a:cubicBezTo>
                    <a:pt x="54" y="6"/>
                    <a:pt x="33" y="9"/>
                    <a:pt x="33" y="9"/>
                  </a:cubicBezTo>
                  <a:cubicBezTo>
                    <a:pt x="33" y="9"/>
                    <a:pt x="26" y="15"/>
                    <a:pt x="23" y="15"/>
                  </a:cubicBezTo>
                  <a:cubicBezTo>
                    <a:pt x="23" y="15"/>
                    <a:pt x="31" y="11"/>
                    <a:pt x="29" y="9"/>
                  </a:cubicBezTo>
                  <a:cubicBezTo>
                    <a:pt x="28" y="7"/>
                    <a:pt x="22" y="15"/>
                    <a:pt x="22" y="15"/>
                  </a:cubicBezTo>
                  <a:cubicBezTo>
                    <a:pt x="22" y="15"/>
                    <a:pt x="23" y="11"/>
                    <a:pt x="26" y="9"/>
                  </a:cubicBezTo>
                  <a:cubicBezTo>
                    <a:pt x="26" y="9"/>
                    <a:pt x="23" y="8"/>
                    <a:pt x="20" y="15"/>
                  </a:cubicBezTo>
                  <a:cubicBezTo>
                    <a:pt x="20" y="15"/>
                    <a:pt x="20" y="11"/>
                    <a:pt x="21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8"/>
                    <a:pt x="21" y="8"/>
                    <a:pt x="20" y="9"/>
                  </a:cubicBezTo>
                  <a:cubicBezTo>
                    <a:pt x="19" y="10"/>
                    <a:pt x="18" y="13"/>
                    <a:pt x="18" y="13"/>
                  </a:cubicBezTo>
                  <a:cubicBezTo>
                    <a:pt x="18" y="13"/>
                    <a:pt x="17" y="8"/>
                    <a:pt x="19" y="8"/>
                  </a:cubicBezTo>
                  <a:cubicBezTo>
                    <a:pt x="19" y="8"/>
                    <a:pt x="16" y="6"/>
                    <a:pt x="16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5"/>
                    <a:pt x="12" y="4"/>
                    <a:pt x="16" y="1"/>
                  </a:cubicBezTo>
                  <a:cubicBezTo>
                    <a:pt x="16" y="1"/>
                    <a:pt x="15" y="1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7" y="1"/>
                    <a:pt x="7" y="1"/>
                  </a:cubicBezTo>
                  <a:cubicBezTo>
                    <a:pt x="8" y="1"/>
                    <a:pt x="9" y="3"/>
                    <a:pt x="10" y="3"/>
                  </a:cubicBezTo>
                  <a:cubicBezTo>
                    <a:pt x="10" y="3"/>
                    <a:pt x="4" y="2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4" y="4"/>
                    <a:pt x="4" y="4"/>
                  </a:cubicBezTo>
                  <a:cubicBezTo>
                    <a:pt x="5" y="5"/>
                    <a:pt x="2" y="8"/>
                    <a:pt x="2" y="16"/>
                  </a:cubicBezTo>
                  <a:cubicBezTo>
                    <a:pt x="2" y="19"/>
                    <a:pt x="2" y="22"/>
                    <a:pt x="1" y="24"/>
                  </a:cubicBezTo>
                  <a:cubicBezTo>
                    <a:pt x="1" y="25"/>
                    <a:pt x="2" y="26"/>
                    <a:pt x="2" y="27"/>
                  </a:cubicBezTo>
                  <a:cubicBezTo>
                    <a:pt x="2" y="27"/>
                    <a:pt x="2" y="28"/>
                    <a:pt x="3" y="30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5" y="30"/>
                    <a:pt x="6" y="31"/>
                  </a:cubicBezTo>
                  <a:cubicBezTo>
                    <a:pt x="8" y="32"/>
                    <a:pt x="15" y="54"/>
                    <a:pt x="16" y="55"/>
                  </a:cubicBezTo>
                  <a:cubicBezTo>
                    <a:pt x="17" y="55"/>
                    <a:pt x="21" y="61"/>
                    <a:pt x="21" y="61"/>
                  </a:cubicBezTo>
                  <a:cubicBezTo>
                    <a:pt x="21" y="61"/>
                    <a:pt x="19" y="39"/>
                    <a:pt x="19" y="38"/>
                  </a:cubicBezTo>
                  <a:cubicBezTo>
                    <a:pt x="19" y="36"/>
                    <a:pt x="18" y="17"/>
                    <a:pt x="18" y="17"/>
                  </a:cubicBezTo>
                  <a:cubicBezTo>
                    <a:pt x="18" y="17"/>
                    <a:pt x="24" y="17"/>
                    <a:pt x="25" y="16"/>
                  </a:cubicBezTo>
                  <a:cubicBezTo>
                    <a:pt x="26" y="16"/>
                    <a:pt x="31" y="15"/>
                    <a:pt x="32" y="15"/>
                  </a:cubicBezTo>
                  <a:cubicBezTo>
                    <a:pt x="32" y="15"/>
                    <a:pt x="30" y="16"/>
                    <a:pt x="31" y="17"/>
                  </a:cubicBezTo>
                  <a:cubicBezTo>
                    <a:pt x="32" y="18"/>
                    <a:pt x="37" y="17"/>
                    <a:pt x="39" y="16"/>
                  </a:cubicBezTo>
                  <a:cubicBezTo>
                    <a:pt x="40" y="16"/>
                    <a:pt x="57" y="14"/>
                    <a:pt x="57" y="14"/>
                  </a:cubicBezTo>
                  <a:cubicBezTo>
                    <a:pt x="57" y="14"/>
                    <a:pt x="57" y="8"/>
                    <a:pt x="55" y="7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28" name="Freeform 299"/>
            <p:cNvSpPr>
              <a:spLocks/>
            </p:cNvSpPr>
            <p:nvPr/>
          </p:nvSpPr>
          <p:spPr bwMode="auto">
            <a:xfrm>
              <a:off x="400050" y="465138"/>
              <a:ext cx="157163" cy="708025"/>
            </a:xfrm>
            <a:custGeom>
              <a:avLst/>
              <a:gdLst>
                <a:gd name="T0" fmla="*/ 0 w 9"/>
                <a:gd name="T1" fmla="*/ 2147483647 h 41"/>
                <a:gd name="T2" fmla="*/ 2147483647 w 9"/>
                <a:gd name="T3" fmla="*/ 2147483647 h 41"/>
                <a:gd name="T4" fmla="*/ 2147483647 w 9"/>
                <a:gd name="T5" fmla="*/ 2147483647 h 41"/>
                <a:gd name="T6" fmla="*/ 2147483647 w 9"/>
                <a:gd name="T7" fmla="*/ 2147483647 h 41"/>
                <a:gd name="T8" fmla="*/ 2147483647 w 9"/>
                <a:gd name="T9" fmla="*/ 2147483647 h 41"/>
                <a:gd name="T10" fmla="*/ 2147483647 w 9"/>
                <a:gd name="T11" fmla="*/ 2147483647 h 41"/>
                <a:gd name="T12" fmla="*/ 2147483647 w 9"/>
                <a:gd name="T13" fmla="*/ 2147483647 h 41"/>
                <a:gd name="T14" fmla="*/ 2147483647 w 9"/>
                <a:gd name="T15" fmla="*/ 2147483647 h 41"/>
                <a:gd name="T16" fmla="*/ 2147483647 w 9"/>
                <a:gd name="T17" fmla="*/ 2147483647 h 41"/>
                <a:gd name="T18" fmla="*/ 0 w 9"/>
                <a:gd name="T19" fmla="*/ 2147483647 h 4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" h="41">
                  <a:moveTo>
                    <a:pt x="0" y="37"/>
                  </a:moveTo>
                  <a:cubicBezTo>
                    <a:pt x="5" y="41"/>
                    <a:pt x="5" y="41"/>
                    <a:pt x="5" y="41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8" y="10"/>
                    <a:pt x="8" y="9"/>
                  </a:cubicBezTo>
                  <a:cubicBezTo>
                    <a:pt x="8" y="8"/>
                    <a:pt x="6" y="5"/>
                    <a:pt x="6" y="5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0"/>
                    <a:pt x="5" y="1"/>
                  </a:cubicBezTo>
                  <a:cubicBezTo>
                    <a:pt x="3" y="2"/>
                    <a:pt x="3" y="5"/>
                    <a:pt x="3" y="5"/>
                  </a:cubicBezTo>
                  <a:cubicBezTo>
                    <a:pt x="1" y="9"/>
                    <a:pt x="1" y="9"/>
                    <a:pt x="1" y="9"/>
                  </a:cubicBezTo>
                  <a:lnTo>
                    <a:pt x="0" y="37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61" name="组合 10"/>
          <p:cNvGrpSpPr>
            <a:grpSpLocks/>
          </p:cNvGrpSpPr>
          <p:nvPr/>
        </p:nvGrpSpPr>
        <p:grpSpPr bwMode="auto">
          <a:xfrm>
            <a:off x="9896475" y="3481388"/>
            <a:ext cx="1541463" cy="2378075"/>
            <a:chOff x="0" y="0"/>
            <a:chExt cx="1878012" cy="2897188"/>
          </a:xfrm>
        </p:grpSpPr>
        <p:sp>
          <p:nvSpPr>
            <p:cNvPr id="19465" name="AutoShape 69"/>
            <p:cNvSpPr>
              <a:spLocks noChangeAspect="1" noChangeArrowheads="1" noTextEdit="1"/>
            </p:cNvSpPr>
            <p:nvPr/>
          </p:nvSpPr>
          <p:spPr bwMode="auto">
            <a:xfrm>
              <a:off x="15875" y="15875"/>
              <a:ext cx="1862137" cy="2881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6" name="Freeform 71"/>
            <p:cNvSpPr>
              <a:spLocks/>
            </p:cNvSpPr>
            <p:nvPr/>
          </p:nvSpPr>
          <p:spPr bwMode="auto">
            <a:xfrm>
              <a:off x="893762" y="315913"/>
              <a:ext cx="182562" cy="179388"/>
            </a:xfrm>
            <a:custGeom>
              <a:avLst/>
              <a:gdLst>
                <a:gd name="T0" fmla="*/ 0 w 12"/>
                <a:gd name="T1" fmla="*/ 2147483647 h 12"/>
                <a:gd name="T2" fmla="*/ 0 w 12"/>
                <a:gd name="T3" fmla="*/ 2147483647 h 12"/>
                <a:gd name="T4" fmla="*/ 2147483647 w 12"/>
                <a:gd name="T5" fmla="*/ 2147483647 h 12"/>
                <a:gd name="T6" fmla="*/ 2147483647 w 12"/>
                <a:gd name="T7" fmla="*/ 2147483647 h 12"/>
                <a:gd name="T8" fmla="*/ 2147483647 w 12"/>
                <a:gd name="T9" fmla="*/ 2147483647 h 12"/>
                <a:gd name="T10" fmla="*/ 2147483647 w 12"/>
                <a:gd name="T11" fmla="*/ 2147483647 h 12"/>
                <a:gd name="T12" fmla="*/ 0 w 12"/>
                <a:gd name="T13" fmla="*/ 2147483647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" h="12">
                  <a:moveTo>
                    <a:pt x="0" y="1"/>
                  </a:moveTo>
                  <a:cubicBezTo>
                    <a:pt x="0" y="1"/>
                    <a:pt x="0" y="6"/>
                    <a:pt x="0" y="6"/>
                  </a:cubicBezTo>
                  <a:cubicBezTo>
                    <a:pt x="0" y="6"/>
                    <a:pt x="3" y="12"/>
                    <a:pt x="4" y="12"/>
                  </a:cubicBezTo>
                  <a:cubicBezTo>
                    <a:pt x="6" y="12"/>
                    <a:pt x="10" y="11"/>
                    <a:pt x="10" y="10"/>
                  </a:cubicBezTo>
                  <a:cubicBezTo>
                    <a:pt x="11" y="10"/>
                    <a:pt x="12" y="6"/>
                    <a:pt x="12" y="6"/>
                  </a:cubicBezTo>
                  <a:cubicBezTo>
                    <a:pt x="12" y="6"/>
                    <a:pt x="12" y="2"/>
                    <a:pt x="12" y="1"/>
                  </a:cubicBezTo>
                  <a:cubicBezTo>
                    <a:pt x="12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7" name="Freeform 72"/>
            <p:cNvSpPr>
              <a:spLocks/>
            </p:cNvSpPr>
            <p:nvPr/>
          </p:nvSpPr>
          <p:spPr bwMode="auto">
            <a:xfrm>
              <a:off x="15875" y="495300"/>
              <a:ext cx="120650" cy="104775"/>
            </a:xfrm>
            <a:custGeom>
              <a:avLst/>
              <a:gdLst>
                <a:gd name="T0" fmla="*/ 2147483647 w 8"/>
                <a:gd name="T1" fmla="*/ 2147483647 h 7"/>
                <a:gd name="T2" fmla="*/ 2147483647 w 8"/>
                <a:gd name="T3" fmla="*/ 2147483647 h 7"/>
                <a:gd name="T4" fmla="*/ 2147483647 w 8"/>
                <a:gd name="T5" fmla="*/ 2147483647 h 7"/>
                <a:gd name="T6" fmla="*/ 2147483647 w 8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" h="7">
                  <a:moveTo>
                    <a:pt x="2" y="6"/>
                  </a:moveTo>
                  <a:cubicBezTo>
                    <a:pt x="2" y="6"/>
                    <a:pt x="0" y="2"/>
                    <a:pt x="3" y="1"/>
                  </a:cubicBezTo>
                  <a:cubicBezTo>
                    <a:pt x="7" y="0"/>
                    <a:pt x="8" y="4"/>
                    <a:pt x="8" y="4"/>
                  </a:cubicBezTo>
                  <a:cubicBezTo>
                    <a:pt x="8" y="4"/>
                    <a:pt x="2" y="7"/>
                    <a:pt x="2" y="6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8" name="Freeform 73"/>
            <p:cNvSpPr>
              <a:spLocks/>
            </p:cNvSpPr>
            <p:nvPr/>
          </p:nvSpPr>
          <p:spPr bwMode="auto">
            <a:xfrm>
              <a:off x="1741487" y="555625"/>
              <a:ext cx="106362" cy="119063"/>
            </a:xfrm>
            <a:custGeom>
              <a:avLst/>
              <a:gdLst>
                <a:gd name="T0" fmla="*/ 0 w 7"/>
                <a:gd name="T1" fmla="*/ 2147483647 h 8"/>
                <a:gd name="T2" fmla="*/ 2147483647 w 7"/>
                <a:gd name="T3" fmla="*/ 2147483647 h 8"/>
                <a:gd name="T4" fmla="*/ 2147483647 w 7"/>
                <a:gd name="T5" fmla="*/ 2147483647 h 8"/>
                <a:gd name="T6" fmla="*/ 2147483647 w 7"/>
                <a:gd name="T7" fmla="*/ 2147483647 h 8"/>
                <a:gd name="T8" fmla="*/ 0 w 7"/>
                <a:gd name="T9" fmla="*/ 2147483647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4"/>
                    <a:pt x="1" y="8"/>
                    <a:pt x="3" y="8"/>
                  </a:cubicBezTo>
                  <a:cubicBezTo>
                    <a:pt x="4" y="8"/>
                    <a:pt x="7" y="7"/>
                    <a:pt x="7" y="6"/>
                  </a:cubicBezTo>
                  <a:cubicBezTo>
                    <a:pt x="7" y="5"/>
                    <a:pt x="7" y="3"/>
                    <a:pt x="5" y="1"/>
                  </a:cubicBezTo>
                  <a:cubicBezTo>
                    <a:pt x="4" y="0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9" name="Freeform 74"/>
            <p:cNvSpPr>
              <a:spLocks/>
            </p:cNvSpPr>
            <p:nvPr/>
          </p:nvSpPr>
          <p:spPr bwMode="auto">
            <a:xfrm>
              <a:off x="546100" y="1065213"/>
              <a:ext cx="877887" cy="434975"/>
            </a:xfrm>
            <a:custGeom>
              <a:avLst/>
              <a:gdLst>
                <a:gd name="T0" fmla="*/ 0 w 58"/>
                <a:gd name="T1" fmla="*/ 2147483647 h 29"/>
                <a:gd name="T2" fmla="*/ 2147483647 w 58"/>
                <a:gd name="T3" fmla="*/ 2147483647 h 29"/>
                <a:gd name="T4" fmla="*/ 2147483647 w 58"/>
                <a:gd name="T5" fmla="*/ 2147483647 h 29"/>
                <a:gd name="T6" fmla="*/ 2147483647 w 58"/>
                <a:gd name="T7" fmla="*/ 2147483647 h 29"/>
                <a:gd name="T8" fmla="*/ 2147483647 w 58"/>
                <a:gd name="T9" fmla="*/ 2147483647 h 29"/>
                <a:gd name="T10" fmla="*/ 2147483647 w 58"/>
                <a:gd name="T11" fmla="*/ 0 h 29"/>
                <a:gd name="T12" fmla="*/ 0 w 58"/>
                <a:gd name="T13" fmla="*/ 2147483647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8" h="29">
                  <a:moveTo>
                    <a:pt x="0" y="26"/>
                  </a:moveTo>
                  <a:cubicBezTo>
                    <a:pt x="0" y="26"/>
                    <a:pt x="6" y="29"/>
                    <a:pt x="17" y="29"/>
                  </a:cubicBezTo>
                  <a:cubicBezTo>
                    <a:pt x="29" y="29"/>
                    <a:pt x="58" y="27"/>
                    <a:pt x="58" y="27"/>
                  </a:cubicBezTo>
                  <a:cubicBezTo>
                    <a:pt x="58" y="28"/>
                    <a:pt x="58" y="27"/>
                    <a:pt x="58" y="27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0" y="21"/>
                    <a:pt x="0" y="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0" name="Freeform 75"/>
            <p:cNvSpPr>
              <a:spLocks/>
            </p:cNvSpPr>
            <p:nvPr/>
          </p:nvSpPr>
          <p:spPr bwMode="auto">
            <a:xfrm>
              <a:off x="682625" y="1141413"/>
              <a:ext cx="635000" cy="1604963"/>
            </a:xfrm>
            <a:custGeom>
              <a:avLst/>
              <a:gdLst>
                <a:gd name="T0" fmla="*/ 0 w 42"/>
                <a:gd name="T1" fmla="*/ 2147483647 h 107"/>
                <a:gd name="T2" fmla="*/ 2147483647 w 42"/>
                <a:gd name="T3" fmla="*/ 2147483647 h 107"/>
                <a:gd name="T4" fmla="*/ 2147483647 w 42"/>
                <a:gd name="T5" fmla="*/ 2147483647 h 107"/>
                <a:gd name="T6" fmla="*/ 2147483647 w 42"/>
                <a:gd name="T7" fmla="*/ 2147483647 h 107"/>
                <a:gd name="T8" fmla="*/ 2147483647 w 42"/>
                <a:gd name="T9" fmla="*/ 2147483647 h 107"/>
                <a:gd name="T10" fmla="*/ 2147483647 w 42"/>
                <a:gd name="T11" fmla="*/ 2147483647 h 107"/>
                <a:gd name="T12" fmla="*/ 2147483647 w 42"/>
                <a:gd name="T13" fmla="*/ 2147483647 h 107"/>
                <a:gd name="T14" fmla="*/ 2147483647 w 42"/>
                <a:gd name="T15" fmla="*/ 2147483647 h 107"/>
                <a:gd name="T16" fmla="*/ 2147483647 w 42"/>
                <a:gd name="T17" fmla="*/ 2147483647 h 107"/>
                <a:gd name="T18" fmla="*/ 2147483647 w 42"/>
                <a:gd name="T19" fmla="*/ 2147483647 h 107"/>
                <a:gd name="T20" fmla="*/ 2147483647 w 42"/>
                <a:gd name="T21" fmla="*/ 2147483647 h 107"/>
                <a:gd name="T22" fmla="*/ 2147483647 w 42"/>
                <a:gd name="T23" fmla="*/ 2147483647 h 107"/>
                <a:gd name="T24" fmla="*/ 2147483647 w 42"/>
                <a:gd name="T25" fmla="*/ 2147483647 h 107"/>
                <a:gd name="T26" fmla="*/ 2147483647 w 42"/>
                <a:gd name="T27" fmla="*/ 2147483647 h 107"/>
                <a:gd name="T28" fmla="*/ 2147483647 w 42"/>
                <a:gd name="T29" fmla="*/ 2147483647 h 107"/>
                <a:gd name="T30" fmla="*/ 2147483647 w 42"/>
                <a:gd name="T31" fmla="*/ 2147483647 h 107"/>
                <a:gd name="T32" fmla="*/ 2147483647 w 42"/>
                <a:gd name="T33" fmla="*/ 2147483647 h 107"/>
                <a:gd name="T34" fmla="*/ 2147483647 w 42"/>
                <a:gd name="T35" fmla="*/ 2147483647 h 107"/>
                <a:gd name="T36" fmla="*/ 2147483647 w 42"/>
                <a:gd name="T37" fmla="*/ 2147483647 h 107"/>
                <a:gd name="T38" fmla="*/ 2147483647 w 42"/>
                <a:gd name="T39" fmla="*/ 2147483647 h 107"/>
                <a:gd name="T40" fmla="*/ 2147483647 w 42"/>
                <a:gd name="T41" fmla="*/ 2147483647 h 107"/>
                <a:gd name="T42" fmla="*/ 2147483647 w 42"/>
                <a:gd name="T43" fmla="*/ 2147483647 h 107"/>
                <a:gd name="T44" fmla="*/ 2147483647 w 42"/>
                <a:gd name="T45" fmla="*/ 0 h 107"/>
                <a:gd name="T46" fmla="*/ 0 w 42"/>
                <a:gd name="T47" fmla="*/ 2147483647 h 10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2" h="107">
                  <a:moveTo>
                    <a:pt x="0" y="8"/>
                  </a:moveTo>
                  <a:cubicBezTo>
                    <a:pt x="0" y="8"/>
                    <a:pt x="1" y="28"/>
                    <a:pt x="2" y="32"/>
                  </a:cubicBezTo>
                  <a:cubicBezTo>
                    <a:pt x="4" y="35"/>
                    <a:pt x="5" y="43"/>
                    <a:pt x="5" y="44"/>
                  </a:cubicBezTo>
                  <a:cubicBezTo>
                    <a:pt x="5" y="45"/>
                    <a:pt x="4" y="65"/>
                    <a:pt x="7" y="71"/>
                  </a:cubicBezTo>
                  <a:cubicBezTo>
                    <a:pt x="7" y="71"/>
                    <a:pt x="9" y="100"/>
                    <a:pt x="11" y="101"/>
                  </a:cubicBezTo>
                  <a:cubicBezTo>
                    <a:pt x="11" y="101"/>
                    <a:pt x="8" y="106"/>
                    <a:pt x="11" y="107"/>
                  </a:cubicBezTo>
                  <a:cubicBezTo>
                    <a:pt x="11" y="107"/>
                    <a:pt x="21" y="106"/>
                    <a:pt x="23" y="107"/>
                  </a:cubicBezTo>
                  <a:cubicBezTo>
                    <a:pt x="23" y="107"/>
                    <a:pt x="24" y="104"/>
                    <a:pt x="23" y="103"/>
                  </a:cubicBezTo>
                  <a:cubicBezTo>
                    <a:pt x="22" y="102"/>
                    <a:pt x="21" y="99"/>
                    <a:pt x="21" y="99"/>
                  </a:cubicBezTo>
                  <a:cubicBezTo>
                    <a:pt x="21" y="99"/>
                    <a:pt x="25" y="94"/>
                    <a:pt x="24" y="93"/>
                  </a:cubicBezTo>
                  <a:cubicBezTo>
                    <a:pt x="23" y="91"/>
                    <a:pt x="19" y="43"/>
                    <a:pt x="21" y="38"/>
                  </a:cubicBezTo>
                  <a:cubicBezTo>
                    <a:pt x="21" y="38"/>
                    <a:pt x="23" y="50"/>
                    <a:pt x="24" y="50"/>
                  </a:cubicBezTo>
                  <a:cubicBezTo>
                    <a:pt x="24" y="50"/>
                    <a:pt x="25" y="62"/>
                    <a:pt x="26" y="63"/>
                  </a:cubicBezTo>
                  <a:cubicBezTo>
                    <a:pt x="26" y="63"/>
                    <a:pt x="30" y="84"/>
                    <a:pt x="26" y="87"/>
                  </a:cubicBezTo>
                  <a:cubicBezTo>
                    <a:pt x="26" y="87"/>
                    <a:pt x="25" y="95"/>
                    <a:pt x="28" y="96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8" y="92"/>
                    <a:pt x="38" y="91"/>
                  </a:cubicBezTo>
                  <a:cubicBezTo>
                    <a:pt x="39" y="89"/>
                    <a:pt x="39" y="87"/>
                    <a:pt x="38" y="85"/>
                  </a:cubicBezTo>
                  <a:cubicBezTo>
                    <a:pt x="38" y="84"/>
                    <a:pt x="37" y="61"/>
                    <a:pt x="39" y="60"/>
                  </a:cubicBezTo>
                  <a:cubicBezTo>
                    <a:pt x="41" y="58"/>
                    <a:pt x="42" y="55"/>
                    <a:pt x="39" y="52"/>
                  </a:cubicBezTo>
                  <a:cubicBezTo>
                    <a:pt x="39" y="52"/>
                    <a:pt x="42" y="24"/>
                    <a:pt x="41" y="20"/>
                  </a:cubicBezTo>
                  <a:cubicBezTo>
                    <a:pt x="40" y="17"/>
                    <a:pt x="40" y="2"/>
                    <a:pt x="40" y="2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1" name="Freeform 76"/>
            <p:cNvSpPr>
              <a:spLocks/>
            </p:cNvSpPr>
            <p:nvPr/>
          </p:nvSpPr>
          <p:spPr bwMode="auto">
            <a:xfrm>
              <a:off x="682625" y="1141413"/>
              <a:ext cx="271462" cy="223838"/>
            </a:xfrm>
            <a:custGeom>
              <a:avLst/>
              <a:gdLst>
                <a:gd name="T0" fmla="*/ 2147483647 w 18"/>
                <a:gd name="T1" fmla="*/ 2147483647 h 15"/>
                <a:gd name="T2" fmla="*/ 0 w 18"/>
                <a:gd name="T3" fmla="*/ 2147483647 h 15"/>
                <a:gd name="T4" fmla="*/ 0 w 18"/>
                <a:gd name="T5" fmla="*/ 2147483647 h 15"/>
                <a:gd name="T6" fmla="*/ 2147483647 w 18"/>
                <a:gd name="T7" fmla="*/ 2147483647 h 15"/>
                <a:gd name="T8" fmla="*/ 2147483647 w 18"/>
                <a:gd name="T9" fmla="*/ 2147483647 h 15"/>
                <a:gd name="T10" fmla="*/ 2147483647 w 18"/>
                <a:gd name="T11" fmla="*/ 2147483647 h 15"/>
                <a:gd name="T12" fmla="*/ 2147483647 w 18"/>
                <a:gd name="T13" fmla="*/ 0 h 15"/>
                <a:gd name="T14" fmla="*/ 2147483647 w 18"/>
                <a:gd name="T15" fmla="*/ 0 h 15"/>
                <a:gd name="T16" fmla="*/ 2147483647 w 18"/>
                <a:gd name="T17" fmla="*/ 2147483647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15">
                  <a:moveTo>
                    <a:pt x="2" y="2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11"/>
                    <a:pt x="0" y="15"/>
                  </a:cubicBezTo>
                  <a:cubicBezTo>
                    <a:pt x="1" y="13"/>
                    <a:pt x="3" y="12"/>
                    <a:pt x="4" y="11"/>
                  </a:cubicBezTo>
                  <a:cubicBezTo>
                    <a:pt x="7" y="8"/>
                    <a:pt x="4" y="8"/>
                    <a:pt x="7" y="7"/>
                  </a:cubicBezTo>
                  <a:cubicBezTo>
                    <a:pt x="10" y="7"/>
                    <a:pt x="15" y="11"/>
                    <a:pt x="18" y="1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2" name="Freeform 77"/>
            <p:cNvSpPr>
              <a:spLocks/>
            </p:cNvSpPr>
            <p:nvPr/>
          </p:nvSpPr>
          <p:spPr bwMode="auto">
            <a:xfrm>
              <a:off x="787400" y="1155700"/>
              <a:ext cx="530225" cy="1590675"/>
            </a:xfrm>
            <a:custGeom>
              <a:avLst/>
              <a:gdLst>
                <a:gd name="T0" fmla="*/ 2147483647 w 35"/>
                <a:gd name="T1" fmla="*/ 2147483647 h 106"/>
                <a:gd name="T2" fmla="*/ 2147483647 w 35"/>
                <a:gd name="T3" fmla="*/ 2147483647 h 106"/>
                <a:gd name="T4" fmla="*/ 2147483647 w 35"/>
                <a:gd name="T5" fmla="*/ 2147483647 h 106"/>
                <a:gd name="T6" fmla="*/ 2147483647 w 35"/>
                <a:gd name="T7" fmla="*/ 2147483647 h 106"/>
                <a:gd name="T8" fmla="*/ 2147483647 w 35"/>
                <a:gd name="T9" fmla="*/ 2147483647 h 106"/>
                <a:gd name="T10" fmla="*/ 2147483647 w 35"/>
                <a:gd name="T11" fmla="*/ 2147483647 h 106"/>
                <a:gd name="T12" fmla="*/ 2147483647 w 35"/>
                <a:gd name="T13" fmla="*/ 2147483647 h 106"/>
                <a:gd name="T14" fmla="*/ 2147483647 w 35"/>
                <a:gd name="T15" fmla="*/ 2147483647 h 106"/>
                <a:gd name="T16" fmla="*/ 2147483647 w 35"/>
                <a:gd name="T17" fmla="*/ 0 h 106"/>
                <a:gd name="T18" fmla="*/ 0 w 35"/>
                <a:gd name="T19" fmla="*/ 2147483647 h 106"/>
                <a:gd name="T20" fmla="*/ 2147483647 w 35"/>
                <a:gd name="T21" fmla="*/ 2147483647 h 106"/>
                <a:gd name="T22" fmla="*/ 0 w 35"/>
                <a:gd name="T23" fmla="*/ 2147483647 h 106"/>
                <a:gd name="T24" fmla="*/ 2147483647 w 35"/>
                <a:gd name="T25" fmla="*/ 2147483647 h 106"/>
                <a:gd name="T26" fmla="*/ 2147483647 w 35"/>
                <a:gd name="T27" fmla="*/ 2147483647 h 106"/>
                <a:gd name="T28" fmla="*/ 0 w 35"/>
                <a:gd name="T29" fmla="*/ 2147483647 h 106"/>
                <a:gd name="T30" fmla="*/ 2147483647 w 35"/>
                <a:gd name="T31" fmla="*/ 2147483647 h 106"/>
                <a:gd name="T32" fmla="*/ 0 w 35"/>
                <a:gd name="T33" fmla="*/ 2147483647 h 106"/>
                <a:gd name="T34" fmla="*/ 2147483647 w 35"/>
                <a:gd name="T35" fmla="*/ 2147483647 h 106"/>
                <a:gd name="T36" fmla="*/ 2147483647 w 35"/>
                <a:gd name="T37" fmla="*/ 2147483647 h 106"/>
                <a:gd name="T38" fmla="*/ 2147483647 w 35"/>
                <a:gd name="T39" fmla="*/ 2147483647 h 106"/>
                <a:gd name="T40" fmla="*/ 2147483647 w 35"/>
                <a:gd name="T41" fmla="*/ 2147483647 h 106"/>
                <a:gd name="T42" fmla="*/ 2147483647 w 35"/>
                <a:gd name="T43" fmla="*/ 2147483647 h 106"/>
                <a:gd name="T44" fmla="*/ 2147483647 w 35"/>
                <a:gd name="T45" fmla="*/ 2147483647 h 106"/>
                <a:gd name="T46" fmla="*/ 2147483647 w 35"/>
                <a:gd name="T47" fmla="*/ 2147483647 h 106"/>
                <a:gd name="T48" fmla="*/ 2147483647 w 35"/>
                <a:gd name="T49" fmla="*/ 2147483647 h 106"/>
                <a:gd name="T50" fmla="*/ 2147483647 w 35"/>
                <a:gd name="T51" fmla="*/ 2147483647 h 106"/>
                <a:gd name="T52" fmla="*/ 2147483647 w 35"/>
                <a:gd name="T53" fmla="*/ 2147483647 h 106"/>
                <a:gd name="T54" fmla="*/ 2147483647 w 35"/>
                <a:gd name="T55" fmla="*/ 2147483647 h 106"/>
                <a:gd name="T56" fmla="*/ 2147483647 w 35"/>
                <a:gd name="T57" fmla="*/ 2147483647 h 106"/>
                <a:gd name="T58" fmla="*/ 2147483647 w 35"/>
                <a:gd name="T59" fmla="*/ 2147483647 h 106"/>
                <a:gd name="T60" fmla="*/ 2147483647 w 35"/>
                <a:gd name="T61" fmla="*/ 2147483647 h 106"/>
                <a:gd name="T62" fmla="*/ 2147483647 w 35"/>
                <a:gd name="T63" fmla="*/ 2147483647 h 106"/>
                <a:gd name="T64" fmla="*/ 2147483647 w 35"/>
                <a:gd name="T65" fmla="*/ 2147483647 h 106"/>
                <a:gd name="T66" fmla="*/ 2147483647 w 35"/>
                <a:gd name="T67" fmla="*/ 2147483647 h 106"/>
                <a:gd name="T68" fmla="*/ 2147483647 w 35"/>
                <a:gd name="T69" fmla="*/ 2147483647 h 106"/>
                <a:gd name="T70" fmla="*/ 2147483647 w 35"/>
                <a:gd name="T71" fmla="*/ 2147483647 h 106"/>
                <a:gd name="T72" fmla="*/ 2147483647 w 35"/>
                <a:gd name="T73" fmla="*/ 2147483647 h 106"/>
                <a:gd name="T74" fmla="*/ 2147483647 w 35"/>
                <a:gd name="T75" fmla="*/ 2147483647 h 106"/>
                <a:gd name="T76" fmla="*/ 2147483647 w 35"/>
                <a:gd name="T77" fmla="*/ 2147483647 h 106"/>
                <a:gd name="T78" fmla="*/ 2147483647 w 35"/>
                <a:gd name="T79" fmla="*/ 2147483647 h 106"/>
                <a:gd name="T80" fmla="*/ 2147483647 w 35"/>
                <a:gd name="T81" fmla="*/ 2147483647 h 106"/>
                <a:gd name="T82" fmla="*/ 2147483647 w 35"/>
                <a:gd name="T83" fmla="*/ 2147483647 h 10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5" h="106">
                  <a:moveTo>
                    <a:pt x="27" y="84"/>
                  </a:moveTo>
                  <a:cubicBezTo>
                    <a:pt x="27" y="84"/>
                    <a:pt x="25" y="74"/>
                    <a:pt x="25" y="71"/>
                  </a:cubicBezTo>
                  <a:cubicBezTo>
                    <a:pt x="27" y="63"/>
                    <a:pt x="20" y="39"/>
                    <a:pt x="19" y="36"/>
                  </a:cubicBezTo>
                  <a:cubicBezTo>
                    <a:pt x="19" y="33"/>
                    <a:pt x="18" y="25"/>
                    <a:pt x="17" y="23"/>
                  </a:cubicBezTo>
                  <a:cubicBezTo>
                    <a:pt x="16" y="21"/>
                    <a:pt x="26" y="24"/>
                    <a:pt x="29" y="25"/>
                  </a:cubicBezTo>
                  <a:cubicBezTo>
                    <a:pt x="31" y="26"/>
                    <a:pt x="33" y="32"/>
                    <a:pt x="33" y="37"/>
                  </a:cubicBezTo>
                  <a:cubicBezTo>
                    <a:pt x="34" y="29"/>
                    <a:pt x="35" y="21"/>
                    <a:pt x="34" y="19"/>
                  </a:cubicBezTo>
                  <a:cubicBezTo>
                    <a:pt x="33" y="16"/>
                    <a:pt x="33" y="1"/>
                    <a:pt x="33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5"/>
                    <a:pt x="16" y="14"/>
                    <a:pt x="12" y="17"/>
                  </a:cubicBezTo>
                  <a:cubicBezTo>
                    <a:pt x="9" y="21"/>
                    <a:pt x="0" y="19"/>
                    <a:pt x="0" y="19"/>
                  </a:cubicBezTo>
                  <a:cubicBezTo>
                    <a:pt x="0" y="19"/>
                    <a:pt x="0" y="19"/>
                    <a:pt x="4" y="20"/>
                  </a:cubicBezTo>
                  <a:cubicBezTo>
                    <a:pt x="8" y="22"/>
                    <a:pt x="7" y="25"/>
                    <a:pt x="7" y="25"/>
                  </a:cubicBezTo>
                  <a:cubicBezTo>
                    <a:pt x="1" y="23"/>
                    <a:pt x="0" y="25"/>
                    <a:pt x="0" y="25"/>
                  </a:cubicBezTo>
                  <a:cubicBezTo>
                    <a:pt x="5" y="26"/>
                    <a:pt x="9" y="29"/>
                    <a:pt x="9" y="29"/>
                  </a:cubicBezTo>
                  <a:cubicBezTo>
                    <a:pt x="3" y="26"/>
                    <a:pt x="0" y="30"/>
                    <a:pt x="0" y="30"/>
                  </a:cubicBezTo>
                  <a:cubicBezTo>
                    <a:pt x="0" y="30"/>
                    <a:pt x="5" y="27"/>
                    <a:pt x="7" y="30"/>
                  </a:cubicBezTo>
                  <a:cubicBezTo>
                    <a:pt x="8" y="34"/>
                    <a:pt x="9" y="53"/>
                    <a:pt x="9" y="56"/>
                  </a:cubicBezTo>
                  <a:cubicBezTo>
                    <a:pt x="9" y="59"/>
                    <a:pt x="12" y="74"/>
                    <a:pt x="13" y="76"/>
                  </a:cubicBezTo>
                  <a:cubicBezTo>
                    <a:pt x="14" y="78"/>
                    <a:pt x="13" y="87"/>
                    <a:pt x="11" y="85"/>
                  </a:cubicBezTo>
                  <a:cubicBezTo>
                    <a:pt x="10" y="83"/>
                    <a:pt x="4" y="39"/>
                    <a:pt x="4" y="39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9" y="86"/>
                    <a:pt x="10" y="93"/>
                    <a:pt x="12" y="96"/>
                  </a:cubicBezTo>
                  <a:cubicBezTo>
                    <a:pt x="14" y="99"/>
                    <a:pt x="12" y="100"/>
                    <a:pt x="12" y="100"/>
                  </a:cubicBezTo>
                  <a:cubicBezTo>
                    <a:pt x="11" y="100"/>
                    <a:pt x="6" y="97"/>
                    <a:pt x="2" y="94"/>
                  </a:cubicBezTo>
                  <a:cubicBezTo>
                    <a:pt x="3" y="98"/>
                    <a:pt x="3" y="100"/>
                    <a:pt x="4" y="100"/>
                  </a:cubicBezTo>
                  <a:cubicBezTo>
                    <a:pt x="4" y="100"/>
                    <a:pt x="1" y="105"/>
                    <a:pt x="4" y="106"/>
                  </a:cubicBezTo>
                  <a:cubicBezTo>
                    <a:pt x="4" y="106"/>
                    <a:pt x="14" y="105"/>
                    <a:pt x="16" y="106"/>
                  </a:cubicBezTo>
                  <a:cubicBezTo>
                    <a:pt x="16" y="106"/>
                    <a:pt x="18" y="102"/>
                    <a:pt x="17" y="101"/>
                  </a:cubicBezTo>
                  <a:cubicBezTo>
                    <a:pt x="16" y="100"/>
                    <a:pt x="17" y="98"/>
                    <a:pt x="17" y="98"/>
                  </a:cubicBezTo>
                  <a:cubicBezTo>
                    <a:pt x="17" y="98"/>
                    <a:pt x="18" y="93"/>
                    <a:pt x="17" y="92"/>
                  </a:cubicBezTo>
                  <a:cubicBezTo>
                    <a:pt x="16" y="90"/>
                    <a:pt x="12" y="42"/>
                    <a:pt x="14" y="37"/>
                  </a:cubicBezTo>
                  <a:cubicBezTo>
                    <a:pt x="14" y="37"/>
                    <a:pt x="15" y="49"/>
                    <a:pt x="16" y="49"/>
                  </a:cubicBezTo>
                  <a:cubicBezTo>
                    <a:pt x="16" y="49"/>
                    <a:pt x="17" y="62"/>
                    <a:pt x="19" y="63"/>
                  </a:cubicBezTo>
                  <a:cubicBezTo>
                    <a:pt x="19" y="63"/>
                    <a:pt x="21" y="83"/>
                    <a:pt x="19" y="86"/>
                  </a:cubicBezTo>
                  <a:cubicBezTo>
                    <a:pt x="19" y="86"/>
                    <a:pt x="18" y="94"/>
                    <a:pt x="21" y="95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96"/>
                    <a:pt x="31" y="91"/>
                    <a:pt x="31" y="90"/>
                  </a:cubicBezTo>
                  <a:cubicBezTo>
                    <a:pt x="32" y="88"/>
                    <a:pt x="32" y="86"/>
                    <a:pt x="31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29" y="84"/>
                    <a:pt x="27" y="84"/>
                    <a:pt x="27" y="8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3" name="Freeform 78"/>
            <p:cNvSpPr>
              <a:spLocks/>
            </p:cNvSpPr>
            <p:nvPr/>
          </p:nvSpPr>
          <p:spPr bwMode="auto">
            <a:xfrm>
              <a:off x="893762" y="330200"/>
              <a:ext cx="136525" cy="165100"/>
            </a:xfrm>
            <a:custGeom>
              <a:avLst/>
              <a:gdLst>
                <a:gd name="T0" fmla="*/ 0 w 9"/>
                <a:gd name="T1" fmla="*/ 0 h 11"/>
                <a:gd name="T2" fmla="*/ 0 w 9"/>
                <a:gd name="T3" fmla="*/ 2147483647 h 11"/>
                <a:gd name="T4" fmla="*/ 2147483647 w 9"/>
                <a:gd name="T5" fmla="*/ 2147483647 h 11"/>
                <a:gd name="T6" fmla="*/ 2147483647 w 9"/>
                <a:gd name="T7" fmla="*/ 2147483647 h 11"/>
                <a:gd name="T8" fmla="*/ 2147483647 w 9"/>
                <a:gd name="T9" fmla="*/ 2147483647 h 11"/>
                <a:gd name="T10" fmla="*/ 2147483647 w 9"/>
                <a:gd name="T11" fmla="*/ 2147483647 h 11"/>
                <a:gd name="T12" fmla="*/ 2147483647 w 9"/>
                <a:gd name="T13" fmla="*/ 2147483647 h 11"/>
                <a:gd name="T14" fmla="*/ 2147483647 w 9"/>
                <a:gd name="T15" fmla="*/ 2147483647 h 11"/>
                <a:gd name="T16" fmla="*/ 2147483647 w 9"/>
                <a:gd name="T17" fmla="*/ 0 h 11"/>
                <a:gd name="T18" fmla="*/ 0 w 9"/>
                <a:gd name="T19" fmla="*/ 0 h 1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cubicBezTo>
                    <a:pt x="0" y="0"/>
                    <a:pt x="0" y="5"/>
                    <a:pt x="0" y="5"/>
                  </a:cubicBezTo>
                  <a:cubicBezTo>
                    <a:pt x="0" y="5"/>
                    <a:pt x="3" y="11"/>
                    <a:pt x="4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9"/>
                    <a:pt x="6" y="9"/>
                  </a:cubicBezTo>
                  <a:cubicBezTo>
                    <a:pt x="7" y="8"/>
                    <a:pt x="6" y="7"/>
                    <a:pt x="6" y="7"/>
                  </a:cubicBezTo>
                  <a:cubicBezTo>
                    <a:pt x="6" y="7"/>
                    <a:pt x="8" y="7"/>
                    <a:pt x="8" y="6"/>
                  </a:cubicBezTo>
                  <a:cubicBezTo>
                    <a:pt x="8" y="5"/>
                    <a:pt x="9" y="4"/>
                    <a:pt x="9" y="4"/>
                  </a:cubicBezTo>
                  <a:cubicBezTo>
                    <a:pt x="9" y="4"/>
                    <a:pt x="5" y="2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4" name="Freeform 79"/>
            <p:cNvSpPr>
              <a:spLocks/>
            </p:cNvSpPr>
            <p:nvPr/>
          </p:nvSpPr>
          <p:spPr bwMode="auto">
            <a:xfrm>
              <a:off x="682625" y="404813"/>
              <a:ext cx="635000" cy="901700"/>
            </a:xfrm>
            <a:custGeom>
              <a:avLst/>
              <a:gdLst>
                <a:gd name="T0" fmla="*/ 0 w 42"/>
                <a:gd name="T1" fmla="*/ 2147483647 h 60"/>
                <a:gd name="T2" fmla="*/ 2147483647 w 42"/>
                <a:gd name="T3" fmla="*/ 2147483647 h 60"/>
                <a:gd name="T4" fmla="*/ 2147483647 w 42"/>
                <a:gd name="T5" fmla="*/ 2147483647 h 60"/>
                <a:gd name="T6" fmla="*/ 2147483647 w 42"/>
                <a:gd name="T7" fmla="*/ 2147483647 h 60"/>
                <a:gd name="T8" fmla="*/ 2147483647 w 42"/>
                <a:gd name="T9" fmla="*/ 0 h 60"/>
                <a:gd name="T10" fmla="*/ 2147483647 w 42"/>
                <a:gd name="T11" fmla="*/ 2147483647 h 60"/>
                <a:gd name="T12" fmla="*/ 2147483647 w 42"/>
                <a:gd name="T13" fmla="*/ 2147483647 h 60"/>
                <a:gd name="T14" fmla="*/ 2147483647 w 42"/>
                <a:gd name="T15" fmla="*/ 0 h 60"/>
                <a:gd name="T16" fmla="*/ 2147483647 w 42"/>
                <a:gd name="T17" fmla="*/ 0 h 60"/>
                <a:gd name="T18" fmla="*/ 2147483647 w 42"/>
                <a:gd name="T19" fmla="*/ 2147483647 h 60"/>
                <a:gd name="T20" fmla="*/ 0 w 42"/>
                <a:gd name="T21" fmla="*/ 2147483647 h 6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2" h="60">
                  <a:moveTo>
                    <a:pt x="0" y="49"/>
                  </a:moveTo>
                  <a:cubicBezTo>
                    <a:pt x="0" y="49"/>
                    <a:pt x="13" y="60"/>
                    <a:pt x="21" y="59"/>
                  </a:cubicBezTo>
                  <a:cubicBezTo>
                    <a:pt x="28" y="59"/>
                    <a:pt x="41" y="53"/>
                    <a:pt x="41" y="49"/>
                  </a:cubicBezTo>
                  <a:cubicBezTo>
                    <a:pt x="42" y="45"/>
                    <a:pt x="35" y="12"/>
                    <a:pt x="35" y="12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20"/>
                    <a:pt x="5" y="20"/>
                    <a:pt x="5" y="20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5" name="Freeform 80"/>
            <p:cNvSpPr>
              <a:spLocks/>
            </p:cNvSpPr>
            <p:nvPr/>
          </p:nvSpPr>
          <p:spPr bwMode="auto">
            <a:xfrm>
              <a:off x="682625" y="420688"/>
              <a:ext cx="241300" cy="749300"/>
            </a:xfrm>
            <a:custGeom>
              <a:avLst/>
              <a:gdLst>
                <a:gd name="T0" fmla="*/ 2147483647 w 16"/>
                <a:gd name="T1" fmla="*/ 2147483647 h 50"/>
                <a:gd name="T2" fmla="*/ 2147483647 w 16"/>
                <a:gd name="T3" fmla="*/ 2147483647 h 50"/>
                <a:gd name="T4" fmla="*/ 2147483647 w 16"/>
                <a:gd name="T5" fmla="*/ 2147483647 h 50"/>
                <a:gd name="T6" fmla="*/ 2147483647 w 16"/>
                <a:gd name="T7" fmla="*/ 2147483647 h 50"/>
                <a:gd name="T8" fmla="*/ 2147483647 w 16"/>
                <a:gd name="T9" fmla="*/ 2147483647 h 50"/>
                <a:gd name="T10" fmla="*/ 2147483647 w 16"/>
                <a:gd name="T11" fmla="*/ 2147483647 h 50"/>
                <a:gd name="T12" fmla="*/ 2147483647 w 16"/>
                <a:gd name="T13" fmla="*/ 2147483647 h 50"/>
                <a:gd name="T14" fmla="*/ 2147483647 w 16"/>
                <a:gd name="T15" fmla="*/ 2147483647 h 50"/>
                <a:gd name="T16" fmla="*/ 2147483647 w 16"/>
                <a:gd name="T17" fmla="*/ 2147483647 h 50"/>
                <a:gd name="T18" fmla="*/ 2147483647 w 16"/>
                <a:gd name="T19" fmla="*/ 2147483647 h 50"/>
                <a:gd name="T20" fmla="*/ 2147483647 w 16"/>
                <a:gd name="T21" fmla="*/ 0 h 50"/>
                <a:gd name="T22" fmla="*/ 2147483647 w 16"/>
                <a:gd name="T23" fmla="*/ 2147483647 h 50"/>
                <a:gd name="T24" fmla="*/ 2147483647 w 16"/>
                <a:gd name="T25" fmla="*/ 2147483647 h 50"/>
                <a:gd name="T26" fmla="*/ 0 w 16"/>
                <a:gd name="T27" fmla="*/ 2147483647 h 50"/>
                <a:gd name="T28" fmla="*/ 2147483647 w 16"/>
                <a:gd name="T29" fmla="*/ 2147483647 h 50"/>
                <a:gd name="T30" fmla="*/ 2147483647 w 16"/>
                <a:gd name="T31" fmla="*/ 2147483647 h 5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6" h="50">
                  <a:moveTo>
                    <a:pt x="9" y="47"/>
                  </a:moveTo>
                  <a:cubicBezTo>
                    <a:pt x="9" y="47"/>
                    <a:pt x="5" y="46"/>
                    <a:pt x="7" y="40"/>
                  </a:cubicBezTo>
                  <a:cubicBezTo>
                    <a:pt x="7" y="40"/>
                    <a:pt x="7" y="45"/>
                    <a:pt x="11" y="46"/>
                  </a:cubicBezTo>
                  <a:cubicBezTo>
                    <a:pt x="11" y="46"/>
                    <a:pt x="6" y="42"/>
                    <a:pt x="7" y="30"/>
                  </a:cubicBezTo>
                  <a:cubicBezTo>
                    <a:pt x="7" y="30"/>
                    <a:pt x="8" y="41"/>
                    <a:pt x="13" y="43"/>
                  </a:cubicBezTo>
                  <a:cubicBezTo>
                    <a:pt x="13" y="43"/>
                    <a:pt x="7" y="36"/>
                    <a:pt x="11" y="32"/>
                  </a:cubicBezTo>
                  <a:cubicBezTo>
                    <a:pt x="11" y="32"/>
                    <a:pt x="11" y="35"/>
                    <a:pt x="14" y="33"/>
                  </a:cubicBezTo>
                  <a:cubicBezTo>
                    <a:pt x="14" y="33"/>
                    <a:pt x="9" y="32"/>
                    <a:pt x="11" y="24"/>
                  </a:cubicBezTo>
                  <a:cubicBezTo>
                    <a:pt x="12" y="16"/>
                    <a:pt x="12" y="3"/>
                    <a:pt x="12" y="3"/>
                  </a:cubicBezTo>
                  <a:cubicBezTo>
                    <a:pt x="12" y="3"/>
                    <a:pt x="14" y="6"/>
                    <a:pt x="16" y="6"/>
                  </a:cubicBezTo>
                  <a:cubicBezTo>
                    <a:pt x="16" y="6"/>
                    <a:pt x="12" y="5"/>
                    <a:pt x="12" y="0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6"/>
                    <a:pt x="5" y="19"/>
                    <a:pt x="4" y="2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1" y="49"/>
                    <a:pt x="3" y="50"/>
                  </a:cubicBezTo>
                  <a:cubicBezTo>
                    <a:pt x="4" y="49"/>
                    <a:pt x="6" y="46"/>
                    <a:pt x="9" y="47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6" name="Freeform 81"/>
            <p:cNvSpPr>
              <a:spLocks/>
            </p:cNvSpPr>
            <p:nvPr/>
          </p:nvSpPr>
          <p:spPr bwMode="auto">
            <a:xfrm>
              <a:off x="1030287" y="434975"/>
              <a:ext cx="76200" cy="74613"/>
            </a:xfrm>
            <a:custGeom>
              <a:avLst/>
              <a:gdLst>
                <a:gd name="T0" fmla="*/ 2147483647 w 5"/>
                <a:gd name="T1" fmla="*/ 0 h 5"/>
                <a:gd name="T2" fmla="*/ 0 w 5"/>
                <a:gd name="T3" fmla="*/ 2147483647 h 5"/>
                <a:gd name="T4" fmla="*/ 2147483647 w 5"/>
                <a:gd name="T5" fmla="*/ 0 h 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3" y="2"/>
                    <a:pt x="2" y="4"/>
                    <a:pt x="0" y="5"/>
                  </a:cubicBezTo>
                  <a:cubicBezTo>
                    <a:pt x="0" y="5"/>
                    <a:pt x="2" y="4"/>
                    <a:pt x="5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7" name="Freeform 82"/>
            <p:cNvSpPr>
              <a:spLocks/>
            </p:cNvSpPr>
            <p:nvPr/>
          </p:nvSpPr>
          <p:spPr bwMode="auto">
            <a:xfrm>
              <a:off x="1076325" y="465138"/>
              <a:ext cx="241300" cy="750888"/>
            </a:xfrm>
            <a:custGeom>
              <a:avLst/>
              <a:gdLst>
                <a:gd name="T0" fmla="*/ 2147483647 w 16"/>
                <a:gd name="T1" fmla="*/ 2147483647 h 50"/>
                <a:gd name="T2" fmla="*/ 2147483647 w 16"/>
                <a:gd name="T3" fmla="*/ 2147483647 h 50"/>
                <a:gd name="T4" fmla="*/ 2147483647 w 16"/>
                <a:gd name="T5" fmla="*/ 0 h 50"/>
                <a:gd name="T6" fmla="*/ 0 w 16"/>
                <a:gd name="T7" fmla="*/ 2147483647 h 50"/>
                <a:gd name="T8" fmla="*/ 2147483647 w 16"/>
                <a:gd name="T9" fmla="*/ 2147483647 h 50"/>
                <a:gd name="T10" fmla="*/ 2147483647 w 16"/>
                <a:gd name="T11" fmla="*/ 2147483647 h 50"/>
                <a:gd name="T12" fmla="*/ 2147483647 w 16"/>
                <a:gd name="T13" fmla="*/ 2147483647 h 50"/>
                <a:gd name="T14" fmla="*/ 2147483647 w 16"/>
                <a:gd name="T15" fmla="*/ 2147483647 h 50"/>
                <a:gd name="T16" fmla="*/ 2147483647 w 16"/>
                <a:gd name="T17" fmla="*/ 2147483647 h 50"/>
                <a:gd name="T18" fmla="*/ 2147483647 w 16"/>
                <a:gd name="T19" fmla="*/ 2147483647 h 50"/>
                <a:gd name="T20" fmla="*/ 2147483647 w 16"/>
                <a:gd name="T21" fmla="*/ 2147483647 h 50"/>
                <a:gd name="T22" fmla="*/ 2147483647 w 16"/>
                <a:gd name="T23" fmla="*/ 2147483647 h 5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" h="50">
                  <a:moveTo>
                    <a:pt x="15" y="45"/>
                  </a:moveTo>
                  <a:cubicBezTo>
                    <a:pt x="16" y="41"/>
                    <a:pt x="9" y="8"/>
                    <a:pt x="9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4"/>
                    <a:pt x="3" y="8"/>
                    <a:pt x="0" y="10"/>
                  </a:cubicBezTo>
                  <a:cubicBezTo>
                    <a:pt x="1" y="9"/>
                    <a:pt x="3" y="8"/>
                    <a:pt x="4" y="6"/>
                  </a:cubicBezTo>
                  <a:cubicBezTo>
                    <a:pt x="4" y="6"/>
                    <a:pt x="7" y="20"/>
                    <a:pt x="4" y="28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11" y="34"/>
                    <a:pt x="6" y="36"/>
                  </a:cubicBezTo>
                  <a:cubicBezTo>
                    <a:pt x="6" y="36"/>
                    <a:pt x="7" y="46"/>
                    <a:pt x="6" y="49"/>
                  </a:cubicBezTo>
                  <a:cubicBezTo>
                    <a:pt x="6" y="49"/>
                    <a:pt x="8" y="43"/>
                    <a:pt x="9" y="45"/>
                  </a:cubicBezTo>
                  <a:cubicBezTo>
                    <a:pt x="10" y="46"/>
                    <a:pt x="11" y="48"/>
                    <a:pt x="10" y="50"/>
                  </a:cubicBezTo>
                  <a:cubicBezTo>
                    <a:pt x="13" y="48"/>
                    <a:pt x="15" y="47"/>
                    <a:pt x="15" y="45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8" name="Freeform 83"/>
            <p:cNvSpPr>
              <a:spLocks/>
            </p:cNvSpPr>
            <p:nvPr/>
          </p:nvSpPr>
          <p:spPr bwMode="auto">
            <a:xfrm>
              <a:off x="1681162" y="495300"/>
              <a:ext cx="106362" cy="150813"/>
            </a:xfrm>
            <a:custGeom>
              <a:avLst/>
              <a:gdLst>
                <a:gd name="T0" fmla="*/ 0 w 7"/>
                <a:gd name="T1" fmla="*/ 2147483647 h 10"/>
                <a:gd name="T2" fmla="*/ 2147483647 w 7"/>
                <a:gd name="T3" fmla="*/ 2147483647 h 10"/>
                <a:gd name="T4" fmla="*/ 2147483647 w 7"/>
                <a:gd name="T5" fmla="*/ 2147483647 h 10"/>
                <a:gd name="T6" fmla="*/ 2147483647 w 7"/>
                <a:gd name="T7" fmla="*/ 2147483647 h 10"/>
                <a:gd name="T8" fmla="*/ 2147483647 w 7"/>
                <a:gd name="T9" fmla="*/ 2147483647 h 10"/>
                <a:gd name="T10" fmla="*/ 2147483647 w 7"/>
                <a:gd name="T11" fmla="*/ 2147483647 h 10"/>
                <a:gd name="T12" fmla="*/ 2147483647 w 7"/>
                <a:gd name="T13" fmla="*/ 2147483647 h 10"/>
                <a:gd name="T14" fmla="*/ 2147483647 w 7"/>
                <a:gd name="T15" fmla="*/ 2147483647 h 10"/>
                <a:gd name="T16" fmla="*/ 2147483647 w 7"/>
                <a:gd name="T17" fmla="*/ 2147483647 h 10"/>
                <a:gd name="T18" fmla="*/ 0 w 7"/>
                <a:gd name="T19" fmla="*/ 2147483647 h 1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" h="10">
                  <a:moveTo>
                    <a:pt x="0" y="1"/>
                  </a:moveTo>
                  <a:cubicBezTo>
                    <a:pt x="1" y="2"/>
                    <a:pt x="1" y="3"/>
                    <a:pt x="1" y="3"/>
                  </a:cubicBezTo>
                  <a:cubicBezTo>
                    <a:pt x="2" y="5"/>
                    <a:pt x="7" y="10"/>
                    <a:pt x="7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7" y="7"/>
                  </a:cubicBezTo>
                  <a:cubicBezTo>
                    <a:pt x="7" y="6"/>
                    <a:pt x="6" y="4"/>
                    <a:pt x="5" y="4"/>
                  </a:cubicBezTo>
                  <a:cubicBezTo>
                    <a:pt x="5" y="4"/>
                    <a:pt x="5" y="2"/>
                    <a:pt x="4" y="2"/>
                  </a:cubicBezTo>
                  <a:cubicBezTo>
                    <a:pt x="4" y="2"/>
                    <a:pt x="4" y="0"/>
                    <a:pt x="3" y="1"/>
                  </a:cubicBezTo>
                  <a:cubicBezTo>
                    <a:pt x="2" y="2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9" name="Freeform 84"/>
            <p:cNvSpPr>
              <a:spLocks/>
            </p:cNvSpPr>
            <p:nvPr/>
          </p:nvSpPr>
          <p:spPr bwMode="auto">
            <a:xfrm>
              <a:off x="833437" y="44450"/>
              <a:ext cx="303212" cy="376238"/>
            </a:xfrm>
            <a:custGeom>
              <a:avLst/>
              <a:gdLst>
                <a:gd name="T0" fmla="*/ 2147483647 w 20"/>
                <a:gd name="T1" fmla="*/ 2147483647 h 25"/>
                <a:gd name="T2" fmla="*/ 2147483647 w 20"/>
                <a:gd name="T3" fmla="*/ 2147483647 h 25"/>
                <a:gd name="T4" fmla="*/ 2147483647 w 20"/>
                <a:gd name="T5" fmla="*/ 2147483647 h 25"/>
                <a:gd name="T6" fmla="*/ 2147483647 w 20"/>
                <a:gd name="T7" fmla="*/ 2147483647 h 25"/>
                <a:gd name="T8" fmla="*/ 2147483647 w 20"/>
                <a:gd name="T9" fmla="*/ 2147483647 h 25"/>
                <a:gd name="T10" fmla="*/ 2147483647 w 20"/>
                <a:gd name="T11" fmla="*/ 2147483647 h 25"/>
                <a:gd name="T12" fmla="*/ 2147483647 w 20"/>
                <a:gd name="T13" fmla="*/ 2147483647 h 25"/>
                <a:gd name="T14" fmla="*/ 2147483647 w 20"/>
                <a:gd name="T15" fmla="*/ 2147483647 h 25"/>
                <a:gd name="T16" fmla="*/ 2147483647 w 20"/>
                <a:gd name="T17" fmla="*/ 2147483647 h 25"/>
                <a:gd name="T18" fmla="*/ 2147483647 w 20"/>
                <a:gd name="T19" fmla="*/ 2147483647 h 25"/>
                <a:gd name="T20" fmla="*/ 0 w 20"/>
                <a:gd name="T21" fmla="*/ 2147483647 h 25"/>
                <a:gd name="T22" fmla="*/ 2147483647 w 20"/>
                <a:gd name="T23" fmla="*/ 2147483647 h 25"/>
                <a:gd name="T24" fmla="*/ 2147483647 w 20"/>
                <a:gd name="T25" fmla="*/ 2147483647 h 25"/>
                <a:gd name="T26" fmla="*/ 2147483647 w 20"/>
                <a:gd name="T27" fmla="*/ 2147483647 h 25"/>
                <a:gd name="T28" fmla="*/ 2147483647 w 20"/>
                <a:gd name="T29" fmla="*/ 2147483647 h 2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0" h="25">
                  <a:moveTo>
                    <a:pt x="10" y="25"/>
                  </a:moveTo>
                  <a:cubicBezTo>
                    <a:pt x="11" y="24"/>
                    <a:pt x="13" y="24"/>
                    <a:pt x="13" y="24"/>
                  </a:cubicBezTo>
                  <a:cubicBezTo>
                    <a:pt x="13" y="23"/>
                    <a:pt x="16" y="21"/>
                    <a:pt x="16" y="20"/>
                  </a:cubicBezTo>
                  <a:cubicBezTo>
                    <a:pt x="17" y="20"/>
                    <a:pt x="17" y="16"/>
                    <a:pt x="17" y="16"/>
                  </a:cubicBezTo>
                  <a:cubicBezTo>
                    <a:pt x="17" y="16"/>
                    <a:pt x="18" y="16"/>
                    <a:pt x="19" y="15"/>
                  </a:cubicBezTo>
                  <a:cubicBezTo>
                    <a:pt x="19" y="15"/>
                    <a:pt x="20" y="11"/>
                    <a:pt x="19" y="10"/>
                  </a:cubicBezTo>
                  <a:cubicBezTo>
                    <a:pt x="18" y="9"/>
                    <a:pt x="18" y="3"/>
                    <a:pt x="16" y="2"/>
                  </a:cubicBezTo>
                  <a:cubicBezTo>
                    <a:pt x="14" y="1"/>
                    <a:pt x="8" y="0"/>
                    <a:pt x="7" y="1"/>
                  </a:cubicBezTo>
                  <a:cubicBezTo>
                    <a:pt x="5" y="2"/>
                    <a:pt x="2" y="7"/>
                    <a:pt x="2" y="8"/>
                  </a:cubicBezTo>
                  <a:cubicBezTo>
                    <a:pt x="2" y="9"/>
                    <a:pt x="2" y="11"/>
                    <a:pt x="2" y="11"/>
                  </a:cubicBezTo>
                  <a:cubicBezTo>
                    <a:pt x="2" y="11"/>
                    <a:pt x="0" y="11"/>
                    <a:pt x="0" y="11"/>
                  </a:cubicBezTo>
                  <a:cubicBezTo>
                    <a:pt x="0" y="11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3" y="16"/>
                    <a:pt x="3" y="19"/>
                    <a:pt x="4" y="20"/>
                  </a:cubicBezTo>
                  <a:cubicBezTo>
                    <a:pt x="5" y="21"/>
                    <a:pt x="7" y="25"/>
                    <a:pt x="10" y="25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0" name="Freeform 85"/>
            <p:cNvSpPr>
              <a:spLocks/>
            </p:cNvSpPr>
            <p:nvPr/>
          </p:nvSpPr>
          <p:spPr bwMode="auto">
            <a:xfrm>
              <a:off x="1666875" y="404813"/>
              <a:ext cx="196850" cy="211138"/>
            </a:xfrm>
            <a:custGeom>
              <a:avLst/>
              <a:gdLst>
                <a:gd name="T0" fmla="*/ 0 w 13"/>
                <a:gd name="T1" fmla="*/ 2147483647 h 14"/>
                <a:gd name="T2" fmla="*/ 0 w 13"/>
                <a:gd name="T3" fmla="*/ 2147483647 h 14"/>
                <a:gd name="T4" fmla="*/ 0 w 13"/>
                <a:gd name="T5" fmla="*/ 2147483647 h 14"/>
                <a:gd name="T6" fmla="*/ 0 w 13"/>
                <a:gd name="T7" fmla="*/ 2147483647 h 14"/>
                <a:gd name="T8" fmla="*/ 0 w 13"/>
                <a:gd name="T9" fmla="*/ 2147483647 h 14"/>
                <a:gd name="T10" fmla="*/ 2147483647 w 13"/>
                <a:gd name="T11" fmla="*/ 2147483647 h 14"/>
                <a:gd name="T12" fmla="*/ 2147483647 w 13"/>
                <a:gd name="T13" fmla="*/ 2147483647 h 14"/>
                <a:gd name="T14" fmla="*/ 2147483647 w 13"/>
                <a:gd name="T15" fmla="*/ 2147483647 h 14"/>
                <a:gd name="T16" fmla="*/ 2147483647 w 13"/>
                <a:gd name="T17" fmla="*/ 2147483647 h 14"/>
                <a:gd name="T18" fmla="*/ 2147483647 w 13"/>
                <a:gd name="T19" fmla="*/ 2147483647 h 14"/>
                <a:gd name="T20" fmla="*/ 2147483647 w 13"/>
                <a:gd name="T21" fmla="*/ 2147483647 h 14"/>
                <a:gd name="T22" fmla="*/ 2147483647 w 13"/>
                <a:gd name="T23" fmla="*/ 2147483647 h 14"/>
                <a:gd name="T24" fmla="*/ 2147483647 w 13"/>
                <a:gd name="T25" fmla="*/ 2147483647 h 14"/>
                <a:gd name="T26" fmla="*/ 2147483647 w 13"/>
                <a:gd name="T27" fmla="*/ 2147483647 h 14"/>
                <a:gd name="T28" fmla="*/ 2147483647 w 13"/>
                <a:gd name="T29" fmla="*/ 2147483647 h 14"/>
                <a:gd name="T30" fmla="*/ 2147483647 w 13"/>
                <a:gd name="T31" fmla="*/ 2147483647 h 14"/>
                <a:gd name="T32" fmla="*/ 2147483647 w 13"/>
                <a:gd name="T33" fmla="*/ 2147483647 h 14"/>
                <a:gd name="T34" fmla="*/ 2147483647 w 13"/>
                <a:gd name="T35" fmla="*/ 2147483647 h 14"/>
                <a:gd name="T36" fmla="*/ 2147483647 w 13"/>
                <a:gd name="T37" fmla="*/ 2147483647 h 14"/>
                <a:gd name="T38" fmla="*/ 2147483647 w 13"/>
                <a:gd name="T39" fmla="*/ 2147483647 h 14"/>
                <a:gd name="T40" fmla="*/ 2147483647 w 13"/>
                <a:gd name="T41" fmla="*/ 2147483647 h 14"/>
                <a:gd name="T42" fmla="*/ 2147483647 w 13"/>
                <a:gd name="T43" fmla="*/ 2147483647 h 14"/>
                <a:gd name="T44" fmla="*/ 2147483647 w 13"/>
                <a:gd name="T45" fmla="*/ 2147483647 h 14"/>
                <a:gd name="T46" fmla="*/ 2147483647 w 13"/>
                <a:gd name="T47" fmla="*/ 2147483647 h 14"/>
                <a:gd name="T48" fmla="*/ 2147483647 w 13"/>
                <a:gd name="T49" fmla="*/ 2147483647 h 14"/>
                <a:gd name="T50" fmla="*/ 2147483647 w 13"/>
                <a:gd name="T51" fmla="*/ 2147483647 h 14"/>
                <a:gd name="T52" fmla="*/ 2147483647 w 13"/>
                <a:gd name="T53" fmla="*/ 2147483647 h 14"/>
                <a:gd name="T54" fmla="*/ 2147483647 w 13"/>
                <a:gd name="T55" fmla="*/ 2147483647 h 14"/>
                <a:gd name="T56" fmla="*/ 2147483647 w 13"/>
                <a:gd name="T57" fmla="*/ 2147483647 h 14"/>
                <a:gd name="T58" fmla="*/ 2147483647 w 13"/>
                <a:gd name="T59" fmla="*/ 2147483647 h 14"/>
                <a:gd name="T60" fmla="*/ 2147483647 w 13"/>
                <a:gd name="T61" fmla="*/ 2147483647 h 14"/>
                <a:gd name="T62" fmla="*/ 2147483647 w 13"/>
                <a:gd name="T63" fmla="*/ 2147483647 h 14"/>
                <a:gd name="T64" fmla="*/ 2147483647 w 13"/>
                <a:gd name="T65" fmla="*/ 2147483647 h 14"/>
                <a:gd name="T66" fmla="*/ 2147483647 w 13"/>
                <a:gd name="T67" fmla="*/ 2147483647 h 14"/>
                <a:gd name="T68" fmla="*/ 2147483647 w 13"/>
                <a:gd name="T69" fmla="*/ 2147483647 h 14"/>
                <a:gd name="T70" fmla="*/ 2147483647 w 13"/>
                <a:gd name="T71" fmla="*/ 2147483647 h 14"/>
                <a:gd name="T72" fmla="*/ 2147483647 w 13"/>
                <a:gd name="T73" fmla="*/ 2147483647 h 14"/>
                <a:gd name="T74" fmla="*/ 2147483647 w 13"/>
                <a:gd name="T75" fmla="*/ 2147483647 h 14"/>
                <a:gd name="T76" fmla="*/ 2147483647 w 13"/>
                <a:gd name="T77" fmla="*/ 2147483647 h 14"/>
                <a:gd name="T78" fmla="*/ 2147483647 w 13"/>
                <a:gd name="T79" fmla="*/ 2147483647 h 14"/>
                <a:gd name="T80" fmla="*/ 2147483647 w 13"/>
                <a:gd name="T81" fmla="*/ 2147483647 h 14"/>
                <a:gd name="T82" fmla="*/ 2147483647 w 13"/>
                <a:gd name="T83" fmla="*/ 2147483647 h 14"/>
                <a:gd name="T84" fmla="*/ 2147483647 w 13"/>
                <a:gd name="T85" fmla="*/ 2147483647 h 14"/>
                <a:gd name="T86" fmla="*/ 2147483647 w 13"/>
                <a:gd name="T87" fmla="*/ 2147483647 h 14"/>
                <a:gd name="T88" fmla="*/ 2147483647 w 13"/>
                <a:gd name="T89" fmla="*/ 2147483647 h 14"/>
                <a:gd name="T90" fmla="*/ 2147483647 w 13"/>
                <a:gd name="T91" fmla="*/ 2147483647 h 14"/>
                <a:gd name="T92" fmla="*/ 2147483647 w 13"/>
                <a:gd name="T93" fmla="*/ 2147483647 h 14"/>
                <a:gd name="T94" fmla="*/ 2147483647 w 13"/>
                <a:gd name="T95" fmla="*/ 2147483647 h 14"/>
                <a:gd name="T96" fmla="*/ 2147483647 w 13"/>
                <a:gd name="T97" fmla="*/ 2147483647 h 14"/>
                <a:gd name="T98" fmla="*/ 2147483647 w 13"/>
                <a:gd name="T99" fmla="*/ 2147483647 h 14"/>
                <a:gd name="T100" fmla="*/ 2147483647 w 13"/>
                <a:gd name="T101" fmla="*/ 2147483647 h 14"/>
                <a:gd name="T102" fmla="*/ 2147483647 w 13"/>
                <a:gd name="T103" fmla="*/ 2147483647 h 14"/>
                <a:gd name="T104" fmla="*/ 2147483647 w 13"/>
                <a:gd name="T105" fmla="*/ 2147483647 h 14"/>
                <a:gd name="T106" fmla="*/ 2147483647 w 13"/>
                <a:gd name="T107" fmla="*/ 2147483647 h 14"/>
                <a:gd name="T108" fmla="*/ 2147483647 w 13"/>
                <a:gd name="T109" fmla="*/ 2147483647 h 14"/>
                <a:gd name="T110" fmla="*/ 2147483647 w 13"/>
                <a:gd name="T111" fmla="*/ 2147483647 h 14"/>
                <a:gd name="T112" fmla="*/ 2147483647 w 13"/>
                <a:gd name="T113" fmla="*/ 2147483647 h 14"/>
                <a:gd name="T114" fmla="*/ 2147483647 w 13"/>
                <a:gd name="T115" fmla="*/ 2147483647 h 14"/>
                <a:gd name="T116" fmla="*/ 2147483647 w 13"/>
                <a:gd name="T117" fmla="*/ 2147483647 h 14"/>
                <a:gd name="T118" fmla="*/ 0 w 13"/>
                <a:gd name="T119" fmla="*/ 2147483647 h 14"/>
                <a:gd name="T120" fmla="*/ 0 w 13"/>
                <a:gd name="T121" fmla="*/ 2147483647 h 14"/>
                <a:gd name="T122" fmla="*/ 0 w 13"/>
                <a:gd name="T123" fmla="*/ 2147483647 h 1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3" h="1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3" y="8"/>
                    <a:pt x="4" y="7"/>
                  </a:cubicBezTo>
                  <a:cubicBezTo>
                    <a:pt x="5" y="6"/>
                    <a:pt x="5" y="8"/>
                    <a:pt x="5" y="8"/>
                  </a:cubicBezTo>
                  <a:cubicBezTo>
                    <a:pt x="6" y="8"/>
                    <a:pt x="6" y="10"/>
                    <a:pt x="6" y="10"/>
                  </a:cubicBezTo>
                  <a:cubicBezTo>
                    <a:pt x="7" y="10"/>
                    <a:pt x="8" y="12"/>
                    <a:pt x="8" y="13"/>
                  </a:cubicBezTo>
                  <a:cubicBezTo>
                    <a:pt x="8" y="13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3"/>
                    <a:pt x="9" y="13"/>
                    <a:pt x="10" y="13"/>
                  </a:cubicBezTo>
                  <a:cubicBezTo>
                    <a:pt x="10" y="13"/>
                    <a:pt x="10" y="13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2" y="5"/>
                    <a:pt x="12" y="5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4"/>
                    <a:pt x="11" y="3"/>
                    <a:pt x="11" y="3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0" y="2"/>
                    <a:pt x="9" y="2"/>
                    <a:pt x="9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0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1" name="Freeform 86"/>
            <p:cNvSpPr>
              <a:spLocks/>
            </p:cNvSpPr>
            <p:nvPr/>
          </p:nvSpPr>
          <p:spPr bwMode="auto">
            <a:xfrm>
              <a:off x="1666875" y="420688"/>
              <a:ext cx="196850" cy="195263"/>
            </a:xfrm>
            <a:custGeom>
              <a:avLst/>
              <a:gdLst>
                <a:gd name="T0" fmla="*/ 0 w 13"/>
                <a:gd name="T1" fmla="*/ 2147483647 h 13"/>
                <a:gd name="T2" fmla="*/ 0 w 13"/>
                <a:gd name="T3" fmla="*/ 2147483647 h 13"/>
                <a:gd name="T4" fmla="*/ 0 w 13"/>
                <a:gd name="T5" fmla="*/ 2147483647 h 13"/>
                <a:gd name="T6" fmla="*/ 0 w 13"/>
                <a:gd name="T7" fmla="*/ 2147483647 h 13"/>
                <a:gd name="T8" fmla="*/ 0 w 13"/>
                <a:gd name="T9" fmla="*/ 2147483647 h 13"/>
                <a:gd name="T10" fmla="*/ 2147483647 w 13"/>
                <a:gd name="T11" fmla="*/ 2147483647 h 13"/>
                <a:gd name="T12" fmla="*/ 2147483647 w 13"/>
                <a:gd name="T13" fmla="*/ 2147483647 h 13"/>
                <a:gd name="T14" fmla="*/ 2147483647 w 13"/>
                <a:gd name="T15" fmla="*/ 2147483647 h 13"/>
                <a:gd name="T16" fmla="*/ 2147483647 w 13"/>
                <a:gd name="T17" fmla="*/ 2147483647 h 13"/>
                <a:gd name="T18" fmla="*/ 2147483647 w 13"/>
                <a:gd name="T19" fmla="*/ 2147483647 h 13"/>
                <a:gd name="T20" fmla="*/ 2147483647 w 13"/>
                <a:gd name="T21" fmla="*/ 2147483647 h 13"/>
                <a:gd name="T22" fmla="*/ 2147483647 w 13"/>
                <a:gd name="T23" fmla="*/ 2147483647 h 13"/>
                <a:gd name="T24" fmla="*/ 2147483647 w 13"/>
                <a:gd name="T25" fmla="*/ 2147483647 h 13"/>
                <a:gd name="T26" fmla="*/ 2147483647 w 13"/>
                <a:gd name="T27" fmla="*/ 2147483647 h 13"/>
                <a:gd name="T28" fmla="*/ 2147483647 w 13"/>
                <a:gd name="T29" fmla="*/ 2147483647 h 13"/>
                <a:gd name="T30" fmla="*/ 2147483647 w 13"/>
                <a:gd name="T31" fmla="*/ 2147483647 h 13"/>
                <a:gd name="T32" fmla="*/ 2147483647 w 13"/>
                <a:gd name="T33" fmla="*/ 2147483647 h 13"/>
                <a:gd name="T34" fmla="*/ 2147483647 w 13"/>
                <a:gd name="T35" fmla="*/ 2147483647 h 13"/>
                <a:gd name="T36" fmla="*/ 2147483647 w 13"/>
                <a:gd name="T37" fmla="*/ 2147483647 h 13"/>
                <a:gd name="T38" fmla="*/ 2147483647 w 13"/>
                <a:gd name="T39" fmla="*/ 2147483647 h 13"/>
                <a:gd name="T40" fmla="*/ 2147483647 w 13"/>
                <a:gd name="T41" fmla="*/ 2147483647 h 13"/>
                <a:gd name="T42" fmla="*/ 2147483647 w 13"/>
                <a:gd name="T43" fmla="*/ 2147483647 h 13"/>
                <a:gd name="T44" fmla="*/ 2147483647 w 13"/>
                <a:gd name="T45" fmla="*/ 2147483647 h 13"/>
                <a:gd name="T46" fmla="*/ 2147483647 w 13"/>
                <a:gd name="T47" fmla="*/ 2147483647 h 13"/>
                <a:gd name="T48" fmla="*/ 2147483647 w 13"/>
                <a:gd name="T49" fmla="*/ 2147483647 h 13"/>
                <a:gd name="T50" fmla="*/ 2147483647 w 13"/>
                <a:gd name="T51" fmla="*/ 2147483647 h 13"/>
                <a:gd name="T52" fmla="*/ 2147483647 w 13"/>
                <a:gd name="T53" fmla="*/ 2147483647 h 13"/>
                <a:gd name="T54" fmla="*/ 2147483647 w 13"/>
                <a:gd name="T55" fmla="*/ 2147483647 h 13"/>
                <a:gd name="T56" fmla="*/ 2147483647 w 13"/>
                <a:gd name="T57" fmla="*/ 2147483647 h 13"/>
                <a:gd name="T58" fmla="*/ 2147483647 w 13"/>
                <a:gd name="T59" fmla="*/ 2147483647 h 13"/>
                <a:gd name="T60" fmla="*/ 2147483647 w 13"/>
                <a:gd name="T61" fmla="*/ 2147483647 h 13"/>
                <a:gd name="T62" fmla="*/ 2147483647 w 13"/>
                <a:gd name="T63" fmla="*/ 2147483647 h 13"/>
                <a:gd name="T64" fmla="*/ 2147483647 w 13"/>
                <a:gd name="T65" fmla="*/ 2147483647 h 13"/>
                <a:gd name="T66" fmla="*/ 2147483647 w 13"/>
                <a:gd name="T67" fmla="*/ 2147483647 h 13"/>
                <a:gd name="T68" fmla="*/ 2147483647 w 13"/>
                <a:gd name="T69" fmla="*/ 2147483647 h 13"/>
                <a:gd name="T70" fmla="*/ 2147483647 w 13"/>
                <a:gd name="T71" fmla="*/ 2147483647 h 13"/>
                <a:gd name="T72" fmla="*/ 2147483647 w 13"/>
                <a:gd name="T73" fmla="*/ 2147483647 h 13"/>
                <a:gd name="T74" fmla="*/ 2147483647 w 13"/>
                <a:gd name="T75" fmla="*/ 2147483647 h 13"/>
                <a:gd name="T76" fmla="*/ 2147483647 w 13"/>
                <a:gd name="T77" fmla="*/ 2147483647 h 13"/>
                <a:gd name="T78" fmla="*/ 2147483647 w 13"/>
                <a:gd name="T79" fmla="*/ 2147483647 h 13"/>
                <a:gd name="T80" fmla="*/ 2147483647 w 13"/>
                <a:gd name="T81" fmla="*/ 2147483647 h 13"/>
                <a:gd name="T82" fmla="*/ 2147483647 w 13"/>
                <a:gd name="T83" fmla="*/ 2147483647 h 13"/>
                <a:gd name="T84" fmla="*/ 2147483647 w 13"/>
                <a:gd name="T85" fmla="*/ 2147483647 h 13"/>
                <a:gd name="T86" fmla="*/ 2147483647 w 13"/>
                <a:gd name="T87" fmla="*/ 2147483647 h 13"/>
                <a:gd name="T88" fmla="*/ 2147483647 w 13"/>
                <a:gd name="T89" fmla="*/ 2147483647 h 13"/>
                <a:gd name="T90" fmla="*/ 2147483647 w 13"/>
                <a:gd name="T91" fmla="*/ 0 h 13"/>
                <a:gd name="T92" fmla="*/ 2147483647 w 13"/>
                <a:gd name="T93" fmla="*/ 0 h 13"/>
                <a:gd name="T94" fmla="*/ 2147483647 w 13"/>
                <a:gd name="T95" fmla="*/ 0 h 13"/>
                <a:gd name="T96" fmla="*/ 2147483647 w 13"/>
                <a:gd name="T97" fmla="*/ 0 h 13"/>
                <a:gd name="T98" fmla="*/ 2147483647 w 13"/>
                <a:gd name="T99" fmla="*/ 0 h 13"/>
                <a:gd name="T100" fmla="*/ 2147483647 w 13"/>
                <a:gd name="T101" fmla="*/ 0 h 13"/>
                <a:gd name="T102" fmla="*/ 2147483647 w 13"/>
                <a:gd name="T103" fmla="*/ 2147483647 h 13"/>
                <a:gd name="T104" fmla="*/ 2147483647 w 13"/>
                <a:gd name="T105" fmla="*/ 2147483647 h 13"/>
                <a:gd name="T106" fmla="*/ 2147483647 w 13"/>
                <a:gd name="T107" fmla="*/ 2147483647 h 13"/>
                <a:gd name="T108" fmla="*/ 2147483647 w 13"/>
                <a:gd name="T109" fmla="*/ 2147483647 h 13"/>
                <a:gd name="T110" fmla="*/ 2147483647 w 13"/>
                <a:gd name="T111" fmla="*/ 2147483647 h 13"/>
                <a:gd name="T112" fmla="*/ 2147483647 w 13"/>
                <a:gd name="T113" fmla="*/ 2147483647 h 13"/>
                <a:gd name="T114" fmla="*/ 2147483647 w 13"/>
                <a:gd name="T115" fmla="*/ 2147483647 h 13"/>
                <a:gd name="T116" fmla="*/ 2147483647 w 13"/>
                <a:gd name="T117" fmla="*/ 2147483647 h 13"/>
                <a:gd name="T118" fmla="*/ 2147483647 w 13"/>
                <a:gd name="T119" fmla="*/ 2147483647 h 13"/>
                <a:gd name="T120" fmla="*/ 0 w 13"/>
                <a:gd name="T121" fmla="*/ 2147483647 h 13"/>
                <a:gd name="T122" fmla="*/ 0 w 13"/>
                <a:gd name="T123" fmla="*/ 2147483647 h 13"/>
                <a:gd name="T124" fmla="*/ 0 w 13"/>
                <a:gd name="T125" fmla="*/ 2147483647 h 1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3" h="1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3" y="7"/>
                    <a:pt x="4" y="6"/>
                  </a:cubicBezTo>
                  <a:cubicBezTo>
                    <a:pt x="5" y="5"/>
                    <a:pt x="5" y="7"/>
                    <a:pt x="5" y="7"/>
                  </a:cubicBezTo>
                  <a:cubicBezTo>
                    <a:pt x="6" y="7"/>
                    <a:pt x="6" y="9"/>
                    <a:pt x="6" y="9"/>
                  </a:cubicBezTo>
                  <a:cubicBezTo>
                    <a:pt x="7" y="9"/>
                    <a:pt x="8" y="11"/>
                    <a:pt x="8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0" y="12"/>
                    <a:pt x="10" y="12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8"/>
                    <a:pt x="12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6"/>
                    <a:pt x="10" y="6"/>
                    <a:pt x="10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9" y="5"/>
                    <a:pt x="8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8" y="3"/>
                    <a:pt x="7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3"/>
                    <a:pt x="2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2" name="Freeform 87"/>
            <p:cNvSpPr>
              <a:spLocks/>
            </p:cNvSpPr>
            <p:nvPr/>
          </p:nvSpPr>
          <p:spPr bwMode="auto">
            <a:xfrm>
              <a:off x="833437" y="60325"/>
              <a:ext cx="303212" cy="360363"/>
            </a:xfrm>
            <a:custGeom>
              <a:avLst/>
              <a:gdLst>
                <a:gd name="T0" fmla="*/ 2147483647 w 20"/>
                <a:gd name="T1" fmla="*/ 2147483647 h 24"/>
                <a:gd name="T2" fmla="*/ 2147483647 w 20"/>
                <a:gd name="T3" fmla="*/ 0 h 24"/>
                <a:gd name="T4" fmla="*/ 2147483647 w 20"/>
                <a:gd name="T5" fmla="*/ 2147483647 h 24"/>
                <a:gd name="T6" fmla="*/ 2147483647 w 20"/>
                <a:gd name="T7" fmla="*/ 2147483647 h 24"/>
                <a:gd name="T8" fmla="*/ 2147483647 w 20"/>
                <a:gd name="T9" fmla="*/ 2147483647 h 24"/>
                <a:gd name="T10" fmla="*/ 2147483647 w 20"/>
                <a:gd name="T11" fmla="*/ 2147483647 h 24"/>
                <a:gd name="T12" fmla="*/ 2147483647 w 20"/>
                <a:gd name="T13" fmla="*/ 2147483647 h 24"/>
                <a:gd name="T14" fmla="*/ 2147483647 w 20"/>
                <a:gd name="T15" fmla="*/ 2147483647 h 24"/>
                <a:gd name="T16" fmla="*/ 2147483647 w 20"/>
                <a:gd name="T17" fmla="*/ 2147483647 h 24"/>
                <a:gd name="T18" fmla="*/ 2147483647 w 20"/>
                <a:gd name="T19" fmla="*/ 2147483647 h 24"/>
                <a:gd name="T20" fmla="*/ 2147483647 w 20"/>
                <a:gd name="T21" fmla="*/ 2147483647 h 24"/>
                <a:gd name="T22" fmla="*/ 2147483647 w 20"/>
                <a:gd name="T23" fmla="*/ 2147483647 h 24"/>
                <a:gd name="T24" fmla="*/ 2147483647 w 20"/>
                <a:gd name="T25" fmla="*/ 2147483647 h 24"/>
                <a:gd name="T26" fmla="*/ 2147483647 w 20"/>
                <a:gd name="T27" fmla="*/ 2147483647 h 24"/>
                <a:gd name="T28" fmla="*/ 2147483647 w 20"/>
                <a:gd name="T29" fmla="*/ 2147483647 h 24"/>
                <a:gd name="T30" fmla="*/ 2147483647 w 20"/>
                <a:gd name="T31" fmla="*/ 2147483647 h 24"/>
                <a:gd name="T32" fmla="*/ 2147483647 w 20"/>
                <a:gd name="T33" fmla="*/ 2147483647 h 24"/>
                <a:gd name="T34" fmla="*/ 2147483647 w 20"/>
                <a:gd name="T35" fmla="*/ 2147483647 h 24"/>
                <a:gd name="T36" fmla="*/ 2147483647 w 20"/>
                <a:gd name="T37" fmla="*/ 2147483647 h 24"/>
                <a:gd name="T38" fmla="*/ 2147483647 w 20"/>
                <a:gd name="T39" fmla="*/ 0 h 24"/>
                <a:gd name="T40" fmla="*/ 2147483647 w 20"/>
                <a:gd name="T41" fmla="*/ 0 h 24"/>
                <a:gd name="T42" fmla="*/ 2147483647 w 20"/>
                <a:gd name="T43" fmla="*/ 2147483647 h 24"/>
                <a:gd name="T44" fmla="*/ 2147483647 w 20"/>
                <a:gd name="T45" fmla="*/ 2147483647 h 24"/>
                <a:gd name="T46" fmla="*/ 0 w 20"/>
                <a:gd name="T47" fmla="*/ 2147483647 h 24"/>
                <a:gd name="T48" fmla="*/ 2147483647 w 20"/>
                <a:gd name="T49" fmla="*/ 2147483647 h 24"/>
                <a:gd name="T50" fmla="*/ 2147483647 w 20"/>
                <a:gd name="T51" fmla="*/ 2147483647 h 24"/>
                <a:gd name="T52" fmla="*/ 2147483647 w 20"/>
                <a:gd name="T53" fmla="*/ 2147483647 h 24"/>
                <a:gd name="T54" fmla="*/ 2147483647 w 20"/>
                <a:gd name="T55" fmla="*/ 2147483647 h 24"/>
                <a:gd name="T56" fmla="*/ 2147483647 w 20"/>
                <a:gd name="T57" fmla="*/ 2147483647 h 24"/>
                <a:gd name="T58" fmla="*/ 2147483647 w 20"/>
                <a:gd name="T59" fmla="*/ 2147483647 h 24"/>
                <a:gd name="T60" fmla="*/ 2147483647 w 20"/>
                <a:gd name="T61" fmla="*/ 2147483647 h 24"/>
                <a:gd name="T62" fmla="*/ 2147483647 w 20"/>
                <a:gd name="T63" fmla="*/ 2147483647 h 24"/>
                <a:gd name="T64" fmla="*/ 2147483647 w 20"/>
                <a:gd name="T65" fmla="*/ 2147483647 h 24"/>
                <a:gd name="T66" fmla="*/ 2147483647 w 20"/>
                <a:gd name="T67" fmla="*/ 2147483647 h 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0" h="24">
                  <a:moveTo>
                    <a:pt x="16" y="1"/>
                  </a:moveTo>
                  <a:cubicBezTo>
                    <a:pt x="15" y="1"/>
                    <a:pt x="14" y="1"/>
                    <a:pt x="13" y="0"/>
                  </a:cubicBezTo>
                  <a:cubicBezTo>
                    <a:pt x="13" y="1"/>
                    <a:pt x="14" y="4"/>
                    <a:pt x="15" y="5"/>
                  </a:cubicBezTo>
                  <a:cubicBezTo>
                    <a:pt x="16" y="6"/>
                    <a:pt x="16" y="9"/>
                    <a:pt x="16" y="9"/>
                  </a:cubicBezTo>
                  <a:cubicBezTo>
                    <a:pt x="16" y="9"/>
                    <a:pt x="17" y="10"/>
                    <a:pt x="17" y="11"/>
                  </a:cubicBezTo>
                  <a:cubicBezTo>
                    <a:pt x="17" y="11"/>
                    <a:pt x="17" y="13"/>
                    <a:pt x="16" y="14"/>
                  </a:cubicBezTo>
                  <a:cubicBezTo>
                    <a:pt x="15" y="16"/>
                    <a:pt x="16" y="16"/>
                    <a:pt x="16" y="16"/>
                  </a:cubicBezTo>
                  <a:cubicBezTo>
                    <a:pt x="16" y="16"/>
                    <a:pt x="16" y="18"/>
                    <a:pt x="16" y="19"/>
                  </a:cubicBezTo>
                  <a:cubicBezTo>
                    <a:pt x="15" y="19"/>
                    <a:pt x="13" y="21"/>
                    <a:pt x="13" y="22"/>
                  </a:cubicBezTo>
                  <a:cubicBezTo>
                    <a:pt x="13" y="22"/>
                    <a:pt x="11" y="23"/>
                    <a:pt x="9" y="23"/>
                  </a:cubicBezTo>
                  <a:cubicBezTo>
                    <a:pt x="8" y="22"/>
                    <a:pt x="8" y="22"/>
                    <a:pt x="8" y="21"/>
                  </a:cubicBezTo>
                  <a:cubicBezTo>
                    <a:pt x="8" y="20"/>
                    <a:pt x="6" y="20"/>
                    <a:pt x="5" y="18"/>
                  </a:cubicBezTo>
                  <a:cubicBezTo>
                    <a:pt x="5" y="17"/>
                    <a:pt x="6" y="16"/>
                    <a:pt x="5" y="15"/>
                  </a:cubicBezTo>
                  <a:cubicBezTo>
                    <a:pt x="5" y="14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2"/>
                    <a:pt x="4" y="11"/>
                    <a:pt x="4" y="10"/>
                  </a:cubicBezTo>
                  <a:cubicBezTo>
                    <a:pt x="4" y="9"/>
                    <a:pt x="7" y="8"/>
                    <a:pt x="6" y="8"/>
                  </a:cubicBezTo>
                  <a:cubicBezTo>
                    <a:pt x="6" y="8"/>
                    <a:pt x="8" y="7"/>
                    <a:pt x="7" y="6"/>
                  </a:cubicBezTo>
                  <a:cubicBezTo>
                    <a:pt x="7" y="5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1"/>
                    <a:pt x="2" y="6"/>
                    <a:pt x="2" y="7"/>
                  </a:cubicBezTo>
                  <a:cubicBezTo>
                    <a:pt x="2" y="8"/>
                    <a:pt x="2" y="10"/>
                    <a:pt x="2" y="10"/>
                  </a:cubicBezTo>
                  <a:cubicBezTo>
                    <a:pt x="2" y="10"/>
                    <a:pt x="0" y="10"/>
                    <a:pt x="0" y="10"/>
                  </a:cubicBezTo>
                  <a:cubicBezTo>
                    <a:pt x="0" y="10"/>
                    <a:pt x="1" y="14"/>
                    <a:pt x="1" y="15"/>
                  </a:cubicBezTo>
                  <a:cubicBezTo>
                    <a:pt x="2" y="15"/>
                    <a:pt x="2" y="15"/>
                    <a:pt x="3" y="15"/>
                  </a:cubicBezTo>
                  <a:cubicBezTo>
                    <a:pt x="3" y="15"/>
                    <a:pt x="3" y="18"/>
                    <a:pt x="4" y="19"/>
                  </a:cubicBezTo>
                  <a:cubicBezTo>
                    <a:pt x="5" y="20"/>
                    <a:pt x="7" y="24"/>
                    <a:pt x="10" y="24"/>
                  </a:cubicBezTo>
                  <a:cubicBezTo>
                    <a:pt x="11" y="23"/>
                    <a:pt x="13" y="23"/>
                    <a:pt x="13" y="23"/>
                  </a:cubicBezTo>
                  <a:cubicBezTo>
                    <a:pt x="13" y="22"/>
                    <a:pt x="16" y="20"/>
                    <a:pt x="16" y="19"/>
                  </a:cubicBezTo>
                  <a:cubicBezTo>
                    <a:pt x="17" y="19"/>
                    <a:pt x="17" y="15"/>
                    <a:pt x="17" y="15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19" y="14"/>
                    <a:pt x="20" y="10"/>
                    <a:pt x="19" y="9"/>
                  </a:cubicBezTo>
                  <a:cubicBezTo>
                    <a:pt x="18" y="8"/>
                    <a:pt x="18" y="2"/>
                    <a:pt x="16" y="1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3" name="Freeform 88"/>
            <p:cNvSpPr>
              <a:spLocks/>
            </p:cNvSpPr>
            <p:nvPr/>
          </p:nvSpPr>
          <p:spPr bwMode="auto">
            <a:xfrm>
              <a:off x="61912" y="420688"/>
              <a:ext cx="104775" cy="149225"/>
            </a:xfrm>
            <a:custGeom>
              <a:avLst/>
              <a:gdLst>
                <a:gd name="T0" fmla="*/ 2147483647 w 7"/>
                <a:gd name="T1" fmla="*/ 2147483647 h 10"/>
                <a:gd name="T2" fmla="*/ 2147483647 w 7"/>
                <a:gd name="T3" fmla="*/ 2147483647 h 10"/>
                <a:gd name="T4" fmla="*/ 2147483647 w 7"/>
                <a:gd name="T5" fmla="*/ 2147483647 h 10"/>
                <a:gd name="T6" fmla="*/ 0 w 7"/>
                <a:gd name="T7" fmla="*/ 2147483647 h 10"/>
                <a:gd name="T8" fmla="*/ 0 w 7"/>
                <a:gd name="T9" fmla="*/ 2147483647 h 10"/>
                <a:gd name="T10" fmla="*/ 2147483647 w 7"/>
                <a:gd name="T11" fmla="*/ 2147483647 h 10"/>
                <a:gd name="T12" fmla="*/ 2147483647 w 7"/>
                <a:gd name="T13" fmla="*/ 2147483647 h 10"/>
                <a:gd name="T14" fmla="*/ 2147483647 w 7"/>
                <a:gd name="T15" fmla="*/ 2147483647 h 10"/>
                <a:gd name="T16" fmla="*/ 2147483647 w 7"/>
                <a:gd name="T17" fmla="*/ 2147483647 h 10"/>
                <a:gd name="T18" fmla="*/ 2147483647 w 7"/>
                <a:gd name="T19" fmla="*/ 2147483647 h 1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" h="10">
                  <a:moveTo>
                    <a:pt x="7" y="1"/>
                  </a:moveTo>
                  <a:cubicBezTo>
                    <a:pt x="7" y="2"/>
                    <a:pt x="7" y="3"/>
                    <a:pt x="7" y="3"/>
                  </a:cubicBezTo>
                  <a:cubicBezTo>
                    <a:pt x="6" y="6"/>
                    <a:pt x="1" y="10"/>
                    <a:pt x="1" y="10"/>
                  </a:cubicBezTo>
                  <a:cubicBezTo>
                    <a:pt x="1" y="10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2" y="5"/>
                    <a:pt x="2" y="5"/>
                  </a:cubicBezTo>
                  <a:cubicBezTo>
                    <a:pt x="3" y="5"/>
                    <a:pt x="3" y="3"/>
                    <a:pt x="3" y="2"/>
                  </a:cubicBezTo>
                  <a:cubicBezTo>
                    <a:pt x="4" y="2"/>
                    <a:pt x="4" y="0"/>
                    <a:pt x="5" y="1"/>
                  </a:cubicBezTo>
                  <a:cubicBezTo>
                    <a:pt x="6" y="2"/>
                    <a:pt x="7" y="2"/>
                    <a:pt x="7" y="1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4" name="Freeform 89"/>
            <p:cNvSpPr>
              <a:spLocks/>
            </p:cNvSpPr>
            <p:nvPr/>
          </p:nvSpPr>
          <p:spPr bwMode="auto">
            <a:xfrm>
              <a:off x="0" y="346075"/>
              <a:ext cx="182562" cy="209550"/>
            </a:xfrm>
            <a:custGeom>
              <a:avLst/>
              <a:gdLst>
                <a:gd name="T0" fmla="*/ 2147483647 w 12"/>
                <a:gd name="T1" fmla="*/ 2147483647 h 14"/>
                <a:gd name="T2" fmla="*/ 2147483647 w 12"/>
                <a:gd name="T3" fmla="*/ 2147483647 h 14"/>
                <a:gd name="T4" fmla="*/ 2147483647 w 12"/>
                <a:gd name="T5" fmla="*/ 2147483647 h 14"/>
                <a:gd name="T6" fmla="*/ 2147483647 w 12"/>
                <a:gd name="T7" fmla="*/ 2147483647 h 14"/>
                <a:gd name="T8" fmla="*/ 2147483647 w 12"/>
                <a:gd name="T9" fmla="*/ 2147483647 h 14"/>
                <a:gd name="T10" fmla="*/ 2147483647 w 12"/>
                <a:gd name="T11" fmla="*/ 2147483647 h 14"/>
                <a:gd name="T12" fmla="*/ 2147483647 w 12"/>
                <a:gd name="T13" fmla="*/ 2147483647 h 14"/>
                <a:gd name="T14" fmla="*/ 2147483647 w 12"/>
                <a:gd name="T15" fmla="*/ 2147483647 h 14"/>
                <a:gd name="T16" fmla="*/ 2147483647 w 12"/>
                <a:gd name="T17" fmla="*/ 2147483647 h 14"/>
                <a:gd name="T18" fmla="*/ 2147483647 w 12"/>
                <a:gd name="T19" fmla="*/ 2147483647 h 14"/>
                <a:gd name="T20" fmla="*/ 2147483647 w 12"/>
                <a:gd name="T21" fmla="*/ 2147483647 h 14"/>
                <a:gd name="T22" fmla="*/ 2147483647 w 12"/>
                <a:gd name="T23" fmla="*/ 2147483647 h 14"/>
                <a:gd name="T24" fmla="*/ 2147483647 w 12"/>
                <a:gd name="T25" fmla="*/ 2147483647 h 14"/>
                <a:gd name="T26" fmla="*/ 2147483647 w 12"/>
                <a:gd name="T27" fmla="*/ 2147483647 h 14"/>
                <a:gd name="T28" fmla="*/ 2147483647 w 12"/>
                <a:gd name="T29" fmla="*/ 2147483647 h 14"/>
                <a:gd name="T30" fmla="*/ 2147483647 w 12"/>
                <a:gd name="T31" fmla="*/ 2147483647 h 14"/>
                <a:gd name="T32" fmla="*/ 2147483647 w 12"/>
                <a:gd name="T33" fmla="*/ 2147483647 h 14"/>
                <a:gd name="T34" fmla="*/ 2147483647 w 12"/>
                <a:gd name="T35" fmla="*/ 2147483647 h 14"/>
                <a:gd name="T36" fmla="*/ 2147483647 w 12"/>
                <a:gd name="T37" fmla="*/ 2147483647 h 14"/>
                <a:gd name="T38" fmla="*/ 2147483647 w 12"/>
                <a:gd name="T39" fmla="*/ 2147483647 h 14"/>
                <a:gd name="T40" fmla="*/ 2147483647 w 12"/>
                <a:gd name="T41" fmla="*/ 2147483647 h 14"/>
                <a:gd name="T42" fmla="*/ 2147483647 w 12"/>
                <a:gd name="T43" fmla="*/ 2147483647 h 14"/>
                <a:gd name="T44" fmla="*/ 2147483647 w 12"/>
                <a:gd name="T45" fmla="*/ 2147483647 h 14"/>
                <a:gd name="T46" fmla="*/ 2147483647 w 12"/>
                <a:gd name="T47" fmla="*/ 2147483647 h 14"/>
                <a:gd name="T48" fmla="*/ 2147483647 w 12"/>
                <a:gd name="T49" fmla="*/ 2147483647 h 14"/>
                <a:gd name="T50" fmla="*/ 2147483647 w 12"/>
                <a:gd name="T51" fmla="*/ 2147483647 h 14"/>
                <a:gd name="T52" fmla="*/ 2147483647 w 12"/>
                <a:gd name="T53" fmla="*/ 2147483647 h 14"/>
                <a:gd name="T54" fmla="*/ 2147483647 w 12"/>
                <a:gd name="T55" fmla="*/ 2147483647 h 14"/>
                <a:gd name="T56" fmla="*/ 2147483647 w 12"/>
                <a:gd name="T57" fmla="*/ 2147483647 h 14"/>
                <a:gd name="T58" fmla="*/ 2147483647 w 12"/>
                <a:gd name="T59" fmla="*/ 2147483647 h 14"/>
                <a:gd name="T60" fmla="*/ 2147483647 w 12"/>
                <a:gd name="T61" fmla="*/ 2147483647 h 14"/>
                <a:gd name="T62" fmla="*/ 2147483647 w 12"/>
                <a:gd name="T63" fmla="*/ 2147483647 h 14"/>
                <a:gd name="T64" fmla="*/ 0 w 12"/>
                <a:gd name="T65" fmla="*/ 2147483647 h 14"/>
                <a:gd name="T66" fmla="*/ 0 w 12"/>
                <a:gd name="T67" fmla="*/ 2147483647 h 14"/>
                <a:gd name="T68" fmla="*/ 0 w 12"/>
                <a:gd name="T69" fmla="*/ 2147483647 h 14"/>
                <a:gd name="T70" fmla="*/ 0 w 12"/>
                <a:gd name="T71" fmla="*/ 2147483647 h 14"/>
                <a:gd name="T72" fmla="*/ 0 w 12"/>
                <a:gd name="T73" fmla="*/ 2147483647 h 14"/>
                <a:gd name="T74" fmla="*/ 0 w 12"/>
                <a:gd name="T75" fmla="*/ 2147483647 h 14"/>
                <a:gd name="T76" fmla="*/ 2147483647 w 12"/>
                <a:gd name="T77" fmla="*/ 2147483647 h 14"/>
                <a:gd name="T78" fmla="*/ 2147483647 w 12"/>
                <a:gd name="T79" fmla="*/ 2147483647 h 14"/>
                <a:gd name="T80" fmla="*/ 2147483647 w 12"/>
                <a:gd name="T81" fmla="*/ 2147483647 h 14"/>
                <a:gd name="T82" fmla="*/ 2147483647 w 12"/>
                <a:gd name="T83" fmla="*/ 2147483647 h 14"/>
                <a:gd name="T84" fmla="*/ 2147483647 w 12"/>
                <a:gd name="T85" fmla="*/ 2147483647 h 14"/>
                <a:gd name="T86" fmla="*/ 2147483647 w 12"/>
                <a:gd name="T87" fmla="*/ 0 h 14"/>
                <a:gd name="T88" fmla="*/ 2147483647 w 12"/>
                <a:gd name="T89" fmla="*/ 0 h 14"/>
                <a:gd name="T90" fmla="*/ 2147483647 w 12"/>
                <a:gd name="T91" fmla="*/ 0 h 14"/>
                <a:gd name="T92" fmla="*/ 2147483647 w 12"/>
                <a:gd name="T93" fmla="*/ 0 h 14"/>
                <a:gd name="T94" fmla="*/ 2147483647 w 12"/>
                <a:gd name="T95" fmla="*/ 2147483647 h 14"/>
                <a:gd name="T96" fmla="*/ 2147483647 w 12"/>
                <a:gd name="T97" fmla="*/ 2147483647 h 14"/>
                <a:gd name="T98" fmla="*/ 2147483647 w 12"/>
                <a:gd name="T99" fmla="*/ 2147483647 h 14"/>
                <a:gd name="T100" fmla="*/ 2147483647 w 12"/>
                <a:gd name="T101" fmla="*/ 2147483647 h 14"/>
                <a:gd name="T102" fmla="*/ 2147483647 w 12"/>
                <a:gd name="T103" fmla="*/ 2147483647 h 14"/>
                <a:gd name="T104" fmla="*/ 2147483647 w 12"/>
                <a:gd name="T105" fmla="*/ 2147483647 h 14"/>
                <a:gd name="T106" fmla="*/ 2147483647 w 12"/>
                <a:gd name="T107" fmla="*/ 2147483647 h 14"/>
                <a:gd name="T108" fmla="*/ 2147483647 w 12"/>
                <a:gd name="T109" fmla="*/ 2147483647 h 14"/>
                <a:gd name="T110" fmla="*/ 2147483647 w 12"/>
                <a:gd name="T111" fmla="*/ 2147483647 h 14"/>
                <a:gd name="T112" fmla="*/ 2147483647 w 12"/>
                <a:gd name="T113" fmla="*/ 2147483647 h 14"/>
                <a:gd name="T114" fmla="*/ 2147483647 w 12"/>
                <a:gd name="T115" fmla="*/ 2147483647 h 14"/>
                <a:gd name="T116" fmla="*/ 2147483647 w 12"/>
                <a:gd name="T117" fmla="*/ 2147483647 h 14"/>
                <a:gd name="T118" fmla="*/ 2147483647 w 12"/>
                <a:gd name="T119" fmla="*/ 2147483647 h 14"/>
                <a:gd name="T120" fmla="*/ 2147483647 w 12"/>
                <a:gd name="T121" fmla="*/ 2147483647 h 14"/>
                <a:gd name="T122" fmla="*/ 2147483647 w 12"/>
                <a:gd name="T123" fmla="*/ 2147483647 h 1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2" h="14">
                  <a:moveTo>
                    <a:pt x="12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2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0" y="7"/>
                    <a:pt x="9" y="6"/>
                  </a:cubicBezTo>
                  <a:cubicBezTo>
                    <a:pt x="8" y="5"/>
                    <a:pt x="8" y="7"/>
                    <a:pt x="7" y="7"/>
                  </a:cubicBezTo>
                  <a:cubicBezTo>
                    <a:pt x="7" y="8"/>
                    <a:pt x="7" y="10"/>
                    <a:pt x="6" y="10"/>
                  </a:cubicBezTo>
                  <a:cubicBezTo>
                    <a:pt x="6" y="10"/>
                    <a:pt x="5" y="12"/>
                    <a:pt x="5" y="12"/>
                  </a:cubicBezTo>
                  <a:cubicBezTo>
                    <a:pt x="5" y="13"/>
                    <a:pt x="5" y="13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2" y="12"/>
                  </a:cubicBezTo>
                  <a:cubicBezTo>
                    <a:pt x="2" y="12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7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1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5" name="Freeform 90"/>
            <p:cNvSpPr>
              <a:spLocks/>
            </p:cNvSpPr>
            <p:nvPr/>
          </p:nvSpPr>
          <p:spPr bwMode="auto">
            <a:xfrm>
              <a:off x="0" y="346075"/>
              <a:ext cx="182562" cy="209550"/>
            </a:xfrm>
            <a:custGeom>
              <a:avLst/>
              <a:gdLst>
                <a:gd name="T0" fmla="*/ 2147483647 w 12"/>
                <a:gd name="T1" fmla="*/ 2147483647 h 14"/>
                <a:gd name="T2" fmla="*/ 2147483647 w 12"/>
                <a:gd name="T3" fmla="*/ 2147483647 h 14"/>
                <a:gd name="T4" fmla="*/ 2147483647 w 12"/>
                <a:gd name="T5" fmla="*/ 2147483647 h 14"/>
                <a:gd name="T6" fmla="*/ 2147483647 w 12"/>
                <a:gd name="T7" fmla="*/ 2147483647 h 14"/>
                <a:gd name="T8" fmla="*/ 2147483647 w 12"/>
                <a:gd name="T9" fmla="*/ 2147483647 h 14"/>
                <a:gd name="T10" fmla="*/ 2147483647 w 12"/>
                <a:gd name="T11" fmla="*/ 2147483647 h 14"/>
                <a:gd name="T12" fmla="*/ 2147483647 w 12"/>
                <a:gd name="T13" fmla="*/ 2147483647 h 14"/>
                <a:gd name="T14" fmla="*/ 2147483647 w 12"/>
                <a:gd name="T15" fmla="*/ 2147483647 h 14"/>
                <a:gd name="T16" fmla="*/ 2147483647 w 12"/>
                <a:gd name="T17" fmla="*/ 2147483647 h 14"/>
                <a:gd name="T18" fmla="*/ 2147483647 w 12"/>
                <a:gd name="T19" fmla="*/ 2147483647 h 14"/>
                <a:gd name="T20" fmla="*/ 2147483647 w 12"/>
                <a:gd name="T21" fmla="*/ 2147483647 h 14"/>
                <a:gd name="T22" fmla="*/ 2147483647 w 12"/>
                <a:gd name="T23" fmla="*/ 2147483647 h 14"/>
                <a:gd name="T24" fmla="*/ 2147483647 w 12"/>
                <a:gd name="T25" fmla="*/ 2147483647 h 14"/>
                <a:gd name="T26" fmla="*/ 2147483647 w 12"/>
                <a:gd name="T27" fmla="*/ 2147483647 h 14"/>
                <a:gd name="T28" fmla="*/ 2147483647 w 12"/>
                <a:gd name="T29" fmla="*/ 2147483647 h 14"/>
                <a:gd name="T30" fmla="*/ 2147483647 w 12"/>
                <a:gd name="T31" fmla="*/ 2147483647 h 14"/>
                <a:gd name="T32" fmla="*/ 2147483647 w 12"/>
                <a:gd name="T33" fmla="*/ 2147483647 h 14"/>
                <a:gd name="T34" fmla="*/ 2147483647 w 12"/>
                <a:gd name="T35" fmla="*/ 2147483647 h 14"/>
                <a:gd name="T36" fmla="*/ 2147483647 w 12"/>
                <a:gd name="T37" fmla="*/ 2147483647 h 14"/>
                <a:gd name="T38" fmla="*/ 2147483647 w 12"/>
                <a:gd name="T39" fmla="*/ 2147483647 h 14"/>
                <a:gd name="T40" fmla="*/ 2147483647 w 12"/>
                <a:gd name="T41" fmla="*/ 2147483647 h 14"/>
                <a:gd name="T42" fmla="*/ 2147483647 w 12"/>
                <a:gd name="T43" fmla="*/ 2147483647 h 14"/>
                <a:gd name="T44" fmla="*/ 2147483647 w 12"/>
                <a:gd name="T45" fmla="*/ 2147483647 h 14"/>
                <a:gd name="T46" fmla="*/ 2147483647 w 12"/>
                <a:gd name="T47" fmla="*/ 2147483647 h 14"/>
                <a:gd name="T48" fmla="*/ 2147483647 w 12"/>
                <a:gd name="T49" fmla="*/ 2147483647 h 14"/>
                <a:gd name="T50" fmla="*/ 2147483647 w 12"/>
                <a:gd name="T51" fmla="*/ 2147483647 h 14"/>
                <a:gd name="T52" fmla="*/ 2147483647 w 12"/>
                <a:gd name="T53" fmla="*/ 2147483647 h 14"/>
                <a:gd name="T54" fmla="*/ 2147483647 w 12"/>
                <a:gd name="T55" fmla="*/ 2147483647 h 14"/>
                <a:gd name="T56" fmla="*/ 2147483647 w 12"/>
                <a:gd name="T57" fmla="*/ 2147483647 h 14"/>
                <a:gd name="T58" fmla="*/ 2147483647 w 12"/>
                <a:gd name="T59" fmla="*/ 2147483647 h 14"/>
                <a:gd name="T60" fmla="*/ 2147483647 w 12"/>
                <a:gd name="T61" fmla="*/ 2147483647 h 14"/>
                <a:gd name="T62" fmla="*/ 2147483647 w 12"/>
                <a:gd name="T63" fmla="*/ 2147483647 h 14"/>
                <a:gd name="T64" fmla="*/ 0 w 12"/>
                <a:gd name="T65" fmla="*/ 2147483647 h 14"/>
                <a:gd name="T66" fmla="*/ 0 w 12"/>
                <a:gd name="T67" fmla="*/ 2147483647 h 14"/>
                <a:gd name="T68" fmla="*/ 0 w 12"/>
                <a:gd name="T69" fmla="*/ 2147483647 h 14"/>
                <a:gd name="T70" fmla="*/ 0 w 12"/>
                <a:gd name="T71" fmla="*/ 2147483647 h 14"/>
                <a:gd name="T72" fmla="*/ 0 w 12"/>
                <a:gd name="T73" fmla="*/ 2147483647 h 14"/>
                <a:gd name="T74" fmla="*/ 2147483647 w 12"/>
                <a:gd name="T75" fmla="*/ 2147483647 h 14"/>
                <a:gd name="T76" fmla="*/ 2147483647 w 12"/>
                <a:gd name="T77" fmla="*/ 2147483647 h 14"/>
                <a:gd name="T78" fmla="*/ 2147483647 w 12"/>
                <a:gd name="T79" fmla="*/ 2147483647 h 14"/>
                <a:gd name="T80" fmla="*/ 2147483647 w 12"/>
                <a:gd name="T81" fmla="*/ 2147483647 h 14"/>
                <a:gd name="T82" fmla="*/ 2147483647 w 12"/>
                <a:gd name="T83" fmla="*/ 2147483647 h 14"/>
                <a:gd name="T84" fmla="*/ 2147483647 w 12"/>
                <a:gd name="T85" fmla="*/ 2147483647 h 14"/>
                <a:gd name="T86" fmla="*/ 2147483647 w 12"/>
                <a:gd name="T87" fmla="*/ 2147483647 h 14"/>
                <a:gd name="T88" fmla="*/ 2147483647 w 12"/>
                <a:gd name="T89" fmla="*/ 2147483647 h 14"/>
                <a:gd name="T90" fmla="*/ 2147483647 w 12"/>
                <a:gd name="T91" fmla="*/ 0 h 14"/>
                <a:gd name="T92" fmla="*/ 2147483647 w 12"/>
                <a:gd name="T93" fmla="*/ 0 h 14"/>
                <a:gd name="T94" fmla="*/ 2147483647 w 12"/>
                <a:gd name="T95" fmla="*/ 2147483647 h 14"/>
                <a:gd name="T96" fmla="*/ 2147483647 w 12"/>
                <a:gd name="T97" fmla="*/ 2147483647 h 14"/>
                <a:gd name="T98" fmla="*/ 2147483647 w 12"/>
                <a:gd name="T99" fmla="*/ 2147483647 h 14"/>
                <a:gd name="T100" fmla="*/ 2147483647 w 12"/>
                <a:gd name="T101" fmla="*/ 2147483647 h 14"/>
                <a:gd name="T102" fmla="*/ 2147483647 w 12"/>
                <a:gd name="T103" fmla="*/ 2147483647 h 14"/>
                <a:gd name="T104" fmla="*/ 2147483647 w 12"/>
                <a:gd name="T105" fmla="*/ 2147483647 h 14"/>
                <a:gd name="T106" fmla="*/ 2147483647 w 12"/>
                <a:gd name="T107" fmla="*/ 2147483647 h 14"/>
                <a:gd name="T108" fmla="*/ 2147483647 w 12"/>
                <a:gd name="T109" fmla="*/ 2147483647 h 14"/>
                <a:gd name="T110" fmla="*/ 2147483647 w 12"/>
                <a:gd name="T111" fmla="*/ 2147483647 h 14"/>
                <a:gd name="T112" fmla="*/ 2147483647 w 12"/>
                <a:gd name="T113" fmla="*/ 2147483647 h 14"/>
                <a:gd name="T114" fmla="*/ 2147483647 w 12"/>
                <a:gd name="T115" fmla="*/ 2147483647 h 14"/>
                <a:gd name="T116" fmla="*/ 2147483647 w 12"/>
                <a:gd name="T117" fmla="*/ 2147483647 h 14"/>
                <a:gd name="T118" fmla="*/ 2147483647 w 12"/>
                <a:gd name="T119" fmla="*/ 2147483647 h 14"/>
                <a:gd name="T120" fmla="*/ 2147483647 w 12"/>
                <a:gd name="T121" fmla="*/ 2147483647 h 14"/>
                <a:gd name="T122" fmla="*/ 2147483647 w 12"/>
                <a:gd name="T123" fmla="*/ 2147483647 h 14"/>
                <a:gd name="T124" fmla="*/ 2147483647 w 12"/>
                <a:gd name="T125" fmla="*/ 2147483647 h 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" h="14">
                  <a:moveTo>
                    <a:pt x="12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2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0" y="7"/>
                    <a:pt x="9" y="6"/>
                  </a:cubicBezTo>
                  <a:cubicBezTo>
                    <a:pt x="8" y="5"/>
                    <a:pt x="8" y="7"/>
                    <a:pt x="7" y="7"/>
                  </a:cubicBezTo>
                  <a:cubicBezTo>
                    <a:pt x="7" y="8"/>
                    <a:pt x="7" y="10"/>
                    <a:pt x="6" y="10"/>
                  </a:cubicBezTo>
                  <a:cubicBezTo>
                    <a:pt x="6" y="10"/>
                    <a:pt x="5" y="12"/>
                    <a:pt x="5" y="12"/>
                  </a:cubicBezTo>
                  <a:cubicBezTo>
                    <a:pt x="5" y="13"/>
                    <a:pt x="5" y="13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2" y="12"/>
                  </a:cubicBezTo>
                  <a:cubicBezTo>
                    <a:pt x="2" y="12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1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4" y="5"/>
                    <a:pt x="5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5" y="3"/>
                    <a:pt x="6" y="3"/>
                  </a:cubicBezTo>
                  <a:cubicBezTo>
                    <a:pt x="7" y="2"/>
                    <a:pt x="6" y="1"/>
                    <a:pt x="7" y="1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10" y="3"/>
                    <a:pt x="11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6" name="Freeform 91"/>
            <p:cNvSpPr>
              <a:spLocks/>
            </p:cNvSpPr>
            <p:nvPr/>
          </p:nvSpPr>
          <p:spPr bwMode="auto">
            <a:xfrm>
              <a:off x="0" y="404813"/>
              <a:ext cx="879475" cy="1141413"/>
            </a:xfrm>
            <a:custGeom>
              <a:avLst/>
              <a:gdLst>
                <a:gd name="T0" fmla="*/ 2147483647 w 58"/>
                <a:gd name="T1" fmla="*/ 2147483647 h 76"/>
                <a:gd name="T2" fmla="*/ 2147483647 w 58"/>
                <a:gd name="T3" fmla="*/ 2147483647 h 76"/>
                <a:gd name="T4" fmla="*/ 2147483647 w 58"/>
                <a:gd name="T5" fmla="*/ 0 h 76"/>
                <a:gd name="T6" fmla="*/ 2147483647 w 58"/>
                <a:gd name="T7" fmla="*/ 2147483647 h 76"/>
                <a:gd name="T8" fmla="*/ 2147483647 w 58"/>
                <a:gd name="T9" fmla="*/ 2147483647 h 76"/>
                <a:gd name="T10" fmla="*/ 2147483647 w 58"/>
                <a:gd name="T11" fmla="*/ 2147483647 h 76"/>
                <a:gd name="T12" fmla="*/ 2147483647 w 58"/>
                <a:gd name="T13" fmla="*/ 2147483647 h 76"/>
                <a:gd name="T14" fmla="*/ 2147483647 w 58"/>
                <a:gd name="T15" fmla="*/ 2147483647 h 76"/>
                <a:gd name="T16" fmla="*/ 2147483647 w 58"/>
                <a:gd name="T17" fmla="*/ 2147483647 h 76"/>
                <a:gd name="T18" fmla="*/ 2147483647 w 58"/>
                <a:gd name="T19" fmla="*/ 2147483647 h 76"/>
                <a:gd name="T20" fmla="*/ 2147483647 w 58"/>
                <a:gd name="T21" fmla="*/ 2147483647 h 76"/>
                <a:gd name="T22" fmla="*/ 2147483647 w 58"/>
                <a:gd name="T23" fmla="*/ 2147483647 h 76"/>
                <a:gd name="T24" fmla="*/ 2147483647 w 58"/>
                <a:gd name="T25" fmla="*/ 2147483647 h 76"/>
                <a:gd name="T26" fmla="*/ 2147483647 w 58"/>
                <a:gd name="T27" fmla="*/ 2147483647 h 76"/>
                <a:gd name="T28" fmla="*/ 2147483647 w 58"/>
                <a:gd name="T29" fmla="*/ 2147483647 h 7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8" h="76">
                  <a:moveTo>
                    <a:pt x="35" y="76"/>
                  </a:moveTo>
                  <a:cubicBezTo>
                    <a:pt x="35" y="76"/>
                    <a:pt x="50" y="58"/>
                    <a:pt x="51" y="47"/>
                  </a:cubicBezTo>
                  <a:cubicBezTo>
                    <a:pt x="53" y="37"/>
                    <a:pt x="56" y="4"/>
                    <a:pt x="58" y="0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34" y="12"/>
                    <a:pt x="33" y="12"/>
                  </a:cubicBezTo>
                  <a:cubicBezTo>
                    <a:pt x="32" y="13"/>
                    <a:pt x="21" y="16"/>
                    <a:pt x="21" y="16"/>
                  </a:cubicBezTo>
                  <a:cubicBezTo>
                    <a:pt x="21" y="16"/>
                    <a:pt x="14" y="14"/>
                    <a:pt x="11" y="4"/>
                  </a:cubicBezTo>
                  <a:cubicBezTo>
                    <a:pt x="11" y="4"/>
                    <a:pt x="5" y="13"/>
                    <a:pt x="3" y="11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0" y="11"/>
                    <a:pt x="1" y="12"/>
                  </a:cubicBezTo>
                  <a:cubicBezTo>
                    <a:pt x="1" y="12"/>
                    <a:pt x="14" y="29"/>
                    <a:pt x="17" y="28"/>
                  </a:cubicBezTo>
                  <a:cubicBezTo>
                    <a:pt x="19" y="28"/>
                    <a:pt x="33" y="29"/>
                    <a:pt x="41" y="23"/>
                  </a:cubicBezTo>
                  <a:cubicBezTo>
                    <a:pt x="41" y="23"/>
                    <a:pt x="40" y="43"/>
                    <a:pt x="39" y="48"/>
                  </a:cubicBezTo>
                  <a:cubicBezTo>
                    <a:pt x="38" y="54"/>
                    <a:pt x="33" y="71"/>
                    <a:pt x="35" y="76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7" name="Freeform 92"/>
            <p:cNvSpPr>
              <a:spLocks/>
            </p:cNvSpPr>
            <p:nvPr/>
          </p:nvSpPr>
          <p:spPr bwMode="auto">
            <a:xfrm>
              <a:off x="1076325" y="404813"/>
              <a:ext cx="787400" cy="1125538"/>
            </a:xfrm>
            <a:custGeom>
              <a:avLst/>
              <a:gdLst>
                <a:gd name="T0" fmla="*/ 0 w 52"/>
                <a:gd name="T1" fmla="*/ 0 h 75"/>
                <a:gd name="T2" fmla="*/ 2147483647 w 52"/>
                <a:gd name="T3" fmla="*/ 2147483647 h 75"/>
                <a:gd name="T4" fmla="*/ 2147483647 w 52"/>
                <a:gd name="T5" fmla="*/ 2147483647 h 75"/>
                <a:gd name="T6" fmla="*/ 2147483647 w 52"/>
                <a:gd name="T7" fmla="*/ 2147483647 h 75"/>
                <a:gd name="T8" fmla="*/ 2147483647 w 52"/>
                <a:gd name="T9" fmla="*/ 2147483647 h 75"/>
                <a:gd name="T10" fmla="*/ 2147483647 w 52"/>
                <a:gd name="T11" fmla="*/ 2147483647 h 75"/>
                <a:gd name="T12" fmla="*/ 2147483647 w 52"/>
                <a:gd name="T13" fmla="*/ 2147483647 h 75"/>
                <a:gd name="T14" fmla="*/ 2147483647 w 52"/>
                <a:gd name="T15" fmla="*/ 2147483647 h 75"/>
                <a:gd name="T16" fmla="*/ 2147483647 w 52"/>
                <a:gd name="T17" fmla="*/ 2147483647 h 75"/>
                <a:gd name="T18" fmla="*/ 2147483647 w 52"/>
                <a:gd name="T19" fmla="*/ 2147483647 h 75"/>
                <a:gd name="T20" fmla="*/ 2147483647 w 52"/>
                <a:gd name="T21" fmla="*/ 2147483647 h 75"/>
                <a:gd name="T22" fmla="*/ 2147483647 w 52"/>
                <a:gd name="T23" fmla="*/ 2147483647 h 75"/>
                <a:gd name="T24" fmla="*/ 2147483647 w 52"/>
                <a:gd name="T25" fmla="*/ 2147483647 h 75"/>
                <a:gd name="T26" fmla="*/ 2147483647 w 52"/>
                <a:gd name="T27" fmla="*/ 2147483647 h 75"/>
                <a:gd name="T28" fmla="*/ 2147483647 w 52"/>
                <a:gd name="T29" fmla="*/ 2147483647 h 75"/>
                <a:gd name="T30" fmla="*/ 2147483647 w 52"/>
                <a:gd name="T31" fmla="*/ 2147483647 h 75"/>
                <a:gd name="T32" fmla="*/ 2147483647 w 52"/>
                <a:gd name="T33" fmla="*/ 2147483647 h 75"/>
                <a:gd name="T34" fmla="*/ 2147483647 w 52"/>
                <a:gd name="T35" fmla="*/ 2147483647 h 75"/>
                <a:gd name="T36" fmla="*/ 2147483647 w 52"/>
                <a:gd name="T37" fmla="*/ 2147483647 h 75"/>
                <a:gd name="T38" fmla="*/ 2147483647 w 52"/>
                <a:gd name="T39" fmla="*/ 2147483647 h 75"/>
                <a:gd name="T40" fmla="*/ 0 w 52"/>
                <a:gd name="T41" fmla="*/ 0 h 7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52" h="75">
                  <a:moveTo>
                    <a:pt x="0" y="0"/>
                  </a:moveTo>
                  <a:cubicBezTo>
                    <a:pt x="0" y="0"/>
                    <a:pt x="7" y="33"/>
                    <a:pt x="9" y="37"/>
                  </a:cubicBezTo>
                  <a:cubicBezTo>
                    <a:pt x="11" y="41"/>
                    <a:pt x="20" y="71"/>
                    <a:pt x="20" y="73"/>
                  </a:cubicBezTo>
                  <a:cubicBezTo>
                    <a:pt x="20" y="73"/>
                    <a:pt x="22" y="75"/>
                    <a:pt x="23" y="75"/>
                  </a:cubicBezTo>
                  <a:cubicBezTo>
                    <a:pt x="23" y="75"/>
                    <a:pt x="20" y="50"/>
                    <a:pt x="20" y="46"/>
                  </a:cubicBezTo>
                  <a:cubicBezTo>
                    <a:pt x="20" y="43"/>
                    <a:pt x="17" y="28"/>
                    <a:pt x="19" y="24"/>
                  </a:cubicBezTo>
                  <a:cubicBezTo>
                    <a:pt x="20" y="21"/>
                    <a:pt x="19" y="23"/>
                    <a:pt x="19" y="23"/>
                  </a:cubicBezTo>
                  <a:cubicBezTo>
                    <a:pt x="19" y="23"/>
                    <a:pt x="31" y="30"/>
                    <a:pt x="39" y="27"/>
                  </a:cubicBezTo>
                  <a:cubicBezTo>
                    <a:pt x="47" y="24"/>
                    <a:pt x="52" y="16"/>
                    <a:pt x="52" y="16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1" y="17"/>
                    <a:pt x="49" y="17"/>
                  </a:cubicBezTo>
                  <a:cubicBezTo>
                    <a:pt x="49" y="17"/>
                    <a:pt x="42" y="9"/>
                    <a:pt x="41" y="9"/>
                  </a:cubicBezTo>
                  <a:cubicBezTo>
                    <a:pt x="41" y="9"/>
                    <a:pt x="36" y="14"/>
                    <a:pt x="35" y="15"/>
                  </a:cubicBezTo>
                  <a:cubicBezTo>
                    <a:pt x="35" y="15"/>
                    <a:pt x="30" y="12"/>
                    <a:pt x="28" y="12"/>
                  </a:cubicBezTo>
                  <a:cubicBezTo>
                    <a:pt x="28" y="12"/>
                    <a:pt x="25" y="10"/>
                    <a:pt x="24" y="11"/>
                  </a:cubicBezTo>
                  <a:cubicBezTo>
                    <a:pt x="24" y="11"/>
                    <a:pt x="19" y="6"/>
                    <a:pt x="18" y="6"/>
                  </a:cubicBezTo>
                  <a:cubicBezTo>
                    <a:pt x="16" y="6"/>
                    <a:pt x="19" y="6"/>
                    <a:pt x="19" y="6"/>
                  </a:cubicBezTo>
                  <a:cubicBezTo>
                    <a:pt x="19" y="6"/>
                    <a:pt x="18" y="6"/>
                    <a:pt x="16" y="4"/>
                  </a:cubicBezTo>
                  <a:cubicBezTo>
                    <a:pt x="14" y="3"/>
                    <a:pt x="9" y="4"/>
                    <a:pt x="8" y="3"/>
                  </a:cubicBezTo>
                  <a:cubicBezTo>
                    <a:pt x="7" y="3"/>
                    <a:pt x="4" y="2"/>
                    <a:pt x="4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8" name="Freeform 93"/>
            <p:cNvSpPr>
              <a:spLocks/>
            </p:cNvSpPr>
            <p:nvPr/>
          </p:nvSpPr>
          <p:spPr bwMode="auto">
            <a:xfrm>
              <a:off x="1166812" y="509588"/>
              <a:ext cx="696912" cy="1020763"/>
            </a:xfrm>
            <a:custGeom>
              <a:avLst/>
              <a:gdLst>
                <a:gd name="T0" fmla="*/ 2147483647 w 46"/>
                <a:gd name="T1" fmla="*/ 2147483647 h 68"/>
                <a:gd name="T2" fmla="*/ 2147483647 w 46"/>
                <a:gd name="T3" fmla="*/ 2147483647 h 68"/>
                <a:gd name="T4" fmla="*/ 2147483647 w 46"/>
                <a:gd name="T5" fmla="*/ 2147483647 h 68"/>
                <a:gd name="T6" fmla="*/ 2147483647 w 46"/>
                <a:gd name="T7" fmla="*/ 2147483647 h 68"/>
                <a:gd name="T8" fmla="*/ 2147483647 w 46"/>
                <a:gd name="T9" fmla="*/ 2147483647 h 68"/>
                <a:gd name="T10" fmla="*/ 2147483647 w 46"/>
                <a:gd name="T11" fmla="*/ 2147483647 h 68"/>
                <a:gd name="T12" fmla="*/ 2147483647 w 46"/>
                <a:gd name="T13" fmla="*/ 2147483647 h 68"/>
                <a:gd name="T14" fmla="*/ 2147483647 w 46"/>
                <a:gd name="T15" fmla="*/ 2147483647 h 68"/>
                <a:gd name="T16" fmla="*/ 2147483647 w 46"/>
                <a:gd name="T17" fmla="*/ 0 h 68"/>
                <a:gd name="T18" fmla="*/ 2147483647 w 46"/>
                <a:gd name="T19" fmla="*/ 2147483647 h 68"/>
                <a:gd name="T20" fmla="*/ 2147483647 w 46"/>
                <a:gd name="T21" fmla="*/ 2147483647 h 68"/>
                <a:gd name="T22" fmla="*/ 2147483647 w 46"/>
                <a:gd name="T23" fmla="*/ 2147483647 h 68"/>
                <a:gd name="T24" fmla="*/ 2147483647 w 46"/>
                <a:gd name="T25" fmla="*/ 2147483647 h 68"/>
                <a:gd name="T26" fmla="*/ 2147483647 w 46"/>
                <a:gd name="T27" fmla="*/ 2147483647 h 68"/>
                <a:gd name="T28" fmla="*/ 2147483647 w 46"/>
                <a:gd name="T29" fmla="*/ 2147483647 h 68"/>
                <a:gd name="T30" fmla="*/ 0 w 46"/>
                <a:gd name="T31" fmla="*/ 2147483647 h 68"/>
                <a:gd name="T32" fmla="*/ 2147483647 w 46"/>
                <a:gd name="T33" fmla="*/ 2147483647 h 68"/>
                <a:gd name="T34" fmla="*/ 2147483647 w 46"/>
                <a:gd name="T35" fmla="*/ 2147483647 h 68"/>
                <a:gd name="T36" fmla="*/ 2147483647 w 46"/>
                <a:gd name="T37" fmla="*/ 2147483647 h 68"/>
                <a:gd name="T38" fmla="*/ 2147483647 w 46"/>
                <a:gd name="T39" fmla="*/ 2147483647 h 68"/>
                <a:gd name="T40" fmla="*/ 2147483647 w 46"/>
                <a:gd name="T41" fmla="*/ 2147483647 h 68"/>
                <a:gd name="T42" fmla="*/ 2147483647 w 46"/>
                <a:gd name="T43" fmla="*/ 2147483647 h 68"/>
                <a:gd name="T44" fmla="*/ 2147483647 w 46"/>
                <a:gd name="T45" fmla="*/ 2147483647 h 68"/>
                <a:gd name="T46" fmla="*/ 2147483647 w 46"/>
                <a:gd name="T47" fmla="*/ 2147483647 h 68"/>
                <a:gd name="T48" fmla="*/ 2147483647 w 46"/>
                <a:gd name="T49" fmla="*/ 2147483647 h 68"/>
                <a:gd name="T50" fmla="*/ 2147483647 w 46"/>
                <a:gd name="T51" fmla="*/ 2147483647 h 6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46" h="68">
                  <a:moveTo>
                    <a:pt x="43" y="10"/>
                  </a:moveTo>
                  <a:cubicBezTo>
                    <a:pt x="43" y="10"/>
                    <a:pt x="40" y="6"/>
                    <a:pt x="38" y="4"/>
                  </a:cubicBezTo>
                  <a:cubicBezTo>
                    <a:pt x="35" y="7"/>
                    <a:pt x="33" y="12"/>
                    <a:pt x="31" y="13"/>
                  </a:cubicBezTo>
                  <a:cubicBezTo>
                    <a:pt x="28" y="15"/>
                    <a:pt x="25" y="15"/>
                    <a:pt x="22" y="16"/>
                  </a:cubicBezTo>
                  <a:cubicBezTo>
                    <a:pt x="20" y="16"/>
                    <a:pt x="25" y="14"/>
                    <a:pt x="26" y="12"/>
                  </a:cubicBezTo>
                  <a:cubicBezTo>
                    <a:pt x="26" y="12"/>
                    <a:pt x="22" y="13"/>
                    <a:pt x="20" y="12"/>
                  </a:cubicBezTo>
                  <a:cubicBezTo>
                    <a:pt x="18" y="11"/>
                    <a:pt x="15" y="10"/>
                    <a:pt x="14" y="11"/>
                  </a:cubicBezTo>
                  <a:cubicBezTo>
                    <a:pt x="14" y="11"/>
                    <a:pt x="13" y="7"/>
                    <a:pt x="12" y="6"/>
                  </a:cubicBezTo>
                  <a:cubicBezTo>
                    <a:pt x="11" y="4"/>
                    <a:pt x="9" y="0"/>
                    <a:pt x="9" y="0"/>
                  </a:cubicBezTo>
                  <a:cubicBezTo>
                    <a:pt x="9" y="0"/>
                    <a:pt x="13" y="7"/>
                    <a:pt x="11" y="9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7" y="14"/>
                    <a:pt x="9" y="17"/>
                  </a:cubicBezTo>
                  <a:cubicBezTo>
                    <a:pt x="10" y="21"/>
                    <a:pt x="10" y="33"/>
                    <a:pt x="8" y="34"/>
                  </a:cubicBezTo>
                  <a:cubicBezTo>
                    <a:pt x="8" y="34"/>
                    <a:pt x="4" y="24"/>
                    <a:pt x="3" y="21"/>
                  </a:cubicBezTo>
                  <a:cubicBezTo>
                    <a:pt x="3" y="21"/>
                    <a:pt x="3" y="3"/>
                    <a:pt x="3" y="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6"/>
                    <a:pt x="2" y="29"/>
                    <a:pt x="3" y="30"/>
                  </a:cubicBezTo>
                  <a:cubicBezTo>
                    <a:pt x="5" y="34"/>
                    <a:pt x="14" y="64"/>
                    <a:pt x="14" y="66"/>
                  </a:cubicBezTo>
                  <a:cubicBezTo>
                    <a:pt x="14" y="66"/>
                    <a:pt x="16" y="68"/>
                    <a:pt x="17" y="68"/>
                  </a:cubicBezTo>
                  <a:cubicBezTo>
                    <a:pt x="17" y="68"/>
                    <a:pt x="14" y="43"/>
                    <a:pt x="14" y="39"/>
                  </a:cubicBezTo>
                  <a:cubicBezTo>
                    <a:pt x="14" y="36"/>
                    <a:pt x="11" y="21"/>
                    <a:pt x="13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5" y="17"/>
                    <a:pt x="26" y="22"/>
                    <a:pt x="33" y="20"/>
                  </a:cubicBezTo>
                  <a:cubicBezTo>
                    <a:pt x="41" y="17"/>
                    <a:pt x="46" y="9"/>
                    <a:pt x="46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5" y="10"/>
                    <a:pt x="43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9" name="Freeform 94"/>
            <p:cNvSpPr>
              <a:spLocks/>
            </p:cNvSpPr>
            <p:nvPr/>
          </p:nvSpPr>
          <p:spPr bwMode="auto">
            <a:xfrm>
              <a:off x="696912" y="525463"/>
              <a:ext cx="152400" cy="495300"/>
            </a:xfrm>
            <a:custGeom>
              <a:avLst/>
              <a:gdLst>
                <a:gd name="T0" fmla="*/ 2147483647 w 10"/>
                <a:gd name="T1" fmla="*/ 2147483647 h 33"/>
                <a:gd name="T2" fmla="*/ 2147483647 w 10"/>
                <a:gd name="T3" fmla="*/ 2147483647 h 33"/>
                <a:gd name="T4" fmla="*/ 2147483647 w 10"/>
                <a:gd name="T5" fmla="*/ 2147483647 h 33"/>
                <a:gd name="T6" fmla="*/ 2147483647 w 10"/>
                <a:gd name="T7" fmla="*/ 0 h 33"/>
                <a:gd name="T8" fmla="*/ 2147483647 w 10"/>
                <a:gd name="T9" fmla="*/ 2147483647 h 33"/>
                <a:gd name="T10" fmla="*/ 2147483647 w 10"/>
                <a:gd name="T11" fmla="*/ 2147483647 h 33"/>
                <a:gd name="T12" fmla="*/ 2147483647 w 10"/>
                <a:gd name="T13" fmla="*/ 2147483647 h 33"/>
                <a:gd name="T14" fmla="*/ 2147483647 w 10"/>
                <a:gd name="T15" fmla="*/ 2147483647 h 3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" h="33">
                  <a:moveTo>
                    <a:pt x="7" y="24"/>
                  </a:moveTo>
                  <a:cubicBezTo>
                    <a:pt x="8" y="18"/>
                    <a:pt x="9" y="10"/>
                    <a:pt x="10" y="4"/>
                  </a:cubicBezTo>
                  <a:cubicBezTo>
                    <a:pt x="7" y="7"/>
                    <a:pt x="6" y="12"/>
                    <a:pt x="6" y="12"/>
                  </a:cubicBezTo>
                  <a:cubicBezTo>
                    <a:pt x="4" y="9"/>
                    <a:pt x="5" y="0"/>
                    <a:pt x="5" y="0"/>
                  </a:cubicBezTo>
                  <a:cubicBezTo>
                    <a:pt x="4" y="2"/>
                    <a:pt x="4" y="12"/>
                    <a:pt x="4" y="12"/>
                  </a:cubicBezTo>
                  <a:cubicBezTo>
                    <a:pt x="0" y="16"/>
                    <a:pt x="2" y="33"/>
                    <a:pt x="2" y="33"/>
                  </a:cubicBezTo>
                  <a:cubicBezTo>
                    <a:pt x="1" y="27"/>
                    <a:pt x="5" y="16"/>
                    <a:pt x="5" y="16"/>
                  </a:cubicBezTo>
                  <a:cubicBezTo>
                    <a:pt x="5" y="19"/>
                    <a:pt x="6" y="22"/>
                    <a:pt x="7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0" name="Freeform 95"/>
            <p:cNvSpPr>
              <a:spLocks/>
            </p:cNvSpPr>
            <p:nvPr/>
          </p:nvSpPr>
          <p:spPr bwMode="auto">
            <a:xfrm>
              <a:off x="0" y="495300"/>
              <a:ext cx="636587" cy="344488"/>
            </a:xfrm>
            <a:custGeom>
              <a:avLst/>
              <a:gdLst>
                <a:gd name="T0" fmla="*/ 2147483647 w 42"/>
                <a:gd name="T1" fmla="*/ 0 h 23"/>
                <a:gd name="T2" fmla="*/ 2147483647 w 42"/>
                <a:gd name="T3" fmla="*/ 2147483647 h 23"/>
                <a:gd name="T4" fmla="*/ 2147483647 w 42"/>
                <a:gd name="T5" fmla="*/ 2147483647 h 23"/>
                <a:gd name="T6" fmla="*/ 2147483647 w 42"/>
                <a:gd name="T7" fmla="*/ 2147483647 h 23"/>
                <a:gd name="T8" fmla="*/ 2147483647 w 42"/>
                <a:gd name="T9" fmla="*/ 2147483647 h 23"/>
                <a:gd name="T10" fmla="*/ 2147483647 w 42"/>
                <a:gd name="T11" fmla="*/ 2147483647 h 23"/>
                <a:gd name="T12" fmla="*/ 2147483647 w 42"/>
                <a:gd name="T13" fmla="*/ 2147483647 h 23"/>
                <a:gd name="T14" fmla="*/ 2147483647 w 42"/>
                <a:gd name="T15" fmla="*/ 2147483647 h 23"/>
                <a:gd name="T16" fmla="*/ 2147483647 w 42"/>
                <a:gd name="T17" fmla="*/ 2147483647 h 23"/>
                <a:gd name="T18" fmla="*/ 2147483647 w 42"/>
                <a:gd name="T19" fmla="*/ 2147483647 h 23"/>
                <a:gd name="T20" fmla="*/ 2147483647 w 42"/>
                <a:gd name="T21" fmla="*/ 2147483647 h 23"/>
                <a:gd name="T22" fmla="*/ 2147483647 w 42"/>
                <a:gd name="T23" fmla="*/ 2147483647 h 23"/>
                <a:gd name="T24" fmla="*/ 2147483647 w 42"/>
                <a:gd name="T25" fmla="*/ 2147483647 h 23"/>
                <a:gd name="T26" fmla="*/ 2147483647 w 42"/>
                <a:gd name="T27" fmla="*/ 2147483647 h 23"/>
                <a:gd name="T28" fmla="*/ 2147483647 w 42"/>
                <a:gd name="T29" fmla="*/ 2147483647 h 23"/>
                <a:gd name="T30" fmla="*/ 2147483647 w 42"/>
                <a:gd name="T31" fmla="*/ 2147483647 h 23"/>
                <a:gd name="T32" fmla="*/ 2147483647 w 42"/>
                <a:gd name="T33" fmla="*/ 2147483647 h 23"/>
                <a:gd name="T34" fmla="*/ 2147483647 w 42"/>
                <a:gd name="T35" fmla="*/ 2147483647 h 23"/>
                <a:gd name="T36" fmla="*/ 2147483647 w 42"/>
                <a:gd name="T37" fmla="*/ 2147483647 h 23"/>
                <a:gd name="T38" fmla="*/ 2147483647 w 42"/>
                <a:gd name="T39" fmla="*/ 2147483647 h 23"/>
                <a:gd name="T40" fmla="*/ 2147483647 w 42"/>
                <a:gd name="T41" fmla="*/ 0 h 2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2" h="23">
                  <a:moveTo>
                    <a:pt x="42" y="0"/>
                  </a:moveTo>
                  <a:cubicBezTo>
                    <a:pt x="41" y="2"/>
                    <a:pt x="39" y="8"/>
                    <a:pt x="39" y="8"/>
                  </a:cubicBezTo>
                  <a:cubicBezTo>
                    <a:pt x="37" y="8"/>
                    <a:pt x="34" y="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5" y="10"/>
                    <a:pt x="37" y="13"/>
                    <a:pt x="32" y="14"/>
                  </a:cubicBezTo>
                  <a:cubicBezTo>
                    <a:pt x="27" y="15"/>
                    <a:pt x="25" y="11"/>
                    <a:pt x="25" y="11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22" y="14"/>
                    <a:pt x="21" y="18"/>
                    <a:pt x="21" y="18"/>
                  </a:cubicBezTo>
                  <a:cubicBezTo>
                    <a:pt x="21" y="16"/>
                    <a:pt x="17" y="12"/>
                    <a:pt x="17" y="1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3" y="13"/>
                    <a:pt x="10" y="6"/>
                    <a:pt x="9" y="1"/>
                  </a:cubicBezTo>
                  <a:cubicBezTo>
                    <a:pt x="7" y="3"/>
                    <a:pt x="4" y="7"/>
                    <a:pt x="2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0" y="5"/>
                    <a:pt x="1" y="6"/>
                  </a:cubicBezTo>
                  <a:cubicBezTo>
                    <a:pt x="1" y="6"/>
                    <a:pt x="14" y="23"/>
                    <a:pt x="17" y="22"/>
                  </a:cubicBezTo>
                  <a:cubicBezTo>
                    <a:pt x="19" y="22"/>
                    <a:pt x="33" y="23"/>
                    <a:pt x="41" y="17"/>
                  </a:cubicBezTo>
                  <a:cubicBezTo>
                    <a:pt x="41" y="13"/>
                    <a:pt x="42" y="0"/>
                    <a:pt x="4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1" name="Freeform 96"/>
            <p:cNvSpPr>
              <a:spLocks/>
            </p:cNvSpPr>
            <p:nvPr/>
          </p:nvSpPr>
          <p:spPr bwMode="auto">
            <a:xfrm>
              <a:off x="923925" y="450850"/>
              <a:ext cx="152400" cy="795338"/>
            </a:xfrm>
            <a:custGeom>
              <a:avLst/>
              <a:gdLst>
                <a:gd name="T0" fmla="*/ 0 w 96"/>
                <a:gd name="T1" fmla="*/ 2147483647 h 501"/>
                <a:gd name="T2" fmla="*/ 2147483647 w 96"/>
                <a:gd name="T3" fmla="*/ 2147483647 h 501"/>
                <a:gd name="T4" fmla="*/ 2147483647 w 96"/>
                <a:gd name="T5" fmla="*/ 2147483647 h 501"/>
                <a:gd name="T6" fmla="*/ 2147483647 w 96"/>
                <a:gd name="T7" fmla="*/ 2147483647 h 501"/>
                <a:gd name="T8" fmla="*/ 2147483647 w 96"/>
                <a:gd name="T9" fmla="*/ 2147483647 h 501"/>
                <a:gd name="T10" fmla="*/ 2147483647 w 96"/>
                <a:gd name="T11" fmla="*/ 2147483647 h 501"/>
                <a:gd name="T12" fmla="*/ 2147483647 w 96"/>
                <a:gd name="T13" fmla="*/ 2147483647 h 501"/>
                <a:gd name="T14" fmla="*/ 2147483647 w 96"/>
                <a:gd name="T15" fmla="*/ 2147483647 h 501"/>
                <a:gd name="T16" fmla="*/ 2147483647 w 96"/>
                <a:gd name="T17" fmla="*/ 2147483647 h 501"/>
                <a:gd name="T18" fmla="*/ 2147483647 w 96"/>
                <a:gd name="T19" fmla="*/ 2147483647 h 501"/>
                <a:gd name="T20" fmla="*/ 2147483647 w 96"/>
                <a:gd name="T21" fmla="*/ 0 h 501"/>
                <a:gd name="T22" fmla="*/ 0 w 96"/>
                <a:gd name="T23" fmla="*/ 2147483647 h 50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6" h="501">
                  <a:moveTo>
                    <a:pt x="0" y="37"/>
                  </a:moveTo>
                  <a:lnTo>
                    <a:pt x="29" y="66"/>
                  </a:lnTo>
                  <a:lnTo>
                    <a:pt x="10" y="113"/>
                  </a:lnTo>
                  <a:lnTo>
                    <a:pt x="10" y="463"/>
                  </a:lnTo>
                  <a:lnTo>
                    <a:pt x="48" y="501"/>
                  </a:lnTo>
                  <a:lnTo>
                    <a:pt x="96" y="463"/>
                  </a:lnTo>
                  <a:lnTo>
                    <a:pt x="77" y="113"/>
                  </a:lnTo>
                  <a:lnTo>
                    <a:pt x="48" y="66"/>
                  </a:lnTo>
                  <a:lnTo>
                    <a:pt x="67" y="37"/>
                  </a:lnTo>
                  <a:lnTo>
                    <a:pt x="48" y="9"/>
                  </a:lnTo>
                  <a:lnTo>
                    <a:pt x="19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2" name="Freeform 97"/>
            <p:cNvSpPr>
              <a:spLocks/>
            </p:cNvSpPr>
            <p:nvPr/>
          </p:nvSpPr>
          <p:spPr bwMode="auto">
            <a:xfrm>
              <a:off x="849312" y="2686050"/>
              <a:ext cx="196850" cy="211138"/>
            </a:xfrm>
            <a:custGeom>
              <a:avLst/>
              <a:gdLst>
                <a:gd name="T0" fmla="*/ 2147483647 w 13"/>
                <a:gd name="T1" fmla="*/ 2147483647 h 14"/>
                <a:gd name="T2" fmla="*/ 2147483647 w 13"/>
                <a:gd name="T3" fmla="*/ 2147483647 h 14"/>
                <a:gd name="T4" fmla="*/ 0 w 13"/>
                <a:gd name="T5" fmla="*/ 2147483647 h 14"/>
                <a:gd name="T6" fmla="*/ 2147483647 w 13"/>
                <a:gd name="T7" fmla="*/ 2147483647 h 14"/>
                <a:gd name="T8" fmla="*/ 2147483647 w 13"/>
                <a:gd name="T9" fmla="*/ 2147483647 h 14"/>
                <a:gd name="T10" fmla="*/ 2147483647 w 13"/>
                <a:gd name="T11" fmla="*/ 2147483647 h 14"/>
                <a:gd name="T12" fmla="*/ 2147483647 w 13"/>
                <a:gd name="T13" fmla="*/ 2147483647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" h="14">
                  <a:moveTo>
                    <a:pt x="2" y="2"/>
                  </a:moveTo>
                  <a:cubicBezTo>
                    <a:pt x="2" y="2"/>
                    <a:pt x="3" y="7"/>
                    <a:pt x="2" y="8"/>
                  </a:cubicBezTo>
                  <a:cubicBezTo>
                    <a:pt x="1" y="8"/>
                    <a:pt x="0" y="11"/>
                    <a:pt x="0" y="13"/>
                  </a:cubicBezTo>
                  <a:cubicBezTo>
                    <a:pt x="0" y="13"/>
                    <a:pt x="5" y="14"/>
                    <a:pt x="8" y="14"/>
                  </a:cubicBezTo>
                  <a:cubicBezTo>
                    <a:pt x="11" y="13"/>
                    <a:pt x="13" y="13"/>
                    <a:pt x="12" y="11"/>
                  </a:cubicBezTo>
                  <a:cubicBezTo>
                    <a:pt x="11" y="8"/>
                    <a:pt x="11" y="5"/>
                    <a:pt x="12" y="2"/>
                  </a:cubicBezTo>
                  <a:cubicBezTo>
                    <a:pt x="13" y="0"/>
                    <a:pt x="3" y="2"/>
                    <a:pt x="2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3" name="Freeform 98"/>
            <p:cNvSpPr>
              <a:spLocks/>
            </p:cNvSpPr>
            <p:nvPr/>
          </p:nvSpPr>
          <p:spPr bwMode="auto">
            <a:xfrm>
              <a:off x="1076325" y="2520950"/>
              <a:ext cx="211137" cy="269875"/>
            </a:xfrm>
            <a:custGeom>
              <a:avLst/>
              <a:gdLst>
                <a:gd name="T0" fmla="*/ 2147483647 w 14"/>
                <a:gd name="T1" fmla="*/ 2147483647 h 18"/>
                <a:gd name="T2" fmla="*/ 2147483647 w 14"/>
                <a:gd name="T3" fmla="*/ 2147483647 h 18"/>
                <a:gd name="T4" fmla="*/ 2147483647 w 14"/>
                <a:gd name="T5" fmla="*/ 2147483647 h 18"/>
                <a:gd name="T6" fmla="*/ 2147483647 w 14"/>
                <a:gd name="T7" fmla="*/ 2147483647 h 18"/>
                <a:gd name="T8" fmla="*/ 2147483647 w 14"/>
                <a:gd name="T9" fmla="*/ 2147483647 h 18"/>
                <a:gd name="T10" fmla="*/ 2147483647 w 14"/>
                <a:gd name="T11" fmla="*/ 2147483647 h 18"/>
                <a:gd name="T12" fmla="*/ 2147483647 w 14"/>
                <a:gd name="T13" fmla="*/ 2147483647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" h="18">
                  <a:moveTo>
                    <a:pt x="3" y="2"/>
                  </a:moveTo>
                  <a:cubicBezTo>
                    <a:pt x="3" y="2"/>
                    <a:pt x="2" y="7"/>
                    <a:pt x="2" y="8"/>
                  </a:cubicBezTo>
                  <a:cubicBezTo>
                    <a:pt x="2" y="9"/>
                    <a:pt x="0" y="13"/>
                    <a:pt x="2" y="15"/>
                  </a:cubicBezTo>
                  <a:cubicBezTo>
                    <a:pt x="5" y="17"/>
                    <a:pt x="10" y="18"/>
                    <a:pt x="12" y="17"/>
                  </a:cubicBezTo>
                  <a:cubicBezTo>
                    <a:pt x="12" y="17"/>
                    <a:pt x="14" y="9"/>
                    <a:pt x="12" y="7"/>
                  </a:cubicBezTo>
                  <a:cubicBezTo>
                    <a:pt x="11" y="6"/>
                    <a:pt x="9" y="1"/>
                    <a:pt x="9" y="1"/>
                  </a:cubicBezTo>
                  <a:cubicBezTo>
                    <a:pt x="10" y="0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4" name="Freeform 99"/>
            <p:cNvSpPr>
              <a:spLocks/>
            </p:cNvSpPr>
            <p:nvPr/>
          </p:nvSpPr>
          <p:spPr bwMode="auto">
            <a:xfrm>
              <a:off x="833437" y="0"/>
              <a:ext cx="303212" cy="269875"/>
            </a:xfrm>
            <a:custGeom>
              <a:avLst/>
              <a:gdLst>
                <a:gd name="T0" fmla="*/ 2147483647 w 20"/>
                <a:gd name="T1" fmla="*/ 2147483647 h 18"/>
                <a:gd name="T2" fmla="*/ 2147483647 w 20"/>
                <a:gd name="T3" fmla="*/ 2147483647 h 18"/>
                <a:gd name="T4" fmla="*/ 2147483647 w 20"/>
                <a:gd name="T5" fmla="*/ 2147483647 h 18"/>
                <a:gd name="T6" fmla="*/ 2147483647 w 20"/>
                <a:gd name="T7" fmla="*/ 2147483647 h 18"/>
                <a:gd name="T8" fmla="*/ 2147483647 w 20"/>
                <a:gd name="T9" fmla="*/ 2147483647 h 18"/>
                <a:gd name="T10" fmla="*/ 2147483647 w 20"/>
                <a:gd name="T11" fmla="*/ 2147483647 h 18"/>
                <a:gd name="T12" fmla="*/ 2147483647 w 20"/>
                <a:gd name="T13" fmla="*/ 2147483647 h 18"/>
                <a:gd name="T14" fmla="*/ 2147483647 w 20"/>
                <a:gd name="T15" fmla="*/ 2147483647 h 18"/>
                <a:gd name="T16" fmla="*/ 2147483647 w 20"/>
                <a:gd name="T17" fmla="*/ 2147483647 h 18"/>
                <a:gd name="T18" fmla="*/ 2147483647 w 20"/>
                <a:gd name="T19" fmla="*/ 2147483647 h 18"/>
                <a:gd name="T20" fmla="*/ 2147483647 w 20"/>
                <a:gd name="T21" fmla="*/ 2147483647 h 18"/>
                <a:gd name="T22" fmla="*/ 2147483647 w 20"/>
                <a:gd name="T23" fmla="*/ 0 h 18"/>
                <a:gd name="T24" fmla="*/ 2147483647 w 20"/>
                <a:gd name="T25" fmla="*/ 2147483647 h 18"/>
                <a:gd name="T26" fmla="*/ 0 w 20"/>
                <a:gd name="T27" fmla="*/ 2147483647 h 18"/>
                <a:gd name="T28" fmla="*/ 2147483647 w 20"/>
                <a:gd name="T29" fmla="*/ 2147483647 h 18"/>
                <a:gd name="T30" fmla="*/ 2147483647 w 20"/>
                <a:gd name="T31" fmla="*/ 2147483647 h 18"/>
                <a:gd name="T32" fmla="*/ 2147483647 w 20"/>
                <a:gd name="T33" fmla="*/ 2147483647 h 1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0" h="18">
                  <a:moveTo>
                    <a:pt x="3" y="18"/>
                  </a:moveTo>
                  <a:cubicBezTo>
                    <a:pt x="3" y="18"/>
                    <a:pt x="3" y="13"/>
                    <a:pt x="3" y="12"/>
                  </a:cubicBezTo>
                  <a:cubicBezTo>
                    <a:pt x="3" y="11"/>
                    <a:pt x="3" y="9"/>
                    <a:pt x="4" y="8"/>
                  </a:cubicBezTo>
                  <a:cubicBezTo>
                    <a:pt x="5" y="7"/>
                    <a:pt x="7" y="6"/>
                    <a:pt x="11" y="6"/>
                  </a:cubicBezTo>
                  <a:cubicBezTo>
                    <a:pt x="11" y="6"/>
                    <a:pt x="15" y="6"/>
                    <a:pt x="16" y="8"/>
                  </a:cubicBezTo>
                  <a:cubicBezTo>
                    <a:pt x="16" y="8"/>
                    <a:pt x="17" y="12"/>
                    <a:pt x="17" y="13"/>
                  </a:cubicBezTo>
                  <a:cubicBezTo>
                    <a:pt x="17" y="13"/>
                    <a:pt x="18" y="17"/>
                    <a:pt x="17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7"/>
                    <a:pt x="19" y="14"/>
                    <a:pt x="19" y="14"/>
                  </a:cubicBezTo>
                  <a:cubicBezTo>
                    <a:pt x="20" y="13"/>
                    <a:pt x="20" y="11"/>
                    <a:pt x="20" y="10"/>
                  </a:cubicBezTo>
                  <a:cubicBezTo>
                    <a:pt x="20" y="9"/>
                    <a:pt x="19" y="4"/>
                    <a:pt x="16" y="4"/>
                  </a:cubicBezTo>
                  <a:cubicBezTo>
                    <a:pt x="16" y="4"/>
                    <a:pt x="15" y="1"/>
                    <a:pt x="11" y="0"/>
                  </a:cubicBezTo>
                  <a:cubicBezTo>
                    <a:pt x="8" y="0"/>
                    <a:pt x="5" y="2"/>
                    <a:pt x="4" y="3"/>
                  </a:cubicBezTo>
                  <a:cubicBezTo>
                    <a:pt x="2" y="4"/>
                    <a:pt x="1" y="8"/>
                    <a:pt x="0" y="9"/>
                  </a:cubicBezTo>
                  <a:cubicBezTo>
                    <a:pt x="0" y="10"/>
                    <a:pt x="1" y="13"/>
                    <a:pt x="1" y="14"/>
                  </a:cubicBezTo>
                  <a:cubicBezTo>
                    <a:pt x="1" y="14"/>
                    <a:pt x="2" y="14"/>
                    <a:pt x="2" y="18"/>
                  </a:cubicBezTo>
                  <a:lnTo>
                    <a:pt x="3" y="18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62" name="矩形 77"/>
          <p:cNvSpPr>
            <a:spLocks noChangeArrowheads="1"/>
          </p:cNvSpPr>
          <p:nvPr/>
        </p:nvSpPr>
        <p:spPr bwMode="auto">
          <a:xfrm>
            <a:off x="996950" y="3689350"/>
            <a:ext cx="3632200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3" name="TextBox 13"/>
          <p:cNvSpPr txBox="1">
            <a:spLocks noChangeArrowheads="1"/>
          </p:cNvSpPr>
          <p:nvPr/>
        </p:nvSpPr>
        <p:spPr bwMode="auto">
          <a:xfrm>
            <a:off x="996950" y="3224213"/>
            <a:ext cx="2754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8925"/>
            <a:ext cx="3286125" cy="529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矩形 7"/>
          <p:cNvSpPr>
            <a:spLocks noChangeArrowheads="1"/>
          </p:cNvSpPr>
          <p:nvPr/>
        </p:nvSpPr>
        <p:spPr bwMode="auto">
          <a:xfrm>
            <a:off x="4992688" y="4475163"/>
            <a:ext cx="5567362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20484" name="矩形 8"/>
          <p:cNvSpPr>
            <a:spLocks noChangeArrowheads="1"/>
          </p:cNvSpPr>
          <p:nvPr/>
        </p:nvSpPr>
        <p:spPr bwMode="auto">
          <a:xfrm>
            <a:off x="4992688" y="3679825"/>
            <a:ext cx="5567362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20485" name="组合 9"/>
          <p:cNvGrpSpPr>
            <a:grpSpLocks/>
          </p:cNvGrpSpPr>
          <p:nvPr/>
        </p:nvGrpSpPr>
        <p:grpSpPr bwMode="auto">
          <a:xfrm>
            <a:off x="4992688" y="2609850"/>
            <a:ext cx="3789362" cy="955675"/>
            <a:chOff x="0" y="0"/>
            <a:chExt cx="3788756" cy="955148"/>
          </a:xfrm>
        </p:grpSpPr>
        <p:pic>
          <p:nvPicPr>
            <p:cNvPr id="20487" name="图片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788756" cy="955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88" name="文本框 11"/>
            <p:cNvSpPr txBox="1">
              <a:spLocks noChangeArrowheads="1"/>
            </p:cNvSpPr>
            <p:nvPr/>
          </p:nvSpPr>
          <p:spPr bwMode="auto">
            <a:xfrm>
              <a:off x="384577" y="180329"/>
              <a:ext cx="16573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0_Office 主题">
  <a:themeElements>
    <a:clrScheme name="10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0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0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1_Office 主题">
  <a:themeElements>
    <a:clrScheme name="1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主题">
  <a:themeElements>
    <a:clrScheme name="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Office 主题">
  <a:themeElements>
    <a:clrScheme name="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Office 主题">
  <a:themeElements>
    <a:clrScheme name="4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4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Office 主题">
  <a:themeElements>
    <a:clrScheme name="5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5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5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6_Office 主题">
  <a:themeElements>
    <a:clrScheme name="6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6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6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7_Office 主题">
  <a:themeElements>
    <a:clrScheme name="7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7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7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8_Office 主题">
  <a:themeElements>
    <a:clrScheme name="8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8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8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9_Office 主题">
  <a:themeElements>
    <a:clrScheme name="9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9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9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</TotalTime>
  <Words>1773</Words>
  <Application>Microsoft Office PowerPoint</Application>
  <PresentationFormat>宽屏</PresentationFormat>
  <Paragraphs>113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11</vt:i4>
      </vt:variant>
      <vt:variant>
        <vt:lpstr>幻灯片标题</vt:lpstr>
      </vt:variant>
      <vt:variant>
        <vt:i4>18</vt:i4>
      </vt:variant>
    </vt:vector>
  </HeadingPairs>
  <TitlesOfParts>
    <vt:vector size="37" baseType="lpstr">
      <vt:lpstr>方正字迹－曾正国行楷简体</vt:lpstr>
      <vt:lpstr>华文行楷</vt:lpstr>
      <vt:lpstr>楷体</vt:lpstr>
      <vt:lpstr>宋体</vt:lpstr>
      <vt:lpstr>微软雅黑</vt:lpstr>
      <vt:lpstr>Arial</vt:lpstr>
      <vt:lpstr>Calibri</vt:lpstr>
      <vt:lpstr>Calibri Light</vt:lpstr>
      <vt:lpstr>Office 主题</vt:lpstr>
      <vt:lpstr>2_Office 主题</vt:lpstr>
      <vt:lpstr>3_Office 主题</vt:lpstr>
      <vt:lpstr>4_Office 主题</vt:lpstr>
      <vt:lpstr>5_Office 主题</vt:lpstr>
      <vt:lpstr>6_Office 主题</vt:lpstr>
      <vt:lpstr>7_Office 主题</vt:lpstr>
      <vt:lpstr>8_Office 主题</vt:lpstr>
      <vt:lpstr>9_Office 主题</vt:lpstr>
      <vt:lpstr>10_Office 主题</vt:lpstr>
      <vt:lpstr>11_Office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user</dc:creator>
  <cp:keywords/>
  <dc:description/>
  <cp:lastModifiedBy>YANGS</cp:lastModifiedBy>
  <cp:revision>12</cp:revision>
  <dcterms:modified xsi:type="dcterms:W3CDTF">2018-04-19T13:50:40Z</dcterms:modified>
  <cp:category/>
</cp:coreProperties>
</file>