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5"/>
  </p:notesMasterIdLst>
  <p:sldIdLst>
    <p:sldId id="256" r:id="rId2"/>
    <p:sldId id="257" r:id="rId3"/>
    <p:sldId id="258" r:id="rId4"/>
    <p:sldId id="285" r:id="rId5"/>
    <p:sldId id="288" r:id="rId6"/>
    <p:sldId id="278" r:id="rId7"/>
    <p:sldId id="282" r:id="rId8"/>
    <p:sldId id="267" r:id="rId9"/>
    <p:sldId id="273" r:id="rId10"/>
    <p:sldId id="292" r:id="rId11"/>
    <p:sldId id="286" r:id="rId12"/>
    <p:sldId id="279" r:id="rId13"/>
    <p:sldId id="274" r:id="rId14"/>
    <p:sldId id="280" r:id="rId15"/>
    <p:sldId id="272" r:id="rId16"/>
    <p:sldId id="265" r:id="rId17"/>
    <p:sldId id="293" r:id="rId18"/>
    <p:sldId id="289" r:id="rId19"/>
    <p:sldId id="264" r:id="rId20"/>
    <p:sldId id="268" r:id="rId21"/>
    <p:sldId id="269" r:id="rId22"/>
    <p:sldId id="275" r:id="rId23"/>
    <p:sldId id="276" r:id="rId24"/>
    <p:sldId id="294" r:id="rId25"/>
    <p:sldId id="266" r:id="rId26"/>
    <p:sldId id="281" r:id="rId27"/>
    <p:sldId id="283" r:id="rId28"/>
    <p:sldId id="271" r:id="rId29"/>
    <p:sldId id="287" r:id="rId30"/>
    <p:sldId id="290" r:id="rId31"/>
    <p:sldId id="291" r:id="rId32"/>
    <p:sldId id="295" r:id="rId33"/>
    <p:sldId id="296" r:id="rId34"/>
  </p:sldIdLst>
  <p:sldSz cx="9144000" cy="5141913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402F"/>
    <a:srgbClr val="F08C00"/>
    <a:srgbClr val="347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4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660" y="90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t>2017/10/30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94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61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849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334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29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0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20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205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570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8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325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7514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45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7634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698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900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8998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25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210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165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6281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290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0767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0418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3492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71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41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71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755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622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4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7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43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>
            <a:spLocks/>
          </p:cNvSpPr>
          <p:nvPr userDrawn="1"/>
        </p:nvSpPr>
        <p:spPr>
          <a:xfrm>
            <a:off x="4355976" y="4803204"/>
            <a:ext cx="432048" cy="2160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800" smtClean="0"/>
              <a:pPr algn="ctr"/>
              <a:t>‹#›</a:t>
            </a:fld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4949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9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/>
          <a:srcRect t="5665"/>
          <a:stretch/>
        </p:blipFill>
        <p:spPr>
          <a:xfrm>
            <a:off x="0" y="-1"/>
            <a:ext cx="9158068" cy="515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1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26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86" y="2206599"/>
            <a:ext cx="3778080" cy="135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5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434" y="722758"/>
            <a:ext cx="3778080" cy="146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6" name="Freeform 15"/>
          <p:cNvSpPr>
            <a:spLocks/>
          </p:cNvSpPr>
          <p:nvPr/>
        </p:nvSpPr>
        <p:spPr bwMode="auto">
          <a:xfrm>
            <a:off x="900113" y="1738313"/>
            <a:ext cx="7343775" cy="1111250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7" name="Freeform 16"/>
          <p:cNvSpPr>
            <a:spLocks/>
          </p:cNvSpPr>
          <p:nvPr/>
        </p:nvSpPr>
        <p:spPr bwMode="auto">
          <a:xfrm>
            <a:off x="944563" y="1785938"/>
            <a:ext cx="7254875" cy="1016000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28" name="Picture 5" descr="小鸟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228725"/>
            <a:ext cx="7239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9" name="Text Box 18"/>
          <p:cNvSpPr txBox="1">
            <a:spLocks noChangeArrowheads="1"/>
          </p:cNvSpPr>
          <p:nvPr/>
        </p:nvSpPr>
        <p:spPr bwMode="auto">
          <a:xfrm>
            <a:off x="2346325" y="2033588"/>
            <a:ext cx="4451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水彩清新风格述职报告模板</a:t>
            </a:r>
          </a:p>
        </p:txBody>
      </p:sp>
      <p:sp>
        <p:nvSpPr>
          <p:cNvPr id="530" name="Line 20"/>
          <p:cNvSpPr>
            <a:spLocks noChangeShapeType="1"/>
          </p:cNvSpPr>
          <p:nvPr/>
        </p:nvSpPr>
        <p:spPr bwMode="auto">
          <a:xfrm flipH="1">
            <a:off x="1187624" y="229393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 type="oval" w="sm" len="sm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1" name="Line 21"/>
          <p:cNvSpPr>
            <a:spLocks noChangeShapeType="1"/>
          </p:cNvSpPr>
          <p:nvPr/>
        </p:nvSpPr>
        <p:spPr bwMode="auto">
          <a:xfrm flipH="1">
            <a:off x="6948264" y="228758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2" name="AutoShape 22"/>
          <p:cNvSpPr>
            <a:spLocks noChangeArrowheads="1"/>
          </p:cNvSpPr>
          <p:nvPr/>
        </p:nvSpPr>
        <p:spPr bwMode="auto">
          <a:xfrm>
            <a:off x="3348038" y="4298950"/>
            <a:ext cx="1081087" cy="23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3" name="AutoShape 23"/>
          <p:cNvSpPr>
            <a:spLocks noChangeArrowheads="1"/>
          </p:cNvSpPr>
          <p:nvPr/>
        </p:nvSpPr>
        <p:spPr bwMode="auto">
          <a:xfrm>
            <a:off x="4714875" y="4298950"/>
            <a:ext cx="1081088" cy="23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20XX.7.30</a:t>
            </a:r>
            <a:endParaRPr lang="en-US" altLang="zh-CN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5" name="Paper Orchids in the Su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24528" y="4532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2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1000"/>
                                            <p:tgtEl>
                                              <p:spTgt spid="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35"/>
                    </p:tgtEl>
                  </p:cMediaNode>
                </p:audio>
              </p:childTnLst>
            </p:cTn>
          </p:par>
        </p:tnLst>
        <p:bldLst>
          <p:bldP spid="526" grpId="0" animBg="1"/>
          <p:bldP spid="527" grpId="0" animBg="1"/>
          <p:bldP spid="529" grpId="0" build="p"/>
          <p:bldP spid="530" grpId="0" animBg="1"/>
          <p:bldP spid="531" grpId="0" animBg="1"/>
          <p:bldP spid="532" grpId="0" animBg="1"/>
          <p:bldP spid="5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1000"/>
                                            <p:tgtEl>
                                              <p:spTgt spid="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35"/>
                    </p:tgtEl>
                  </p:cMediaNode>
                </p:audio>
              </p:childTnLst>
            </p:cTn>
          </p:par>
        </p:tnLst>
        <p:bldLst>
          <p:bldP spid="526" grpId="0" animBg="1"/>
          <p:bldP spid="527" grpId="0" animBg="1"/>
          <p:bldP spid="529" grpId="0" build="p"/>
          <p:bldP spid="530" grpId="0" animBg="1"/>
          <p:bldP spid="531" grpId="0" animBg="1"/>
          <p:bldP spid="532" grpId="0" animBg="1"/>
          <p:bldP spid="53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5" descr="小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8" name="矩形 7"/>
          <p:cNvSpPr/>
          <p:nvPr/>
        </p:nvSpPr>
        <p:spPr>
          <a:xfrm>
            <a:off x="3263869" y="2333362"/>
            <a:ext cx="503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itchFamily="2" charset="-122"/>
              </a:rPr>
              <a:t>02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30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>
            <a:spLocks/>
          </p:cNvSpPr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>
            <a:grpSpLocks/>
          </p:cNvGrpSpPr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5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72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3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38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>
            <a:spLocks/>
          </p:cNvSpPr>
          <p:nvPr/>
        </p:nvSpPr>
        <p:spPr bwMode="auto">
          <a:xfrm>
            <a:off x="5154613" y="3363119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735931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>
            <a:spLocks/>
          </p:cNvSpPr>
          <p:nvPr/>
        </p:nvSpPr>
        <p:spPr bwMode="auto">
          <a:xfrm>
            <a:off x="5154613" y="2202656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>
            <a:grpSpLocks/>
          </p:cNvGrpSpPr>
          <p:nvPr/>
        </p:nvGrpSpPr>
        <p:grpSpPr bwMode="auto">
          <a:xfrm>
            <a:off x="4572000" y="1372394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>
              <a:spLocks/>
            </p:cNvSpPr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>
              <a:spLocks/>
            </p:cNvSpPr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>
              <a:spLocks/>
            </p:cNvSpPr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>
              <a:grpSpLocks/>
            </p:cNvGrpSpPr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>
                <a:spLocks/>
              </p:cNvSpPr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>
                <a:spLocks/>
              </p:cNvSpPr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834606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834606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834606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3854" name="Group 62"/>
          <p:cNvGrpSpPr>
            <a:grpSpLocks/>
          </p:cNvGrpSpPr>
          <p:nvPr/>
        </p:nvGrpSpPr>
        <p:grpSpPr bwMode="auto">
          <a:xfrm>
            <a:off x="2743200" y="3993356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>
              <a:spLocks/>
            </p:cNvSpPr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>
              <a:spLocks/>
            </p:cNvSpPr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>
              <a:spLocks/>
            </p:cNvSpPr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>
            <a:grpSpLocks/>
          </p:cNvGrpSpPr>
          <p:nvPr/>
        </p:nvGrpSpPr>
        <p:grpSpPr bwMode="auto">
          <a:xfrm>
            <a:off x="1778000" y="3993356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>
            <a:grpSpLocks/>
          </p:cNvGrpSpPr>
          <p:nvPr/>
        </p:nvGrpSpPr>
        <p:grpSpPr bwMode="auto">
          <a:xfrm>
            <a:off x="846138" y="3996531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>
              <a:spLocks/>
            </p:cNvSpPr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>
              <a:spLocks/>
            </p:cNvSpPr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6549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4677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28691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745456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80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>
            <a:grpSpLocks/>
          </p:cNvGrpSpPr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>
            <a:spLocks/>
          </p:cNvSpPr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>
            <a:grpSpLocks/>
          </p:cNvGrpSpPr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697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305048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641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631823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67161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937248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47611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46198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78186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168" name="Group 48"/>
          <p:cNvGrpSpPr>
            <a:grpSpLocks/>
          </p:cNvGrpSpPr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>
              <a:spLocks/>
            </p:cNvSpPr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>
              <a:spLocks/>
            </p:cNvSpPr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>
              <a:spLocks/>
            </p:cNvSpPr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>
              <a:spLocks/>
            </p:cNvSpPr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>
              <a:spLocks/>
            </p:cNvSpPr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/>
            </p:cNvSpPr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/>
            </p:cNvSpPr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/>
            </p:cNvSpPr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/>
            </p:cNvSpPr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97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>
            <a:spLocks/>
          </p:cNvSpPr>
          <p:nvPr/>
        </p:nvSpPr>
        <p:spPr bwMode="auto">
          <a:xfrm>
            <a:off x="4572001" y="1968500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0"/>
          <p:cNvSpPr>
            <a:spLocks/>
          </p:cNvSpPr>
          <p:nvPr/>
        </p:nvSpPr>
        <p:spPr bwMode="auto">
          <a:xfrm>
            <a:off x="3523457" y="1968500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1"/>
          <p:cNvSpPr>
            <a:spLocks/>
          </p:cNvSpPr>
          <p:nvPr/>
        </p:nvSpPr>
        <p:spPr bwMode="auto">
          <a:xfrm>
            <a:off x="3889376" y="2338388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2"/>
          <p:cNvSpPr>
            <a:spLocks/>
          </p:cNvSpPr>
          <p:nvPr/>
        </p:nvSpPr>
        <p:spPr bwMode="auto">
          <a:xfrm>
            <a:off x="4572001" y="2338388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705100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859088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5"/>
          <p:cNvSpPr>
            <a:spLocks/>
          </p:cNvSpPr>
          <p:nvPr/>
        </p:nvSpPr>
        <p:spPr bwMode="auto">
          <a:xfrm>
            <a:off x="2947988" y="3335338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6"/>
          <p:cNvSpPr>
            <a:spLocks/>
          </p:cNvSpPr>
          <p:nvPr/>
        </p:nvSpPr>
        <p:spPr bwMode="auto">
          <a:xfrm>
            <a:off x="2947988" y="3703638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7"/>
          <p:cNvSpPr>
            <a:spLocks/>
          </p:cNvSpPr>
          <p:nvPr/>
        </p:nvSpPr>
        <p:spPr bwMode="auto">
          <a:xfrm>
            <a:off x="4508501" y="1971675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8"/>
          <p:cNvSpPr>
            <a:spLocks/>
          </p:cNvSpPr>
          <p:nvPr/>
        </p:nvSpPr>
        <p:spPr bwMode="auto">
          <a:xfrm>
            <a:off x="4508501" y="2338388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>
            <a:grpSpLocks/>
          </p:cNvGrpSpPr>
          <p:nvPr/>
        </p:nvGrpSpPr>
        <p:grpSpPr bwMode="auto">
          <a:xfrm flipH="1">
            <a:off x="6969125" y="3306763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2012950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30822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8891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62267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203575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6226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203575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29758" name="Group 62"/>
          <p:cNvGrpSpPr>
            <a:grpSpLocks/>
          </p:cNvGrpSpPr>
          <p:nvPr/>
        </p:nvGrpSpPr>
        <p:grpSpPr bwMode="auto">
          <a:xfrm flipH="1">
            <a:off x="2005013" y="2001838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3145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895475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309938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4131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7798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20415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4082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62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688005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634030"/>
            <a:ext cx="5329237" cy="1257300"/>
          </a:xfrm>
          <a:prstGeom prst="rect">
            <a:avLst/>
          </a:prstGeom>
          <a:blipFill dpi="0" rotWithShape="1">
            <a:blip r:embed="rId3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965942"/>
            <a:ext cx="5329237" cy="1235075"/>
          </a:xfrm>
          <a:prstGeom prst="rect">
            <a:avLst/>
          </a:prstGeom>
          <a:blipFill dpi="0" rotWithShape="1">
            <a:blip r:embed="rId4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61656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801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5" descr="小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8" name="矩形 7"/>
          <p:cNvSpPr/>
          <p:nvPr/>
        </p:nvSpPr>
        <p:spPr>
          <a:xfrm>
            <a:off x="3263869" y="2333362"/>
            <a:ext cx="513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itchFamily="2" charset="-122"/>
              </a:rPr>
              <a:t>03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13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3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4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>
            <a:grpSpLocks/>
          </p:cNvGrpSpPr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>
            <a:grpSpLocks/>
          </p:cNvGrpSpPr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>
            <a:grpSpLocks/>
          </p:cNvGrpSpPr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>
            <a:grpSpLocks/>
          </p:cNvGrpSpPr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38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1" name="Group 141"/>
          <p:cNvGrpSpPr>
            <a:grpSpLocks/>
          </p:cNvGrpSpPr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6" name="Group 146"/>
          <p:cNvGrpSpPr>
            <a:grpSpLocks/>
          </p:cNvGrpSpPr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1" name="Freeform 151"/>
          <p:cNvSpPr>
            <a:spLocks/>
          </p:cNvSpPr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23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1" descr="花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3" y="1722234"/>
            <a:ext cx="530225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509" y="1603171"/>
            <a:ext cx="422275" cy="19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1441922" y="1233284"/>
            <a:ext cx="762000" cy="2660650"/>
            <a:chOff x="857" y="696"/>
            <a:chExt cx="480" cy="1846"/>
          </a:xfrm>
        </p:grpSpPr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857" y="696"/>
              <a:ext cx="0" cy="1846"/>
            </a:xfrm>
            <a:prstGeom prst="line">
              <a:avLst/>
            </a:prstGeom>
            <a:noFill/>
            <a:ln w="6350">
              <a:solidFill>
                <a:srgbClr val="CBAB89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" name="Line 7"/>
            <p:cNvSpPr>
              <a:spLocks noChangeShapeType="1"/>
            </p:cNvSpPr>
            <p:nvPr/>
          </p:nvSpPr>
          <p:spPr bwMode="auto">
            <a:xfrm>
              <a:off x="1337" y="696"/>
              <a:ext cx="0" cy="1846"/>
            </a:xfrm>
            <a:prstGeom prst="line">
              <a:avLst/>
            </a:prstGeom>
            <a:noFill/>
            <a:ln w="6350">
              <a:solidFill>
                <a:srgbClr val="CBAB89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668974" y="1915909"/>
            <a:ext cx="553998" cy="97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Arial" charset="0"/>
                <a:ea typeface="华文中宋" pitchFamily="2" charset="-122"/>
              </a:rPr>
              <a:t>目 录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484784" y="2398509"/>
            <a:ext cx="3365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CONTENTS</a:t>
            </a:r>
          </a:p>
        </p:txBody>
      </p:sp>
      <p:pic>
        <p:nvPicPr>
          <p:cNvPr id="25" name="Picture 12" descr="小鸟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34" y="1628571"/>
            <a:ext cx="617538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17"/>
          <p:cNvSpPr/>
          <p:nvPr/>
        </p:nvSpPr>
        <p:spPr>
          <a:xfrm>
            <a:off x="4095750" y="1244332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18"/>
          <p:cNvSpPr/>
          <p:nvPr/>
        </p:nvSpPr>
        <p:spPr>
          <a:xfrm>
            <a:off x="4572000" y="1244332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4110816" y="1260301"/>
            <a:ext cx="4203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664299" y="1291079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30" name="圆角矩形 21"/>
          <p:cNvSpPr/>
          <p:nvPr/>
        </p:nvSpPr>
        <p:spPr>
          <a:xfrm>
            <a:off x="4095750" y="1975852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22"/>
          <p:cNvSpPr/>
          <p:nvPr/>
        </p:nvSpPr>
        <p:spPr>
          <a:xfrm>
            <a:off x="4572000" y="1975852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095588" y="1991821"/>
            <a:ext cx="4507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4664299" y="2022599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34" name="圆角矩形 25"/>
          <p:cNvSpPr/>
          <p:nvPr/>
        </p:nvSpPr>
        <p:spPr>
          <a:xfrm>
            <a:off x="4095750" y="2709619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26"/>
          <p:cNvSpPr/>
          <p:nvPr/>
        </p:nvSpPr>
        <p:spPr>
          <a:xfrm>
            <a:off x="4572000" y="2709619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4091580" y="2725588"/>
            <a:ext cx="4587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auto">
          <a:xfrm>
            <a:off x="4664299" y="2756366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38" name="圆角矩形 29"/>
          <p:cNvSpPr/>
          <p:nvPr/>
        </p:nvSpPr>
        <p:spPr>
          <a:xfrm>
            <a:off x="4095750" y="3429699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0"/>
          <p:cNvSpPr/>
          <p:nvPr/>
        </p:nvSpPr>
        <p:spPr>
          <a:xfrm>
            <a:off x="4572000" y="3429699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4095588" y="3445668"/>
            <a:ext cx="4507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664299" y="3476446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13411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build="p"/>
          <p:bldP spid="29" grpId="0" build="p"/>
          <p:bldP spid="30" grpId="0" animBg="1"/>
          <p:bldP spid="31" grpId="0" animBg="1"/>
          <p:bldP spid="32" grpId="0" build="p"/>
          <p:bldP spid="33" grpId="0" build="p"/>
          <p:bldP spid="34" grpId="0" animBg="1"/>
          <p:bldP spid="35" grpId="0" animBg="1"/>
          <p:bldP spid="36" grpId="0" build="p"/>
          <p:bldP spid="37" grpId="0" build="p"/>
          <p:bldP spid="38" grpId="0" animBg="1"/>
          <p:bldP spid="39" grpId="0" animBg="1"/>
          <p:bldP spid="40" grpId="0" build="p"/>
          <p:bldP spid="41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build="p"/>
          <p:bldP spid="29" grpId="0" build="p"/>
          <p:bldP spid="30" grpId="0" animBg="1"/>
          <p:bldP spid="31" grpId="0" animBg="1"/>
          <p:bldP spid="32" grpId="0" build="p"/>
          <p:bldP spid="33" grpId="0" build="p"/>
          <p:bldP spid="34" grpId="0" animBg="1"/>
          <p:bldP spid="35" grpId="0" animBg="1"/>
          <p:bldP spid="36" grpId="0" build="p"/>
          <p:bldP spid="37" grpId="0" build="p"/>
          <p:bldP spid="38" grpId="0" animBg="1"/>
          <p:bldP spid="39" grpId="0" animBg="1"/>
          <p:bldP spid="40" grpId="0" build="p"/>
          <p:bldP spid="41" grpId="0" build="p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434897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434897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955722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955722"/>
            <a:ext cx="2028825" cy="1520825"/>
          </a:xfrm>
          <a:prstGeom prst="rect">
            <a:avLst/>
          </a:prstGeom>
          <a:blipFill dpi="0" rotWithShape="1">
            <a:blip r:embed="rId6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>
            <a:grpSpLocks/>
          </p:cNvGrpSpPr>
          <p:nvPr/>
        </p:nvGrpSpPr>
        <p:grpSpPr bwMode="auto">
          <a:xfrm>
            <a:off x="2679700" y="2784272"/>
            <a:ext cx="100013" cy="111125"/>
            <a:chOff x="0" y="0"/>
            <a:chExt cx="71" cy="78"/>
          </a:xfrm>
        </p:grpSpPr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>
            <a:grpSpLocks/>
          </p:cNvGrpSpPr>
          <p:nvPr/>
        </p:nvGrpSpPr>
        <p:grpSpPr bwMode="auto">
          <a:xfrm>
            <a:off x="2673350" y="4306684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>
            <a:grpSpLocks/>
          </p:cNvGrpSpPr>
          <p:nvPr/>
        </p:nvGrpSpPr>
        <p:grpSpPr bwMode="auto">
          <a:xfrm>
            <a:off x="644525" y="4305097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>
            <a:grpSpLocks/>
          </p:cNvGrpSpPr>
          <p:nvPr/>
        </p:nvGrpSpPr>
        <p:grpSpPr bwMode="auto">
          <a:xfrm>
            <a:off x="644525" y="2784272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660322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7637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76372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83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0499" name="Group 19"/>
          <p:cNvGrpSpPr>
            <a:grpSpLocks/>
          </p:cNvGrpSpPr>
          <p:nvPr/>
        </p:nvGrpSpPr>
        <p:grpSpPr bwMode="auto">
          <a:xfrm>
            <a:off x="3779838" y="1779588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>
              <a:spLocks/>
            </p:cNvSpPr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>
              <a:spLocks/>
            </p:cNvSpPr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>
            <a:grpSpLocks/>
          </p:cNvGrpSpPr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>
            <a:grpSpLocks/>
          </p:cNvGrpSpPr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>
              <a:spLocks/>
            </p:cNvSpPr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>
            <a:grpSpLocks/>
          </p:cNvGrpSpPr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>
              <a:spLocks/>
            </p:cNvSpPr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>
              <a:spLocks/>
            </p:cNvSpPr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>
              <a:spLocks/>
            </p:cNvSpPr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83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3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>
            <a:spLocks/>
          </p:cNvSpPr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>
            <a:spLocks/>
          </p:cNvSpPr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>
            <a:spLocks/>
          </p:cNvSpPr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>
            <a:spLocks/>
          </p:cNvSpPr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22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>
            <a:grpSpLocks/>
          </p:cNvGrpSpPr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>
            <a:grpSpLocks/>
          </p:cNvGrpSpPr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>
            <a:grpSpLocks/>
          </p:cNvGrpSpPr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>
            <a:grpSpLocks/>
          </p:cNvGrpSpPr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>
            <a:grpSpLocks/>
          </p:cNvGrpSpPr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>
            <a:grpSpLocks/>
          </p:cNvGrpSpPr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>
            <a:grpSpLocks/>
          </p:cNvGrpSpPr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>
            <a:grpSpLocks/>
          </p:cNvGrpSpPr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>
            <a:grpSpLocks/>
          </p:cNvGrpSpPr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>
            <a:grpSpLocks/>
          </p:cNvGrpSpPr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705982" y="3454400"/>
            <a:ext cx="1236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21623" y="3454400"/>
            <a:ext cx="11711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>
            <a:grpSpLocks/>
          </p:cNvGrpSpPr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>
            <a:grpSpLocks/>
          </p:cNvGrpSpPr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>
            <a:grpSpLocks/>
          </p:cNvGrpSpPr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>
            <a:grpSpLocks/>
          </p:cNvGrpSpPr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11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7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5" descr="小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8" name="矩形 7"/>
          <p:cNvSpPr/>
          <p:nvPr/>
        </p:nvSpPr>
        <p:spPr>
          <a:xfrm>
            <a:off x="3263869" y="2333362"/>
            <a:ext cx="503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itchFamily="2" charset="-122"/>
              </a:rPr>
              <a:t>04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62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811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414713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81100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5098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3192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5544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8097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5224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</a:rPr>
              <a:t>?</a:t>
            </a:r>
            <a:endParaRPr lang="en-US" altLang="zh-CN" sz="800" dirty="0">
              <a:solidFill>
                <a:schemeClr val="accent1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65563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0" name="Freeform 42"/>
          <p:cNvSpPr>
            <a:spLocks/>
          </p:cNvSpPr>
          <p:nvPr/>
        </p:nvSpPr>
        <p:spPr bwMode="auto">
          <a:xfrm>
            <a:off x="831850" y="40084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65563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>
            <a:spLocks/>
          </p:cNvSpPr>
          <p:nvPr/>
        </p:nvSpPr>
        <p:spPr bwMode="auto">
          <a:xfrm>
            <a:off x="3040063" y="39878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71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>
            <a:spLocks/>
          </p:cNvSpPr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>
            <a:spLocks/>
          </p:cNvSpPr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>
            <a:spLocks/>
          </p:cNvSpPr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/>
            <p:cNvSpPr>
              <a:spLocks/>
            </p:cNvSpPr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>
              <a:spLocks/>
            </p:cNvSpPr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>
              <a:spLocks/>
            </p:cNvSpPr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>
              <a:spLocks/>
            </p:cNvSpPr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652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274812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711325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>
            <a:spLocks/>
          </p:cNvSpPr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80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>
            <a:spLocks/>
          </p:cNvSpPr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>
            <a:spLocks/>
          </p:cNvSpPr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>
            <a:spLocks/>
          </p:cNvSpPr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>
            <a:spLocks/>
          </p:cNvSpPr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>
            <a:spLocks/>
          </p:cNvSpPr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>
            <a:spLocks/>
          </p:cNvSpPr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>
            <a:spLocks/>
          </p:cNvSpPr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>
            <a:spLocks/>
          </p:cNvSpPr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>
            <a:spLocks/>
          </p:cNvSpPr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>
            <a:spLocks/>
          </p:cNvSpPr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>
            <a:spLocks/>
          </p:cNvSpPr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>
            <a:spLocks/>
          </p:cNvSpPr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06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1" name="Picture 5" descr="小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13" name="矩形 12"/>
          <p:cNvSpPr/>
          <p:nvPr/>
        </p:nvSpPr>
        <p:spPr>
          <a:xfrm>
            <a:off x="3263869" y="2333362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  <a:ea typeface="华文中宋" pitchFamily="2" charset="-122"/>
              </a:rPr>
              <a:t>01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308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build="p"/>
      <p:bldP spid="1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>
            <a:grpSpLocks/>
          </p:cNvGrpSpPr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>
            <a:grpSpLocks/>
          </p:cNvGrpSpPr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>
            <a:grpSpLocks/>
          </p:cNvGrpSpPr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>
            <a:grpSpLocks/>
          </p:cNvGrpSpPr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6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>
            <a:grpSpLocks/>
          </p:cNvGrpSpPr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>
              <a:spLocks/>
            </p:cNvSpPr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504" name="Freeform 48"/>
            <p:cNvSpPr>
              <a:spLocks/>
            </p:cNvSpPr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>
              <a:spLocks/>
            </p:cNvSpPr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>
              <a:spLocks/>
            </p:cNvSpPr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>
              <a:spLocks/>
            </p:cNvSpPr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>
              <a:spLocks/>
            </p:cNvSpPr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>
              <a:spLocks/>
            </p:cNvSpPr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>
              <a:spLocks/>
            </p:cNvSpPr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>
              <a:spLocks/>
            </p:cNvSpPr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>
              <a:spLocks/>
            </p:cNvSpPr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>
              <a:spLocks/>
            </p:cNvSpPr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>
              <a:spLocks/>
            </p:cNvSpPr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>
              <a:spLocks/>
            </p:cNvSpPr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516" name="Freeform 60"/>
            <p:cNvSpPr>
              <a:spLocks/>
            </p:cNvSpPr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>
            <a:grpSpLocks/>
          </p:cNvGrpSpPr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>
              <a:spLocks/>
            </p:cNvSpPr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>
            <a:grpSpLocks/>
          </p:cNvGrpSpPr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>
              <a:spLocks/>
            </p:cNvSpPr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74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86" y="2206599"/>
            <a:ext cx="3778080" cy="135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5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434" y="722758"/>
            <a:ext cx="3778080" cy="146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6" name="Freeform 15"/>
          <p:cNvSpPr>
            <a:spLocks/>
          </p:cNvSpPr>
          <p:nvPr/>
        </p:nvSpPr>
        <p:spPr bwMode="auto">
          <a:xfrm>
            <a:off x="900113" y="1738313"/>
            <a:ext cx="7343775" cy="1111250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7" name="Freeform 16"/>
          <p:cNvSpPr>
            <a:spLocks/>
          </p:cNvSpPr>
          <p:nvPr/>
        </p:nvSpPr>
        <p:spPr bwMode="auto">
          <a:xfrm>
            <a:off x="944563" y="1785938"/>
            <a:ext cx="7254875" cy="1016000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28" name="Picture 5" descr="小鸟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228725"/>
            <a:ext cx="7239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9" name="Text Box 18"/>
          <p:cNvSpPr txBox="1">
            <a:spLocks noChangeArrowheads="1"/>
          </p:cNvSpPr>
          <p:nvPr/>
        </p:nvSpPr>
        <p:spPr bwMode="auto">
          <a:xfrm>
            <a:off x="3222916" y="2033588"/>
            <a:ext cx="2698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谢谢大家的观看</a:t>
            </a:r>
          </a:p>
        </p:txBody>
      </p:sp>
      <p:sp>
        <p:nvSpPr>
          <p:cNvPr id="530" name="Line 20"/>
          <p:cNvSpPr>
            <a:spLocks noChangeShapeType="1"/>
          </p:cNvSpPr>
          <p:nvPr/>
        </p:nvSpPr>
        <p:spPr bwMode="auto">
          <a:xfrm flipH="1">
            <a:off x="1187624" y="229393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 type="oval" w="sm" len="sm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1" name="Line 21"/>
          <p:cNvSpPr>
            <a:spLocks noChangeShapeType="1"/>
          </p:cNvSpPr>
          <p:nvPr/>
        </p:nvSpPr>
        <p:spPr bwMode="auto">
          <a:xfrm flipH="1">
            <a:off x="6948264" y="228758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2" name="AutoShape 22"/>
          <p:cNvSpPr>
            <a:spLocks noChangeArrowheads="1"/>
          </p:cNvSpPr>
          <p:nvPr/>
        </p:nvSpPr>
        <p:spPr bwMode="auto">
          <a:xfrm>
            <a:off x="3348038" y="4298950"/>
            <a:ext cx="1081087" cy="23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3" name="AutoShape 23"/>
          <p:cNvSpPr>
            <a:spLocks noChangeArrowheads="1"/>
          </p:cNvSpPr>
          <p:nvPr/>
        </p:nvSpPr>
        <p:spPr bwMode="auto">
          <a:xfrm>
            <a:off x="4714875" y="4298950"/>
            <a:ext cx="1081088" cy="23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20XX.7.30</a:t>
            </a:r>
            <a:endParaRPr lang="en-US" altLang="zh-CN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192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5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6" grpId="0" animBg="1"/>
          <p:bldP spid="527" grpId="0" animBg="1"/>
          <p:bldP spid="529" grpId="0" build="p"/>
          <p:bldP spid="530" grpId="0" animBg="1"/>
          <p:bldP spid="531" grpId="0" animBg="1"/>
          <p:bldP spid="532" grpId="0" animBg="1"/>
          <p:bldP spid="5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5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6" grpId="0" animBg="1"/>
          <p:bldP spid="527" grpId="0" animBg="1"/>
          <p:bldP spid="529" grpId="0" build="p"/>
          <p:bldP spid="530" grpId="0" animBg="1"/>
          <p:bldP spid="531" grpId="0" animBg="1"/>
          <p:bldP spid="532" grpId="0" animBg="1"/>
          <p:bldP spid="533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24699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专属你的PPT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www.yanj.cn/store-9826.html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2990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7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066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>
            <a:spLocks/>
          </p:cNvSpPr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7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2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>
            <a:spLocks/>
          </p:cNvSpPr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>
            <a:spLocks/>
          </p:cNvSpPr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>
            <a:spLocks/>
          </p:cNvSpPr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>
            <a:spLocks/>
          </p:cNvSpPr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>
            <a:spLocks/>
          </p:cNvSpPr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>
            <a:spLocks/>
          </p:cNvSpPr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>
            <a:spLocks/>
          </p:cNvSpPr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>
            <a:spLocks/>
          </p:cNvSpPr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>
            <a:grpSpLocks/>
          </p:cNvGrpSpPr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>
              <a:spLocks/>
            </p:cNvSpPr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>
              <a:spLocks/>
            </p:cNvSpPr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>
              <a:spLocks/>
            </p:cNvSpPr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>
              <a:spLocks/>
            </p:cNvSpPr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>
            <a:grpSpLocks/>
          </p:cNvGrpSpPr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>
            <a:grpSpLocks/>
          </p:cNvGrpSpPr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>
              <a:spLocks/>
            </p:cNvSpPr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>
              <a:spLocks/>
            </p:cNvSpPr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3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anose="020B0806030902050204" pitchFamily="34" charset="0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767" y="3625850"/>
            <a:ext cx="4106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accent1"/>
                </a:solidFill>
                <a:latin typeface="Impact" panose="020B0806030902050204" pitchFamily="34" charset="0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6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>
            <a:grpSpLocks/>
          </p:cNvGrpSpPr>
          <p:nvPr/>
        </p:nvGrpSpPr>
        <p:grpSpPr bwMode="auto">
          <a:xfrm>
            <a:off x="2627313" y="1348741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4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>
            <a:spLocks/>
          </p:cNvSpPr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>
            <a:spLocks/>
          </p:cNvSpPr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>
            <a:spLocks/>
          </p:cNvSpPr>
          <p:nvPr/>
        </p:nvSpPr>
        <p:spPr bwMode="auto">
          <a:xfrm>
            <a:off x="4260849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>
            <a:spLocks/>
          </p:cNvSpPr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anose="020B0604020202020204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68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6B2F221-B4A1-49A9-9871-F76F661A3A2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水彩清新风格述职报告PPT模板"/>
</p:tagLst>
</file>

<file path=ppt/theme/theme1.xml><?xml version="1.0" encoding="utf-8"?>
<a:theme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402F"/>
      </a:accent1>
      <a:accent2>
        <a:srgbClr val="E3402F"/>
      </a:accent2>
      <a:accent3>
        <a:srgbClr val="E3402F"/>
      </a:accent3>
      <a:accent4>
        <a:srgbClr val="E3402F"/>
      </a:accent4>
      <a:accent5>
        <a:srgbClr val="E3402F"/>
      </a:accent5>
      <a:accent6>
        <a:srgbClr val="E3402F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</TotalTime>
  <Words>3392</Words>
  <Application>Microsoft Office PowerPoint</Application>
  <PresentationFormat>自定义</PresentationFormat>
  <Paragraphs>354</Paragraphs>
  <Slides>33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华文中宋</vt:lpstr>
      <vt:lpstr>宋体</vt:lpstr>
      <vt:lpstr>微软雅黑</vt:lpstr>
      <vt:lpstr>Arial</vt:lpstr>
      <vt:lpstr>Arial Black</vt:lpstr>
      <vt:lpstr>Calibri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专属你的PPT</dc:creator>
  <cp:keywords>www.51pptmoban.com</cp:keywords>
  <cp:lastModifiedBy>YANGS</cp:lastModifiedBy>
  <cp:revision>3</cp:revision>
  <dcterms:created xsi:type="dcterms:W3CDTF">2016-03-21T01:49:10Z</dcterms:created>
  <dcterms:modified xsi:type="dcterms:W3CDTF">2017-10-30T15:03:46Z</dcterms:modified>
</cp:coreProperties>
</file>