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78" r:id="rId6"/>
    <p:sldId id="27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72" y="66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59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4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93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21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2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8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355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65439" y="2622718"/>
            <a:ext cx="67212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创意手绘风ＰＰＴ背景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090795" y="5674995"/>
            <a:ext cx="2145665" cy="951230"/>
          </a:xfrm>
          <a:prstGeom prst="rect">
            <a:avLst/>
          </a:prstGeom>
        </p:spPr>
      </p:pic>
      <p:pic>
        <p:nvPicPr>
          <p:cNvPr id="150" name="Fujiya &amp; Miyagi - U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921279" y="-131592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500">
        <p:dissolve/>
      </p:transition>
    </mc:Choice>
    <mc:Fallback xmlns="">
      <p:transition spd="slow" advTm="45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206" y="102869"/>
            <a:ext cx="3304318" cy="21825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19074" y="840204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  <a:endParaRPr lang="en-US" altLang="zh-CN" sz="48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95" y="5633131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4094" y="4070336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946" y="4383747"/>
            <a:ext cx="396274" cy="47552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562337" y="2890622"/>
            <a:ext cx="6527821" cy="597268"/>
            <a:chOff x="230895" y="130347"/>
            <a:chExt cx="10527826" cy="963251"/>
          </a:xfrm>
        </p:grpSpPr>
        <p:sp>
          <p:nvSpPr>
            <p:cNvPr id="25" name="任意多边形: 形状 24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9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 flipH="1">
            <a:off x="2057387" y="3705247"/>
            <a:ext cx="6527821" cy="597268"/>
            <a:chOff x="230895" y="130347"/>
            <a:chExt cx="10527826" cy="963251"/>
          </a:xfrm>
        </p:grpSpPr>
        <p:sp>
          <p:nvSpPr>
            <p:cNvPr id="29" name="任意多边形: 形状 28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9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Ｔｗｏ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562337" y="4519872"/>
            <a:ext cx="6800863" cy="597268"/>
            <a:chOff x="230895" y="130347"/>
            <a:chExt cx="10968178" cy="963251"/>
          </a:xfrm>
        </p:grpSpPr>
        <p:sp>
          <p:nvSpPr>
            <p:cNvPr id="33" name="任意多边形: 形状 32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885473" y="250761"/>
              <a:ext cx="4313600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9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Ｔｈｒｅｅ</a:t>
              </a: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 flipH="1">
            <a:off x="2057387" y="5334497"/>
            <a:ext cx="6527821" cy="597268"/>
            <a:chOff x="230895" y="130347"/>
            <a:chExt cx="10527826" cy="963251"/>
          </a:xfrm>
        </p:grpSpPr>
        <p:sp>
          <p:nvSpPr>
            <p:cNvPr id="37" name="任意多边形: 形状 36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9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Ｆｏｕｒ</a:t>
              </a: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random/>
      </p:transition>
    </mc:Choice>
    <mc:Fallback xmlns="">
      <p:transition spd="slow" advTm="7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5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42865" y="2731135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引导页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内容页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9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97260" y="244816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感谢聆听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90795" y="5674995"/>
            <a:ext cx="2145665" cy="95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铭店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www.yanj.cn/store-10355.html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258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56</Words>
  <Application>Microsoft Office PowerPoint</Application>
  <PresentationFormat>宽屏</PresentationFormat>
  <Paragraphs>21</Paragraphs>
  <Slides>6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萝莉体 第二版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铭店</dc:creator>
  <cp:keywords>www.51pptmoban.com</cp:keywords>
  <cp:lastModifiedBy>YANGS</cp:lastModifiedBy>
  <cp:revision>299</cp:revision>
  <dcterms:created xsi:type="dcterms:W3CDTF">2017-07-27T08:46:00Z</dcterms:created>
  <dcterms:modified xsi:type="dcterms:W3CDTF">2017-10-31T13:10:15Z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