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100BCE-0DAC-4C13-89EE-DA0A5C06B1C9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5B2E8C-38E1-4CD6-8591-D396B49224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635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让我们一起倒计时：</a:t>
            </a:r>
            <a:r>
              <a:rPr lang="en-US" altLang="zh-CN" smtClean="0"/>
              <a:t>5.4.3.2.1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AFF1EC8-CDCE-43A2-B73B-96FCA9CEFD1C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286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75F1-C241-4DA2-B461-4C3FA020FF9A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6F8A-780C-41EE-9312-C68ADFE58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021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75F1-C241-4DA2-B461-4C3FA020FF9A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6F8A-780C-41EE-9312-C68ADFE58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339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75F1-C241-4DA2-B461-4C3FA020FF9A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6F8A-780C-41EE-9312-C68ADFE58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33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75F1-C241-4DA2-B461-4C3FA020FF9A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6F8A-780C-41EE-9312-C68ADFE58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559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75F1-C241-4DA2-B461-4C3FA020FF9A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6F8A-780C-41EE-9312-C68ADFE58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229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75F1-C241-4DA2-B461-4C3FA020FF9A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6F8A-780C-41EE-9312-C68ADFE58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169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75F1-C241-4DA2-B461-4C3FA020FF9A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6F8A-780C-41EE-9312-C68ADFE58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146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75F1-C241-4DA2-B461-4C3FA020FF9A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6F8A-780C-41EE-9312-C68ADFE58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250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75F1-C241-4DA2-B461-4C3FA020FF9A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6F8A-780C-41EE-9312-C68ADFE58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398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75F1-C241-4DA2-B461-4C3FA020FF9A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6F8A-780C-41EE-9312-C68ADFE58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128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75F1-C241-4DA2-B461-4C3FA020FF9A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6F8A-780C-41EE-9312-C68ADFE58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742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375F1-C241-4DA2-B461-4C3FA020FF9A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C6F8A-780C-41EE-9312-C68ADFE58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490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e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audio" Target="../media/media1.WAV"/><Relationship Id="rId16" Type="http://schemas.openxmlformats.org/officeDocument/2006/relationships/image" Target="../media/image11.png"/><Relationship Id="rId1" Type="http://schemas.microsoft.com/office/2007/relationships/media" Target="../media/media1.WAV"/><Relationship Id="rId6" Type="http://schemas.openxmlformats.org/officeDocument/2006/relationships/image" Target="../media/image1.jpeg"/><Relationship Id="rId11" Type="http://schemas.openxmlformats.org/officeDocument/2006/relationships/image" Target="../media/image6.png"/><Relationship Id="rId5" Type="http://schemas.openxmlformats.org/officeDocument/2006/relationships/audio" Target="../media/audio1.wav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jpeg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E:\婚礼ppt\love壁纸\neverending dreams aqu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 descr="E:\婚礼ppt\love壁纸\Red_Leap___Wallpaper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8988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86825" y="2341391"/>
            <a:ext cx="8407719" cy="173368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10666" b="1" spc="67" dirty="0">
                <a:ln w="11430"/>
                <a:gradFill>
                  <a:gsLst>
                    <a:gs pos="25000">
                      <a:srgbClr val="FF4B4B"/>
                    </a:gs>
                    <a:gs pos="100000">
                      <a:srgbClr val="EE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倒计时</a:t>
            </a:r>
          </a:p>
        </p:txBody>
      </p:sp>
      <p:pic>
        <p:nvPicPr>
          <p:cNvPr id="21509" name="Picture 3" descr="E:\婚礼ppt\love壁纸\Red_Leap___Wallpaper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7" y="-2117"/>
            <a:ext cx="12189884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E:\婚礼ppt\love壁纸\my_heart_by_P_R_O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86" b="12511"/>
          <a:stretch>
            <a:fillRect/>
          </a:stretch>
        </p:blipFill>
        <p:spPr bwMode="auto">
          <a:xfrm>
            <a:off x="-2117" y="1"/>
            <a:ext cx="12187768" cy="6855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890025" y="1662299"/>
            <a:ext cx="8407719" cy="3498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635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22133" b="1" spc="67" dirty="0">
                <a:ln w="11430"/>
                <a:gradFill>
                  <a:gsLst>
                    <a:gs pos="25000">
                      <a:srgbClr val="FF4B4B"/>
                    </a:gs>
                    <a:gs pos="100000">
                      <a:srgbClr val="EE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2133" b="1" spc="67" dirty="0">
              <a:ln w="11430"/>
              <a:gradFill>
                <a:gsLst>
                  <a:gs pos="25000">
                    <a:srgbClr val="FF4B4B"/>
                  </a:gs>
                  <a:gs pos="100000">
                    <a:srgbClr val="EE0000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90025" y="1662299"/>
            <a:ext cx="8407719" cy="3498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635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22133" b="1" spc="67" dirty="0">
                <a:ln w="11430"/>
                <a:gradFill>
                  <a:gsLst>
                    <a:gs pos="25000">
                      <a:srgbClr val="FF4B4B"/>
                    </a:gs>
                    <a:gs pos="100000">
                      <a:srgbClr val="EE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2133" b="1" spc="67" dirty="0">
              <a:ln w="11430"/>
              <a:gradFill>
                <a:gsLst>
                  <a:gs pos="25000">
                    <a:srgbClr val="FF4B4B"/>
                  </a:gs>
                  <a:gs pos="100000">
                    <a:srgbClr val="EE0000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90025" y="1662299"/>
            <a:ext cx="8407719" cy="3498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635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22133" b="1" spc="67" dirty="0">
                <a:ln w="11430"/>
                <a:gradFill>
                  <a:gsLst>
                    <a:gs pos="25000">
                      <a:srgbClr val="FF4B4B"/>
                    </a:gs>
                    <a:gs pos="100000">
                      <a:srgbClr val="EE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2133" b="1" spc="67" dirty="0">
              <a:ln w="11430"/>
              <a:gradFill>
                <a:gsLst>
                  <a:gs pos="25000">
                    <a:srgbClr val="FF4B4B"/>
                  </a:gs>
                  <a:gs pos="100000">
                    <a:srgbClr val="EE0000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90025" y="1662299"/>
            <a:ext cx="8407719" cy="3498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635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22133" b="1" spc="67" dirty="0">
                <a:ln w="11430"/>
                <a:gradFill>
                  <a:gsLst>
                    <a:gs pos="25000">
                      <a:srgbClr val="FF4B4B"/>
                    </a:gs>
                    <a:gs pos="100000">
                      <a:srgbClr val="EE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2133" b="1" spc="67" dirty="0">
              <a:ln w="11430"/>
              <a:gradFill>
                <a:gsLst>
                  <a:gs pos="25000">
                    <a:srgbClr val="FF4B4B"/>
                  </a:gs>
                  <a:gs pos="100000">
                    <a:srgbClr val="EE0000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90025" y="1662299"/>
            <a:ext cx="8407719" cy="3498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635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22133" b="1" spc="67" dirty="0">
                <a:ln w="11430"/>
                <a:gradFill>
                  <a:gsLst>
                    <a:gs pos="25000">
                      <a:srgbClr val="FF4B4B"/>
                    </a:gs>
                    <a:gs pos="100000">
                      <a:srgbClr val="EE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2133" b="1" spc="67" dirty="0">
              <a:ln w="11430"/>
              <a:gradFill>
                <a:gsLst>
                  <a:gs pos="25000">
                    <a:srgbClr val="FF4B4B"/>
                  </a:gs>
                  <a:gs pos="100000">
                    <a:srgbClr val="EE0000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2" descr="E:\婚礼ppt\love壁纸\______Heart_Matters_IV_______by_abhijeet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 bwMode="auto">
          <a:xfrm>
            <a:off x="-2117" y="-2117"/>
            <a:ext cx="12192001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1" descr="泡泡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0" y="43815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2" descr="泡泡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0" y="1143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3" descr="泡泡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5619751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4" descr="泡泡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1" y="3429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5" descr="泡泡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1" y="381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6" descr="泡泡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1" y="285751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7" descr="泡泡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3429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8" descr="泡泡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17145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9" descr="泡泡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1" y="19050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10" descr="泡泡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1" y="17145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11" descr="泡泡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4667251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12" descr="泡泡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0" y="60960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13" descr="泡泡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4667251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14" descr="泡泡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1" y="4667251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15" descr="泡泡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0" y="30480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开场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800" y="3225800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1" y="2095501"/>
            <a:ext cx="505883" cy="69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Picture 280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78318"/>
            <a:ext cx="397933" cy="39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0" y="1333500"/>
            <a:ext cx="433917" cy="59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1428752"/>
            <a:ext cx="355600" cy="486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" name="Picture 280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666751"/>
            <a:ext cx="397933" cy="39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1" y="0"/>
            <a:ext cx="404284" cy="55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280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364067"/>
            <a:ext cx="524933" cy="524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Picture 280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1" y="364067"/>
            <a:ext cx="397933" cy="39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1" y="364067"/>
            <a:ext cx="499533" cy="683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" name="Picture 280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0" y="1411818"/>
            <a:ext cx="397933" cy="39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1" y="1126067"/>
            <a:ext cx="404283" cy="55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Picture 280" descr="雪花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1" y="935567"/>
            <a:ext cx="251884" cy="24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280" descr="雪花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033" y="311151"/>
            <a:ext cx="289984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" name="Picture 280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1" y="935567"/>
            <a:ext cx="391583" cy="39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0"/>
            <a:ext cx="433917" cy="59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1" y="935567"/>
            <a:ext cx="84667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1524001"/>
            <a:ext cx="101600" cy="107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381001"/>
            <a:ext cx="116417" cy="122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" name="Picture 3" descr="F:\work\婚礼\0701_121012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734" y="431800"/>
            <a:ext cx="63500" cy="6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767" y="137584"/>
            <a:ext cx="148167" cy="158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5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1" y="1411817"/>
            <a:ext cx="84667" cy="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1" y="1602317"/>
            <a:ext cx="152400" cy="16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1" y="1047751"/>
            <a:ext cx="86783" cy="93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857251"/>
            <a:ext cx="101600" cy="107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1" y="2738968"/>
            <a:ext cx="505884" cy="69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1" y="2000252"/>
            <a:ext cx="505884" cy="69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1" y="-243418"/>
            <a:ext cx="355600" cy="486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1" y="2834218"/>
            <a:ext cx="433916" cy="594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095501"/>
            <a:ext cx="499533" cy="683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0" y="2745317"/>
            <a:ext cx="499533" cy="683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280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1" y="476251"/>
            <a:ext cx="397933" cy="39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1" y="571501"/>
            <a:ext cx="84667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0" y="1143001"/>
            <a:ext cx="84667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201" y="3881968"/>
            <a:ext cx="505884" cy="69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" name="Picture 280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4200" y="3960284"/>
            <a:ext cx="397933" cy="39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0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085" y="3429000"/>
            <a:ext cx="433916" cy="59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700" y="5310718"/>
            <a:ext cx="355600" cy="486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" name="Picture 280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700" y="4548718"/>
            <a:ext cx="397933" cy="39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1" y="3429000"/>
            <a:ext cx="404283" cy="55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" name="Picture 280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700" y="4246034"/>
            <a:ext cx="524933" cy="524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" name="Picture 280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451" y="4246034"/>
            <a:ext cx="397933" cy="39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1" y="2476501"/>
            <a:ext cx="499533" cy="683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" name="Picture 280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0200" y="5293784"/>
            <a:ext cx="397933" cy="39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51" y="5008034"/>
            <a:ext cx="404283" cy="55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9" name="Picture 280" descr="雪花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0201" y="4817534"/>
            <a:ext cx="251884" cy="24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0" name="Picture 280" descr="雪花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233" y="4193118"/>
            <a:ext cx="289984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" name="Picture 280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51" y="4817533"/>
            <a:ext cx="391583" cy="39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700" y="3881967"/>
            <a:ext cx="433917" cy="59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2951" y="4817534"/>
            <a:ext cx="84667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700" y="5405967"/>
            <a:ext cx="101600" cy="107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1" y="4262967"/>
            <a:ext cx="116417" cy="122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6" name="Picture 3" descr="F:\work\婚礼\0701_121012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934" y="4313767"/>
            <a:ext cx="63500" cy="6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967" y="4019551"/>
            <a:ext cx="148167" cy="158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1451" y="5293784"/>
            <a:ext cx="84667" cy="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6951" y="5484284"/>
            <a:ext cx="152400" cy="16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951" y="4929718"/>
            <a:ext cx="86783" cy="93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1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700" y="4739218"/>
            <a:ext cx="101600" cy="107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2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1" y="2738968"/>
            <a:ext cx="505884" cy="69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01" y="4929718"/>
            <a:ext cx="505884" cy="69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1451" y="3638552"/>
            <a:ext cx="355600" cy="486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0" y="3130551"/>
            <a:ext cx="433917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6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429001"/>
            <a:ext cx="499533" cy="683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7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0" y="1905001"/>
            <a:ext cx="499533" cy="683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8" name="Picture 280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951" y="4358218"/>
            <a:ext cx="397933" cy="39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9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4451" y="4453467"/>
            <a:ext cx="84667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0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2200" y="5024967"/>
            <a:ext cx="84667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1" y="3083985"/>
            <a:ext cx="505884" cy="69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2" name="Picture 280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2004484"/>
            <a:ext cx="397933" cy="39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4000500"/>
            <a:ext cx="433917" cy="59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095752"/>
            <a:ext cx="355600" cy="486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" name="Picture 280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5810251"/>
            <a:ext cx="397933" cy="39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6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1" y="3151718"/>
            <a:ext cx="404284" cy="554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7" name="Picture 280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2029884"/>
            <a:ext cx="524933" cy="524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8" name="Picture 280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1" y="2029884"/>
            <a:ext cx="397933" cy="39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9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1" y="5810251"/>
            <a:ext cx="499533" cy="683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0" name="Picture 280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1" y="2762251"/>
            <a:ext cx="397933" cy="39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1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1" y="4286251"/>
            <a:ext cx="404284" cy="55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2" name="Picture 280" descr="雪花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1" y="2601385"/>
            <a:ext cx="251884" cy="24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3" name="Picture 280" descr="雪花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286251"/>
            <a:ext cx="289984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" name="Picture 280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1" y="3810000"/>
            <a:ext cx="391583" cy="39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2834218"/>
            <a:ext cx="433916" cy="594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1" y="2861734"/>
            <a:ext cx="84667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3189818"/>
            <a:ext cx="101600" cy="107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1" y="3306234"/>
            <a:ext cx="116417" cy="122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" name="Picture 3" descr="F:\work\婚礼\0701_121012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734" y="2097618"/>
            <a:ext cx="63500" cy="6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767" y="1803401"/>
            <a:ext cx="148167" cy="158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1" y="3337984"/>
            <a:ext cx="84667" cy="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1" y="3268133"/>
            <a:ext cx="152400" cy="16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3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218" y="5022851"/>
            <a:ext cx="86783" cy="93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4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1" y="3321051"/>
            <a:ext cx="101600" cy="107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1" y="1809752"/>
            <a:ext cx="505884" cy="69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1" y="5619752"/>
            <a:ext cx="505883" cy="69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7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6000752"/>
            <a:ext cx="355600" cy="486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1" y="5048251"/>
            <a:ext cx="433916" cy="594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9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1" y="2286001"/>
            <a:ext cx="499533" cy="683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0" name="Picture 2" descr="F:\work\婚礼\xx3副本1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809751"/>
            <a:ext cx="499533" cy="683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" name="Picture 280" descr="雪花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1" y="2402418"/>
            <a:ext cx="397933" cy="39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2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1" y="2497667"/>
            <a:ext cx="84667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3" name="Picture 3" descr="F:\work\婚礼\0701_121012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0" y="3069167"/>
            <a:ext cx="84667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827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0"/>
    </mc:Choice>
    <mc:Fallback>
      <p:transition spd="slow" advClick="0" advTm="30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">
                                          <p:stCondLst>
                                            <p:cond delay="9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xit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6" presetID="16" presetClass="exit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7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EAR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38" presetID="16" presetClass="exit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9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EAR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51" presetID="16" presetClass="exit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52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EAR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5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6" presetClass="exit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65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EAR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7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900"/>
                            </p:stCondLst>
                            <p:childTnLst>
                              <p:par>
                                <p:cTn id="7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900"/>
                            </p:stCondLst>
                            <p:childTnLst>
                              <p:par>
                                <p:cTn id="77" presetID="16" presetClass="exit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78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EAR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76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528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3" presetClass="entr" presetSubtype="528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528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3" presetClass="entr" presetSubtype="528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3" presetClass="entr" presetSubtype="528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3" presetClass="entr" presetSubtype="528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3" presetClass="entr" presetSubtype="528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3" presetClass="entr" presetSubtype="528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3" presetClass="entr" presetSubtype="528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3" presetClass="entr" presetSubtype="528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3" presetClass="entr" presetSubtype="528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2" dur="1" fill="hold"/>
                                        <p:tgtEl>
                                          <p:spTgt spid="1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3" presetID="23" presetClass="entr" presetSubtype="528" repeatCount="indefinite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3" presetClass="entr" presetSubtype="528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3" presetClass="entr" presetSubtype="528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3" presetClass="entr" presetSubtype="528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3" presetClass="entr" presetSubtype="528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3" presetClass="entr" presetSubtype="528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3" presetClass="entr" presetSubtype="528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3" presetClass="entr" presetSubtype="528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3" presetClass="entr" presetSubtype="528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3" presetClass="entr" presetSubtype="528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3" presetClass="entr" presetSubtype="528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3" presetClass="entr" presetSubtype="528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3" presetClass="entr" presetSubtype="528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3" presetClass="entr" presetSubtype="528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3" presetClass="entr" presetSubtype="528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3" presetClass="entr" presetSubtype="52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3" presetClass="entr" presetSubtype="528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23" presetClass="entr" presetSubtype="528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23" presetClass="entr" presetSubtype="528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23" presetClass="entr" presetSubtype="52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3" presetClass="entr" presetSubtype="528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23" presetClass="entr" presetSubtype="528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3" presetClass="entr" presetSubtype="528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23" presetClass="entr" presetSubtype="528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23" presetClass="entr" presetSubtype="528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23" presetClass="entr" presetSubtype="52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" presetID="23" presetClass="entr" presetSubtype="528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5" presetID="23" presetClass="entr" presetSubtype="528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1" presetID="23" presetClass="entr" presetSubtype="528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7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" presetID="23" presetClass="entr" presetSubtype="528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9" presetID="23" presetClass="entr" presetSubtype="528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5" presetID="23" presetClass="entr" presetSubtype="528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1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7" presetID="23" presetClass="entr" presetSubtype="528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3" presetID="23" presetClass="entr" presetSubtype="528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9" presetID="23" presetClass="entr" presetSubtype="528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5" presetID="23" presetClass="entr" presetSubtype="528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1" presetID="23" presetClass="entr" presetSubtype="528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3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7" presetID="23" presetClass="entr" presetSubtype="528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9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3" presetID="23" presetClass="entr" presetSubtype="52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5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9" presetID="23" presetClass="entr" presetSubtype="528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5" presetID="23" presetClass="entr" presetSubtype="528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7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1" presetID="23" presetClass="entr" presetSubtype="528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3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7" presetID="23" presetClass="entr" presetSubtype="528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3" presetID="23" presetClass="entr" presetSubtype="528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5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9" presetID="23" presetClass="entr" presetSubtype="528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5" presetID="23" presetClass="entr" presetSubtype="528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1" presetID="23" presetClass="entr" presetSubtype="528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3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7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9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3" presetID="23" presetClass="entr" presetSubtype="528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5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9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1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5" presetID="23" presetClass="entr" presetSubtype="528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7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1" presetID="23" presetClass="entr" presetSubtype="528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7" presetID="23" presetClass="entr" presetSubtype="52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3" presetID="23" presetClass="entr" presetSubtype="528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5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9" presetID="23" presetClass="entr" presetSubtype="52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5" presetID="23" presetClass="entr" presetSubtype="528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7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1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3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6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7" presetID="23" presetClass="entr" presetSubtype="528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9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3" presetID="23" presetClass="entr" presetSubtype="528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5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9" presetID="23" presetClass="entr" presetSubtype="528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1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4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5" presetID="23" presetClass="entr" presetSubtype="528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7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1" presetID="23" presetClass="entr" presetSubtype="528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3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7" presetID="23" presetClass="entr" presetSubtype="528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9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3" presetID="23" presetClass="entr" presetSubtype="528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5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8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9" presetID="23" presetClass="entr" presetSubtype="528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1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5" presetID="23" presetClass="entr" presetSubtype="528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9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1" presetID="23" presetClass="entr" presetSubtype="528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3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7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3" presetID="23" presetClass="entr" presetSubtype="528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5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9" presetID="23" presetClass="entr" presetSubtype="528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3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4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5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7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9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0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1" presetID="23" presetClass="entr" presetSubtype="528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3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5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6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7" presetID="23" presetClass="entr" presetSubtype="528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9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3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5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8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9" presetID="23" presetClass="entr" presetSubtype="528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1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4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5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7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9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1" presetID="23" presetClass="entr" presetSubtype="528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3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4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6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7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9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0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1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2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3" presetID="23" presetClass="entr" presetSubtype="528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5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6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8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9" presetID="23" presetClass="entr" presetSubtype="528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1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2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3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4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5" presetID="23" presetClass="entr" presetSubtype="528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7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0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1" presetID="23" presetClass="entr" presetSubtype="528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3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4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5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6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7" presetID="23" presetClass="entr" presetSubtype="528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9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0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1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2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3" presetID="23" presetClass="entr" presetSubtype="528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5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6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7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8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9" presetID="23" presetClass="entr" presetSubtype="528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1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2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3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4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5" presetID="23" presetClass="entr" presetSubtype="528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7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8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9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0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1" presetID="23" presetClass="entr" presetSubtype="528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3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4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5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6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7" presetID="23" presetClass="entr" presetSubtype="528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9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0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1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2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3" presetID="23" presetClass="entr" presetSubtype="528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5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6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7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8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9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1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2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3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4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5" presetID="23" presetClass="entr" presetSubtype="528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7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0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1" presetID="23" presetClass="entr" presetSubtype="528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3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4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5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6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7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151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28</Words>
  <Application>Microsoft Office PowerPoint</Application>
  <PresentationFormat>宽屏</PresentationFormat>
  <Paragraphs>9</Paragraphs>
  <Slides>2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</dc:creator>
  <cp:lastModifiedBy>YANGS</cp:lastModifiedBy>
  <cp:revision>2</cp:revision>
  <dcterms:created xsi:type="dcterms:W3CDTF">2017-10-31T13:41:48Z</dcterms:created>
  <dcterms:modified xsi:type="dcterms:W3CDTF">2017-10-31T13:43:45Z</dcterms:modified>
</cp:coreProperties>
</file>