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072" r:id="rId2"/>
    <p:sldId id="3108" r:id="rId3"/>
    <p:sldId id="3109" r:id="rId4"/>
    <p:sldId id="3089" r:id="rId5"/>
    <p:sldId id="3094" r:id="rId6"/>
    <p:sldId id="3088" r:id="rId7"/>
    <p:sldId id="3086" r:id="rId8"/>
    <p:sldId id="3096" r:id="rId9"/>
    <p:sldId id="3110" r:id="rId10"/>
    <p:sldId id="3079" r:id="rId11"/>
    <p:sldId id="3085" r:id="rId12"/>
    <p:sldId id="3081" r:id="rId13"/>
    <p:sldId id="3083" r:id="rId14"/>
    <p:sldId id="3097" r:id="rId15"/>
    <p:sldId id="3111" r:id="rId16"/>
    <p:sldId id="3084" r:id="rId17"/>
    <p:sldId id="3098" r:id="rId18"/>
    <p:sldId id="3087" r:id="rId19"/>
    <p:sldId id="3093" r:id="rId20"/>
    <p:sldId id="3082" r:id="rId21"/>
    <p:sldId id="3112" r:id="rId22"/>
    <p:sldId id="3080" r:id="rId23"/>
    <p:sldId id="3078" r:id="rId24"/>
    <p:sldId id="3090" r:id="rId25"/>
    <p:sldId id="3095" r:id="rId26"/>
    <p:sldId id="3113" r:id="rId27"/>
    <p:sldId id="3114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CDD8"/>
    <a:srgbClr val="0FCE9A"/>
    <a:srgbClr val="006AB6"/>
    <a:srgbClr val="1CB7F1"/>
    <a:srgbClr val="8ED7F1"/>
    <a:srgbClr val="D52C0A"/>
    <a:srgbClr val="535353"/>
    <a:srgbClr val="30B9C3"/>
    <a:srgbClr val="157DA8"/>
    <a:srgbClr val="8EC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6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21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09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45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6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409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64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92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00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95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9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24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84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940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448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74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030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8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3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09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8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52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67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8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832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6749" y="1184281"/>
            <a:ext cx="9645253" cy="2517775"/>
          </a:xfrm>
          <a:prstGeom prst="rect">
            <a:avLst/>
          </a:prstGeo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6749" y="3798888"/>
            <a:ext cx="9645253" cy="174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50" indent="0" algn="ctr">
              <a:buNone/>
              <a:defRPr sz="2000"/>
            </a:lvl2pPr>
            <a:lvl3pPr marL="914498" indent="0" algn="ctr">
              <a:buNone/>
              <a:defRPr sz="1800"/>
            </a:lvl3pPr>
            <a:lvl4pPr marL="1371748" indent="0" algn="ctr">
              <a:buNone/>
              <a:defRPr sz="1600"/>
            </a:lvl4pPr>
            <a:lvl5pPr marL="1828998" indent="0" algn="ctr">
              <a:buNone/>
              <a:defRPr sz="1600"/>
            </a:lvl5pPr>
            <a:lvl6pPr marL="2286248" indent="0" algn="ctr">
              <a:buNone/>
              <a:defRPr sz="1600"/>
            </a:lvl6pPr>
            <a:lvl7pPr marL="2743497" indent="0" algn="ctr">
              <a:buNone/>
              <a:defRPr sz="1600"/>
            </a:lvl7pPr>
            <a:lvl8pPr marL="3200747" indent="0" algn="ctr">
              <a:buNone/>
              <a:defRPr sz="1600"/>
            </a:lvl8pPr>
            <a:lvl9pPr marL="3657997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1" y="6704019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19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4" y="6704019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4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51" r:id="rId2"/>
    <p:sldLayoutId id="21474839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948766" y="4604841"/>
            <a:ext cx="4961218" cy="879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"/>
          <p:cNvSpPr txBox="1"/>
          <p:nvPr/>
        </p:nvSpPr>
        <p:spPr>
          <a:xfrm>
            <a:off x="2897639" y="3303936"/>
            <a:ext cx="706347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dirty="0" smtClean="0">
                <a:solidFill>
                  <a:srgbClr val="0FCE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框架完整月度总结工作</a:t>
            </a:r>
            <a:endParaRPr lang="zh-CN" altLang="en-US" sz="5400" dirty="0">
              <a:solidFill>
                <a:srgbClr val="0FCE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659939" y="4358877"/>
            <a:ext cx="553887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741363" y="4053884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  <a:endParaRPr lang="en-US" altLang="zh-CN" sz="2000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374864" y="5081084"/>
            <a:ext cx="4109022" cy="307777"/>
            <a:chOff x="4711919" y="4416522"/>
            <a:chExt cx="4109022" cy="307777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8487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</a:t>
              </a:r>
              <a:r>
                <a:rPr lang="en-US" altLang="zh-CN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xxx</a:t>
              </a:r>
              <a:endParaRPr lang="zh-CN" altLang="en-US" sz="14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6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1" animBg="1"/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1" animBg="1"/>
          <p:bldP spid="104" grpId="0"/>
          <p:bldP spid="111" grpId="0"/>
          <p:bldP spid="1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" y="1795507"/>
            <a:ext cx="12855751" cy="5436499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0021" y="1795506"/>
            <a:ext cx="2581039" cy="35600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38857" y="1795506"/>
            <a:ext cx="2581039" cy="3560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07693" y="1795506"/>
            <a:ext cx="2581039" cy="35600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23"/>
          <p:cNvSpPr>
            <a:spLocks noChangeAspect="1"/>
          </p:cNvSpPr>
          <p:nvPr/>
        </p:nvSpPr>
        <p:spPr bwMode="auto">
          <a:xfrm>
            <a:off x="2414734" y="2273463"/>
            <a:ext cx="691609" cy="7609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3554" tIns="53554" rIns="53554" bIns="53554" anchor="ctr"/>
          <a:lstStyle/>
          <a:p>
            <a:pPr algn="just" defTabSz="481943">
              <a:lnSpc>
                <a:spcPct val="120000"/>
              </a:lnSpc>
              <a:defRPr/>
            </a:pPr>
            <a:endParaRPr lang="es-ES" sz="949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4681"/>
          <p:cNvGrpSpPr>
            <a:grpSpLocks noChangeAspect="1"/>
          </p:cNvGrpSpPr>
          <p:nvPr/>
        </p:nvGrpSpPr>
        <p:grpSpPr bwMode="auto">
          <a:xfrm>
            <a:off x="6107408" y="2273464"/>
            <a:ext cx="643936" cy="843999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5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26"/>
          <p:cNvSpPr>
            <a:spLocks noChangeAspect="1" noChangeArrowheads="1"/>
          </p:cNvSpPr>
          <p:nvPr/>
        </p:nvSpPr>
        <p:spPr bwMode="auto">
          <a:xfrm>
            <a:off x="9746668" y="2233201"/>
            <a:ext cx="703086" cy="84148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77115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39916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14788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77588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08754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345951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0021" y="5648526"/>
            <a:ext cx="9918711" cy="1290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08755" y="5834866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0132" y="6156252"/>
            <a:ext cx="9158490" cy="5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73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Elbow Connector 6"/>
          <p:cNvCxnSpPr/>
          <p:nvPr/>
        </p:nvCxnSpPr>
        <p:spPr>
          <a:xfrm>
            <a:off x="6981620" y="3866433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6967664" y="313063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flipH="1">
            <a:off x="5029153" y="388480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7892001" y="2782926"/>
            <a:ext cx="3006691" cy="700835"/>
            <a:chOff x="7699508" y="2223969"/>
            <a:chExt cx="3283266" cy="765303"/>
          </a:xfrm>
        </p:grpSpPr>
        <p:sp>
          <p:nvSpPr>
            <p:cNvPr id="11" name="Round Same Side Corner Rectangle 10"/>
            <p:cNvSpPr/>
            <p:nvPr/>
          </p:nvSpPr>
          <p:spPr>
            <a:xfrm rot="5400000">
              <a:off x="9371697" y="1378195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16200000">
              <a:off x="7730064" y="21934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892001" y="3761530"/>
            <a:ext cx="3006691" cy="700834"/>
            <a:chOff x="7699508" y="3292593"/>
            <a:chExt cx="3283266" cy="765302"/>
          </a:xfrm>
        </p:grpSpPr>
        <p:sp>
          <p:nvSpPr>
            <p:cNvPr id="17" name="Round Same Side Corner Rectangle 16"/>
            <p:cNvSpPr/>
            <p:nvPr/>
          </p:nvSpPr>
          <p:spPr>
            <a:xfrm rot="5400000">
              <a:off x="9371697" y="2446818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 Same Side Corner Rectangle 19"/>
            <p:cNvSpPr/>
            <p:nvPr/>
          </p:nvSpPr>
          <p:spPr>
            <a:xfrm rot="16200000">
              <a:off x="7730064" y="32620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2587" y="2794553"/>
            <a:ext cx="3006691" cy="700834"/>
            <a:chOff x="1246506" y="2236667"/>
            <a:chExt cx="3283266" cy="765302"/>
          </a:xfrm>
        </p:grpSpPr>
        <p:sp>
          <p:nvSpPr>
            <p:cNvPr id="23" name="Round Same Side Corner Rectangle 22"/>
            <p:cNvSpPr/>
            <p:nvPr/>
          </p:nvSpPr>
          <p:spPr>
            <a:xfrm rot="5400000" flipH="1" flipV="1">
              <a:off x="2092283" y="1390890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 Same Side Corner Rectangle 25"/>
            <p:cNvSpPr/>
            <p:nvPr/>
          </p:nvSpPr>
          <p:spPr>
            <a:xfrm rot="16200000" flipH="1" flipV="1">
              <a:off x="3733916" y="22061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82587" y="3773159"/>
            <a:ext cx="3006691" cy="700835"/>
            <a:chOff x="1246506" y="3305290"/>
            <a:chExt cx="3283266" cy="765303"/>
          </a:xfrm>
        </p:grpSpPr>
        <p:sp>
          <p:nvSpPr>
            <p:cNvPr id="29" name="Round Same Side Corner Rectangle 28"/>
            <p:cNvSpPr/>
            <p:nvPr/>
          </p:nvSpPr>
          <p:spPr>
            <a:xfrm rot="5400000" flipH="1" flipV="1">
              <a:off x="2092283" y="2459513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ound Same Side Corner Rectangle 31"/>
            <p:cNvSpPr/>
            <p:nvPr/>
          </p:nvSpPr>
          <p:spPr>
            <a:xfrm rot="16200000" flipH="1" flipV="1">
              <a:off x="3733916" y="32747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Elbow Connector 33"/>
          <p:cNvCxnSpPr/>
          <p:nvPr/>
        </p:nvCxnSpPr>
        <p:spPr>
          <a:xfrm flipH="1" flipV="1">
            <a:off x="5029153" y="3149008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2"/>
          <p:cNvSpPr>
            <a:spLocks/>
          </p:cNvSpPr>
          <p:nvPr/>
        </p:nvSpPr>
        <p:spPr bwMode="auto">
          <a:xfrm>
            <a:off x="5442044" y="2618210"/>
            <a:ext cx="987332" cy="985094"/>
          </a:xfrm>
          <a:custGeom>
            <a:avLst/>
            <a:gdLst>
              <a:gd name="T0" fmla="*/ 372 w 372"/>
              <a:gd name="T1" fmla="*/ 0 h 371"/>
              <a:gd name="T2" fmla="*/ 325 w 372"/>
              <a:gd name="T3" fmla="*/ 0 h 371"/>
              <a:gd name="T4" fmla="*/ 325 w 372"/>
              <a:gd name="T5" fmla="*/ 73 h 371"/>
              <a:gd name="T6" fmla="*/ 263 w 372"/>
              <a:gd name="T7" fmla="*/ 90 h 371"/>
              <a:gd name="T8" fmla="*/ 226 w 372"/>
              <a:gd name="T9" fmla="*/ 26 h 371"/>
              <a:gd name="T10" fmla="*/ 145 w 372"/>
              <a:gd name="T11" fmla="*/ 73 h 371"/>
              <a:gd name="T12" fmla="*/ 182 w 372"/>
              <a:gd name="T13" fmla="*/ 136 h 371"/>
              <a:gd name="T14" fmla="*/ 137 w 372"/>
              <a:gd name="T15" fmla="*/ 183 h 371"/>
              <a:gd name="T16" fmla="*/ 73 w 372"/>
              <a:gd name="T17" fmla="*/ 146 h 371"/>
              <a:gd name="T18" fmla="*/ 28 w 372"/>
              <a:gd name="T19" fmla="*/ 225 h 371"/>
              <a:gd name="T20" fmla="*/ 91 w 372"/>
              <a:gd name="T21" fmla="*/ 262 h 371"/>
              <a:gd name="T22" fmla="*/ 74 w 372"/>
              <a:gd name="T23" fmla="*/ 325 h 371"/>
              <a:gd name="T24" fmla="*/ 0 w 372"/>
              <a:gd name="T25" fmla="*/ 325 h 371"/>
              <a:gd name="T26" fmla="*/ 0 w 372"/>
              <a:gd name="T27" fmla="*/ 371 h 371"/>
              <a:gd name="T28" fmla="*/ 372 w 372"/>
              <a:gd name="T29" fmla="*/ 371 h 371"/>
              <a:gd name="T30" fmla="*/ 372 w 372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0"/>
                </a:moveTo>
                <a:cubicBezTo>
                  <a:pt x="325" y="0"/>
                  <a:pt x="325" y="0"/>
                  <a:pt x="325" y="0"/>
                </a:cubicBezTo>
                <a:cubicBezTo>
                  <a:pt x="325" y="73"/>
                  <a:pt x="325" y="73"/>
                  <a:pt x="325" y="73"/>
                </a:cubicBezTo>
                <a:cubicBezTo>
                  <a:pt x="304" y="77"/>
                  <a:pt x="282" y="83"/>
                  <a:pt x="263" y="90"/>
                </a:cubicBezTo>
                <a:cubicBezTo>
                  <a:pt x="226" y="26"/>
                  <a:pt x="226" y="26"/>
                  <a:pt x="226" y="26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66" y="150"/>
                  <a:pt x="150" y="166"/>
                  <a:pt x="137" y="183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91" y="262"/>
                  <a:pt x="91" y="262"/>
                  <a:pt x="91" y="262"/>
                </a:cubicBezTo>
                <a:cubicBezTo>
                  <a:pt x="82" y="283"/>
                  <a:pt x="78" y="303"/>
                  <a:pt x="74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71"/>
                  <a:pt x="0" y="371"/>
                  <a:pt x="0" y="371"/>
                </a:cubicBezTo>
                <a:cubicBezTo>
                  <a:pt x="372" y="371"/>
                  <a:pt x="372" y="371"/>
                  <a:pt x="372" y="371"/>
                </a:cubicBezTo>
                <a:lnTo>
                  <a:pt x="37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/>
          </p:cNvSpPr>
          <p:nvPr/>
        </p:nvSpPr>
        <p:spPr bwMode="auto">
          <a:xfrm>
            <a:off x="6429377" y="2618210"/>
            <a:ext cx="986213" cy="985094"/>
          </a:xfrm>
          <a:custGeom>
            <a:avLst/>
            <a:gdLst>
              <a:gd name="T0" fmla="*/ 0 w 371"/>
              <a:gd name="T1" fmla="*/ 0 h 371"/>
              <a:gd name="T2" fmla="*/ 46 w 371"/>
              <a:gd name="T3" fmla="*/ 0 h 371"/>
              <a:gd name="T4" fmla="*/ 46 w 371"/>
              <a:gd name="T5" fmla="*/ 73 h 371"/>
              <a:gd name="T6" fmla="*/ 108 w 371"/>
              <a:gd name="T7" fmla="*/ 90 h 371"/>
              <a:gd name="T8" fmla="*/ 145 w 371"/>
              <a:gd name="T9" fmla="*/ 26 h 371"/>
              <a:gd name="T10" fmla="*/ 226 w 371"/>
              <a:gd name="T11" fmla="*/ 73 h 371"/>
              <a:gd name="T12" fmla="*/ 189 w 371"/>
              <a:gd name="T13" fmla="*/ 136 h 371"/>
              <a:gd name="T14" fmla="*/ 234 w 371"/>
              <a:gd name="T15" fmla="*/ 183 h 371"/>
              <a:gd name="T16" fmla="*/ 298 w 371"/>
              <a:gd name="T17" fmla="*/ 146 h 371"/>
              <a:gd name="T18" fmla="*/ 344 w 371"/>
              <a:gd name="T19" fmla="*/ 225 h 371"/>
              <a:gd name="T20" fmla="*/ 281 w 371"/>
              <a:gd name="T21" fmla="*/ 262 h 371"/>
              <a:gd name="T22" fmla="*/ 297 w 371"/>
              <a:gd name="T23" fmla="*/ 325 h 371"/>
              <a:gd name="T24" fmla="*/ 371 w 371"/>
              <a:gd name="T25" fmla="*/ 325 h 371"/>
              <a:gd name="T26" fmla="*/ 371 w 371"/>
              <a:gd name="T27" fmla="*/ 371 h 371"/>
              <a:gd name="T28" fmla="*/ 0 w 371"/>
              <a:gd name="T29" fmla="*/ 371 h 371"/>
              <a:gd name="T30" fmla="*/ 0 w 371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73"/>
                  <a:pt x="46" y="73"/>
                  <a:pt x="46" y="73"/>
                </a:cubicBezTo>
                <a:cubicBezTo>
                  <a:pt x="67" y="77"/>
                  <a:pt x="89" y="83"/>
                  <a:pt x="108" y="9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206" y="150"/>
                  <a:pt x="221" y="166"/>
                  <a:pt x="234" y="183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44" y="225"/>
                  <a:pt x="344" y="225"/>
                  <a:pt x="344" y="225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89" y="283"/>
                  <a:pt x="294" y="303"/>
                  <a:pt x="297" y="325"/>
                </a:cubicBezTo>
                <a:cubicBezTo>
                  <a:pt x="371" y="325"/>
                  <a:pt x="371" y="325"/>
                  <a:pt x="371" y="325"/>
                </a:cubicBezTo>
                <a:cubicBezTo>
                  <a:pt x="371" y="371"/>
                  <a:pt x="371" y="371"/>
                  <a:pt x="371" y="371"/>
                </a:cubicBezTo>
                <a:cubicBezTo>
                  <a:pt x="0" y="371"/>
                  <a:pt x="0" y="371"/>
                  <a:pt x="0" y="37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5"/>
          <p:cNvSpPr>
            <a:spLocks/>
          </p:cNvSpPr>
          <p:nvPr/>
        </p:nvSpPr>
        <p:spPr bwMode="auto">
          <a:xfrm>
            <a:off x="6429377" y="3603306"/>
            <a:ext cx="986213" cy="983975"/>
          </a:xfrm>
          <a:custGeom>
            <a:avLst/>
            <a:gdLst>
              <a:gd name="T0" fmla="*/ 0 w 371"/>
              <a:gd name="T1" fmla="*/ 371 h 371"/>
              <a:gd name="T2" fmla="*/ 46 w 371"/>
              <a:gd name="T3" fmla="*/ 371 h 371"/>
              <a:gd name="T4" fmla="*/ 46 w 371"/>
              <a:gd name="T5" fmla="*/ 299 h 371"/>
              <a:gd name="T6" fmla="*/ 108 w 371"/>
              <a:gd name="T7" fmla="*/ 282 h 371"/>
              <a:gd name="T8" fmla="*/ 145 w 371"/>
              <a:gd name="T9" fmla="*/ 345 h 371"/>
              <a:gd name="T10" fmla="*/ 226 w 371"/>
              <a:gd name="T11" fmla="*/ 299 h 371"/>
              <a:gd name="T12" fmla="*/ 189 w 371"/>
              <a:gd name="T13" fmla="*/ 236 h 371"/>
              <a:gd name="T14" fmla="*/ 234 w 371"/>
              <a:gd name="T15" fmla="*/ 189 h 371"/>
              <a:gd name="T16" fmla="*/ 298 w 371"/>
              <a:gd name="T17" fmla="*/ 226 h 371"/>
              <a:gd name="T18" fmla="*/ 344 w 371"/>
              <a:gd name="T19" fmla="*/ 146 h 371"/>
              <a:gd name="T20" fmla="*/ 281 w 371"/>
              <a:gd name="T21" fmla="*/ 109 h 371"/>
              <a:gd name="T22" fmla="*/ 297 w 371"/>
              <a:gd name="T23" fmla="*/ 46 h 371"/>
              <a:gd name="T24" fmla="*/ 371 w 371"/>
              <a:gd name="T25" fmla="*/ 46 h 371"/>
              <a:gd name="T26" fmla="*/ 371 w 371"/>
              <a:gd name="T27" fmla="*/ 0 h 371"/>
              <a:gd name="T28" fmla="*/ 0 w 371"/>
              <a:gd name="T29" fmla="*/ 0 h 371"/>
              <a:gd name="T30" fmla="*/ 0 w 371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371"/>
                </a:moveTo>
                <a:cubicBezTo>
                  <a:pt x="46" y="371"/>
                  <a:pt x="46" y="371"/>
                  <a:pt x="46" y="371"/>
                </a:cubicBezTo>
                <a:cubicBezTo>
                  <a:pt x="46" y="299"/>
                  <a:pt x="46" y="299"/>
                  <a:pt x="46" y="299"/>
                </a:cubicBezTo>
                <a:cubicBezTo>
                  <a:pt x="67" y="295"/>
                  <a:pt x="89" y="289"/>
                  <a:pt x="108" y="282"/>
                </a:cubicBezTo>
                <a:cubicBezTo>
                  <a:pt x="145" y="345"/>
                  <a:pt x="145" y="345"/>
                  <a:pt x="145" y="345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206" y="221"/>
                  <a:pt x="221" y="206"/>
                  <a:pt x="234" y="189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344" y="146"/>
                  <a:pt x="344" y="146"/>
                  <a:pt x="344" y="146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289" y="89"/>
                  <a:pt x="294" y="69"/>
                  <a:pt x="297" y="46"/>
                </a:cubicBezTo>
                <a:cubicBezTo>
                  <a:pt x="371" y="46"/>
                  <a:pt x="371" y="46"/>
                  <a:pt x="371" y="46"/>
                </a:cubicBezTo>
                <a:cubicBezTo>
                  <a:pt x="371" y="0"/>
                  <a:pt x="371" y="0"/>
                  <a:pt x="371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4"/>
          <p:cNvSpPr>
            <a:spLocks/>
          </p:cNvSpPr>
          <p:nvPr/>
        </p:nvSpPr>
        <p:spPr bwMode="auto">
          <a:xfrm>
            <a:off x="5442044" y="3603306"/>
            <a:ext cx="987332" cy="983975"/>
          </a:xfrm>
          <a:custGeom>
            <a:avLst/>
            <a:gdLst>
              <a:gd name="T0" fmla="*/ 372 w 372"/>
              <a:gd name="T1" fmla="*/ 371 h 371"/>
              <a:gd name="T2" fmla="*/ 325 w 372"/>
              <a:gd name="T3" fmla="*/ 371 h 371"/>
              <a:gd name="T4" fmla="*/ 325 w 372"/>
              <a:gd name="T5" fmla="*/ 299 h 371"/>
              <a:gd name="T6" fmla="*/ 263 w 372"/>
              <a:gd name="T7" fmla="*/ 282 h 371"/>
              <a:gd name="T8" fmla="*/ 226 w 372"/>
              <a:gd name="T9" fmla="*/ 345 h 371"/>
              <a:gd name="T10" fmla="*/ 145 w 372"/>
              <a:gd name="T11" fmla="*/ 299 h 371"/>
              <a:gd name="T12" fmla="*/ 182 w 372"/>
              <a:gd name="T13" fmla="*/ 236 h 371"/>
              <a:gd name="T14" fmla="*/ 137 w 372"/>
              <a:gd name="T15" fmla="*/ 189 h 371"/>
              <a:gd name="T16" fmla="*/ 73 w 372"/>
              <a:gd name="T17" fmla="*/ 226 h 371"/>
              <a:gd name="T18" fmla="*/ 28 w 372"/>
              <a:gd name="T19" fmla="*/ 146 h 371"/>
              <a:gd name="T20" fmla="*/ 91 w 372"/>
              <a:gd name="T21" fmla="*/ 109 h 371"/>
              <a:gd name="T22" fmla="*/ 74 w 372"/>
              <a:gd name="T23" fmla="*/ 46 h 371"/>
              <a:gd name="T24" fmla="*/ 0 w 372"/>
              <a:gd name="T25" fmla="*/ 46 h 371"/>
              <a:gd name="T26" fmla="*/ 0 w 372"/>
              <a:gd name="T27" fmla="*/ 0 h 371"/>
              <a:gd name="T28" fmla="*/ 372 w 372"/>
              <a:gd name="T29" fmla="*/ 0 h 371"/>
              <a:gd name="T30" fmla="*/ 372 w 372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371"/>
                </a:moveTo>
                <a:cubicBezTo>
                  <a:pt x="325" y="371"/>
                  <a:pt x="325" y="371"/>
                  <a:pt x="325" y="371"/>
                </a:cubicBezTo>
                <a:cubicBezTo>
                  <a:pt x="325" y="299"/>
                  <a:pt x="325" y="299"/>
                  <a:pt x="325" y="299"/>
                </a:cubicBezTo>
                <a:cubicBezTo>
                  <a:pt x="304" y="295"/>
                  <a:pt x="282" y="289"/>
                  <a:pt x="263" y="282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145" y="299"/>
                  <a:pt x="145" y="299"/>
                  <a:pt x="145" y="299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66" y="221"/>
                  <a:pt x="150" y="206"/>
                  <a:pt x="137" y="18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82" y="89"/>
                  <a:pt x="78" y="69"/>
                  <a:pt x="7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3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2446220" y="3040127"/>
            <a:ext cx="1479096" cy="2862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446220" y="3988513"/>
            <a:ext cx="1479096" cy="2862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4330314" y="2937656"/>
            <a:ext cx="452602" cy="402133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343906" y="3896695"/>
            <a:ext cx="440054" cy="437252"/>
            <a:chOff x="7392564" y="5336936"/>
            <a:chExt cx="556472" cy="552928"/>
          </a:xfrm>
          <a:solidFill>
            <a:schemeClr val="bg1"/>
          </a:solidFill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7392564" y="5740999"/>
              <a:ext cx="148865" cy="14886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477630" y="5383014"/>
              <a:ext cx="368619" cy="375707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27252" y="5439725"/>
              <a:ext cx="368619" cy="368619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7835615" y="5336936"/>
              <a:ext cx="113421" cy="109878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95924" y="2926885"/>
            <a:ext cx="282643" cy="378920"/>
            <a:chOff x="8025047" y="2676140"/>
            <a:chExt cx="308642" cy="413776"/>
          </a:xfrm>
        </p:grpSpPr>
        <p:sp>
          <p:nvSpPr>
            <p:cNvPr id="41" name="Freeform 62"/>
            <p:cNvSpPr>
              <a:spLocks noEditPoints="1"/>
            </p:cNvSpPr>
            <p:nvPr/>
          </p:nvSpPr>
          <p:spPr bwMode="auto">
            <a:xfrm>
              <a:off x="8025047" y="2676140"/>
              <a:ext cx="233759" cy="413776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8159041" y="2753123"/>
              <a:ext cx="174648" cy="16658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Freeform 58"/>
          <p:cNvSpPr>
            <a:spLocks/>
          </p:cNvSpPr>
          <p:nvPr/>
        </p:nvSpPr>
        <p:spPr bwMode="auto">
          <a:xfrm>
            <a:off x="8089253" y="3890901"/>
            <a:ext cx="427409" cy="443045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6"/>
          <p:cNvSpPr txBox="1">
            <a:spLocks/>
          </p:cNvSpPr>
          <p:nvPr/>
        </p:nvSpPr>
        <p:spPr>
          <a:xfrm>
            <a:off x="8970700" y="3040603"/>
            <a:ext cx="1479003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8970742" y="3989053"/>
            <a:ext cx="1479427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7"/>
          <p:cNvSpPr txBox="1"/>
          <p:nvPr/>
        </p:nvSpPr>
        <p:spPr>
          <a:xfrm>
            <a:off x="244622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8"/>
          <p:cNvSpPr txBox="1"/>
          <p:nvPr/>
        </p:nvSpPr>
        <p:spPr>
          <a:xfrm>
            <a:off x="245199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7"/>
          <p:cNvSpPr txBox="1"/>
          <p:nvPr/>
        </p:nvSpPr>
        <p:spPr>
          <a:xfrm>
            <a:off x="820585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8"/>
          <p:cNvSpPr txBox="1"/>
          <p:nvPr/>
        </p:nvSpPr>
        <p:spPr>
          <a:xfrm>
            <a:off x="821162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97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2" grpId="0" animBg="1"/>
      <p:bldP spid="45" grpId="0" animBg="1"/>
      <p:bldP spid="46" grpId="0" build="p"/>
      <p:bldP spid="47" grpId="0" build="p"/>
      <p:bldP spid="33" grpId="0" animBg="1"/>
      <p:bldP spid="52" grpId="0" animBg="1"/>
      <p:bldP spid="43" grpId="0" build="p"/>
      <p:bldP spid="44" grpId="0" build="p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165779" y="2072139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8040440" y="4212666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403563" y="4157349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415645" y="1493698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89910" y="2653888"/>
            <a:ext cx="3494611" cy="3239562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9266" y="3278560"/>
              <a:ext cx="1853468" cy="45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71" name="AutoShape 7"/>
              <p:cNvSpPr>
                <a:spLocks/>
              </p:cNvSpPr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88" name="AutoShape 115"/>
              <p:cNvSpPr>
                <a:spLocks/>
              </p:cNvSpPr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372805" y="2072139"/>
            <a:ext cx="2097240" cy="897466"/>
            <a:chOff x="773723" y="1924636"/>
            <a:chExt cx="2945744" cy="980021"/>
          </a:xfrm>
        </p:grpSpPr>
        <p:sp>
          <p:nvSpPr>
            <p:cNvPr id="96" name="TextBox 95"/>
            <p:cNvSpPr txBox="1"/>
            <p:nvPr/>
          </p:nvSpPr>
          <p:spPr>
            <a:xfrm>
              <a:off x="1954472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390197" y="5081253"/>
            <a:ext cx="2157996" cy="897467"/>
            <a:chOff x="773723" y="1924636"/>
            <a:chExt cx="3031080" cy="980022"/>
          </a:xfrm>
        </p:grpSpPr>
        <p:sp>
          <p:nvSpPr>
            <p:cNvPr id="100" name="TextBox 99"/>
            <p:cNvSpPr txBox="1"/>
            <p:nvPr/>
          </p:nvSpPr>
          <p:spPr>
            <a:xfrm>
              <a:off x="2039808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305401" y="2043200"/>
            <a:ext cx="2271819" cy="897466"/>
            <a:chOff x="773723" y="1924636"/>
            <a:chExt cx="2945200" cy="980020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1" y="1924636"/>
              <a:ext cx="1629062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920074" y="5158916"/>
            <a:ext cx="2288820" cy="873036"/>
            <a:chOff x="751684" y="1951314"/>
            <a:chExt cx="2967239" cy="953342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9061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任意多边形 57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8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352" y="2793959"/>
            <a:ext cx="5644686" cy="2211976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395" y="3217381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394" y="4311268"/>
            <a:ext cx="3269848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395" y="5405155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395" y="2939854"/>
            <a:ext cx="1916474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395" y="5157803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395" y="4048829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539" y="3999289"/>
            <a:ext cx="3679629" cy="1884340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754" y="2975232"/>
            <a:ext cx="2488600" cy="1544044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681" y="1820768"/>
            <a:ext cx="1432734" cy="146931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5992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296" y="3813695"/>
            <a:ext cx="459409" cy="4436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679" y="2554034"/>
            <a:ext cx="480357" cy="4808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726" y="5173945"/>
            <a:ext cx="452232" cy="4436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任意多边形 37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4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8702"/>
            <a:ext cx="12873264" cy="7260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4" y="-18702"/>
            <a:ext cx="5852958" cy="7260703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5890" y="3532772"/>
            <a:ext cx="4294317" cy="344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7625" y="2896245"/>
            <a:ext cx="2630847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7625" y="3413310"/>
            <a:ext cx="26308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054" y="187363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1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90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852" y="5609131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244" y="4491782"/>
            <a:ext cx="216361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581" y="3394053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549" y="2196385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623" y="5153041"/>
            <a:ext cx="1194667" cy="1124436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719" y="4028612"/>
            <a:ext cx="1194667" cy="1124437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7073" y="2904188"/>
            <a:ext cx="1194667" cy="1124434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746" y="1842413"/>
            <a:ext cx="1194667" cy="1124436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495" y="1802826"/>
            <a:ext cx="901509" cy="901509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312" y="5140073"/>
            <a:ext cx="901508" cy="901509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25" y="4039172"/>
            <a:ext cx="901509" cy="901509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91" y="2873726"/>
            <a:ext cx="901509" cy="901509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725" y="2000031"/>
            <a:ext cx="488319" cy="48831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44" y="5422632"/>
            <a:ext cx="433091" cy="331012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634" y="4293573"/>
            <a:ext cx="448155" cy="385938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830" y="3099243"/>
            <a:ext cx="424090" cy="412991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548" y="507017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792" y="402928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5952" y="2816561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94" y="1699468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64" y="1937485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197" y="3035657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808" y="4254292"/>
            <a:ext cx="2643848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648" y="5304303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任意多边形 71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3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8" name="任意多边形 27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4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45784" y="4880024"/>
            <a:ext cx="2969972" cy="763137"/>
            <a:chOff x="4475937" y="4698842"/>
            <a:chExt cx="3243170" cy="83333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475937" y="4698842"/>
              <a:ext cx="3243170" cy="83333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475937" y="5116237"/>
              <a:ext cx="3243170" cy="415940"/>
            </a:xfrm>
            <a:custGeom>
              <a:avLst/>
              <a:gdLst>
                <a:gd name="T0" fmla="*/ 726 w 1452"/>
                <a:gd name="T1" fmla="*/ 142 h 186"/>
                <a:gd name="T2" fmla="*/ 1452 w 1452"/>
                <a:gd name="T3" fmla="*/ 0 h 186"/>
                <a:gd name="T4" fmla="*/ 1452 w 1452"/>
                <a:gd name="T5" fmla="*/ 0 h 186"/>
                <a:gd name="T6" fmla="*/ 726 w 1452"/>
                <a:gd name="T7" fmla="*/ 186 h 186"/>
                <a:gd name="T8" fmla="*/ 0 w 1452"/>
                <a:gd name="T9" fmla="*/ 0 h 186"/>
                <a:gd name="T10" fmla="*/ 0 w 1452"/>
                <a:gd name="T11" fmla="*/ 0 h 186"/>
                <a:gd name="T12" fmla="*/ 726 w 1452"/>
                <a:gd name="T13" fmla="*/ 14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6">
                  <a:moveTo>
                    <a:pt x="726" y="142"/>
                  </a:moveTo>
                  <a:cubicBezTo>
                    <a:pt x="1078" y="142"/>
                    <a:pt x="1372" y="81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452" y="103"/>
                    <a:pt x="1127" y="186"/>
                    <a:pt x="726" y="186"/>
                  </a:cubicBezTo>
                  <a:cubicBezTo>
                    <a:pt x="325" y="186"/>
                    <a:pt x="0" y="10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81"/>
                    <a:pt x="374" y="142"/>
                    <a:pt x="72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67432" y="4283364"/>
            <a:ext cx="3526676" cy="893656"/>
            <a:chOff x="4171981" y="4047299"/>
            <a:chExt cx="3851083" cy="975860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171981" y="4047299"/>
              <a:ext cx="3851083" cy="97586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171981" y="4533047"/>
              <a:ext cx="3851083" cy="490112"/>
            </a:xfrm>
            <a:custGeom>
              <a:avLst/>
              <a:gdLst>
                <a:gd name="T0" fmla="*/ 862 w 1724"/>
                <a:gd name="T1" fmla="*/ 168 h 219"/>
                <a:gd name="T2" fmla="*/ 1724 w 1724"/>
                <a:gd name="T3" fmla="*/ 0 h 219"/>
                <a:gd name="T4" fmla="*/ 1724 w 1724"/>
                <a:gd name="T5" fmla="*/ 1 h 219"/>
                <a:gd name="T6" fmla="*/ 862 w 1724"/>
                <a:gd name="T7" fmla="*/ 219 h 219"/>
                <a:gd name="T8" fmla="*/ 0 w 1724"/>
                <a:gd name="T9" fmla="*/ 1 h 219"/>
                <a:gd name="T10" fmla="*/ 0 w 1724"/>
                <a:gd name="T11" fmla="*/ 0 h 219"/>
                <a:gd name="T12" fmla="*/ 862 w 1724"/>
                <a:gd name="T13" fmla="*/ 16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8"/>
                  </a:moveTo>
                  <a:cubicBezTo>
                    <a:pt x="1280" y="168"/>
                    <a:pt x="1630" y="96"/>
                    <a:pt x="1724" y="0"/>
                  </a:cubicBezTo>
                  <a:cubicBezTo>
                    <a:pt x="1724" y="1"/>
                    <a:pt x="1724" y="1"/>
                    <a:pt x="1724" y="1"/>
                  </a:cubicBezTo>
                  <a:cubicBezTo>
                    <a:pt x="1724" y="121"/>
                    <a:pt x="1338" y="219"/>
                    <a:pt x="862" y="219"/>
                  </a:cubicBezTo>
                  <a:cubicBezTo>
                    <a:pt x="386" y="219"/>
                    <a:pt x="0" y="1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4" y="96"/>
                    <a:pt x="444" y="168"/>
                    <a:pt x="862" y="16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62218" y="3626775"/>
            <a:ext cx="3735773" cy="1013521"/>
            <a:chOff x="4057088" y="3330311"/>
            <a:chExt cx="4079414" cy="1106751"/>
          </a:xfrm>
        </p:grpSpPr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057088" y="3330311"/>
              <a:ext cx="4079414" cy="1106751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057088" y="3884413"/>
              <a:ext cx="4079414" cy="552648"/>
            </a:xfrm>
            <a:custGeom>
              <a:avLst/>
              <a:gdLst>
                <a:gd name="T0" fmla="*/ 913 w 1826"/>
                <a:gd name="T1" fmla="*/ 189 h 248"/>
                <a:gd name="T2" fmla="*/ 0 w 1826"/>
                <a:gd name="T3" fmla="*/ 0 h 248"/>
                <a:gd name="T4" fmla="*/ 0 w 1826"/>
                <a:gd name="T5" fmla="*/ 0 h 248"/>
                <a:gd name="T6" fmla="*/ 913 w 1826"/>
                <a:gd name="T7" fmla="*/ 248 h 248"/>
                <a:gd name="T8" fmla="*/ 1826 w 1826"/>
                <a:gd name="T9" fmla="*/ 0 h 248"/>
                <a:gd name="T10" fmla="*/ 1826 w 1826"/>
                <a:gd name="T11" fmla="*/ 0 h 248"/>
                <a:gd name="T12" fmla="*/ 913 w 1826"/>
                <a:gd name="T13" fmla="*/ 18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6" h="248">
                  <a:moveTo>
                    <a:pt x="913" y="189"/>
                  </a:moveTo>
                  <a:cubicBezTo>
                    <a:pt x="471" y="189"/>
                    <a:pt x="100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409" y="248"/>
                    <a:pt x="913" y="248"/>
                  </a:cubicBezTo>
                  <a:cubicBezTo>
                    <a:pt x="1417" y="248"/>
                    <a:pt x="1826" y="137"/>
                    <a:pt x="1826" y="0"/>
                  </a:cubicBezTo>
                  <a:cubicBezTo>
                    <a:pt x="1826" y="0"/>
                    <a:pt x="1826" y="0"/>
                    <a:pt x="1826" y="0"/>
                  </a:cubicBezTo>
                  <a:cubicBezTo>
                    <a:pt x="1726" y="109"/>
                    <a:pt x="1355" y="189"/>
                    <a:pt x="913" y="189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7432" y="3130005"/>
            <a:ext cx="3526676" cy="894988"/>
            <a:chOff x="4171981" y="2787843"/>
            <a:chExt cx="3851083" cy="977315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171981" y="2787843"/>
              <a:ext cx="3851083" cy="977314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171981" y="3276501"/>
              <a:ext cx="3851083" cy="488657"/>
            </a:xfrm>
            <a:custGeom>
              <a:avLst/>
              <a:gdLst>
                <a:gd name="T0" fmla="*/ 862 w 1724"/>
                <a:gd name="T1" fmla="*/ 167 h 219"/>
                <a:gd name="T2" fmla="*/ 0 w 1724"/>
                <a:gd name="T3" fmla="*/ 0 h 219"/>
                <a:gd name="T4" fmla="*/ 0 w 1724"/>
                <a:gd name="T5" fmla="*/ 0 h 219"/>
                <a:gd name="T6" fmla="*/ 862 w 1724"/>
                <a:gd name="T7" fmla="*/ 219 h 219"/>
                <a:gd name="T8" fmla="*/ 1724 w 1724"/>
                <a:gd name="T9" fmla="*/ 0 h 219"/>
                <a:gd name="T10" fmla="*/ 1724 w 1724"/>
                <a:gd name="T11" fmla="*/ 0 h 219"/>
                <a:gd name="T12" fmla="*/ 862 w 1724"/>
                <a:gd name="T13" fmla="*/ 16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7"/>
                  </a:moveTo>
                  <a:cubicBezTo>
                    <a:pt x="444" y="167"/>
                    <a:pt x="94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86" y="219"/>
                    <a:pt x="862" y="219"/>
                  </a:cubicBezTo>
                  <a:cubicBezTo>
                    <a:pt x="1338" y="219"/>
                    <a:pt x="1724" y="121"/>
                    <a:pt x="1724" y="0"/>
                  </a:cubicBezTo>
                  <a:cubicBezTo>
                    <a:pt x="1724" y="0"/>
                    <a:pt x="1724" y="0"/>
                    <a:pt x="1724" y="0"/>
                  </a:cubicBezTo>
                  <a:cubicBezTo>
                    <a:pt x="1630" y="96"/>
                    <a:pt x="1280" y="167"/>
                    <a:pt x="862" y="16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5784" y="2663866"/>
            <a:ext cx="2969972" cy="764469"/>
            <a:chOff x="4475937" y="2278826"/>
            <a:chExt cx="3243170" cy="834790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475937" y="2278826"/>
              <a:ext cx="3243170" cy="83478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475937" y="2696221"/>
              <a:ext cx="3243170" cy="417395"/>
            </a:xfrm>
            <a:custGeom>
              <a:avLst/>
              <a:gdLst>
                <a:gd name="T0" fmla="*/ 726 w 1452"/>
                <a:gd name="T1" fmla="*/ 143 h 187"/>
                <a:gd name="T2" fmla="*/ 0 w 1452"/>
                <a:gd name="T3" fmla="*/ 0 h 187"/>
                <a:gd name="T4" fmla="*/ 0 w 1452"/>
                <a:gd name="T5" fmla="*/ 0 h 187"/>
                <a:gd name="T6" fmla="*/ 726 w 1452"/>
                <a:gd name="T7" fmla="*/ 187 h 187"/>
                <a:gd name="T8" fmla="*/ 1452 w 1452"/>
                <a:gd name="T9" fmla="*/ 0 h 187"/>
                <a:gd name="T10" fmla="*/ 1452 w 1452"/>
                <a:gd name="T11" fmla="*/ 0 h 187"/>
                <a:gd name="T12" fmla="*/ 726 w 1452"/>
                <a:gd name="T13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7">
                  <a:moveTo>
                    <a:pt x="726" y="143"/>
                  </a:moveTo>
                  <a:cubicBezTo>
                    <a:pt x="374" y="143"/>
                    <a:pt x="79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325" y="187"/>
                    <a:pt x="726" y="187"/>
                  </a:cubicBezTo>
                  <a:cubicBezTo>
                    <a:pt x="1127" y="187"/>
                    <a:pt x="1452" y="103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372" y="82"/>
                    <a:pt x="1078" y="143"/>
                    <a:pt x="726" y="14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000819" y="3099401"/>
            <a:ext cx="2108498" cy="3289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731231" y="2792003"/>
            <a:ext cx="1309543" cy="3073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731229" y="3099401"/>
            <a:ext cx="1939504" cy="3391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731231" y="3871344"/>
            <a:ext cx="1309543" cy="30739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731229" y="4178742"/>
            <a:ext cx="1939504" cy="3391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731231" y="4996173"/>
            <a:ext cx="1309543" cy="30739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`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731229" y="5303570"/>
            <a:ext cx="1939504" cy="3391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740879" y="3871345"/>
            <a:ext cx="1368439" cy="2981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000819" y="4178741"/>
            <a:ext cx="2108498" cy="3289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740879" y="2792003"/>
            <a:ext cx="1368439" cy="29817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20332" y="2809869"/>
            <a:ext cx="423890" cy="423890"/>
            <a:chOff x="2925343" y="2268550"/>
            <a:chExt cx="462882" cy="462882"/>
          </a:xfrm>
        </p:grpSpPr>
        <p:sp>
          <p:nvSpPr>
            <p:cNvPr id="45" name="Rounded Rectangle 44"/>
            <p:cNvSpPr/>
            <p:nvPr/>
          </p:nvSpPr>
          <p:spPr>
            <a:xfrm>
              <a:off x="2925343" y="2268550"/>
              <a:ext cx="462882" cy="46288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684"/>
            <p:cNvSpPr/>
            <p:nvPr/>
          </p:nvSpPr>
          <p:spPr>
            <a:xfrm>
              <a:off x="3028178" y="2377361"/>
              <a:ext cx="280172" cy="246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20332" y="5009119"/>
            <a:ext cx="423890" cy="423890"/>
            <a:chOff x="2855493" y="3429000"/>
            <a:chExt cx="462882" cy="462882"/>
          </a:xfrm>
        </p:grpSpPr>
        <p:sp>
          <p:nvSpPr>
            <p:cNvPr id="56" name="Rounded Rectangle 55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35"/>
            <p:cNvSpPr>
              <a:spLocks/>
            </p:cNvSpPr>
            <p:nvPr/>
          </p:nvSpPr>
          <p:spPr bwMode="auto">
            <a:xfrm>
              <a:off x="2978718" y="3520829"/>
              <a:ext cx="216432" cy="290727"/>
            </a:xfrm>
            <a:custGeom>
              <a:avLst/>
              <a:gdLst>
                <a:gd name="T0" fmla="*/ 733 w 19946"/>
                <a:gd name="T1" fmla="*/ 1038 h 21355"/>
                <a:gd name="T2" fmla="*/ 550 w 19946"/>
                <a:gd name="T3" fmla="*/ 889 h 21355"/>
                <a:gd name="T4" fmla="*/ 6041 w 19946"/>
                <a:gd name="T5" fmla="*/ 11465 h 21355"/>
                <a:gd name="T6" fmla="*/ 5858 w 19946"/>
                <a:gd name="T7" fmla="*/ 16679 h 21355"/>
                <a:gd name="T8" fmla="*/ 0 w 19946"/>
                <a:gd name="T9" fmla="*/ 18765 h 21355"/>
                <a:gd name="T10" fmla="*/ 6590 w 19946"/>
                <a:gd name="T11" fmla="*/ 17722 h 21355"/>
                <a:gd name="T12" fmla="*/ 8970 w 19946"/>
                <a:gd name="T13" fmla="*/ 20999 h 21355"/>
                <a:gd name="T14" fmla="*/ 10251 w 19946"/>
                <a:gd name="T15" fmla="*/ 20403 h 21355"/>
                <a:gd name="T16" fmla="*/ 12265 w 19946"/>
                <a:gd name="T17" fmla="*/ 18467 h 21355"/>
                <a:gd name="T18" fmla="*/ 12631 w 19946"/>
                <a:gd name="T19" fmla="*/ 17275 h 21355"/>
                <a:gd name="T20" fmla="*/ 8055 w 19946"/>
                <a:gd name="T21" fmla="*/ 16381 h 21355"/>
                <a:gd name="T22" fmla="*/ 18855 w 19946"/>
                <a:gd name="T23" fmla="*/ 15785 h 21355"/>
                <a:gd name="T24" fmla="*/ 18672 w 19946"/>
                <a:gd name="T25" fmla="*/ 15636 h 21355"/>
                <a:gd name="T26" fmla="*/ 17024 w 19946"/>
                <a:gd name="T27" fmla="*/ 12806 h 21355"/>
                <a:gd name="T28" fmla="*/ 16475 w 19946"/>
                <a:gd name="T29" fmla="*/ 12806 h 21355"/>
                <a:gd name="T30" fmla="*/ 13180 w 19946"/>
                <a:gd name="T31" fmla="*/ 5805 h 21355"/>
                <a:gd name="T32" fmla="*/ 8421 w 19946"/>
                <a:gd name="T33" fmla="*/ 9380 h 21355"/>
                <a:gd name="T34" fmla="*/ 12814 w 19946"/>
                <a:gd name="T35" fmla="*/ 5507 h 21355"/>
                <a:gd name="T36" fmla="*/ 4211 w 19946"/>
                <a:gd name="T37" fmla="*/ 2825 h 21355"/>
                <a:gd name="T38" fmla="*/ 4211 w 19946"/>
                <a:gd name="T39" fmla="*/ 2378 h 21355"/>
                <a:gd name="T40" fmla="*/ 1831 w 19946"/>
                <a:gd name="T41" fmla="*/ 591 h 21355"/>
                <a:gd name="T42" fmla="*/ 1648 w 19946"/>
                <a:gd name="T43" fmla="*/ 1038 h 21355"/>
                <a:gd name="T44" fmla="*/ 18672 w 19946"/>
                <a:gd name="T45" fmla="*/ 14891 h 21355"/>
                <a:gd name="T46" fmla="*/ 17024 w 19946"/>
                <a:gd name="T47" fmla="*/ 9678 h 21355"/>
                <a:gd name="T48" fmla="*/ 15560 w 19946"/>
                <a:gd name="T49" fmla="*/ 2825 h 21355"/>
                <a:gd name="T50" fmla="*/ 12814 w 19946"/>
                <a:gd name="T51" fmla="*/ 5507 h 21355"/>
                <a:gd name="T52" fmla="*/ 13180 w 19946"/>
                <a:gd name="T53" fmla="*/ 5805 h 21355"/>
                <a:gd name="T54" fmla="*/ 16475 w 19946"/>
                <a:gd name="T55" fmla="*/ 3570 h 21355"/>
                <a:gd name="T56" fmla="*/ 16475 w 19946"/>
                <a:gd name="T57" fmla="*/ 8933 h 21355"/>
                <a:gd name="T58" fmla="*/ 17024 w 19946"/>
                <a:gd name="T59" fmla="*/ 2676 h 21355"/>
                <a:gd name="T60" fmla="*/ 19038 w 19946"/>
                <a:gd name="T61" fmla="*/ 1932 h 21355"/>
                <a:gd name="T62" fmla="*/ 17573 w 19946"/>
                <a:gd name="T63" fmla="*/ 740 h 21355"/>
                <a:gd name="T64" fmla="*/ 16658 w 19946"/>
                <a:gd name="T65" fmla="*/ 2378 h 21355"/>
                <a:gd name="T66" fmla="*/ 8970 w 19946"/>
                <a:gd name="T67" fmla="*/ 2825 h 21355"/>
                <a:gd name="T68" fmla="*/ 15560 w 19946"/>
                <a:gd name="T69" fmla="*/ 2825 h 2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46" h="21355">
                  <a:moveTo>
                    <a:pt x="7505" y="10125"/>
                  </a:moveTo>
                  <a:cubicBezTo>
                    <a:pt x="3478" y="6996"/>
                    <a:pt x="733" y="3272"/>
                    <a:pt x="733" y="1038"/>
                  </a:cubicBezTo>
                  <a:cubicBezTo>
                    <a:pt x="733" y="1038"/>
                    <a:pt x="733" y="889"/>
                    <a:pt x="733" y="740"/>
                  </a:cubicBezTo>
                  <a:cubicBezTo>
                    <a:pt x="733" y="740"/>
                    <a:pt x="550" y="889"/>
                    <a:pt x="550" y="889"/>
                  </a:cubicBezTo>
                  <a:cubicBezTo>
                    <a:pt x="-1464" y="4017"/>
                    <a:pt x="3112" y="9082"/>
                    <a:pt x="6041" y="11316"/>
                  </a:cubicBezTo>
                  <a:cubicBezTo>
                    <a:pt x="6041" y="11316"/>
                    <a:pt x="6041" y="11316"/>
                    <a:pt x="6041" y="11465"/>
                  </a:cubicBezTo>
                  <a:cubicBezTo>
                    <a:pt x="6041" y="16232"/>
                    <a:pt x="6041" y="16232"/>
                    <a:pt x="6041" y="16232"/>
                  </a:cubicBezTo>
                  <a:cubicBezTo>
                    <a:pt x="6041" y="16381"/>
                    <a:pt x="5858" y="16530"/>
                    <a:pt x="5858" y="16679"/>
                  </a:cubicBezTo>
                  <a:cubicBezTo>
                    <a:pt x="550" y="18020"/>
                    <a:pt x="550" y="18020"/>
                    <a:pt x="550" y="18020"/>
                  </a:cubicBezTo>
                  <a:cubicBezTo>
                    <a:pt x="183" y="18169"/>
                    <a:pt x="0" y="18467"/>
                    <a:pt x="0" y="18765"/>
                  </a:cubicBezTo>
                  <a:cubicBezTo>
                    <a:pt x="183" y="19063"/>
                    <a:pt x="550" y="19360"/>
                    <a:pt x="916" y="19212"/>
                  </a:cubicBezTo>
                  <a:cubicBezTo>
                    <a:pt x="6590" y="17722"/>
                    <a:pt x="6590" y="17722"/>
                    <a:pt x="6590" y="17722"/>
                  </a:cubicBezTo>
                  <a:cubicBezTo>
                    <a:pt x="6590" y="17722"/>
                    <a:pt x="6773" y="17871"/>
                    <a:pt x="6956" y="17871"/>
                  </a:cubicBezTo>
                  <a:cubicBezTo>
                    <a:pt x="8970" y="20999"/>
                    <a:pt x="8970" y="20999"/>
                    <a:pt x="8970" y="20999"/>
                  </a:cubicBezTo>
                  <a:cubicBezTo>
                    <a:pt x="9153" y="21297"/>
                    <a:pt x="9702" y="21446"/>
                    <a:pt x="10068" y="21297"/>
                  </a:cubicBezTo>
                  <a:cubicBezTo>
                    <a:pt x="10434" y="21148"/>
                    <a:pt x="10434" y="20701"/>
                    <a:pt x="10251" y="20403"/>
                  </a:cubicBezTo>
                  <a:cubicBezTo>
                    <a:pt x="8421" y="17722"/>
                    <a:pt x="8421" y="17722"/>
                    <a:pt x="8421" y="17722"/>
                  </a:cubicBezTo>
                  <a:cubicBezTo>
                    <a:pt x="12265" y="18467"/>
                    <a:pt x="12265" y="18467"/>
                    <a:pt x="12265" y="18467"/>
                  </a:cubicBezTo>
                  <a:cubicBezTo>
                    <a:pt x="12631" y="18616"/>
                    <a:pt x="12997" y="18467"/>
                    <a:pt x="13180" y="18020"/>
                  </a:cubicBezTo>
                  <a:cubicBezTo>
                    <a:pt x="13180" y="17722"/>
                    <a:pt x="12997" y="17424"/>
                    <a:pt x="12631" y="17275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2657"/>
                    <a:pt x="8055" y="12657"/>
                    <a:pt x="8055" y="12657"/>
                  </a:cubicBezTo>
                  <a:cubicBezTo>
                    <a:pt x="11350" y="14743"/>
                    <a:pt x="16658" y="16679"/>
                    <a:pt x="18855" y="15785"/>
                  </a:cubicBezTo>
                  <a:cubicBezTo>
                    <a:pt x="18855" y="15785"/>
                    <a:pt x="19038" y="15636"/>
                    <a:pt x="19038" y="15636"/>
                  </a:cubicBezTo>
                  <a:cubicBezTo>
                    <a:pt x="18855" y="15636"/>
                    <a:pt x="18672" y="15636"/>
                    <a:pt x="18672" y="15636"/>
                  </a:cubicBezTo>
                  <a:cubicBezTo>
                    <a:pt x="15926" y="15636"/>
                    <a:pt x="11350" y="13402"/>
                    <a:pt x="7505" y="10125"/>
                  </a:cubicBezTo>
                  <a:close/>
                  <a:moveTo>
                    <a:pt x="17024" y="12806"/>
                  </a:moveTo>
                  <a:cubicBezTo>
                    <a:pt x="17024" y="12955"/>
                    <a:pt x="16841" y="13104"/>
                    <a:pt x="16658" y="13104"/>
                  </a:cubicBezTo>
                  <a:cubicBezTo>
                    <a:pt x="16658" y="13104"/>
                    <a:pt x="16475" y="12955"/>
                    <a:pt x="16475" y="12806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5560" y="7890"/>
                    <a:pt x="14461" y="6847"/>
                    <a:pt x="13180" y="5805"/>
                  </a:cubicBezTo>
                  <a:cubicBezTo>
                    <a:pt x="8787" y="9380"/>
                    <a:pt x="8787" y="9380"/>
                    <a:pt x="8787" y="9380"/>
                  </a:cubicBezTo>
                  <a:cubicBezTo>
                    <a:pt x="8787" y="9380"/>
                    <a:pt x="8604" y="9380"/>
                    <a:pt x="8421" y="9380"/>
                  </a:cubicBezTo>
                  <a:cubicBezTo>
                    <a:pt x="8421" y="9231"/>
                    <a:pt x="8421" y="9082"/>
                    <a:pt x="8421" y="8933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1533" y="4464"/>
                    <a:pt x="10251" y="3570"/>
                    <a:pt x="8970" y="2825"/>
                  </a:cubicBezTo>
                  <a:cubicBezTo>
                    <a:pt x="4211" y="2825"/>
                    <a:pt x="4211" y="2825"/>
                    <a:pt x="4211" y="2825"/>
                  </a:cubicBezTo>
                  <a:cubicBezTo>
                    <a:pt x="4028" y="2825"/>
                    <a:pt x="4028" y="2676"/>
                    <a:pt x="4028" y="2527"/>
                  </a:cubicBezTo>
                  <a:cubicBezTo>
                    <a:pt x="4028" y="2378"/>
                    <a:pt x="4028" y="2378"/>
                    <a:pt x="4211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4943" y="591"/>
                    <a:pt x="2380" y="-5"/>
                    <a:pt x="1831" y="591"/>
                  </a:cubicBezTo>
                  <a:cubicBezTo>
                    <a:pt x="1831" y="591"/>
                    <a:pt x="1831" y="591"/>
                    <a:pt x="1831" y="591"/>
                  </a:cubicBezTo>
                  <a:cubicBezTo>
                    <a:pt x="1648" y="591"/>
                    <a:pt x="1648" y="889"/>
                    <a:pt x="1648" y="1038"/>
                  </a:cubicBezTo>
                  <a:cubicBezTo>
                    <a:pt x="1648" y="2974"/>
                    <a:pt x="4394" y="6549"/>
                    <a:pt x="8055" y="9678"/>
                  </a:cubicBezTo>
                  <a:cubicBezTo>
                    <a:pt x="11899" y="12657"/>
                    <a:pt x="16292" y="14891"/>
                    <a:pt x="18672" y="14891"/>
                  </a:cubicBezTo>
                  <a:cubicBezTo>
                    <a:pt x="18855" y="14891"/>
                    <a:pt x="19221" y="14891"/>
                    <a:pt x="19221" y="14743"/>
                  </a:cubicBezTo>
                  <a:cubicBezTo>
                    <a:pt x="19953" y="14296"/>
                    <a:pt x="19221" y="12210"/>
                    <a:pt x="17024" y="9678"/>
                  </a:cubicBezTo>
                  <a:lnTo>
                    <a:pt x="17024" y="12806"/>
                  </a:lnTo>
                  <a:close/>
                  <a:moveTo>
                    <a:pt x="15560" y="2825"/>
                  </a:moveTo>
                  <a:cubicBezTo>
                    <a:pt x="15743" y="2974"/>
                    <a:pt x="15743" y="2974"/>
                    <a:pt x="15743" y="2974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2814" y="5507"/>
                    <a:pt x="12997" y="5656"/>
                    <a:pt x="12997" y="5656"/>
                  </a:cubicBezTo>
                  <a:cubicBezTo>
                    <a:pt x="12997" y="5656"/>
                    <a:pt x="13180" y="5805"/>
                    <a:pt x="13180" y="5805"/>
                  </a:cubicBezTo>
                  <a:cubicBezTo>
                    <a:pt x="16109" y="3421"/>
                    <a:pt x="16109" y="3421"/>
                    <a:pt x="16109" y="3421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6658" y="9082"/>
                    <a:pt x="16841" y="9380"/>
                    <a:pt x="17024" y="9678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573" y="2825"/>
                    <a:pt x="18305" y="2527"/>
                    <a:pt x="19038" y="1932"/>
                  </a:cubicBezTo>
                  <a:cubicBezTo>
                    <a:pt x="19953" y="1336"/>
                    <a:pt x="20136" y="442"/>
                    <a:pt x="19770" y="144"/>
                  </a:cubicBezTo>
                  <a:cubicBezTo>
                    <a:pt x="19404" y="-154"/>
                    <a:pt x="18305" y="-5"/>
                    <a:pt x="17573" y="740"/>
                  </a:cubicBezTo>
                  <a:cubicBezTo>
                    <a:pt x="16841" y="1187"/>
                    <a:pt x="16475" y="1932"/>
                    <a:pt x="16658" y="2378"/>
                  </a:cubicBezTo>
                  <a:cubicBezTo>
                    <a:pt x="16658" y="2378"/>
                    <a:pt x="16658" y="2378"/>
                    <a:pt x="16658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8421" y="2527"/>
                    <a:pt x="8604" y="2676"/>
                    <a:pt x="8970" y="2825"/>
                  </a:cubicBezTo>
                  <a:lnTo>
                    <a:pt x="15560" y="2825"/>
                  </a:lnTo>
                  <a:close/>
                  <a:moveTo>
                    <a:pt x="15560" y="282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39415" y="3909495"/>
            <a:ext cx="423890" cy="423890"/>
            <a:chOff x="2095350" y="2324961"/>
            <a:chExt cx="462882" cy="462882"/>
          </a:xfrm>
        </p:grpSpPr>
        <p:sp>
          <p:nvSpPr>
            <p:cNvPr id="60" name="Rounded Rectangle 59"/>
            <p:cNvSpPr/>
            <p:nvPr/>
          </p:nvSpPr>
          <p:spPr>
            <a:xfrm>
              <a:off x="2095350" y="2324961"/>
              <a:ext cx="462882" cy="4628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579"/>
            <p:cNvSpPr/>
            <p:nvPr/>
          </p:nvSpPr>
          <p:spPr>
            <a:xfrm flipV="1">
              <a:off x="2204123" y="2428623"/>
              <a:ext cx="245336" cy="255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439415" y="2788543"/>
            <a:ext cx="423890" cy="423890"/>
            <a:chOff x="2018242" y="3429000"/>
            <a:chExt cx="462882" cy="462882"/>
          </a:xfrm>
        </p:grpSpPr>
        <p:sp>
          <p:nvSpPr>
            <p:cNvPr id="64" name="Rounded Rectangle 63"/>
            <p:cNvSpPr/>
            <p:nvPr/>
          </p:nvSpPr>
          <p:spPr>
            <a:xfrm>
              <a:off x="2018242" y="3429000"/>
              <a:ext cx="462882" cy="46288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546"/>
            <p:cNvSpPr/>
            <p:nvPr/>
          </p:nvSpPr>
          <p:spPr>
            <a:xfrm>
              <a:off x="2102354" y="3560952"/>
              <a:ext cx="299452" cy="19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20332" y="3909495"/>
            <a:ext cx="423890" cy="423890"/>
            <a:chOff x="2855493" y="3429000"/>
            <a:chExt cx="462882" cy="462882"/>
          </a:xfrm>
        </p:grpSpPr>
        <p:sp>
          <p:nvSpPr>
            <p:cNvPr id="51" name="Rounded Rectangle 50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hape 1849"/>
            <p:cNvSpPr/>
            <p:nvPr/>
          </p:nvSpPr>
          <p:spPr>
            <a:xfrm flipH="1">
              <a:off x="2967936" y="3562457"/>
              <a:ext cx="256862" cy="206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8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81" grpId="0" build="p"/>
      <p:bldP spid="82" grpId="0" build="p"/>
      <p:bldP spid="83" grpId="0" build="p"/>
      <p:bldP spid="84" grpId="0" build="p"/>
      <p:bldP spid="85" grpId="0" build="p"/>
      <p:bldP spid="86" grpId="0" build="p"/>
      <p:bldP spid="87" grpId="0" build="p"/>
      <p:bldP spid="88" grpId="0" build="p"/>
      <p:bldP spid="7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1063" y="983678"/>
            <a:ext cx="7599014" cy="45825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672" y="983678"/>
            <a:ext cx="2199405" cy="219306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5672" y="3359131"/>
            <a:ext cx="2199405" cy="219306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609" y="1162957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767609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7609" y="3512559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767609" y="4192531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816228" y="1162957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220077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15194" y="1241287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1115194" y="3617553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9318951" y="1241287"/>
            <a:ext cx="1441420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1235671" y="5552198"/>
            <a:ext cx="9984405" cy="1097740"/>
            <a:chOff x="1160463" y="2796138"/>
            <a:chExt cx="9421420" cy="780527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4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6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1"/>
          <p:cNvGrpSpPr>
            <a:grpSpLocks/>
          </p:cNvGrpSpPr>
          <p:nvPr/>
        </p:nvGrpSpPr>
        <p:grpSpPr bwMode="auto">
          <a:xfrm>
            <a:off x="381451" y="723236"/>
            <a:ext cx="4954753" cy="1034472"/>
            <a:chOff x="3886200" y="188686"/>
            <a:chExt cx="4699000" cy="979713"/>
          </a:xfrm>
        </p:grpSpPr>
        <p:sp>
          <p:nvSpPr>
            <p:cNvPr id="12" name="任意多边形 11"/>
            <p:cNvSpPr/>
            <p:nvPr/>
          </p:nvSpPr>
          <p:spPr>
            <a:xfrm>
              <a:off x="3886200" y="188686"/>
              <a:ext cx="4495800" cy="884595"/>
            </a:xfrm>
            <a:custGeom>
              <a:avLst/>
              <a:gdLst>
                <a:gd name="connsiteX0" fmla="*/ 0 w 4495800"/>
                <a:gd name="connsiteY0" fmla="*/ 285750 h 1981200"/>
                <a:gd name="connsiteX1" fmla="*/ 419100 w 4495800"/>
                <a:gd name="connsiteY1" fmla="*/ 1866900 h 1981200"/>
                <a:gd name="connsiteX2" fmla="*/ 4114800 w 4495800"/>
                <a:gd name="connsiteY2" fmla="*/ 1981200 h 1981200"/>
                <a:gd name="connsiteX3" fmla="*/ 4495800 w 4495800"/>
                <a:gd name="connsiteY3" fmla="*/ 0 h 1981200"/>
                <a:gd name="connsiteX4" fmla="*/ 0 w 4495800"/>
                <a:gd name="connsiteY4" fmla="*/ 28575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800" h="1981200">
                  <a:moveTo>
                    <a:pt x="0" y="285750"/>
                  </a:moveTo>
                  <a:lnTo>
                    <a:pt x="419100" y="1866900"/>
                  </a:lnTo>
                  <a:lnTo>
                    <a:pt x="4114800" y="1981200"/>
                  </a:lnTo>
                  <a:lnTo>
                    <a:pt x="4495800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CCD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089400" y="283804"/>
              <a:ext cx="4495800" cy="884595"/>
            </a:xfrm>
            <a:custGeom>
              <a:avLst/>
              <a:gdLst>
                <a:gd name="connsiteX0" fmla="*/ 0 w 4495800"/>
                <a:gd name="connsiteY0" fmla="*/ 285750 h 1981200"/>
                <a:gd name="connsiteX1" fmla="*/ 419100 w 4495800"/>
                <a:gd name="connsiteY1" fmla="*/ 1866900 h 1981200"/>
                <a:gd name="connsiteX2" fmla="*/ 4114800 w 4495800"/>
                <a:gd name="connsiteY2" fmla="*/ 1981200 h 1981200"/>
                <a:gd name="connsiteX3" fmla="*/ 4495800 w 4495800"/>
                <a:gd name="connsiteY3" fmla="*/ 0 h 1981200"/>
                <a:gd name="connsiteX4" fmla="*/ 0 w 4495800"/>
                <a:gd name="connsiteY4" fmla="*/ 28575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800" h="1981200">
                  <a:moveTo>
                    <a:pt x="0" y="285750"/>
                  </a:moveTo>
                  <a:lnTo>
                    <a:pt x="419100" y="1866900"/>
                  </a:lnTo>
                  <a:lnTo>
                    <a:pt x="4114800" y="1981200"/>
                  </a:lnTo>
                  <a:lnTo>
                    <a:pt x="4495800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375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目录</a:t>
              </a:r>
              <a:r>
                <a:rPr lang="zh-CN" altLang="en-US" sz="3375" b="1" dirty="0"/>
                <a:t> </a:t>
              </a:r>
              <a:r>
                <a:rPr lang="en-US" altLang="zh-CN" sz="3375" b="1" dirty="0"/>
                <a:t>/</a:t>
              </a:r>
              <a:r>
                <a:rPr lang="en-US" altLang="zh-CN" sz="3200" dirty="0"/>
                <a:t>CONTENTS</a:t>
              </a:r>
              <a:endParaRPr lang="zh-CN" altLang="en-US" sz="3200" dirty="0"/>
            </a:p>
          </p:txBody>
        </p:sp>
      </p:grpSp>
      <p:grpSp>
        <p:nvGrpSpPr>
          <p:cNvPr id="15" name="组合 41"/>
          <p:cNvGrpSpPr>
            <a:grpSpLocks/>
          </p:cNvGrpSpPr>
          <p:nvPr/>
        </p:nvGrpSpPr>
        <p:grpSpPr bwMode="auto">
          <a:xfrm>
            <a:off x="4814996" y="2968253"/>
            <a:ext cx="613894" cy="555840"/>
            <a:chOff x="2727102" y="1805798"/>
            <a:chExt cx="789301" cy="714855"/>
          </a:xfrm>
        </p:grpSpPr>
        <p:grpSp>
          <p:nvGrpSpPr>
            <p:cNvPr id="16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" name="文本框 39"/>
            <p:cNvSpPr txBox="1">
              <a:spLocks noChangeArrowheads="1"/>
            </p:cNvSpPr>
            <p:nvPr/>
          </p:nvSpPr>
          <p:spPr bwMode="auto">
            <a:xfrm>
              <a:off x="2816060" y="1805798"/>
              <a:ext cx="659860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42"/>
          <p:cNvGrpSpPr>
            <a:grpSpLocks/>
          </p:cNvGrpSpPr>
          <p:nvPr/>
        </p:nvGrpSpPr>
        <p:grpSpPr bwMode="auto">
          <a:xfrm>
            <a:off x="5703840" y="2970452"/>
            <a:ext cx="3981051" cy="553641"/>
            <a:chOff x="3859762" y="1809521"/>
            <a:chExt cx="5116559" cy="711133"/>
          </a:xfrm>
        </p:grpSpPr>
        <p:grpSp>
          <p:nvGrpSpPr>
            <p:cNvPr id="21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8" name="组合 41"/>
          <p:cNvGrpSpPr>
            <a:grpSpLocks/>
          </p:cNvGrpSpPr>
          <p:nvPr/>
        </p:nvGrpSpPr>
        <p:grpSpPr bwMode="auto">
          <a:xfrm>
            <a:off x="4814996" y="3692064"/>
            <a:ext cx="613894" cy="555840"/>
            <a:chOff x="2727102" y="1805798"/>
            <a:chExt cx="789301" cy="714855"/>
          </a:xfrm>
        </p:grpSpPr>
        <p:grpSp>
          <p:nvGrpSpPr>
            <p:cNvPr id="5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文本框 39"/>
            <p:cNvSpPr txBox="1">
              <a:spLocks noChangeArrowheads="1"/>
            </p:cNvSpPr>
            <p:nvPr/>
          </p:nvSpPr>
          <p:spPr bwMode="auto">
            <a:xfrm>
              <a:off x="2788239" y="1805798"/>
              <a:ext cx="715502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42"/>
          <p:cNvGrpSpPr>
            <a:grpSpLocks/>
          </p:cNvGrpSpPr>
          <p:nvPr/>
        </p:nvGrpSpPr>
        <p:grpSpPr bwMode="auto">
          <a:xfrm>
            <a:off x="5703840" y="3694262"/>
            <a:ext cx="3981051" cy="553641"/>
            <a:chOff x="3859762" y="1809521"/>
            <a:chExt cx="5116559" cy="711133"/>
          </a:xfrm>
        </p:grpSpPr>
        <p:grpSp>
          <p:nvGrpSpPr>
            <p:cNvPr id="6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8" name="组合 41"/>
          <p:cNvGrpSpPr>
            <a:grpSpLocks/>
          </p:cNvGrpSpPr>
          <p:nvPr/>
        </p:nvGrpSpPr>
        <p:grpSpPr bwMode="auto">
          <a:xfrm>
            <a:off x="4814996" y="4434922"/>
            <a:ext cx="613894" cy="555840"/>
            <a:chOff x="2727102" y="1805798"/>
            <a:chExt cx="789301" cy="714855"/>
          </a:xfrm>
        </p:grpSpPr>
        <p:grpSp>
          <p:nvGrpSpPr>
            <p:cNvPr id="6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0" name="文本框 39"/>
            <p:cNvSpPr txBox="1">
              <a:spLocks noChangeArrowheads="1"/>
            </p:cNvSpPr>
            <p:nvPr/>
          </p:nvSpPr>
          <p:spPr bwMode="auto">
            <a:xfrm>
              <a:off x="2781026" y="1805798"/>
              <a:ext cx="729926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42"/>
          <p:cNvGrpSpPr>
            <a:grpSpLocks/>
          </p:cNvGrpSpPr>
          <p:nvPr/>
        </p:nvGrpSpPr>
        <p:grpSpPr bwMode="auto">
          <a:xfrm>
            <a:off x="5703840" y="4437121"/>
            <a:ext cx="3981051" cy="553641"/>
            <a:chOff x="3859762" y="1809521"/>
            <a:chExt cx="5116559" cy="711133"/>
          </a:xfrm>
        </p:grpSpPr>
        <p:grpSp>
          <p:nvGrpSpPr>
            <p:cNvPr id="7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8" name="组合 41"/>
          <p:cNvGrpSpPr>
            <a:grpSpLocks/>
          </p:cNvGrpSpPr>
          <p:nvPr/>
        </p:nvGrpSpPr>
        <p:grpSpPr bwMode="auto">
          <a:xfrm>
            <a:off x="4814996" y="5215876"/>
            <a:ext cx="613894" cy="555840"/>
            <a:chOff x="2727102" y="1805798"/>
            <a:chExt cx="789301" cy="714855"/>
          </a:xfrm>
        </p:grpSpPr>
        <p:grpSp>
          <p:nvGrpSpPr>
            <p:cNvPr id="7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文本框 39"/>
            <p:cNvSpPr txBox="1">
              <a:spLocks noChangeArrowheads="1"/>
            </p:cNvSpPr>
            <p:nvPr/>
          </p:nvSpPr>
          <p:spPr bwMode="auto">
            <a:xfrm>
              <a:off x="2788239" y="1805798"/>
              <a:ext cx="715502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3" name="组合 42"/>
          <p:cNvGrpSpPr>
            <a:grpSpLocks/>
          </p:cNvGrpSpPr>
          <p:nvPr/>
        </p:nvGrpSpPr>
        <p:grpSpPr bwMode="auto">
          <a:xfrm>
            <a:off x="5703840" y="5218074"/>
            <a:ext cx="3981051" cy="553641"/>
            <a:chOff x="3859762" y="1809521"/>
            <a:chExt cx="5116559" cy="711133"/>
          </a:xfrm>
        </p:grpSpPr>
        <p:grpSp>
          <p:nvGrpSpPr>
            <p:cNvPr id="8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796919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2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8702"/>
            <a:ext cx="12873264" cy="726070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4" y="-18702"/>
            <a:ext cx="5852958" cy="7260703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5890" y="3532772"/>
            <a:ext cx="4294317" cy="344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7625" y="2896245"/>
            <a:ext cx="2630847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7625" y="3413310"/>
            <a:ext cx="26308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054" y="187363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1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34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62782" y="2076008"/>
            <a:ext cx="8032851" cy="3584344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077808" y="5788908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43715" y="559257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9456" y="5396237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71454" y="5199902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1911" y="5003566"/>
            <a:ext cx="624581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662" y="4807230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8917" y="2327477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88919" y="2585447"/>
            <a:ext cx="4101881" cy="68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9304101" y="5380144"/>
            <a:ext cx="821738" cy="84010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4348" y="6255565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73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 animBg="1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6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37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3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948766" y="4604841"/>
            <a:ext cx="4961218" cy="879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"/>
          <p:cNvSpPr txBox="1"/>
          <p:nvPr/>
        </p:nvSpPr>
        <p:spPr>
          <a:xfrm>
            <a:off x="2897639" y="3303936"/>
            <a:ext cx="706347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dirty="0" smtClean="0">
                <a:solidFill>
                  <a:srgbClr val="0FCE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框架完整月度总结工作</a:t>
            </a:r>
            <a:endParaRPr lang="zh-CN" altLang="en-US" sz="5400" dirty="0">
              <a:solidFill>
                <a:srgbClr val="0FCE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659939" y="4358877"/>
            <a:ext cx="553887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741363" y="4053884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  <a:endParaRPr lang="en-US" altLang="zh-CN" sz="2000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374864" y="5081084"/>
            <a:ext cx="4109022" cy="307777"/>
            <a:chOff x="4711919" y="4416522"/>
            <a:chExt cx="4109022" cy="307777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4970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</a:t>
              </a:r>
              <a:r>
                <a:rPr lang="en-US" altLang="zh-CN" sz="1400" b="1" cap="all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xxx</a:t>
              </a:r>
              <a:endParaRPr lang="zh-CN" altLang="en-US" sz="14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8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1" animBg="1"/>
          <p:bldP spid="104" grpId="0"/>
          <p:bldP spid="111" grpId="0"/>
          <p:bldP spid="11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4799" y="4912469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03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8702"/>
            <a:ext cx="12873264" cy="7260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4" y="-18702"/>
            <a:ext cx="5852958" cy="7260703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5890" y="3532772"/>
            <a:ext cx="4294317" cy="344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7625" y="2896245"/>
            <a:ext cx="2630847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7625" y="3413310"/>
            <a:ext cx="26308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054" y="187363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1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7935"/>
      </p:ext>
    </p:extLst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20%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35%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HelveticaNeueLT Pro 35 Th" pitchFamily="34" charset="0"/>
              </a:rPr>
              <a:t>10%</a:t>
            </a:r>
            <a:endParaRPr lang="zh-CN" altLang="en-US" sz="2109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25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3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13201" y="1799222"/>
            <a:ext cx="3841675" cy="3799715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32072" y="3563142"/>
            <a:ext cx="2128308" cy="3508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644457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532831" y="2390296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644457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532831" y="4086361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44457" y="539087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532831" y="5679187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489872" y="537701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489872" y="5665322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740595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740595" y="4086361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48866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48866" y="2390296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5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V="1">
            <a:off x="5747093" y="4249720"/>
            <a:ext cx="0" cy="157759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169813" y="3458297"/>
            <a:ext cx="0" cy="201901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7805732" y="2374202"/>
            <a:ext cx="1266812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7554852" y="2688619"/>
            <a:ext cx="1517692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5293855" y="3219203"/>
            <a:ext cx="1266813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5293855" y="3533618"/>
            <a:ext cx="1517693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0188778" y="2699833"/>
            <a:ext cx="1265433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937897" y="3014248"/>
            <a:ext cx="1516315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2449606" y="2781557"/>
            <a:ext cx="1536991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2449603" y="3057878"/>
            <a:ext cx="2078344" cy="295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2449606" y="3909144"/>
            <a:ext cx="1536991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2449603" y="4185463"/>
            <a:ext cx="2078344" cy="295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2449606" y="5053272"/>
            <a:ext cx="1536991" cy="2585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2449603" y="5329591"/>
            <a:ext cx="2078344" cy="295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5520769" y="4119971"/>
            <a:ext cx="5722047" cy="2372556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Freeform 210"/>
          <p:cNvSpPr>
            <a:spLocks/>
          </p:cNvSpPr>
          <p:nvPr/>
        </p:nvSpPr>
        <p:spPr bwMode="auto">
          <a:xfrm flipH="1" flipV="1">
            <a:off x="5734969" y="3975091"/>
            <a:ext cx="4998972" cy="1948385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solidFill>
            <a:schemeClr val="accent2">
              <a:alpha val="89804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 flipH="1" flipV="1">
            <a:off x="5648727" y="3629211"/>
            <a:ext cx="4998972" cy="1948385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solidFill>
            <a:schemeClr val="accent1">
              <a:alpha val="89804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0592532" y="3675673"/>
            <a:ext cx="0" cy="1335201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1568632" y="2752567"/>
            <a:ext cx="778959" cy="7789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568632" y="3873034"/>
            <a:ext cx="778959" cy="7789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573538" y="5022784"/>
            <a:ext cx="778959" cy="7789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Shape 56"/>
          <p:cNvSpPr/>
          <p:nvPr/>
        </p:nvSpPr>
        <p:spPr>
          <a:xfrm>
            <a:off x="1811965" y="4131452"/>
            <a:ext cx="267759" cy="238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04" y="6075"/>
                </a:moveTo>
                <a:lnTo>
                  <a:pt x="19439" y="0"/>
                </a:lnTo>
                <a:lnTo>
                  <a:pt x="14503" y="0"/>
                </a:lnTo>
                <a:lnTo>
                  <a:pt x="15451" y="7077"/>
                </a:lnTo>
                <a:cubicBezTo>
                  <a:pt x="15636" y="8413"/>
                  <a:pt x="16936" y="9450"/>
                  <a:pt x="18515" y="9450"/>
                </a:cubicBezTo>
                <a:cubicBezTo>
                  <a:pt x="20219" y="9450"/>
                  <a:pt x="21600" y="8240"/>
                  <a:pt x="21600" y="6750"/>
                </a:cubicBezTo>
                <a:cubicBezTo>
                  <a:pt x="21600" y="6515"/>
                  <a:pt x="21566" y="6291"/>
                  <a:pt x="21504" y="6075"/>
                </a:cubicBezTo>
                <a:close/>
                <a:moveTo>
                  <a:pt x="16800" y="10862"/>
                </a:moveTo>
                <a:lnTo>
                  <a:pt x="16800" y="16200"/>
                </a:lnTo>
                <a:lnTo>
                  <a:pt x="4800" y="16200"/>
                </a:lnTo>
                <a:lnTo>
                  <a:pt x="4800" y="10870"/>
                </a:lnTo>
                <a:cubicBezTo>
                  <a:pt x="4274" y="11083"/>
                  <a:pt x="3696" y="11205"/>
                  <a:pt x="3085" y="11205"/>
                </a:cubicBezTo>
                <a:cubicBezTo>
                  <a:pt x="2851" y="11205"/>
                  <a:pt x="2624" y="11174"/>
                  <a:pt x="2400" y="11139"/>
                </a:cubicBezTo>
                <a:lnTo>
                  <a:pt x="2400" y="19710"/>
                </a:lnTo>
                <a:cubicBezTo>
                  <a:pt x="2400" y="20749"/>
                  <a:pt x="3155" y="21600"/>
                  <a:pt x="4078" y="21600"/>
                </a:cubicBezTo>
                <a:lnTo>
                  <a:pt x="17520" y="21600"/>
                </a:lnTo>
                <a:cubicBezTo>
                  <a:pt x="18444" y="21600"/>
                  <a:pt x="19200" y="20748"/>
                  <a:pt x="19200" y="19710"/>
                </a:cubicBezTo>
                <a:lnTo>
                  <a:pt x="19200" y="11140"/>
                </a:lnTo>
                <a:cubicBezTo>
                  <a:pt x="18974" y="11174"/>
                  <a:pt x="18749" y="11206"/>
                  <a:pt x="18515" y="11206"/>
                </a:cubicBezTo>
                <a:cubicBezTo>
                  <a:pt x="17907" y="11205"/>
                  <a:pt x="17327" y="11081"/>
                  <a:pt x="16800" y="10862"/>
                </a:cubicBezTo>
                <a:close/>
                <a:moveTo>
                  <a:pt x="10800" y="9450"/>
                </a:moveTo>
                <a:cubicBezTo>
                  <a:pt x="12504" y="9450"/>
                  <a:pt x="13885" y="8240"/>
                  <a:pt x="13885" y="6750"/>
                </a:cubicBezTo>
                <a:cubicBezTo>
                  <a:pt x="13885" y="6695"/>
                  <a:pt x="13882" y="6639"/>
                  <a:pt x="13879" y="6587"/>
                </a:cubicBezTo>
                <a:lnTo>
                  <a:pt x="13268" y="0"/>
                </a:lnTo>
                <a:lnTo>
                  <a:pt x="8332" y="0"/>
                </a:lnTo>
                <a:lnTo>
                  <a:pt x="7720" y="6581"/>
                </a:lnTo>
                <a:cubicBezTo>
                  <a:pt x="7717" y="6637"/>
                  <a:pt x="7715" y="6692"/>
                  <a:pt x="7715" y="6750"/>
                </a:cubicBezTo>
                <a:cubicBezTo>
                  <a:pt x="7715" y="8240"/>
                  <a:pt x="9096" y="9450"/>
                  <a:pt x="10800" y="9450"/>
                </a:cubicBezTo>
                <a:close/>
                <a:moveTo>
                  <a:pt x="6148" y="7087"/>
                </a:moveTo>
                <a:lnTo>
                  <a:pt x="7097" y="0"/>
                </a:lnTo>
                <a:lnTo>
                  <a:pt x="2160" y="0"/>
                </a:lnTo>
                <a:lnTo>
                  <a:pt x="97" y="6075"/>
                </a:lnTo>
                <a:cubicBezTo>
                  <a:pt x="34" y="6291"/>
                  <a:pt x="0" y="6515"/>
                  <a:pt x="0" y="6750"/>
                </a:cubicBezTo>
                <a:cubicBezTo>
                  <a:pt x="0" y="8240"/>
                  <a:pt x="1380" y="9450"/>
                  <a:pt x="3085" y="9450"/>
                </a:cubicBezTo>
                <a:cubicBezTo>
                  <a:pt x="4657" y="9450"/>
                  <a:pt x="5957" y="8418"/>
                  <a:pt x="6148" y="708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268"/>
          <p:cNvSpPr/>
          <p:nvPr/>
        </p:nvSpPr>
        <p:spPr>
          <a:xfrm>
            <a:off x="1798585" y="3009596"/>
            <a:ext cx="294521" cy="235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Shape 671"/>
          <p:cNvSpPr/>
          <p:nvPr/>
        </p:nvSpPr>
        <p:spPr>
          <a:xfrm>
            <a:off x="1840278" y="5285855"/>
            <a:ext cx="252827" cy="252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5" y="15576"/>
                </a:moveTo>
                <a:cubicBezTo>
                  <a:pt x="12143" y="16865"/>
                  <a:pt x="9843" y="18851"/>
                  <a:pt x="8177" y="21277"/>
                </a:cubicBezTo>
                <a:cubicBezTo>
                  <a:pt x="9016" y="21487"/>
                  <a:pt x="9894" y="21600"/>
                  <a:pt x="10799" y="21600"/>
                </a:cubicBezTo>
                <a:cubicBezTo>
                  <a:pt x="12428" y="21600"/>
                  <a:pt x="13971" y="21237"/>
                  <a:pt x="15356" y="20591"/>
                </a:cubicBezTo>
                <a:cubicBezTo>
                  <a:pt x="15579" y="19502"/>
                  <a:pt x="15697" y="18376"/>
                  <a:pt x="15697" y="17223"/>
                </a:cubicBezTo>
                <a:cubicBezTo>
                  <a:pt x="15697" y="16807"/>
                  <a:pt x="15678" y="16393"/>
                  <a:pt x="15646" y="15985"/>
                </a:cubicBezTo>
                <a:cubicBezTo>
                  <a:pt x="15369" y="15896"/>
                  <a:pt x="15114" y="15759"/>
                  <a:pt x="14895" y="15576"/>
                </a:cubicBezTo>
                <a:close/>
                <a:moveTo>
                  <a:pt x="18049" y="2795"/>
                </a:moveTo>
                <a:cubicBezTo>
                  <a:pt x="16317" y="2963"/>
                  <a:pt x="14665" y="3399"/>
                  <a:pt x="13127" y="4049"/>
                </a:cubicBezTo>
                <a:cubicBezTo>
                  <a:pt x="13134" y="4126"/>
                  <a:pt x="13139" y="4202"/>
                  <a:pt x="13139" y="4280"/>
                </a:cubicBezTo>
                <a:cubicBezTo>
                  <a:pt x="13139" y="4643"/>
                  <a:pt x="13052" y="4984"/>
                  <a:pt x="12903" y="5288"/>
                </a:cubicBezTo>
                <a:cubicBezTo>
                  <a:pt x="14442" y="7095"/>
                  <a:pt x="15635" y="9197"/>
                  <a:pt x="16388" y="11500"/>
                </a:cubicBezTo>
                <a:cubicBezTo>
                  <a:pt x="17324" y="11518"/>
                  <a:pt x="18122" y="12089"/>
                  <a:pt x="18466" y="12902"/>
                </a:cubicBezTo>
                <a:cubicBezTo>
                  <a:pt x="19506" y="12797"/>
                  <a:pt x="20518" y="12597"/>
                  <a:pt x="21492" y="12311"/>
                </a:cubicBezTo>
                <a:cubicBezTo>
                  <a:pt x="21563" y="11818"/>
                  <a:pt x="21600" y="11313"/>
                  <a:pt x="21600" y="10800"/>
                </a:cubicBezTo>
                <a:cubicBezTo>
                  <a:pt x="21599" y="7626"/>
                  <a:pt x="20230" y="4770"/>
                  <a:pt x="18049" y="2795"/>
                </a:cubicBezTo>
                <a:close/>
                <a:moveTo>
                  <a:pt x="13739" y="14350"/>
                </a:moveTo>
                <a:cubicBezTo>
                  <a:pt x="11072" y="13907"/>
                  <a:pt x="8601" y="12889"/>
                  <a:pt x="6449" y="11434"/>
                </a:cubicBezTo>
                <a:cubicBezTo>
                  <a:pt x="6099" y="11648"/>
                  <a:pt x="5689" y="11773"/>
                  <a:pt x="5251" y="11773"/>
                </a:cubicBezTo>
                <a:cubicBezTo>
                  <a:pt x="5087" y="11773"/>
                  <a:pt x="4931" y="11756"/>
                  <a:pt x="4779" y="11725"/>
                </a:cubicBezTo>
                <a:cubicBezTo>
                  <a:pt x="3749" y="13676"/>
                  <a:pt x="3091" y="15853"/>
                  <a:pt x="2902" y="18163"/>
                </a:cubicBezTo>
                <a:cubicBezTo>
                  <a:pt x="3930" y="19266"/>
                  <a:pt x="5183" y="20154"/>
                  <a:pt x="6593" y="20751"/>
                </a:cubicBezTo>
                <a:cubicBezTo>
                  <a:pt x="8345" y="18059"/>
                  <a:pt x="10791" y="15834"/>
                  <a:pt x="13739" y="14350"/>
                </a:cubicBezTo>
                <a:close/>
                <a:moveTo>
                  <a:pt x="17257" y="15907"/>
                </a:moveTo>
                <a:cubicBezTo>
                  <a:pt x="17287" y="16343"/>
                  <a:pt x="17305" y="16781"/>
                  <a:pt x="17305" y="17223"/>
                </a:cubicBezTo>
                <a:cubicBezTo>
                  <a:pt x="17305" y="18003"/>
                  <a:pt x="17255" y="18771"/>
                  <a:pt x="17162" y="19525"/>
                </a:cubicBezTo>
                <a:cubicBezTo>
                  <a:pt x="18993" y="18189"/>
                  <a:pt x="20388" y="16288"/>
                  <a:pt x="21091" y="14080"/>
                </a:cubicBezTo>
                <a:cubicBezTo>
                  <a:pt x="20257" y="14282"/>
                  <a:pt x="19403" y="14426"/>
                  <a:pt x="18530" y="14508"/>
                </a:cubicBezTo>
                <a:cubicBezTo>
                  <a:pt x="18327" y="15139"/>
                  <a:pt x="17859" y="15646"/>
                  <a:pt x="17257" y="15907"/>
                </a:cubicBezTo>
                <a:close/>
                <a:moveTo>
                  <a:pt x="14276" y="12805"/>
                </a:moveTo>
                <a:cubicBezTo>
                  <a:pt x="14419" y="12507"/>
                  <a:pt x="14622" y="12243"/>
                  <a:pt x="14874" y="12035"/>
                </a:cubicBezTo>
                <a:cubicBezTo>
                  <a:pt x="14195" y="9949"/>
                  <a:pt x="13121" y="8039"/>
                  <a:pt x="11737" y="6396"/>
                </a:cubicBezTo>
                <a:cubicBezTo>
                  <a:pt x="11463" y="6514"/>
                  <a:pt x="11160" y="6577"/>
                  <a:pt x="10841" y="6577"/>
                </a:cubicBezTo>
                <a:cubicBezTo>
                  <a:pt x="10342" y="6577"/>
                  <a:pt x="9882" y="6417"/>
                  <a:pt x="9506" y="6149"/>
                </a:cubicBezTo>
                <a:cubicBezTo>
                  <a:pt x="8672" y="6781"/>
                  <a:pt x="7901" y="7491"/>
                  <a:pt x="7200" y="8265"/>
                </a:cubicBezTo>
                <a:cubicBezTo>
                  <a:pt x="7421" y="8616"/>
                  <a:pt x="7549" y="9031"/>
                  <a:pt x="7549" y="9475"/>
                </a:cubicBezTo>
                <a:cubicBezTo>
                  <a:pt x="7549" y="9714"/>
                  <a:pt x="7512" y="9945"/>
                  <a:pt x="7444" y="10163"/>
                </a:cubicBezTo>
                <a:cubicBezTo>
                  <a:pt x="9459" y="11509"/>
                  <a:pt x="11779" y="12434"/>
                  <a:pt x="14276" y="12805"/>
                </a:cubicBezTo>
                <a:close/>
                <a:moveTo>
                  <a:pt x="10842" y="1983"/>
                </a:moveTo>
                <a:cubicBezTo>
                  <a:pt x="11448" y="1983"/>
                  <a:pt x="11998" y="2218"/>
                  <a:pt x="12410" y="2604"/>
                </a:cubicBezTo>
                <a:cubicBezTo>
                  <a:pt x="13609" y="2088"/>
                  <a:pt x="14870" y="1691"/>
                  <a:pt x="16184" y="1439"/>
                </a:cubicBezTo>
                <a:cubicBezTo>
                  <a:pt x="14598" y="525"/>
                  <a:pt x="12760" y="0"/>
                  <a:pt x="10799" y="0"/>
                </a:cubicBezTo>
                <a:cubicBezTo>
                  <a:pt x="9463" y="0"/>
                  <a:pt x="8183" y="245"/>
                  <a:pt x="7001" y="690"/>
                </a:cubicBezTo>
                <a:cubicBezTo>
                  <a:pt x="7938" y="1154"/>
                  <a:pt x="8833" y="1694"/>
                  <a:pt x="9673" y="2304"/>
                </a:cubicBezTo>
                <a:cubicBezTo>
                  <a:pt x="10017" y="2100"/>
                  <a:pt x="10415" y="1983"/>
                  <a:pt x="10842" y="1983"/>
                </a:cubicBezTo>
                <a:close/>
                <a:moveTo>
                  <a:pt x="2953" y="9475"/>
                </a:moveTo>
                <a:cubicBezTo>
                  <a:pt x="2953" y="9153"/>
                  <a:pt x="3021" y="8845"/>
                  <a:pt x="3140" y="8568"/>
                </a:cubicBezTo>
                <a:cubicBezTo>
                  <a:pt x="2402" y="7756"/>
                  <a:pt x="1735" y="6882"/>
                  <a:pt x="1150" y="5952"/>
                </a:cubicBezTo>
                <a:cubicBezTo>
                  <a:pt x="417" y="7409"/>
                  <a:pt x="0" y="9057"/>
                  <a:pt x="0" y="10801"/>
                </a:cubicBezTo>
                <a:cubicBezTo>
                  <a:pt x="0" y="12819"/>
                  <a:pt x="556" y="14708"/>
                  <a:pt x="1520" y="16324"/>
                </a:cubicBezTo>
                <a:cubicBezTo>
                  <a:pt x="1865" y="14382"/>
                  <a:pt x="2519" y="12546"/>
                  <a:pt x="3421" y="10863"/>
                </a:cubicBezTo>
                <a:cubicBezTo>
                  <a:pt x="3128" y="10478"/>
                  <a:pt x="2953" y="9996"/>
                  <a:pt x="2953" y="9475"/>
                </a:cubicBezTo>
                <a:close/>
                <a:moveTo>
                  <a:pt x="5252" y="7178"/>
                </a:moveTo>
                <a:cubicBezTo>
                  <a:pt x="5486" y="7178"/>
                  <a:pt x="5714" y="7212"/>
                  <a:pt x="5928" y="7279"/>
                </a:cubicBezTo>
                <a:cubicBezTo>
                  <a:pt x="6738" y="6372"/>
                  <a:pt x="7636" y="5546"/>
                  <a:pt x="8608" y="4814"/>
                </a:cubicBezTo>
                <a:cubicBezTo>
                  <a:pt x="8567" y="4643"/>
                  <a:pt x="8545" y="4463"/>
                  <a:pt x="8545" y="4280"/>
                </a:cubicBezTo>
                <a:cubicBezTo>
                  <a:pt x="8545" y="4025"/>
                  <a:pt x="8587" y="3780"/>
                  <a:pt x="8664" y="3551"/>
                </a:cubicBezTo>
                <a:cubicBezTo>
                  <a:pt x="7574" y="2771"/>
                  <a:pt x="6390" y="2115"/>
                  <a:pt x="5130" y="1609"/>
                </a:cubicBezTo>
                <a:cubicBezTo>
                  <a:pt x="3950" y="2339"/>
                  <a:pt x="2920" y="3289"/>
                  <a:pt x="2099" y="4404"/>
                </a:cubicBezTo>
                <a:cubicBezTo>
                  <a:pt x="2708" y="5484"/>
                  <a:pt x="3432" y="6490"/>
                  <a:pt x="4256" y="7406"/>
                </a:cubicBezTo>
                <a:cubicBezTo>
                  <a:pt x="4557" y="7261"/>
                  <a:pt x="4893" y="7178"/>
                  <a:pt x="5252" y="717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6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1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6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 build="p"/>
      <p:bldP spid="29" grpId="0" build="p"/>
      <p:bldP spid="30" grpId="0" build="p"/>
      <p:bldP spid="33" grpId="0" build="p"/>
      <p:bldP spid="34" grpId="0" build="p"/>
      <p:bldP spid="42" grpId="0" build="p"/>
      <p:bldP spid="43" grpId="0" build="p"/>
      <p:bldP spid="45" grpId="0" build="p"/>
      <p:bldP spid="46" grpId="0" build="p"/>
      <p:bldP spid="47" grpId="0" build="p"/>
      <p:bldP spid="48" grpId="0" build="p"/>
      <p:bldP spid="13" grpId="0" animBg="1"/>
      <p:bldP spid="14" grpId="0" animBg="1"/>
      <p:bldP spid="44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98615" y="3278180"/>
            <a:ext cx="12858044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875109" y="2162105"/>
            <a:ext cx="2023227" cy="202322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21" name="TextBox 15"/>
          <p:cNvSpPr txBox="1"/>
          <p:nvPr/>
        </p:nvSpPr>
        <p:spPr>
          <a:xfrm>
            <a:off x="5317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5317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942159" y="2162105"/>
            <a:ext cx="2023227" cy="2023227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2" name="TextBox 15"/>
          <p:cNvSpPr txBox="1"/>
          <p:nvPr/>
        </p:nvSpPr>
        <p:spPr>
          <a:xfrm>
            <a:off x="35988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35988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18709" y="2162105"/>
            <a:ext cx="2023227" cy="2023227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5" name="TextBox 15"/>
          <p:cNvSpPr txBox="1"/>
          <p:nvPr/>
        </p:nvSpPr>
        <p:spPr>
          <a:xfrm>
            <a:off x="64753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64753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5759" y="2162105"/>
            <a:ext cx="2023227" cy="2023227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8" name="TextBox 15"/>
          <p:cNvSpPr txBox="1"/>
          <p:nvPr/>
        </p:nvSpPr>
        <p:spPr>
          <a:xfrm>
            <a:off x="95424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95424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1592646" y="-1093803"/>
            <a:ext cx="479931" cy="2926080"/>
          </a:xfrm>
          <a:custGeom>
            <a:avLst/>
            <a:gdLst>
              <a:gd name="connsiteX0" fmla="*/ 0 w 3252551"/>
              <a:gd name="connsiteY0" fmla="*/ 0 h 3677057"/>
              <a:gd name="connsiteX1" fmla="*/ 3252551 w 3252551"/>
              <a:gd name="connsiteY1" fmla="*/ 0 h 3677057"/>
              <a:gd name="connsiteX2" fmla="*/ 3252551 w 3252551"/>
              <a:gd name="connsiteY2" fmla="*/ 2142517 h 3677057"/>
              <a:gd name="connsiteX3" fmla="*/ 3244497 w 3252551"/>
              <a:gd name="connsiteY3" fmla="*/ 2142517 h 3677057"/>
              <a:gd name="connsiteX4" fmla="*/ 3240653 w 3252551"/>
              <a:gd name="connsiteY4" fmla="*/ 2218635 h 3677057"/>
              <a:gd name="connsiteX5" fmla="*/ 1624520 w 3252551"/>
              <a:gd name="connsiteY5" fmla="*/ 3677057 h 3677057"/>
              <a:gd name="connsiteX6" fmla="*/ 8387 w 3252551"/>
              <a:gd name="connsiteY6" fmla="*/ 2218635 h 3677057"/>
              <a:gd name="connsiteX7" fmla="*/ 4544 w 3252551"/>
              <a:gd name="connsiteY7" fmla="*/ 2142517 h 3677057"/>
              <a:gd name="connsiteX8" fmla="*/ 0 w 3252551"/>
              <a:gd name="connsiteY8" fmla="*/ 2142517 h 3677057"/>
              <a:gd name="connsiteX9" fmla="*/ 0 w 3252551"/>
              <a:gd name="connsiteY9" fmla="*/ 2052537 h 3677057"/>
              <a:gd name="connsiteX0" fmla="*/ 21025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21025 w 3252551"/>
              <a:gd name="connsiteY10" fmla="*/ 0 h 6202391"/>
              <a:gd name="connsiteX0" fmla="*/ 0 w 3252551"/>
              <a:gd name="connsiteY0" fmla="*/ 0 h 6202391"/>
              <a:gd name="connsiteX1" fmla="*/ 3252551 w 3252551"/>
              <a:gd name="connsiteY1" fmla="*/ 2525334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0 h 6202391"/>
              <a:gd name="connsiteX1" fmla="*/ 3231524 w 3252551"/>
              <a:gd name="connsiteY1" fmla="*/ 22548 h 6202391"/>
              <a:gd name="connsiteX2" fmla="*/ 3252551 w 3252551"/>
              <a:gd name="connsiteY2" fmla="*/ 4667851 h 6202391"/>
              <a:gd name="connsiteX3" fmla="*/ 3244497 w 3252551"/>
              <a:gd name="connsiteY3" fmla="*/ 4667851 h 6202391"/>
              <a:gd name="connsiteX4" fmla="*/ 3240653 w 3252551"/>
              <a:gd name="connsiteY4" fmla="*/ 4743969 h 6202391"/>
              <a:gd name="connsiteX5" fmla="*/ 1624520 w 3252551"/>
              <a:gd name="connsiteY5" fmla="*/ 6202391 h 6202391"/>
              <a:gd name="connsiteX6" fmla="*/ 8387 w 3252551"/>
              <a:gd name="connsiteY6" fmla="*/ 4743969 h 6202391"/>
              <a:gd name="connsiteX7" fmla="*/ 4544 w 3252551"/>
              <a:gd name="connsiteY7" fmla="*/ 4667851 h 6202391"/>
              <a:gd name="connsiteX8" fmla="*/ 0 w 3252551"/>
              <a:gd name="connsiteY8" fmla="*/ 4667851 h 6202391"/>
              <a:gd name="connsiteX9" fmla="*/ 0 w 3252551"/>
              <a:gd name="connsiteY9" fmla="*/ 4577871 h 6202391"/>
              <a:gd name="connsiteX10" fmla="*/ 0 w 3252551"/>
              <a:gd name="connsiteY10" fmla="*/ 0 h 6202391"/>
              <a:gd name="connsiteX0" fmla="*/ 0 w 3252551"/>
              <a:gd name="connsiteY0" fmla="*/ 15040398 h 21242789"/>
              <a:gd name="connsiteX1" fmla="*/ 3231518 w 3252551"/>
              <a:gd name="connsiteY1" fmla="*/ 3 h 21242789"/>
              <a:gd name="connsiteX2" fmla="*/ 3252551 w 3252551"/>
              <a:gd name="connsiteY2" fmla="*/ 19708249 h 21242789"/>
              <a:gd name="connsiteX3" fmla="*/ 3244497 w 3252551"/>
              <a:gd name="connsiteY3" fmla="*/ 19708249 h 21242789"/>
              <a:gd name="connsiteX4" fmla="*/ 3240653 w 3252551"/>
              <a:gd name="connsiteY4" fmla="*/ 19784367 h 21242789"/>
              <a:gd name="connsiteX5" fmla="*/ 1624520 w 3252551"/>
              <a:gd name="connsiteY5" fmla="*/ 21242789 h 21242789"/>
              <a:gd name="connsiteX6" fmla="*/ 8387 w 3252551"/>
              <a:gd name="connsiteY6" fmla="*/ 19784367 h 21242789"/>
              <a:gd name="connsiteX7" fmla="*/ 4544 w 3252551"/>
              <a:gd name="connsiteY7" fmla="*/ 19708249 h 21242789"/>
              <a:gd name="connsiteX8" fmla="*/ 0 w 3252551"/>
              <a:gd name="connsiteY8" fmla="*/ 19708249 h 21242789"/>
              <a:gd name="connsiteX9" fmla="*/ 0 w 3252551"/>
              <a:gd name="connsiteY9" fmla="*/ 19618269 h 21242789"/>
              <a:gd name="connsiteX10" fmla="*/ 0 w 3252551"/>
              <a:gd name="connsiteY10" fmla="*/ 15040398 h 21242789"/>
              <a:gd name="connsiteX0" fmla="*/ 0 w 3252551"/>
              <a:gd name="connsiteY0" fmla="*/ 0 h 21265340"/>
              <a:gd name="connsiteX1" fmla="*/ 3231518 w 3252551"/>
              <a:gd name="connsiteY1" fmla="*/ 22554 h 21265340"/>
              <a:gd name="connsiteX2" fmla="*/ 3252551 w 3252551"/>
              <a:gd name="connsiteY2" fmla="*/ 19730800 h 21265340"/>
              <a:gd name="connsiteX3" fmla="*/ 3244497 w 3252551"/>
              <a:gd name="connsiteY3" fmla="*/ 19730800 h 21265340"/>
              <a:gd name="connsiteX4" fmla="*/ 3240653 w 3252551"/>
              <a:gd name="connsiteY4" fmla="*/ 19806918 h 21265340"/>
              <a:gd name="connsiteX5" fmla="*/ 1624520 w 3252551"/>
              <a:gd name="connsiteY5" fmla="*/ 21265340 h 21265340"/>
              <a:gd name="connsiteX6" fmla="*/ 8387 w 3252551"/>
              <a:gd name="connsiteY6" fmla="*/ 19806918 h 21265340"/>
              <a:gd name="connsiteX7" fmla="*/ 4544 w 3252551"/>
              <a:gd name="connsiteY7" fmla="*/ 19730800 h 21265340"/>
              <a:gd name="connsiteX8" fmla="*/ 0 w 3252551"/>
              <a:gd name="connsiteY8" fmla="*/ 19730800 h 21265340"/>
              <a:gd name="connsiteX9" fmla="*/ 0 w 3252551"/>
              <a:gd name="connsiteY9" fmla="*/ 19640820 h 21265340"/>
              <a:gd name="connsiteX10" fmla="*/ 0 w 3252551"/>
              <a:gd name="connsiteY10" fmla="*/ 0 h 21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2551" h="21265340">
                <a:moveTo>
                  <a:pt x="0" y="0"/>
                </a:moveTo>
                <a:lnTo>
                  <a:pt x="3231518" y="22554"/>
                </a:lnTo>
                <a:lnTo>
                  <a:pt x="3252551" y="19730800"/>
                </a:lnTo>
                <a:lnTo>
                  <a:pt x="3244497" y="19730800"/>
                </a:lnTo>
                <a:lnTo>
                  <a:pt x="3240653" y="19806918"/>
                </a:lnTo>
                <a:cubicBezTo>
                  <a:pt x="3157461" y="20626092"/>
                  <a:pt x="2465643" y="21265340"/>
                  <a:pt x="1624520" y="21265340"/>
                </a:cubicBezTo>
                <a:cubicBezTo>
                  <a:pt x="783397" y="21265340"/>
                  <a:pt x="91579" y="20626092"/>
                  <a:pt x="8387" y="19806918"/>
                </a:cubicBezTo>
                <a:lnTo>
                  <a:pt x="4544" y="19730800"/>
                </a:lnTo>
                <a:lnTo>
                  <a:pt x="0" y="19730800"/>
                </a:lnTo>
                <a:lnTo>
                  <a:pt x="0" y="196408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89992" y="129272"/>
            <a:ext cx="143256" cy="479932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8"/>
          <p:cNvSpPr>
            <a:spLocks noChangeArrowheads="1"/>
          </p:cNvSpPr>
          <p:nvPr/>
        </p:nvSpPr>
        <p:spPr bwMode="auto">
          <a:xfrm>
            <a:off x="497968" y="165848"/>
            <a:ext cx="2847975" cy="40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</a:t>
            </a:r>
            <a:r>
              <a:rPr lang="zh-CN" altLang="en-US" sz="2000" dirty="0">
                <a:solidFill>
                  <a:srgbClr val="006AB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rgbClr val="006AB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8702"/>
            <a:ext cx="12873264" cy="7260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4" y="-18702"/>
            <a:ext cx="5852958" cy="7260703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5890" y="3532772"/>
            <a:ext cx="4294317" cy="344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7625" y="2896245"/>
            <a:ext cx="2630847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7625" y="3413310"/>
            <a:ext cx="26308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054" y="187363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1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11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3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D09B"/>
      </a:accent1>
      <a:accent2>
        <a:srgbClr val="0ACEDA"/>
      </a:accent2>
      <a:accent3>
        <a:srgbClr val="0DD09B"/>
      </a:accent3>
      <a:accent4>
        <a:srgbClr val="0ACEDA"/>
      </a:accent4>
      <a:accent5>
        <a:srgbClr val="0DD09B"/>
      </a:accent5>
      <a:accent6>
        <a:srgbClr val="0ACEDA"/>
      </a:accent6>
      <a:hlink>
        <a:srgbClr val="0DD09B"/>
      </a:hlink>
      <a:folHlink>
        <a:srgbClr val="0ACED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6149</Words>
  <Application>Microsoft Office PowerPoint</Application>
  <PresentationFormat>自定义</PresentationFormat>
  <Paragraphs>252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HelveticaNeueLT Pro 35 Th</vt:lpstr>
      <vt:lpstr>맑은 고딕</vt:lpstr>
      <vt:lpstr>Source Han Sans ExtraLight</vt:lpstr>
      <vt:lpstr>冬青黑体简体中文 W3</vt:lpstr>
      <vt:lpstr>方正正中黑简体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文具教学课件</dc:title>
  <dc:creator/>
  <cp:keywords>user</cp:keywords>
  <cp:lastModifiedBy/>
  <cp:revision>1</cp:revision>
  <dcterms:created xsi:type="dcterms:W3CDTF">2016-10-17T14:00:15Z</dcterms:created>
  <dcterms:modified xsi:type="dcterms:W3CDTF">2017-11-01T15:34:20Z</dcterms:modified>
</cp:coreProperties>
</file>