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2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3.xml" ContentType="application/vnd.openxmlformats-officedocument.themeOverr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4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5.xml" ContentType="application/vnd.openxmlformats-officedocument.themeOverr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6.xml" ContentType="application/vnd.openxmlformats-officedocument.themeOverr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7.xml" ContentType="application/vnd.openxmlformats-officedocument.themeOverr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21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18.xml" ContentType="application/vnd.openxmlformats-officedocument.themeOverr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19.xml" ContentType="application/vnd.openxmlformats-officedocument.themeOverride+xml"/>
  <Override PartName="/ppt/tags/tag10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4" r:id="rId3"/>
    <p:sldId id="258" r:id="rId4"/>
    <p:sldId id="261" r:id="rId5"/>
    <p:sldId id="262" r:id="rId6"/>
    <p:sldId id="267" r:id="rId7"/>
    <p:sldId id="268" r:id="rId8"/>
    <p:sldId id="266" r:id="rId9"/>
    <p:sldId id="269" r:id="rId10"/>
    <p:sldId id="282" r:id="rId11"/>
    <p:sldId id="270" r:id="rId12"/>
    <p:sldId id="281" r:id="rId13"/>
    <p:sldId id="283" r:id="rId14"/>
    <p:sldId id="276" r:id="rId15"/>
    <p:sldId id="284" r:id="rId16"/>
    <p:sldId id="263" r:id="rId17"/>
    <p:sldId id="272" r:id="rId18"/>
    <p:sldId id="271" r:id="rId19"/>
    <p:sldId id="265" r:id="rId20"/>
    <p:sldId id="273" r:id="rId21"/>
    <p:sldId id="278" r:id="rId22"/>
    <p:sldId id="279" r:id="rId23"/>
    <p:sldId id="280" r:id="rId24"/>
    <p:sldId id="274" r:id="rId25"/>
    <p:sldId id="275" r:id="rId26"/>
    <p:sldId id="285" r:id="rId27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0406"/>
    <a:srgbClr val="000000"/>
    <a:srgbClr val="FFFFFF"/>
    <a:srgbClr val="CD1737"/>
    <a:srgbClr val="A70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94660"/>
  </p:normalViewPr>
  <p:slideViewPr>
    <p:cSldViewPr snapToGrid="0">
      <p:cViewPr varScale="1">
        <p:scale>
          <a:sx n="92" d="100"/>
          <a:sy n="92" d="100"/>
        </p:scale>
        <p:origin x="6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g/"通""用""格""式"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07-467A-9895-7FB70C0F4D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FFFF">
                <a:lumMod val="75000"/>
              </a:srgb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g/"通""用""格""式"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07-467A-9895-7FB70C0F4D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9C0406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g/"通""用""格""式"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07-467A-9895-7FB70C0F4D8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FFFFFF">
                <a:lumMod val="75000"/>
              </a:srgb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Sheet1!$E$2:$E$6</c:f>
              <c:numCache>
                <c:formatCode>g/"通""用""格""式"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A07-467A-9895-7FB70C0F4D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3709216"/>
        <c:axId val="1973712480"/>
      </c:barChart>
      <c:dateAx>
        <c:axId val="1973709216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ln>
            <a:solidFill>
              <a:srgbClr val="FFFFFF"/>
            </a:solidFill>
          </a:ln>
        </c:spPr>
        <c:crossAx val="1973712480"/>
        <c:crosses val="autoZero"/>
        <c:auto val="1"/>
        <c:lblOffset val="100"/>
        <c:baseTimeUnit val="months"/>
      </c:dateAx>
      <c:valAx>
        <c:axId val="197371248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rgbClr val="FFFFFF"/>
            </a:solidFill>
          </a:ln>
        </c:spPr>
        <c:crossAx val="1973709216"/>
        <c:crosses val="autoZero"/>
        <c:crossBetween val="between"/>
      </c:valAx>
      <c:spPr>
        <a:noFill/>
        <a:ln w="25343">
          <a:noFill/>
        </a:ln>
      </c:spPr>
    </c:plotArea>
    <c:plotVisOnly val="1"/>
    <c:dispBlanksAs val="zero"/>
    <c:showDLblsOverMax val="0"/>
  </c:chart>
  <c:txPr>
    <a:bodyPr/>
    <a:lstStyle/>
    <a:p>
      <a:pPr>
        <a:defRPr sz="798">
          <a:solidFill>
            <a:sysClr val="windowText" lastClr="000000"/>
          </a:solidFill>
          <a:latin typeface="Arial" panose="020B0604020202020204" pitchFamily="34" charset="0"/>
          <a:ea typeface="幼圆" panose="02010509060101010101" pitchFamily="49" charset="-122"/>
          <a:cs typeface="Open Sans" pitchFamily="34" charset="0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69-4B6C-820F-9ED7F36647A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69-4B6C-820F-9ED7F36647A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69-4B6C-820F-9ED7F36647A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C040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E69-4B6C-820F-9ED7F36647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73901440"/>
        <c:axId val="1973904704"/>
      </c:areaChart>
      <c:dateAx>
        <c:axId val="19739014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3904704"/>
        <c:crosses val="autoZero"/>
        <c:auto val="1"/>
        <c:lblOffset val="100"/>
        <c:baseTimeUnit val="months"/>
      </c:dateAx>
      <c:valAx>
        <c:axId val="1973904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3901440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zero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chemeClr val="tx1"/>
          </a:solidFill>
          <a:latin typeface="Arial" panose="020B0604020202020204" pitchFamily="34" charset="0"/>
          <a:ea typeface="幼圆" panose="02010509060101010101" pitchFamily="49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3D968-EB3E-4ABD-B79A-E127A01806F3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BC9CE-EA6C-4F48-966A-B98680AFA7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68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92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81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730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866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11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11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215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055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13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08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72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D8915-0048-44C8-9E6F-FA44878627B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99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546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53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742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337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85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225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89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50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BC9CE-EA6C-4F48-966A-B98680AFA7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90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D8915-0048-44C8-9E6F-FA44878627B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416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D8915-0048-44C8-9E6F-FA44878627B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01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2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0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66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1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06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58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9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2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33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2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55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54218-9017-410F-ADFD-84C55003C179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97C46-75AE-4C99-8012-CF832681FE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15.emf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15.emf"/><Relationship Id="rId2" Type="http://schemas.openxmlformats.org/officeDocument/2006/relationships/tags" Target="../tags/tag59.xml"/><Relationship Id="rId1" Type="http://schemas.openxmlformats.org/officeDocument/2006/relationships/themeOverride" Target="../theme/themeOverride10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image" Target="../media/image15.emf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5.emf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70.xml"/><Relationship Id="rId7" Type="http://schemas.openxmlformats.org/officeDocument/2006/relationships/chart" Target="../charts/chart1.xml"/><Relationship Id="rId2" Type="http://schemas.openxmlformats.org/officeDocument/2006/relationships/tags" Target="../tags/tag69.xml"/><Relationship Id="rId1" Type="http://schemas.openxmlformats.org/officeDocument/2006/relationships/themeOverride" Target="../theme/themeOverride11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image" Target="../media/image15.emf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image" Target="../media/image15.emf"/><Relationship Id="rId2" Type="http://schemas.openxmlformats.org/officeDocument/2006/relationships/tags" Target="../tags/tag82.xml"/><Relationship Id="rId1" Type="http://schemas.openxmlformats.org/officeDocument/2006/relationships/themeOverride" Target="../theme/themeOverride13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15.emf"/><Relationship Id="rId2" Type="http://schemas.openxmlformats.org/officeDocument/2006/relationships/tags" Target="../tags/tag85.xml"/><Relationship Id="rId1" Type="http://schemas.openxmlformats.org/officeDocument/2006/relationships/themeOverride" Target="../theme/themeOverride1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8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89.xml"/><Relationship Id="rId7" Type="http://schemas.openxmlformats.org/officeDocument/2006/relationships/image" Target="../media/image15.emf"/><Relationship Id="rId2" Type="http://schemas.openxmlformats.org/officeDocument/2006/relationships/tags" Target="../tags/tag88.xml"/><Relationship Id="rId1" Type="http://schemas.openxmlformats.org/officeDocument/2006/relationships/themeOverride" Target="../theme/themeOverride15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18" Type="http://schemas.openxmlformats.org/officeDocument/2006/relationships/image" Target="../media/image8.emf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7.emf"/><Relationship Id="rId2" Type="http://schemas.openxmlformats.org/officeDocument/2006/relationships/tags" Target="../tags/tag2.xml"/><Relationship Id="rId16" Type="http://schemas.openxmlformats.org/officeDocument/2006/relationships/image" Target="../media/image6.emf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emf"/><Relationship Id="rId10" Type="http://schemas.openxmlformats.org/officeDocument/2006/relationships/tags" Target="../tags/tag10.xml"/><Relationship Id="rId19" Type="http://schemas.openxmlformats.org/officeDocument/2006/relationships/image" Target="../media/image9.emf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emf"/><Relationship Id="rId3" Type="http://schemas.openxmlformats.org/officeDocument/2006/relationships/tags" Target="../tags/tag92.xml"/><Relationship Id="rId7" Type="http://schemas.openxmlformats.org/officeDocument/2006/relationships/image" Target="../media/image16.png"/><Relationship Id="rId12" Type="http://schemas.microsoft.com/office/2007/relationships/hdphoto" Target="../media/hdphoto2.wdp"/><Relationship Id="rId2" Type="http://schemas.openxmlformats.org/officeDocument/2006/relationships/tags" Target="../tags/tag91.xml"/><Relationship Id="rId1" Type="http://schemas.openxmlformats.org/officeDocument/2006/relationships/themeOverride" Target="../theme/themeOverride16.xml"/><Relationship Id="rId6" Type="http://schemas.openxmlformats.org/officeDocument/2006/relationships/notesSlide" Target="../notesSlides/notesSlide20.xml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tags" Target="../tags/tag93.xml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image" Target="../media/image15.emf"/><Relationship Id="rId2" Type="http://schemas.openxmlformats.org/officeDocument/2006/relationships/tags" Target="../tags/tag94.xml"/><Relationship Id="rId1" Type="http://schemas.openxmlformats.org/officeDocument/2006/relationships/themeOverride" Target="../theme/themeOverride17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9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5.emf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image" Target="../media/image15.emf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05.xml"/><Relationship Id="rId7" Type="http://schemas.openxmlformats.org/officeDocument/2006/relationships/image" Target="../media/image15.emf"/><Relationship Id="rId2" Type="http://schemas.openxmlformats.org/officeDocument/2006/relationships/tags" Target="../tags/tag104.xml"/><Relationship Id="rId1" Type="http://schemas.openxmlformats.org/officeDocument/2006/relationships/themeOverride" Target="../theme/themeOverride18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6.xml"/><Relationship Id="rId9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7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15.emf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355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notesSlide" Target="../notesSlides/notesSlide3.xml"/><Relationship Id="rId18" Type="http://schemas.openxmlformats.org/officeDocument/2006/relationships/image" Target="../media/image13.emf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2.emf"/><Relationship Id="rId2" Type="http://schemas.openxmlformats.org/officeDocument/2006/relationships/tags" Target="../tags/tag12.xml"/><Relationship Id="rId16" Type="http://schemas.openxmlformats.org/officeDocument/2006/relationships/image" Target="../media/image11.emf"/><Relationship Id="rId1" Type="http://schemas.openxmlformats.org/officeDocument/2006/relationships/themeOverride" Target="../theme/themeOverride3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10.emf"/><Relationship Id="rId10" Type="http://schemas.openxmlformats.org/officeDocument/2006/relationships/tags" Target="../tags/tag20.xml"/><Relationship Id="rId19" Type="http://schemas.openxmlformats.org/officeDocument/2006/relationships/image" Target="../media/image14.emf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image" Target="../media/image15.emf"/><Relationship Id="rId2" Type="http://schemas.openxmlformats.org/officeDocument/2006/relationships/tags" Target="../tags/tag22.xml"/><Relationship Id="rId16" Type="http://schemas.openxmlformats.org/officeDocument/2006/relationships/slide" Target="slide16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slide" Target="slide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15.emf"/><Relationship Id="rId2" Type="http://schemas.openxmlformats.org/officeDocument/2006/relationships/tags" Target="../tags/tag43.xml"/><Relationship Id="rId1" Type="http://schemas.openxmlformats.org/officeDocument/2006/relationships/themeOverride" Target="../theme/themeOverride6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15.emf"/><Relationship Id="rId2" Type="http://schemas.openxmlformats.org/officeDocument/2006/relationships/tags" Target="../tags/tag46.xml"/><Relationship Id="rId1" Type="http://schemas.openxmlformats.org/officeDocument/2006/relationships/themeOverride" Target="../theme/themeOverride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15.emf"/><Relationship Id="rId2" Type="http://schemas.openxmlformats.org/officeDocument/2006/relationships/tags" Target="../tags/tag49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15.emf"/><Relationship Id="rId2" Type="http://schemas.openxmlformats.org/officeDocument/2006/relationships/tags" Target="../tags/tag52.xml"/><Relationship Id="rId1" Type="http://schemas.openxmlformats.org/officeDocument/2006/relationships/themeOverride" Target="../theme/themeOverride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C849430-FB38-44DD-A80E-41BDCA1147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28"/>
          <a:stretch/>
        </p:blipFill>
        <p:spPr>
          <a:xfrm>
            <a:off x="0" y="0"/>
            <a:ext cx="9144000" cy="19959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9C37E2A-CB09-49C1-A303-B9EBA1EE90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1"/>
          <a:stretch/>
        </p:blipFill>
        <p:spPr>
          <a:xfrm>
            <a:off x="1563327" y="441070"/>
            <a:ext cx="6017342" cy="1716914"/>
          </a:xfrm>
          <a:prstGeom prst="rect">
            <a:avLst/>
          </a:prstGeom>
        </p:spPr>
      </p:pic>
      <p:sp>
        <p:nvSpPr>
          <p:cNvPr id="10" name="文本框 34">
            <a:extLst>
              <a:ext uri="{FF2B5EF4-FFF2-40B4-BE49-F238E27FC236}">
                <a16:creationId xmlns="" xmlns:a16="http://schemas.microsoft.com/office/drawing/2014/main" id="{DFA493E3-FF74-4E45-8B5C-1085E22F760D}"/>
              </a:ext>
            </a:extLst>
          </p:cNvPr>
          <p:cNvSpPr txBox="1"/>
          <p:nvPr/>
        </p:nvSpPr>
        <p:spPr>
          <a:xfrm>
            <a:off x="2185985" y="2437018"/>
            <a:ext cx="4772025" cy="5876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en-US" sz="3200" dirty="0">
                <a:solidFill>
                  <a:srgbClr val="A70129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淘宝双十一营销策划书</a:t>
            </a:r>
          </a:p>
        </p:txBody>
      </p:sp>
      <p:sp>
        <p:nvSpPr>
          <p:cNvPr id="11" name="文本框 50">
            <a:extLst>
              <a:ext uri="{FF2B5EF4-FFF2-40B4-BE49-F238E27FC236}">
                <a16:creationId xmlns="" xmlns:a16="http://schemas.microsoft.com/office/drawing/2014/main" id="{7AA36F5E-F2AD-4020-B08D-7AE52C894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6665" y="3075808"/>
            <a:ext cx="4030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主办单位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：</a:t>
            </a:r>
            <a:r>
              <a:rPr lang="zh-CN" altLang="en-US" sz="1350" noProof="0" dirty="0" smtClean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深圳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某某有限公司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7" name="Dustin O'Halloran - We Move Lightly">
            <a:hlinkClick r:id="" action="ppaction://media"/>
            <a:extLst>
              <a:ext uri="{FF2B5EF4-FFF2-40B4-BE49-F238E27FC236}">
                <a16:creationId xmlns="" xmlns:a16="http://schemas.microsoft.com/office/drawing/2014/main" id="{365ACC98-FC94-41A5-8632-072BE5F215D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438144" y="5656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845E276-1CE7-42E8-8977-E0AB6BCC2E29}"/>
              </a:ext>
            </a:extLst>
          </p:cNvPr>
          <p:cNvGrpSpPr/>
          <p:nvPr/>
        </p:nvGrpSpPr>
        <p:grpSpPr>
          <a:xfrm>
            <a:off x="2121369" y="2630161"/>
            <a:ext cx="1827394" cy="1914436"/>
            <a:chOff x="2121369" y="2630161"/>
            <a:chExt cx="1827394" cy="1914436"/>
          </a:xfrm>
        </p:grpSpPr>
        <p:sp>
          <p:nvSpPr>
            <p:cNvPr id="6" name="ís1îḋe">
              <a:extLst>
                <a:ext uri="{FF2B5EF4-FFF2-40B4-BE49-F238E27FC236}">
                  <a16:creationId xmlns="" xmlns:a16="http://schemas.microsoft.com/office/drawing/2014/main" id="{28353A5E-62CD-4BB9-8897-328226080410}"/>
                </a:ext>
              </a:extLst>
            </p:cNvPr>
            <p:cNvSpPr>
              <a:spLocks noChangeAspect="1"/>
            </p:cNvSpPr>
            <p:nvPr/>
          </p:nvSpPr>
          <p:spPr>
            <a:xfrm rot="7461556" flipH="1">
              <a:off x="2177905" y="2630161"/>
              <a:ext cx="1770858" cy="1770858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ïṧļíďê">
              <a:extLst>
                <a:ext uri="{FF2B5EF4-FFF2-40B4-BE49-F238E27FC236}">
                  <a16:creationId xmlns="" xmlns:a16="http://schemas.microsoft.com/office/drawing/2014/main" id="{BA5970E8-BC27-4B0D-8CD0-57FCF26645AB}"/>
                </a:ext>
              </a:extLst>
            </p:cNvPr>
            <p:cNvGrpSpPr/>
            <p:nvPr/>
          </p:nvGrpSpPr>
          <p:grpSpPr>
            <a:xfrm>
              <a:off x="2259267" y="3394137"/>
              <a:ext cx="1620504" cy="565539"/>
              <a:chOff x="3012356" y="4525515"/>
              <a:chExt cx="2160672" cy="754052"/>
            </a:xfrm>
          </p:grpSpPr>
          <p:sp>
            <p:nvSpPr>
              <p:cNvPr id="19" name="išľîďê">
                <a:extLst>
                  <a:ext uri="{FF2B5EF4-FFF2-40B4-BE49-F238E27FC236}">
                    <a16:creationId xmlns="" xmlns:a16="http://schemas.microsoft.com/office/drawing/2014/main" id="{A29859C4-5CC7-4094-9470-4BA61689EBF6}"/>
                  </a:ext>
                </a:extLst>
              </p:cNvPr>
              <p:cNvSpPr txBox="1"/>
              <p:nvPr/>
            </p:nvSpPr>
            <p:spPr>
              <a:xfrm>
                <a:off x="3012356" y="4771736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0" name="ïṡļiḑe">
                <a:extLst>
                  <a:ext uri="{FF2B5EF4-FFF2-40B4-BE49-F238E27FC236}">
                    <a16:creationId xmlns="" xmlns:a16="http://schemas.microsoft.com/office/drawing/2014/main" id="{9A1F8255-6C4A-474E-B211-30A721A55978}"/>
                  </a:ext>
                </a:extLst>
              </p:cNvPr>
              <p:cNvSpPr/>
              <p:nvPr/>
            </p:nvSpPr>
            <p:spPr>
              <a:xfrm>
                <a:off x="3477139" y="4525515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4" name="iṣľîḍé">
              <a:extLst>
                <a:ext uri="{FF2B5EF4-FFF2-40B4-BE49-F238E27FC236}">
                  <a16:creationId xmlns="" xmlns:a16="http://schemas.microsoft.com/office/drawing/2014/main" id="{901655AD-E459-483F-9BCD-E2A1909D9EA0}"/>
                </a:ext>
              </a:extLst>
            </p:cNvPr>
            <p:cNvSpPr/>
            <p:nvPr/>
          </p:nvSpPr>
          <p:spPr>
            <a:xfrm rot="9363247">
              <a:off x="2121369" y="2724678"/>
              <a:ext cx="1819917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3AFE95AC-3D25-4978-90B9-A9F1067E1992}"/>
              </a:ext>
            </a:extLst>
          </p:cNvPr>
          <p:cNvGrpSpPr/>
          <p:nvPr/>
        </p:nvGrpSpPr>
        <p:grpSpPr>
          <a:xfrm>
            <a:off x="3517233" y="731191"/>
            <a:ext cx="1940196" cy="1831960"/>
            <a:chOff x="3517233" y="731191"/>
            <a:chExt cx="1940196" cy="1831960"/>
          </a:xfrm>
        </p:grpSpPr>
        <p:sp>
          <p:nvSpPr>
            <p:cNvPr id="7" name="î$ḷîdé">
              <a:extLst>
                <a:ext uri="{FF2B5EF4-FFF2-40B4-BE49-F238E27FC236}">
                  <a16:creationId xmlns="" xmlns:a16="http://schemas.microsoft.com/office/drawing/2014/main" id="{1C908CB7-7B69-4480-8E60-F8D976A65FAE}"/>
                </a:ext>
              </a:extLst>
            </p:cNvPr>
            <p:cNvSpPr>
              <a:spLocks noChangeAspect="1"/>
            </p:cNvSpPr>
            <p:nvPr/>
          </p:nvSpPr>
          <p:spPr>
            <a:xfrm rot="8068996">
              <a:off x="3686571" y="792293"/>
              <a:ext cx="1770858" cy="1770858"/>
            </a:xfrm>
            <a:prstGeom prst="teardrop">
              <a:avLst/>
            </a:prstGeom>
            <a:solidFill>
              <a:srgbClr val="9C0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îṥḷîdê">
              <a:extLst>
                <a:ext uri="{FF2B5EF4-FFF2-40B4-BE49-F238E27FC236}">
                  <a16:creationId xmlns="" xmlns:a16="http://schemas.microsoft.com/office/drawing/2014/main" id="{98AA84AB-3E1B-4A3D-ADA8-9CFA6530DE50}"/>
                </a:ext>
              </a:extLst>
            </p:cNvPr>
            <p:cNvGrpSpPr/>
            <p:nvPr/>
          </p:nvGrpSpPr>
          <p:grpSpPr>
            <a:xfrm>
              <a:off x="3756803" y="1594742"/>
              <a:ext cx="1620504" cy="565539"/>
              <a:chOff x="5009071" y="2126322"/>
              <a:chExt cx="2160672" cy="754052"/>
            </a:xfrm>
          </p:grpSpPr>
          <p:sp>
            <p:nvSpPr>
              <p:cNvPr id="23" name="islîḍê">
                <a:extLst>
                  <a:ext uri="{FF2B5EF4-FFF2-40B4-BE49-F238E27FC236}">
                    <a16:creationId xmlns="" xmlns:a16="http://schemas.microsoft.com/office/drawing/2014/main" id="{A1E77E6B-7BEB-4A4C-A3C4-66CD30DE2E7E}"/>
                  </a:ext>
                </a:extLst>
              </p:cNvPr>
              <p:cNvSpPr txBox="1"/>
              <p:nvPr/>
            </p:nvSpPr>
            <p:spPr>
              <a:xfrm>
                <a:off x="5009071" y="2372543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4" name="iṡḻídê">
                <a:extLst>
                  <a:ext uri="{FF2B5EF4-FFF2-40B4-BE49-F238E27FC236}">
                    <a16:creationId xmlns="" xmlns:a16="http://schemas.microsoft.com/office/drawing/2014/main" id="{AE128CE5-7587-4BBF-8989-5182C86F3928}"/>
                  </a:ext>
                </a:extLst>
              </p:cNvPr>
              <p:cNvSpPr/>
              <p:nvPr/>
            </p:nvSpPr>
            <p:spPr>
              <a:xfrm>
                <a:off x="5473854" y="2126322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3" name="iS1íḑê">
              <a:extLst>
                <a:ext uri="{FF2B5EF4-FFF2-40B4-BE49-F238E27FC236}">
                  <a16:creationId xmlns="" xmlns:a16="http://schemas.microsoft.com/office/drawing/2014/main" id="{238040AE-AFB8-42A6-B65C-32BD9BB69362}"/>
                </a:ext>
              </a:extLst>
            </p:cNvPr>
            <p:cNvSpPr/>
            <p:nvPr/>
          </p:nvSpPr>
          <p:spPr>
            <a:xfrm rot="14322164">
              <a:off x="3517233" y="731191"/>
              <a:ext cx="1819919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" name="íṥļiḍê">
              <a:extLst>
                <a:ext uri="{FF2B5EF4-FFF2-40B4-BE49-F238E27FC236}">
                  <a16:creationId xmlns="" xmlns:a16="http://schemas.microsoft.com/office/drawing/2014/main" id="{1AC6C979-72B0-4359-B3E8-5B0322988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17" y="1180138"/>
              <a:ext cx="390569" cy="38490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iṧ1îḋe">
            <a:extLst>
              <a:ext uri="{FF2B5EF4-FFF2-40B4-BE49-F238E27FC236}">
                <a16:creationId xmlns="" xmlns:a16="http://schemas.microsoft.com/office/drawing/2014/main" id="{73A97EC0-B171-44B6-8461-8506DCAB5E86}"/>
              </a:ext>
            </a:extLst>
          </p:cNvPr>
          <p:cNvSpPr>
            <a:spLocks/>
          </p:cNvSpPr>
          <p:nvPr/>
        </p:nvSpPr>
        <p:spPr bwMode="auto">
          <a:xfrm>
            <a:off x="2843791" y="2947686"/>
            <a:ext cx="425591" cy="43580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65DCFBA-F050-4A1D-9908-614B083BD747}"/>
              </a:ext>
            </a:extLst>
          </p:cNvPr>
          <p:cNvGrpSpPr/>
          <p:nvPr/>
        </p:nvGrpSpPr>
        <p:grpSpPr>
          <a:xfrm>
            <a:off x="5195237" y="2437807"/>
            <a:ext cx="1845023" cy="1905261"/>
            <a:chOff x="5195237" y="2437807"/>
            <a:chExt cx="1845023" cy="1905261"/>
          </a:xfrm>
        </p:grpSpPr>
        <p:sp>
          <p:nvSpPr>
            <p:cNvPr id="5" name="îslïḓê">
              <a:extLst>
                <a:ext uri="{FF2B5EF4-FFF2-40B4-BE49-F238E27FC236}">
                  <a16:creationId xmlns="" xmlns:a16="http://schemas.microsoft.com/office/drawing/2014/main" id="{EA2E7CCB-8D4E-44B6-B7F5-88C9167B6D41}"/>
                </a:ext>
              </a:extLst>
            </p:cNvPr>
            <p:cNvSpPr>
              <a:spLocks noChangeAspect="1"/>
            </p:cNvSpPr>
            <p:nvPr/>
          </p:nvSpPr>
          <p:spPr>
            <a:xfrm rot="13976589">
              <a:off x="5195237" y="2572210"/>
              <a:ext cx="1770858" cy="1770858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ïṣļidè">
              <a:extLst>
                <a:ext uri="{FF2B5EF4-FFF2-40B4-BE49-F238E27FC236}">
                  <a16:creationId xmlns="" xmlns:a16="http://schemas.microsoft.com/office/drawing/2014/main" id="{7576E72C-342D-43C0-B6EB-B5A99AB393ED}"/>
                </a:ext>
              </a:extLst>
            </p:cNvPr>
            <p:cNvGrpSpPr/>
            <p:nvPr/>
          </p:nvGrpSpPr>
          <p:grpSpPr>
            <a:xfrm>
              <a:off x="5273754" y="3307077"/>
              <a:ext cx="1620504" cy="565539"/>
              <a:chOff x="7031672" y="4409436"/>
              <a:chExt cx="2160672" cy="754052"/>
            </a:xfrm>
          </p:grpSpPr>
          <p:sp>
            <p:nvSpPr>
              <p:cNvPr id="21" name="ïṥḷîdè">
                <a:extLst>
                  <a:ext uri="{FF2B5EF4-FFF2-40B4-BE49-F238E27FC236}">
                    <a16:creationId xmlns="" xmlns:a16="http://schemas.microsoft.com/office/drawing/2014/main" id="{D51870B9-7ADF-47EF-811D-29B63F6BED69}"/>
                  </a:ext>
                </a:extLst>
              </p:cNvPr>
              <p:cNvSpPr txBox="1"/>
              <p:nvPr/>
            </p:nvSpPr>
            <p:spPr>
              <a:xfrm>
                <a:off x="7031672" y="4655657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2" name="iśľîḓé">
                <a:extLst>
                  <a:ext uri="{FF2B5EF4-FFF2-40B4-BE49-F238E27FC236}">
                    <a16:creationId xmlns="" xmlns:a16="http://schemas.microsoft.com/office/drawing/2014/main" id="{60C8E6A1-F7ED-40B5-8CFA-043C9E603278}"/>
                  </a:ext>
                </a:extLst>
              </p:cNvPr>
              <p:cNvSpPr/>
              <p:nvPr/>
            </p:nvSpPr>
            <p:spPr>
              <a:xfrm>
                <a:off x="7496455" y="4409436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2" name="ïş1iḑé">
              <a:extLst>
                <a:ext uri="{FF2B5EF4-FFF2-40B4-BE49-F238E27FC236}">
                  <a16:creationId xmlns="" xmlns:a16="http://schemas.microsoft.com/office/drawing/2014/main" id="{F2A5A9C8-9EBD-4CAE-98AD-EFFF48EAB2D4}"/>
                </a:ext>
              </a:extLst>
            </p:cNvPr>
            <p:cNvSpPr/>
            <p:nvPr/>
          </p:nvSpPr>
          <p:spPr>
            <a:xfrm rot="19552821">
              <a:off x="5220340" y="2437807"/>
              <a:ext cx="1819920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7" name="îṣľiḑê">
              <a:extLst>
                <a:ext uri="{FF2B5EF4-FFF2-40B4-BE49-F238E27FC236}">
                  <a16:creationId xmlns="" xmlns:a16="http://schemas.microsoft.com/office/drawing/2014/main" id="{F87161E7-35B8-4CBD-90A0-AF7C47B79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961" y="2954037"/>
              <a:ext cx="421760" cy="314835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îšlïḍê">
            <a:extLst>
              <a:ext uri="{FF2B5EF4-FFF2-40B4-BE49-F238E27FC236}">
                <a16:creationId xmlns="" xmlns:a16="http://schemas.microsoft.com/office/drawing/2014/main" id="{5EBECB8A-1D8B-489C-8B70-E6C5A183F313}"/>
              </a:ext>
            </a:extLst>
          </p:cNvPr>
          <p:cNvSpPr>
            <a:spLocks/>
          </p:cNvSpPr>
          <p:nvPr/>
        </p:nvSpPr>
        <p:spPr bwMode="auto">
          <a:xfrm>
            <a:off x="4356683" y="2954652"/>
            <a:ext cx="430636" cy="43063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PA_矩形 24">
            <a:extLst>
              <a:ext uri="{FF2B5EF4-FFF2-40B4-BE49-F238E27FC236}">
                <a16:creationId xmlns="" xmlns:a16="http://schemas.microsoft.com/office/drawing/2014/main" id="{210318B4-C24B-4C45-B2EA-B18283A594C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PA_矩形 1">
            <a:extLst>
              <a:ext uri="{FF2B5EF4-FFF2-40B4-BE49-F238E27FC236}">
                <a16:creationId xmlns="" xmlns:a16="http://schemas.microsoft.com/office/drawing/2014/main" id="{AA82B0D7-3775-43A2-A5C8-5D599DB594B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7" name="PA_图片 1">
            <a:extLst>
              <a:ext uri="{FF2B5EF4-FFF2-40B4-BE49-F238E27FC236}">
                <a16:creationId xmlns="" xmlns:a16="http://schemas.microsoft.com/office/drawing/2014/main" id="{1004A8C7-A339-4717-9776-7C2C4DDC5AA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PA_文本框 2">
            <a:extLst>
              <a:ext uri="{FF2B5EF4-FFF2-40B4-BE49-F238E27FC236}">
                <a16:creationId xmlns="" xmlns:a16="http://schemas.microsoft.com/office/drawing/2014/main" id="{85BAFE7C-FCF1-4885-8A1D-DAC5D76D26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聚能篇</a:t>
            </a:r>
          </a:p>
        </p:txBody>
      </p:sp>
    </p:spTree>
    <p:extLst>
      <p:ext uri="{BB962C8B-B14F-4D97-AF65-F5344CB8AC3E}">
        <p14:creationId xmlns:p14="http://schemas.microsoft.com/office/powerpoint/2010/main" val="96351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 autoUpdateAnimBg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3001232" y="1416992"/>
            <a:ext cx="9144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301520" y="1416992"/>
            <a:ext cx="914400" cy="914400"/>
          </a:xfrm>
          <a:prstGeom prst="ellipse">
            <a:avLst/>
          </a:pr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001232" y="2759819"/>
            <a:ext cx="914400" cy="914400"/>
          </a:xfrm>
          <a:prstGeom prst="ellipse">
            <a:avLst/>
          </a:pr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301520" y="2759819"/>
            <a:ext cx="9144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 rot="5400000">
            <a:off x="2329706" y="1853621"/>
            <a:ext cx="885851" cy="41139"/>
            <a:chOff x="5071484" y="4559432"/>
            <a:chExt cx="1599308" cy="74272"/>
          </a:xfrm>
          <a:solidFill>
            <a:srgbClr val="9C0406"/>
          </a:solidFill>
        </p:grpSpPr>
        <p:sp>
          <p:nvSpPr>
            <p:cNvPr id="71" name="Oval 70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grpFill/>
            <a:ln w="12700">
              <a:solidFill>
                <a:srgbClr val="9C0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  <a:grpFill/>
          </p:grpSpPr>
          <p:cxnSp>
            <p:nvCxnSpPr>
              <p:cNvPr id="73" name="Straight Connector 72"/>
              <p:cNvCxnSpPr>
                <a:endCxn id="71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Group 81"/>
          <p:cNvGrpSpPr/>
          <p:nvPr/>
        </p:nvGrpSpPr>
        <p:grpSpPr>
          <a:xfrm rot="5400000">
            <a:off x="2329706" y="3196450"/>
            <a:ext cx="885851" cy="41139"/>
            <a:chOff x="5071484" y="4559432"/>
            <a:chExt cx="1599308" cy="74272"/>
          </a:xfrm>
          <a:solidFill>
            <a:srgbClr val="9C0406"/>
          </a:solidFill>
        </p:grpSpPr>
        <p:sp>
          <p:nvSpPr>
            <p:cNvPr id="86" name="Oval 85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grpFill/>
            <a:ln w="12700">
              <a:solidFill>
                <a:srgbClr val="9C0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  <a:grpFill/>
          </p:grpSpPr>
          <p:cxnSp>
            <p:nvCxnSpPr>
              <p:cNvPr id="88" name="Straight Connector 87"/>
              <p:cNvCxnSpPr>
                <a:endCxn id="86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Group 92"/>
          <p:cNvGrpSpPr/>
          <p:nvPr/>
        </p:nvGrpSpPr>
        <p:grpSpPr>
          <a:xfrm rot="5400000">
            <a:off x="6001595" y="1853622"/>
            <a:ext cx="885851" cy="41139"/>
            <a:chOff x="5071484" y="4559432"/>
            <a:chExt cx="1599308" cy="74272"/>
          </a:xfrm>
          <a:solidFill>
            <a:srgbClr val="9C0406"/>
          </a:solidFill>
        </p:grpSpPr>
        <p:sp>
          <p:nvSpPr>
            <p:cNvPr id="94" name="Oval 93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grpFill/>
            <a:ln w="12700">
              <a:solidFill>
                <a:srgbClr val="9C0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  <a:grpFill/>
          </p:grpSpPr>
          <p:cxnSp>
            <p:nvCxnSpPr>
              <p:cNvPr id="96" name="Straight Connector 95"/>
              <p:cNvCxnSpPr>
                <a:endCxn id="94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8" name="Group 97"/>
          <p:cNvGrpSpPr/>
          <p:nvPr/>
        </p:nvGrpSpPr>
        <p:grpSpPr>
          <a:xfrm rot="5400000">
            <a:off x="6001595" y="3196451"/>
            <a:ext cx="885851" cy="41139"/>
            <a:chOff x="5071484" y="4559432"/>
            <a:chExt cx="1599308" cy="74272"/>
          </a:xfrm>
          <a:solidFill>
            <a:srgbClr val="9C0406"/>
          </a:solidFill>
        </p:grpSpPr>
        <p:sp>
          <p:nvSpPr>
            <p:cNvPr id="99" name="Oval 9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grpFill/>
            <a:ln w="12700">
              <a:solidFill>
                <a:srgbClr val="9C04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  <a:grpFill/>
          </p:grpSpPr>
          <p:cxnSp>
            <p:nvCxnSpPr>
              <p:cNvPr id="136" name="Straight Connector 135"/>
              <p:cNvCxnSpPr>
                <a:endCxn id="99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grpFill/>
              <a:ln w="12700"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8" name="TextBox 137"/>
          <p:cNvSpPr txBox="1"/>
          <p:nvPr/>
        </p:nvSpPr>
        <p:spPr>
          <a:xfrm>
            <a:off x="6596483" y="1553539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阶段目标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6596483" y="1817537"/>
            <a:ext cx="16887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紧扣买家心理变化，刺激购买转化</a:t>
            </a:r>
          </a:p>
          <a:p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随时调整产品结构，提升客单价</a:t>
            </a:r>
          </a:p>
          <a:p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赠送后续优惠券，延长热卖周期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596483" y="2936737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参考玩法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6596483" y="3200735"/>
            <a:ext cx="16887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导购</a:t>
            </a:r>
          </a:p>
          <a:p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限时</a:t>
            </a:r>
            <a:r>
              <a:rPr lang="en-US" altLang="zh-CN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限量</a:t>
            </a:r>
          </a:p>
          <a:p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满减</a:t>
            </a:r>
            <a:r>
              <a:rPr lang="en-US" altLang="zh-CN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满赠</a:t>
            </a:r>
          </a:p>
          <a:p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抽奖</a:t>
            </a:r>
            <a:r>
              <a:rPr lang="en-US" altLang="zh-CN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免单</a:t>
            </a:r>
            <a:endParaRPr lang="en-US" sz="825" b="1" dirty="0">
              <a:solidFill>
                <a:srgbClr val="00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655078" y="1553539"/>
            <a:ext cx="9541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阶段特点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920458" y="1817537"/>
            <a:ext cx="1688728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25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买家消费欲强，选择多，需引导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1631033" y="2936737"/>
            <a:ext cx="97815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买家沟通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920458" y="3200735"/>
            <a:ext cx="168872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可以买什么 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快捷下单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algn="r"/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可以去哪买 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商业流量引导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algn="r"/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怎么更便宜 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红包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优惠券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搭售促销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algn="r"/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怎么更放心 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库存公告、配送公告、自助购物公告</a:t>
            </a:r>
            <a:r>
              <a:rPr lang="en-US" altLang="zh-CN" sz="825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</p:txBody>
      </p:sp>
      <p:grpSp>
        <p:nvGrpSpPr>
          <p:cNvPr id="146" name="Group 145"/>
          <p:cNvGrpSpPr/>
          <p:nvPr/>
        </p:nvGrpSpPr>
        <p:grpSpPr>
          <a:xfrm>
            <a:off x="3281623" y="1696625"/>
            <a:ext cx="367904" cy="369094"/>
            <a:chOff x="1588" y="3175"/>
            <a:chExt cx="490538" cy="492125"/>
          </a:xfrm>
          <a:solidFill>
            <a:schemeClr val="bg1"/>
          </a:solidFill>
        </p:grpSpPr>
        <p:sp>
          <p:nvSpPr>
            <p:cNvPr id="147" name="Freeform 5"/>
            <p:cNvSpPr>
              <a:spLocks noEditPoints="1"/>
            </p:cNvSpPr>
            <p:nvPr/>
          </p:nvSpPr>
          <p:spPr bwMode="auto">
            <a:xfrm>
              <a:off x="1588" y="317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6"/>
            <p:cNvSpPr>
              <a:spLocks/>
            </p:cNvSpPr>
            <p:nvPr/>
          </p:nvSpPr>
          <p:spPr bwMode="auto">
            <a:xfrm>
              <a:off x="201613" y="8096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9" name="Freeform 10"/>
          <p:cNvSpPr>
            <a:spLocks noEditPoints="1"/>
          </p:cNvSpPr>
          <p:nvPr/>
        </p:nvSpPr>
        <p:spPr bwMode="auto">
          <a:xfrm>
            <a:off x="3247095" y="3031486"/>
            <a:ext cx="369094" cy="36790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0" name="Freeform 14"/>
          <p:cNvSpPr>
            <a:spLocks noEditPoints="1"/>
          </p:cNvSpPr>
          <p:nvPr/>
        </p:nvSpPr>
        <p:spPr bwMode="auto">
          <a:xfrm>
            <a:off x="5578936" y="1682171"/>
            <a:ext cx="373856" cy="357188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51" name="Group 150"/>
          <p:cNvGrpSpPr/>
          <p:nvPr/>
        </p:nvGrpSpPr>
        <p:grpSpPr>
          <a:xfrm>
            <a:off x="5581911" y="3077702"/>
            <a:ext cx="367904" cy="323850"/>
            <a:chOff x="1588" y="-3175"/>
            <a:chExt cx="490538" cy="431800"/>
          </a:xfrm>
          <a:solidFill>
            <a:schemeClr val="bg1"/>
          </a:solidFill>
        </p:grpSpPr>
        <p:sp>
          <p:nvSpPr>
            <p:cNvPr id="152" name="Freeform 18"/>
            <p:cNvSpPr>
              <a:spLocks noEditPoints="1"/>
            </p:cNvSpPr>
            <p:nvPr/>
          </p:nvSpPr>
          <p:spPr bwMode="auto">
            <a:xfrm>
              <a:off x="1588" y="-3175"/>
              <a:ext cx="490538" cy="431800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3" name="Freeform 19"/>
            <p:cNvSpPr>
              <a:spLocks noEditPoints="1"/>
            </p:cNvSpPr>
            <p:nvPr/>
          </p:nvSpPr>
          <p:spPr bwMode="auto">
            <a:xfrm>
              <a:off x="58738" y="57150"/>
              <a:ext cx="376238" cy="279400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D9E715D3-74D2-49CD-93A5-12E557825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9" name="PA_矩形 1">
            <a:extLst>
              <a:ext uri="{FF2B5EF4-FFF2-40B4-BE49-F238E27FC236}">
                <a16:creationId xmlns="" xmlns:a16="http://schemas.microsoft.com/office/drawing/2014/main" id="{37193443-9A91-4DE4-9702-2B12F3B54CF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50" name="PA_图片 1">
            <a:extLst>
              <a:ext uri="{FF2B5EF4-FFF2-40B4-BE49-F238E27FC236}">
                <a16:creationId xmlns="" xmlns:a16="http://schemas.microsoft.com/office/drawing/2014/main" id="{13898F54-106C-4822-8066-83E3914C305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PA_文本框 2">
            <a:extLst>
              <a:ext uri="{FF2B5EF4-FFF2-40B4-BE49-F238E27FC236}">
                <a16:creationId xmlns="" xmlns:a16="http://schemas.microsoft.com/office/drawing/2014/main" id="{F8D171C0-E87C-4DB2-A1B3-34370F6ACFC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爆卖篇</a:t>
            </a:r>
          </a:p>
        </p:txBody>
      </p:sp>
    </p:spTree>
    <p:extLst>
      <p:ext uri="{BB962C8B-B14F-4D97-AF65-F5344CB8AC3E}">
        <p14:creationId xmlns:p14="http://schemas.microsoft.com/office/powerpoint/2010/main" val="363455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5" grpId="0" animBg="1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9" grpId="0" animBg="1"/>
      <p:bldP spid="150" grpId="0" animBg="1"/>
      <p:bldP spid="49" grpId="0" animBg="1" autoUpdateAnimBg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2e26f2d-35b2-4758-87e4-99e3bc08fc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4EDD4F0-D24D-47C5-A6A6-B4611C6647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13706" y="1377027"/>
            <a:ext cx="7880408" cy="3066228"/>
            <a:chOff x="818274" y="1836036"/>
            <a:chExt cx="10507210" cy="4088305"/>
          </a:xfrm>
        </p:grpSpPr>
        <p:sp>
          <p:nvSpPr>
            <p:cNvPr id="4" name="îṥḻíďé">
              <a:extLst>
                <a:ext uri="{FF2B5EF4-FFF2-40B4-BE49-F238E27FC236}">
                  <a16:creationId xmlns="" xmlns:a16="http://schemas.microsoft.com/office/drawing/2014/main" id="{9F14554E-1A4F-4FCA-8CF8-A2CF8C5BCE36}"/>
                </a:ext>
              </a:extLst>
            </p:cNvPr>
            <p:cNvSpPr/>
            <p:nvPr/>
          </p:nvSpPr>
          <p:spPr>
            <a:xfrm>
              <a:off x="8896592" y="2582635"/>
              <a:ext cx="2428892" cy="1550916"/>
            </a:xfrm>
            <a:prstGeom prst="bentArrow">
              <a:avLst/>
            </a:prstGeom>
            <a:solidFill>
              <a:srgbClr val="9C0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iṧlídè">
              <a:extLst>
                <a:ext uri="{FF2B5EF4-FFF2-40B4-BE49-F238E27FC236}">
                  <a16:creationId xmlns="" xmlns:a16="http://schemas.microsoft.com/office/drawing/2014/main" id="{1D3AAECA-2AEC-458F-9BF5-8C6B90328968}"/>
                </a:ext>
              </a:extLst>
            </p:cNvPr>
            <p:cNvSpPr/>
            <p:nvPr/>
          </p:nvSpPr>
          <p:spPr>
            <a:xfrm>
              <a:off x="1071532" y="4133551"/>
              <a:ext cx="2428892" cy="1550916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" name="íṣḷîḋe">
              <a:extLst>
                <a:ext uri="{FF2B5EF4-FFF2-40B4-BE49-F238E27FC236}">
                  <a16:creationId xmlns="" xmlns:a16="http://schemas.microsoft.com/office/drawing/2014/main" id="{4799671D-B5D2-4EC6-A775-F8D04A69543C}"/>
                </a:ext>
              </a:extLst>
            </p:cNvPr>
            <p:cNvSpPr/>
            <p:nvPr/>
          </p:nvSpPr>
          <p:spPr>
            <a:xfrm>
              <a:off x="6331404" y="3185768"/>
              <a:ext cx="2428892" cy="1550916"/>
            </a:xfrm>
            <a:prstGeom prst="ben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dirty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îsḻîďè">
              <a:extLst>
                <a:ext uri="{FF2B5EF4-FFF2-40B4-BE49-F238E27FC236}">
                  <a16:creationId xmlns="" xmlns:a16="http://schemas.microsoft.com/office/drawing/2014/main" id="{43FF896F-D765-4A32-8E3E-6FF30AF6D1EE}"/>
                </a:ext>
              </a:extLst>
            </p:cNvPr>
            <p:cNvSpPr/>
            <p:nvPr/>
          </p:nvSpPr>
          <p:spPr>
            <a:xfrm>
              <a:off x="3693062" y="3616579"/>
              <a:ext cx="2428892" cy="1550916"/>
            </a:xfrm>
            <a:prstGeom prst="bentArrow">
              <a:avLst/>
            </a:prstGeom>
            <a:solidFill>
              <a:srgbClr val="9C0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ïşḷîḓè">
              <a:extLst>
                <a:ext uri="{FF2B5EF4-FFF2-40B4-BE49-F238E27FC236}">
                  <a16:creationId xmlns="" xmlns:a16="http://schemas.microsoft.com/office/drawing/2014/main" id="{B4795C91-D055-4CEF-AD33-7950CBAEE3E0}"/>
                </a:ext>
              </a:extLst>
            </p:cNvPr>
            <p:cNvGrpSpPr/>
            <p:nvPr/>
          </p:nvGrpSpPr>
          <p:grpSpPr>
            <a:xfrm>
              <a:off x="1498339" y="4927621"/>
              <a:ext cx="1575278" cy="996720"/>
              <a:chOff x="1531670" y="2415703"/>
              <a:chExt cx="1575278" cy="996720"/>
            </a:xfrm>
          </p:grpSpPr>
          <p:sp>
            <p:nvSpPr>
              <p:cNvPr id="30" name="íṥļîḍè">
                <a:extLst>
                  <a:ext uri="{FF2B5EF4-FFF2-40B4-BE49-F238E27FC236}">
                    <a16:creationId xmlns="" xmlns:a16="http://schemas.microsoft.com/office/drawing/2014/main" id="{6A7C55AF-04DB-4433-86A3-6D53754F1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389" y="2415703"/>
                <a:ext cx="405841" cy="38704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ïṣľiḑè">
                <a:extLst>
                  <a:ext uri="{FF2B5EF4-FFF2-40B4-BE49-F238E27FC236}">
                    <a16:creationId xmlns="" xmlns:a16="http://schemas.microsoft.com/office/drawing/2014/main" id="{40036414-5C5D-4EB6-A3E2-B6ABCF47BDA9}"/>
                  </a:ext>
                </a:extLst>
              </p:cNvPr>
              <p:cNvSpPr txBox="1"/>
              <p:nvPr/>
            </p:nvSpPr>
            <p:spPr>
              <a:xfrm>
                <a:off x="1531670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关键词</a:t>
                </a: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íṥlîdê">
              <a:extLst>
                <a:ext uri="{FF2B5EF4-FFF2-40B4-BE49-F238E27FC236}">
                  <a16:creationId xmlns="" xmlns:a16="http://schemas.microsoft.com/office/drawing/2014/main" id="{30C43497-051E-4FAA-935C-4B1BCC2C5D30}"/>
                </a:ext>
              </a:extLst>
            </p:cNvPr>
            <p:cNvGrpSpPr/>
            <p:nvPr/>
          </p:nvGrpSpPr>
          <p:grpSpPr>
            <a:xfrm>
              <a:off x="4119869" y="4420147"/>
              <a:ext cx="1575278" cy="1005834"/>
              <a:chOff x="4229828" y="2406589"/>
              <a:chExt cx="1575278" cy="1005834"/>
            </a:xfrm>
          </p:grpSpPr>
          <p:sp>
            <p:nvSpPr>
              <p:cNvPr id="28" name="íSḻiďe">
                <a:extLst>
                  <a:ext uri="{FF2B5EF4-FFF2-40B4-BE49-F238E27FC236}">
                    <a16:creationId xmlns="" xmlns:a16="http://schemas.microsoft.com/office/drawing/2014/main" id="{0E6196C3-B6C7-481E-9A73-A18390606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547" y="2406589"/>
                <a:ext cx="405841" cy="405275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î$ḷiḋê">
                <a:extLst>
                  <a:ext uri="{FF2B5EF4-FFF2-40B4-BE49-F238E27FC236}">
                    <a16:creationId xmlns="" xmlns:a16="http://schemas.microsoft.com/office/drawing/2014/main" id="{EEB2DA01-1380-43F6-B8C0-6AD1DC1DE086}"/>
                  </a:ext>
                </a:extLst>
              </p:cNvPr>
              <p:cNvSpPr txBox="1"/>
              <p:nvPr/>
            </p:nvSpPr>
            <p:spPr>
              <a:xfrm>
                <a:off x="4229828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关键词</a:t>
                </a: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ï$ḻíḓé">
              <a:extLst>
                <a:ext uri="{FF2B5EF4-FFF2-40B4-BE49-F238E27FC236}">
                  <a16:creationId xmlns="" xmlns:a16="http://schemas.microsoft.com/office/drawing/2014/main" id="{4D042202-A3B7-4989-8249-C30D6C363FCE}"/>
                </a:ext>
              </a:extLst>
            </p:cNvPr>
            <p:cNvGrpSpPr/>
            <p:nvPr/>
          </p:nvGrpSpPr>
          <p:grpSpPr>
            <a:xfrm>
              <a:off x="6758211" y="3984962"/>
              <a:ext cx="1575278" cy="986721"/>
              <a:chOff x="6425339" y="2425702"/>
              <a:chExt cx="1575278" cy="986721"/>
            </a:xfrm>
          </p:grpSpPr>
          <p:sp>
            <p:nvSpPr>
              <p:cNvPr id="26" name="ïṧlîdè">
                <a:extLst>
                  <a:ext uri="{FF2B5EF4-FFF2-40B4-BE49-F238E27FC236}">
                    <a16:creationId xmlns="" xmlns:a16="http://schemas.microsoft.com/office/drawing/2014/main" id="{687AAF91-7754-4F55-BE2E-9B59EB734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058" y="2425702"/>
                <a:ext cx="405841" cy="367048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î$ļídè">
                <a:extLst>
                  <a:ext uri="{FF2B5EF4-FFF2-40B4-BE49-F238E27FC236}">
                    <a16:creationId xmlns="" xmlns:a16="http://schemas.microsoft.com/office/drawing/2014/main" id="{27BDC4CC-65A3-49E2-8326-245179D3255F}"/>
                  </a:ext>
                </a:extLst>
              </p:cNvPr>
              <p:cNvSpPr txBox="1"/>
              <p:nvPr/>
            </p:nvSpPr>
            <p:spPr>
              <a:xfrm>
                <a:off x="6425339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关键词</a:t>
                </a:r>
                <a:endParaRPr lang="zh-CN" altLang="en-US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ísļïḑê">
              <a:extLst>
                <a:ext uri="{FF2B5EF4-FFF2-40B4-BE49-F238E27FC236}">
                  <a16:creationId xmlns="" xmlns:a16="http://schemas.microsoft.com/office/drawing/2014/main" id="{9D36DA44-12D4-4AF5-9002-9EE8F470198F}"/>
                </a:ext>
              </a:extLst>
            </p:cNvPr>
            <p:cNvGrpSpPr/>
            <p:nvPr/>
          </p:nvGrpSpPr>
          <p:grpSpPr>
            <a:xfrm>
              <a:off x="9323400" y="3429000"/>
              <a:ext cx="1575278" cy="1006117"/>
              <a:chOff x="8592850" y="2406306"/>
              <a:chExt cx="1575278" cy="1006117"/>
            </a:xfrm>
          </p:grpSpPr>
          <p:sp>
            <p:nvSpPr>
              <p:cNvPr id="24" name="iślïḍè">
                <a:extLst>
                  <a:ext uri="{FF2B5EF4-FFF2-40B4-BE49-F238E27FC236}">
                    <a16:creationId xmlns="" xmlns:a16="http://schemas.microsoft.com/office/drawing/2014/main" id="{C518C1F0-D6E4-42B6-AF9F-9893CEC4E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1517" y="2406306"/>
                <a:ext cx="357945" cy="405841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ïś1íḋè">
                <a:extLst>
                  <a:ext uri="{FF2B5EF4-FFF2-40B4-BE49-F238E27FC236}">
                    <a16:creationId xmlns="" xmlns:a16="http://schemas.microsoft.com/office/drawing/2014/main" id="{CAB560D5-01EA-49EF-902A-61057D6AE173}"/>
                  </a:ext>
                </a:extLst>
              </p:cNvPr>
              <p:cNvSpPr txBox="1"/>
              <p:nvPr/>
            </p:nvSpPr>
            <p:spPr>
              <a:xfrm>
                <a:off x="8592850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dirty="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关键词</a:t>
                </a:r>
              </a:p>
            </p:txBody>
          </p:sp>
        </p:grpSp>
        <p:grpSp>
          <p:nvGrpSpPr>
            <p:cNvPr id="12" name="ïš1iḑé">
              <a:extLst>
                <a:ext uri="{FF2B5EF4-FFF2-40B4-BE49-F238E27FC236}">
                  <a16:creationId xmlns="" xmlns:a16="http://schemas.microsoft.com/office/drawing/2014/main" id="{1713FE14-FA95-4728-BB6E-AE104F88A05D}"/>
                </a:ext>
              </a:extLst>
            </p:cNvPr>
            <p:cNvGrpSpPr/>
            <p:nvPr/>
          </p:nvGrpSpPr>
          <p:grpSpPr>
            <a:xfrm>
              <a:off x="818274" y="3342391"/>
              <a:ext cx="2642096" cy="909500"/>
              <a:chOff x="911424" y="4841267"/>
              <a:chExt cx="2642096" cy="909500"/>
            </a:xfrm>
          </p:grpSpPr>
          <p:sp>
            <p:nvSpPr>
              <p:cNvPr id="22" name="iṩlïḓé">
                <a:extLst>
                  <a:ext uri="{FF2B5EF4-FFF2-40B4-BE49-F238E27FC236}">
                    <a16:creationId xmlns="" xmlns:a16="http://schemas.microsoft.com/office/drawing/2014/main" id="{48CBD66C-B073-4C3E-B495-04177A6E2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424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 （建议使用主题字体）</a:t>
                </a:r>
                <a:endParaRPr lang="zh-CN" altLang="en-US" sz="10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î$lîďé">
                <a:extLst>
                  <a:ext uri="{FF2B5EF4-FFF2-40B4-BE49-F238E27FC236}">
                    <a16:creationId xmlns="" xmlns:a16="http://schemas.microsoft.com/office/drawing/2014/main" id="{B11ADF02-5C6F-4C93-A49E-9BCD97ACB08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11424" y="484126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íslîḍè">
              <a:extLst>
                <a:ext uri="{FF2B5EF4-FFF2-40B4-BE49-F238E27FC236}">
                  <a16:creationId xmlns="" xmlns:a16="http://schemas.microsoft.com/office/drawing/2014/main" id="{425AC06C-7F4D-45EF-93B4-ED448459A7AD}"/>
                </a:ext>
              </a:extLst>
            </p:cNvPr>
            <p:cNvGrpSpPr/>
            <p:nvPr/>
          </p:nvGrpSpPr>
          <p:grpSpPr>
            <a:xfrm>
              <a:off x="3359696" y="2748298"/>
              <a:ext cx="2642096" cy="909500"/>
              <a:chOff x="3455023" y="4841267"/>
              <a:chExt cx="2642096" cy="909500"/>
            </a:xfrm>
          </p:grpSpPr>
          <p:sp>
            <p:nvSpPr>
              <p:cNvPr id="20" name="i$ľïḑè">
                <a:extLst>
                  <a:ext uri="{FF2B5EF4-FFF2-40B4-BE49-F238E27FC236}">
                    <a16:creationId xmlns="" xmlns:a16="http://schemas.microsoft.com/office/drawing/2014/main" id="{1564A4B1-E695-4581-819B-446EAA4E3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5023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 （建议使用主题字体）</a:t>
                </a:r>
                <a:endParaRPr lang="zh-CN" altLang="en-US" sz="10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îşḻîdé">
                <a:extLst>
                  <a:ext uri="{FF2B5EF4-FFF2-40B4-BE49-F238E27FC236}">
                    <a16:creationId xmlns="" xmlns:a16="http://schemas.microsoft.com/office/drawing/2014/main" id="{88E98EBD-E15B-4FA6-BCF7-1D5EACD6922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55023" y="484126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9C0406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14" name="i$ľiḓe">
              <a:extLst>
                <a:ext uri="{FF2B5EF4-FFF2-40B4-BE49-F238E27FC236}">
                  <a16:creationId xmlns="" xmlns:a16="http://schemas.microsoft.com/office/drawing/2014/main" id="{9AA22792-B5AA-4169-B33A-AEE97FAFFB1F}"/>
                </a:ext>
              </a:extLst>
            </p:cNvPr>
            <p:cNvGrpSpPr/>
            <p:nvPr/>
          </p:nvGrpSpPr>
          <p:grpSpPr>
            <a:xfrm>
              <a:off x="6083603" y="2503378"/>
              <a:ext cx="2642096" cy="909500"/>
              <a:chOff x="5998622" y="4841267"/>
              <a:chExt cx="2642096" cy="909500"/>
            </a:xfrm>
          </p:grpSpPr>
          <p:sp>
            <p:nvSpPr>
              <p:cNvPr id="18" name="îšḻíḋê">
                <a:extLst>
                  <a:ext uri="{FF2B5EF4-FFF2-40B4-BE49-F238E27FC236}">
                    <a16:creationId xmlns="" xmlns:a16="http://schemas.microsoft.com/office/drawing/2014/main" id="{8E25EFF5-5FE2-49F0-BB5F-39F08BD4F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8622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 （建议使用主题字体）</a:t>
                </a:r>
                <a:endParaRPr lang="zh-CN" altLang="en-US" sz="10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ïśľiḑé">
                <a:extLst>
                  <a:ext uri="{FF2B5EF4-FFF2-40B4-BE49-F238E27FC236}">
                    <a16:creationId xmlns="" xmlns:a16="http://schemas.microsoft.com/office/drawing/2014/main" id="{64F0B669-E52B-4BFA-851E-2EC8730123A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998622" y="484126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15" name="íṧļîďé">
              <a:extLst>
                <a:ext uri="{FF2B5EF4-FFF2-40B4-BE49-F238E27FC236}">
                  <a16:creationId xmlns="" xmlns:a16="http://schemas.microsoft.com/office/drawing/2014/main" id="{A8475338-6821-485C-A368-E974AEB6CD77}"/>
                </a:ext>
              </a:extLst>
            </p:cNvPr>
            <p:cNvGrpSpPr/>
            <p:nvPr/>
          </p:nvGrpSpPr>
          <p:grpSpPr>
            <a:xfrm>
              <a:off x="8611019" y="1836036"/>
              <a:ext cx="2714465" cy="935907"/>
              <a:chOff x="8542221" y="4814860"/>
              <a:chExt cx="2714465" cy="935907"/>
            </a:xfrm>
          </p:grpSpPr>
          <p:sp>
            <p:nvSpPr>
              <p:cNvPr id="16" name="íṧľïďê">
                <a:extLst>
                  <a:ext uri="{FF2B5EF4-FFF2-40B4-BE49-F238E27FC236}">
                    <a16:creationId xmlns="" xmlns:a16="http://schemas.microsoft.com/office/drawing/2014/main" id="{7203AA0E-F8AE-43A5-8EF9-62B688C7B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221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 （建议使用主题字体）</a:t>
                </a:r>
                <a:endParaRPr lang="zh-CN" altLang="en-US" sz="10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iṩľîḓe">
                <a:extLst>
                  <a:ext uri="{FF2B5EF4-FFF2-40B4-BE49-F238E27FC236}">
                    <a16:creationId xmlns="" xmlns:a16="http://schemas.microsoft.com/office/drawing/2014/main" id="{1269039C-3B23-4CA3-A2EA-88883131EF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14590" y="4814860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9C0406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</p:grp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9E05C64-F851-466B-B469-BDB44BF76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" name="PA_矩形 1">
            <a:extLst>
              <a:ext uri="{FF2B5EF4-FFF2-40B4-BE49-F238E27FC236}">
                <a16:creationId xmlns="" xmlns:a16="http://schemas.microsoft.com/office/drawing/2014/main" id="{48E305A0-06AD-4C23-960B-E38AA2C05F1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4" name="PA_图片 1">
            <a:extLst>
              <a:ext uri="{FF2B5EF4-FFF2-40B4-BE49-F238E27FC236}">
                <a16:creationId xmlns="" xmlns:a16="http://schemas.microsoft.com/office/drawing/2014/main" id="{FFF8A03B-FFF6-4904-A17E-CC6E21CAB7C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PA_文本框 2">
            <a:extLst>
              <a:ext uri="{FF2B5EF4-FFF2-40B4-BE49-F238E27FC236}">
                <a16:creationId xmlns="" xmlns:a16="http://schemas.microsoft.com/office/drawing/2014/main" id="{ED6B72FF-1576-40CE-BC86-23773188B9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聚能篇</a:t>
            </a:r>
          </a:p>
        </p:txBody>
      </p:sp>
    </p:spTree>
    <p:extLst>
      <p:ext uri="{BB962C8B-B14F-4D97-AF65-F5344CB8AC3E}">
        <p14:creationId xmlns:p14="http://schemas.microsoft.com/office/powerpoint/2010/main" val="254899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 autoUpdateAnimBg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şḷïḍè">
            <a:extLst>
              <a:ext uri="{FF2B5EF4-FFF2-40B4-BE49-F238E27FC236}">
                <a16:creationId xmlns="" xmlns:a16="http://schemas.microsoft.com/office/drawing/2014/main" id="{DC1B9E6F-AC8D-49A3-B505-CF6800DBC898}"/>
              </a:ext>
            </a:extLst>
          </p:cNvPr>
          <p:cNvGrpSpPr/>
          <p:nvPr/>
        </p:nvGrpSpPr>
        <p:grpSpPr>
          <a:xfrm>
            <a:off x="710580" y="974877"/>
            <a:ext cx="7528820" cy="3562271"/>
            <a:chOff x="4099720" y="1771500"/>
            <a:chExt cx="6930230" cy="4000650"/>
          </a:xfrm>
        </p:grpSpPr>
        <p:grpSp>
          <p:nvGrpSpPr>
            <p:cNvPr id="7" name="îŝlîḓê">
              <a:extLst>
                <a:ext uri="{FF2B5EF4-FFF2-40B4-BE49-F238E27FC236}">
                  <a16:creationId xmlns="" xmlns:a16="http://schemas.microsoft.com/office/drawing/2014/main" id="{933BF451-CDED-428C-9DB2-E26226AB7C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99720" y="1771500"/>
              <a:ext cx="199231" cy="3548"/>
              <a:chOff x="19" y="643"/>
              <a:chExt cx="251" cy="3548"/>
            </a:xfrm>
          </p:grpSpPr>
          <p:sp>
            <p:nvSpPr>
              <p:cNvPr id="76" name="iṥḻïḋe">
                <a:extLst>
                  <a:ext uri="{FF2B5EF4-FFF2-40B4-BE49-F238E27FC236}">
                    <a16:creationId xmlns="" xmlns:a16="http://schemas.microsoft.com/office/drawing/2014/main" id="{8DBF6D88-2572-4F8D-8691-4B32FBCA0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3971"/>
                <a:ext cx="167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25000" lnSpcReduction="20000"/>
              </a:bodyPr>
              <a:lstStyle/>
              <a:p>
                <a:r>
                  <a:rPr lang="en-US" sz="1350">
                    <a:solidFill>
                      <a:srgbClr val="495869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77" name="ïśļiďè">
                <a:extLst>
                  <a:ext uri="{FF2B5EF4-FFF2-40B4-BE49-F238E27FC236}">
                    <a16:creationId xmlns="" xmlns:a16="http://schemas.microsoft.com/office/drawing/2014/main" id="{F8542B89-C0F2-409D-BA6E-E6C3BBCB7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3139"/>
                <a:ext cx="167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25000" lnSpcReduction="20000"/>
              </a:bodyPr>
              <a:lstStyle/>
              <a:p>
                <a:r>
                  <a:rPr lang="en-US" sz="1350">
                    <a:solidFill>
                      <a:srgbClr val="495869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78" name="íslîḋè">
                <a:extLst>
                  <a:ext uri="{FF2B5EF4-FFF2-40B4-BE49-F238E27FC236}">
                    <a16:creationId xmlns="" xmlns:a16="http://schemas.microsoft.com/office/drawing/2014/main" id="{3E88F2DF-FC5A-43D9-A75A-3A6FA409F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2307"/>
                <a:ext cx="167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25000" lnSpcReduction="20000"/>
              </a:bodyPr>
              <a:lstStyle/>
              <a:p>
                <a:r>
                  <a:rPr lang="en-US" sz="1350">
                    <a:solidFill>
                      <a:srgbClr val="495869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60</a:t>
                </a:r>
              </a:p>
            </p:txBody>
          </p:sp>
          <p:sp>
            <p:nvSpPr>
              <p:cNvPr id="79" name="iṣḷiḓe">
                <a:extLst>
                  <a:ext uri="{FF2B5EF4-FFF2-40B4-BE49-F238E27FC236}">
                    <a16:creationId xmlns="" xmlns:a16="http://schemas.microsoft.com/office/drawing/2014/main" id="{CD4B0951-D071-4171-9D63-2C7E9ED7A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" y="1475"/>
                <a:ext cx="167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25000" lnSpcReduction="20000"/>
              </a:bodyPr>
              <a:lstStyle/>
              <a:p>
                <a:r>
                  <a:rPr lang="en-US" sz="1350">
                    <a:solidFill>
                      <a:srgbClr val="495869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80</a:t>
                </a:r>
              </a:p>
            </p:txBody>
          </p:sp>
          <p:sp>
            <p:nvSpPr>
              <p:cNvPr id="80" name="íṡḻiḋé">
                <a:extLst>
                  <a:ext uri="{FF2B5EF4-FFF2-40B4-BE49-F238E27FC236}">
                    <a16:creationId xmlns="" xmlns:a16="http://schemas.microsoft.com/office/drawing/2014/main" id="{AE001270-8FDA-4F00-B562-63782D454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" y="643"/>
                <a:ext cx="251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25000" lnSpcReduction="20000"/>
              </a:bodyPr>
              <a:lstStyle/>
              <a:p>
                <a:r>
                  <a:rPr lang="en-US" sz="1350">
                    <a:solidFill>
                      <a:srgbClr val="495869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100</a:t>
                </a:r>
              </a:p>
            </p:txBody>
          </p:sp>
        </p:grpSp>
        <p:sp>
          <p:nvSpPr>
            <p:cNvPr id="8" name="islîdé">
              <a:extLst>
                <a:ext uri="{FF2B5EF4-FFF2-40B4-BE49-F238E27FC236}">
                  <a16:creationId xmlns="" xmlns:a16="http://schemas.microsoft.com/office/drawing/2014/main" id="{238E0A0E-09C8-4031-B678-B376125EF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350" y="546735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2011</a:t>
              </a:r>
            </a:p>
          </p:txBody>
        </p:sp>
        <p:grpSp>
          <p:nvGrpSpPr>
            <p:cNvPr id="9" name="íṡḻïḑê">
              <a:extLst>
                <a:ext uri="{FF2B5EF4-FFF2-40B4-BE49-F238E27FC236}">
                  <a16:creationId xmlns="" xmlns:a16="http://schemas.microsoft.com/office/drawing/2014/main" id="{F33B5AF7-5909-445C-A2B8-8EEA0673D1EA}"/>
                </a:ext>
              </a:extLst>
            </p:cNvPr>
            <p:cNvGrpSpPr/>
            <p:nvPr/>
          </p:nvGrpSpPr>
          <p:grpSpPr>
            <a:xfrm>
              <a:off x="4851400" y="4728389"/>
              <a:ext cx="546100" cy="730253"/>
              <a:chOff x="9702800" y="9456738"/>
              <a:chExt cx="1092200" cy="1460500"/>
            </a:xfrm>
            <a:solidFill>
              <a:schemeClr val="accent4"/>
            </a:solidFill>
          </p:grpSpPr>
          <p:sp>
            <p:nvSpPr>
              <p:cNvPr id="66" name="iṡļiḓê">
                <a:extLst>
                  <a:ext uri="{FF2B5EF4-FFF2-40B4-BE49-F238E27FC236}">
                    <a16:creationId xmlns="" xmlns:a16="http://schemas.microsoft.com/office/drawing/2014/main" id="{9F80FBD4-9A8C-4800-AE33-50383443D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2800" y="10666413"/>
                <a:ext cx="1092200" cy="250825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67" name="íšľiďê">
                <a:extLst>
                  <a:ext uri="{FF2B5EF4-FFF2-40B4-BE49-F238E27FC236}">
                    <a16:creationId xmlns="" xmlns:a16="http://schemas.microsoft.com/office/drawing/2014/main" id="{B2A1DF6C-4EB4-4B78-B1C6-F6FA128567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718675" y="9456738"/>
                <a:ext cx="1058862" cy="1335087"/>
                <a:chOff x="0" y="0"/>
                <a:chExt cx="666" cy="840"/>
              </a:xfrm>
              <a:grpFill/>
            </p:grpSpPr>
            <p:sp>
              <p:nvSpPr>
                <p:cNvPr id="68" name="îṣ1íḍè">
                  <a:extLst>
                    <a:ext uri="{FF2B5EF4-FFF2-40B4-BE49-F238E27FC236}">
                      <a16:creationId xmlns="" xmlns:a16="http://schemas.microsoft.com/office/drawing/2014/main" id="{18B50F9E-6A30-4BEA-A107-E56D8DF99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43" cy="839"/>
                </a:xfrm>
                <a:custGeom>
                  <a:avLst/>
                  <a:gdLst>
                    <a:gd name="T0" fmla="*/ 0 w 21600"/>
                    <a:gd name="T1" fmla="*/ 21176 h 21388"/>
                    <a:gd name="T2" fmla="*/ 7830 w 21600"/>
                    <a:gd name="T3" fmla="*/ 16275 h 21388"/>
                    <a:gd name="T4" fmla="*/ 11674 w 21600"/>
                    <a:gd name="T5" fmla="*/ 8293 h 21388"/>
                    <a:gd name="T6" fmla="*/ 14831 w 21600"/>
                    <a:gd name="T7" fmla="*/ 517 h 21388"/>
                    <a:gd name="T8" fmla="*/ 21600 w 21600"/>
                    <a:gd name="T9" fmla="*/ 43 h 21388"/>
                    <a:gd name="T10" fmla="*/ 21600 w 21600"/>
                    <a:gd name="T11" fmla="*/ 21388 h 21388"/>
                    <a:gd name="T12" fmla="*/ 0 w 21600"/>
                    <a:gd name="T13" fmla="*/ 21176 h 21388"/>
                    <a:gd name="T14" fmla="*/ 0 w 21600"/>
                    <a:gd name="T15" fmla="*/ 21176 h 21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21388">
                      <a:moveTo>
                        <a:pt x="0" y="21176"/>
                      </a:moveTo>
                      <a:cubicBezTo>
                        <a:pt x="0" y="21176"/>
                        <a:pt x="5025" y="19898"/>
                        <a:pt x="7830" y="16275"/>
                      </a:cubicBezTo>
                      <a:cubicBezTo>
                        <a:pt x="10634" y="12652"/>
                        <a:pt x="9680" y="14235"/>
                        <a:pt x="11674" y="8293"/>
                      </a:cubicBezTo>
                      <a:cubicBezTo>
                        <a:pt x="12484" y="5878"/>
                        <a:pt x="12369" y="1247"/>
                        <a:pt x="14831" y="517"/>
                      </a:cubicBezTo>
                      <a:cubicBezTo>
                        <a:pt x="17294" y="-212"/>
                        <a:pt x="21600" y="43"/>
                        <a:pt x="21600" y="43"/>
                      </a:cubicBezTo>
                      <a:lnTo>
                        <a:pt x="21600" y="21388"/>
                      </a:lnTo>
                      <a:lnTo>
                        <a:pt x="0" y="21176"/>
                      </a:lnTo>
                      <a:close/>
                      <a:moveTo>
                        <a:pt x="0" y="21176"/>
                      </a:moveTo>
                    </a:path>
                  </a:pathLst>
                </a:custGeom>
                <a:solidFill>
                  <a:srgbClr val="9C0406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iSḻîḍê">
                  <a:extLst>
                    <a:ext uri="{FF2B5EF4-FFF2-40B4-BE49-F238E27FC236}">
                      <a16:creationId xmlns="" xmlns:a16="http://schemas.microsoft.com/office/drawing/2014/main" id="{DC990624-9928-431E-B12E-F057A179CE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23" y="1"/>
                  <a:ext cx="343" cy="839"/>
                </a:xfrm>
                <a:custGeom>
                  <a:avLst/>
                  <a:gdLst>
                    <a:gd name="T0" fmla="*/ 0 w 21600"/>
                    <a:gd name="T1" fmla="*/ 21176 h 21388"/>
                    <a:gd name="T2" fmla="*/ 7830 w 21600"/>
                    <a:gd name="T3" fmla="*/ 16275 h 21388"/>
                    <a:gd name="T4" fmla="*/ 11674 w 21600"/>
                    <a:gd name="T5" fmla="*/ 8293 h 21388"/>
                    <a:gd name="T6" fmla="*/ 14831 w 21600"/>
                    <a:gd name="T7" fmla="*/ 517 h 21388"/>
                    <a:gd name="T8" fmla="*/ 21600 w 21600"/>
                    <a:gd name="T9" fmla="*/ 43 h 21388"/>
                    <a:gd name="T10" fmla="*/ 21600 w 21600"/>
                    <a:gd name="T11" fmla="*/ 21388 h 21388"/>
                    <a:gd name="T12" fmla="*/ 0 w 21600"/>
                    <a:gd name="T13" fmla="*/ 21176 h 21388"/>
                    <a:gd name="T14" fmla="*/ 0 w 21600"/>
                    <a:gd name="T15" fmla="*/ 21176 h 21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21388">
                      <a:moveTo>
                        <a:pt x="0" y="21176"/>
                      </a:moveTo>
                      <a:cubicBezTo>
                        <a:pt x="0" y="21176"/>
                        <a:pt x="5025" y="19898"/>
                        <a:pt x="7830" y="16275"/>
                      </a:cubicBezTo>
                      <a:cubicBezTo>
                        <a:pt x="10634" y="12652"/>
                        <a:pt x="9680" y="14235"/>
                        <a:pt x="11674" y="8293"/>
                      </a:cubicBezTo>
                      <a:cubicBezTo>
                        <a:pt x="12484" y="5878"/>
                        <a:pt x="12369" y="1247"/>
                        <a:pt x="14831" y="517"/>
                      </a:cubicBezTo>
                      <a:cubicBezTo>
                        <a:pt x="17294" y="-212"/>
                        <a:pt x="21600" y="43"/>
                        <a:pt x="21600" y="43"/>
                      </a:cubicBezTo>
                      <a:lnTo>
                        <a:pt x="21600" y="21388"/>
                      </a:lnTo>
                      <a:lnTo>
                        <a:pt x="0" y="21176"/>
                      </a:lnTo>
                      <a:close/>
                      <a:moveTo>
                        <a:pt x="0" y="21176"/>
                      </a:moveTo>
                    </a:path>
                  </a:pathLst>
                </a:custGeom>
                <a:solidFill>
                  <a:srgbClr val="9C0406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" name="ïśḷíḑê">
              <a:extLst>
                <a:ext uri="{FF2B5EF4-FFF2-40B4-BE49-F238E27FC236}">
                  <a16:creationId xmlns="" xmlns:a16="http://schemas.microsoft.com/office/drawing/2014/main" id="{964662C5-A034-4EFE-92B6-57301E6C8732}"/>
                </a:ext>
              </a:extLst>
            </p:cNvPr>
            <p:cNvGrpSpPr/>
            <p:nvPr/>
          </p:nvGrpSpPr>
          <p:grpSpPr>
            <a:xfrm>
              <a:off x="5475288" y="4106066"/>
              <a:ext cx="546100" cy="1352568"/>
              <a:chOff x="10950575" y="8212109"/>
              <a:chExt cx="1092200" cy="2705129"/>
            </a:xfrm>
            <a:solidFill>
              <a:schemeClr val="accent3"/>
            </a:solidFill>
          </p:grpSpPr>
          <p:sp>
            <p:nvSpPr>
              <p:cNvPr id="62" name="iṧ1ïḍè">
                <a:extLst>
                  <a:ext uri="{FF2B5EF4-FFF2-40B4-BE49-F238E27FC236}">
                    <a16:creationId xmlns="" xmlns:a16="http://schemas.microsoft.com/office/drawing/2014/main" id="{464E2EE8-17D5-4E1E-BAE6-C1531F167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0575" y="10569575"/>
                <a:ext cx="1092200" cy="347663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ïSļíḑe">
                <a:extLst>
                  <a:ext uri="{FF2B5EF4-FFF2-40B4-BE49-F238E27FC236}">
                    <a16:creationId xmlns="" xmlns:a16="http://schemas.microsoft.com/office/drawing/2014/main" id="{60136827-C4CF-4DBE-9E00-1B662B3A3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6450" y="8485188"/>
                <a:ext cx="546100" cy="2254250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íṩľidè">
                <a:extLst>
                  <a:ext uri="{FF2B5EF4-FFF2-40B4-BE49-F238E27FC236}">
                    <a16:creationId xmlns="" xmlns:a16="http://schemas.microsoft.com/office/drawing/2014/main" id="{B26053D0-C7DE-46E9-9F18-F05A00F7B59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1480800" y="8488364"/>
                <a:ext cx="544513" cy="2254249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îśļïḑé">
                <a:extLst>
                  <a:ext uri="{FF2B5EF4-FFF2-40B4-BE49-F238E27FC236}">
                    <a16:creationId xmlns="" xmlns:a16="http://schemas.microsoft.com/office/drawing/2014/main" id="{251B461E-C174-4618-868F-069504333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2430" y="8212109"/>
                <a:ext cx="497066" cy="606453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ïṧ1îḑe">
              <a:extLst>
                <a:ext uri="{FF2B5EF4-FFF2-40B4-BE49-F238E27FC236}">
                  <a16:creationId xmlns="" xmlns:a16="http://schemas.microsoft.com/office/drawing/2014/main" id="{D35EE62E-58A9-4C12-B6A6-9665C6254F16}"/>
                </a:ext>
              </a:extLst>
            </p:cNvPr>
            <p:cNvGrpSpPr/>
            <p:nvPr/>
          </p:nvGrpSpPr>
          <p:grpSpPr>
            <a:xfrm>
              <a:off x="6099175" y="3604419"/>
              <a:ext cx="546100" cy="1854221"/>
              <a:chOff x="12198350" y="7208811"/>
              <a:chExt cx="1092200" cy="3708427"/>
            </a:xfrm>
            <a:solidFill>
              <a:schemeClr val="accent2"/>
            </a:solidFill>
          </p:grpSpPr>
          <p:sp>
            <p:nvSpPr>
              <p:cNvPr id="58" name="îślidé">
                <a:extLst>
                  <a:ext uri="{FF2B5EF4-FFF2-40B4-BE49-F238E27FC236}">
                    <a16:creationId xmlns="" xmlns:a16="http://schemas.microsoft.com/office/drawing/2014/main" id="{939F74B3-4E24-4C78-9419-E88563508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8350" y="10666413"/>
                <a:ext cx="1092200" cy="250825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iṡḷíḑè">
                <a:extLst>
                  <a:ext uri="{FF2B5EF4-FFF2-40B4-BE49-F238E27FC236}">
                    <a16:creationId xmlns="" xmlns:a16="http://schemas.microsoft.com/office/drawing/2014/main" id="{4304BF4A-6AC2-42F0-8656-2E49DCA7C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5813" y="7378700"/>
                <a:ext cx="544512" cy="3408363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íSḻiḋé">
                <a:extLst>
                  <a:ext uri="{FF2B5EF4-FFF2-40B4-BE49-F238E27FC236}">
                    <a16:creationId xmlns="" xmlns:a16="http://schemas.microsoft.com/office/drawing/2014/main" id="{4F65EBC8-4F55-4179-BE4B-91921012CBB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2728575" y="7383463"/>
                <a:ext cx="546100" cy="3408362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í$1ïdê">
                <a:extLst>
                  <a:ext uri="{FF2B5EF4-FFF2-40B4-BE49-F238E27FC236}">
                    <a16:creationId xmlns="" xmlns:a16="http://schemas.microsoft.com/office/drawing/2014/main" id="{F9163535-BCDD-4AEF-B16D-A3780D5D3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0205" y="7208811"/>
                <a:ext cx="497066" cy="606454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ïṥlïḋè">
              <a:extLst>
                <a:ext uri="{FF2B5EF4-FFF2-40B4-BE49-F238E27FC236}">
                  <a16:creationId xmlns="" xmlns:a16="http://schemas.microsoft.com/office/drawing/2014/main" id="{EFB2A515-766F-4C8A-8F32-73F93207FDCB}"/>
                </a:ext>
              </a:extLst>
            </p:cNvPr>
            <p:cNvGrpSpPr/>
            <p:nvPr/>
          </p:nvGrpSpPr>
          <p:grpSpPr>
            <a:xfrm>
              <a:off x="6723063" y="3301200"/>
              <a:ext cx="546100" cy="2157431"/>
              <a:chOff x="13446125" y="6602386"/>
              <a:chExt cx="1092200" cy="4314852"/>
            </a:xfrm>
            <a:solidFill>
              <a:schemeClr val="accent1"/>
            </a:solidFill>
          </p:grpSpPr>
          <p:sp>
            <p:nvSpPr>
              <p:cNvPr id="54" name="iš1íďe">
                <a:extLst>
                  <a:ext uri="{FF2B5EF4-FFF2-40B4-BE49-F238E27FC236}">
                    <a16:creationId xmlns="" xmlns:a16="http://schemas.microsoft.com/office/drawing/2014/main" id="{FB4075B2-57A5-4F76-AEE2-26C5A5373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6125" y="10475913"/>
                <a:ext cx="1092200" cy="441325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íslíḍe">
                <a:extLst>
                  <a:ext uri="{FF2B5EF4-FFF2-40B4-BE49-F238E27FC236}">
                    <a16:creationId xmlns="" xmlns:a16="http://schemas.microsoft.com/office/drawing/2014/main" id="{D6D61C56-FE80-4C81-812C-957C5E8047E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3977938" y="6740525"/>
                <a:ext cx="542925" cy="3954463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iš1iḋe">
                <a:extLst>
                  <a:ext uri="{FF2B5EF4-FFF2-40B4-BE49-F238E27FC236}">
                    <a16:creationId xmlns="" xmlns:a16="http://schemas.microsoft.com/office/drawing/2014/main" id="{65C14DD3-7055-43DE-829C-1EA1695D2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5175" y="6734175"/>
                <a:ext cx="542925" cy="3956050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íşḻiḓe">
                <a:extLst>
                  <a:ext uri="{FF2B5EF4-FFF2-40B4-BE49-F238E27FC236}">
                    <a16:creationId xmlns="" xmlns:a16="http://schemas.microsoft.com/office/drawing/2014/main" id="{21CE5534-DBC0-4C2F-9A81-0E9157BCD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7980" y="6602386"/>
                <a:ext cx="497066" cy="606453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íšlíďè">
              <a:extLst>
                <a:ext uri="{FF2B5EF4-FFF2-40B4-BE49-F238E27FC236}">
                  <a16:creationId xmlns="" xmlns:a16="http://schemas.microsoft.com/office/drawing/2014/main" id="{90AD3817-1663-459C-8091-6BD933679504}"/>
                </a:ext>
              </a:extLst>
            </p:cNvPr>
            <p:cNvGrpSpPr/>
            <p:nvPr/>
          </p:nvGrpSpPr>
          <p:grpSpPr>
            <a:xfrm>
              <a:off x="7347744" y="2799555"/>
              <a:ext cx="546100" cy="2659087"/>
              <a:chOff x="14695488" y="5599086"/>
              <a:chExt cx="1092200" cy="5318152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0" name="íṩ1ïḑè">
                <a:extLst>
                  <a:ext uri="{FF2B5EF4-FFF2-40B4-BE49-F238E27FC236}">
                    <a16:creationId xmlns="" xmlns:a16="http://schemas.microsoft.com/office/drawing/2014/main" id="{766D0E41-CF93-48DF-87B0-708856A67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95488" y="10666413"/>
                <a:ext cx="1092200" cy="250825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îŝ1ide">
                <a:extLst>
                  <a:ext uri="{FF2B5EF4-FFF2-40B4-BE49-F238E27FC236}">
                    <a16:creationId xmlns="" xmlns:a16="http://schemas.microsoft.com/office/drawing/2014/main" id="{84D8D252-E199-4291-9D75-84B5968D3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11363" y="5686425"/>
                <a:ext cx="546100" cy="5126038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íṣľîdé">
                <a:extLst>
                  <a:ext uri="{FF2B5EF4-FFF2-40B4-BE49-F238E27FC236}">
                    <a16:creationId xmlns="" xmlns:a16="http://schemas.microsoft.com/office/drawing/2014/main" id="{09EEC5E0-DAF7-462F-B2F6-33B0F44D2D4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5225713" y="5692772"/>
                <a:ext cx="544512" cy="5126037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iSļïdè">
                <a:extLst>
                  <a:ext uri="{FF2B5EF4-FFF2-40B4-BE49-F238E27FC236}">
                    <a16:creationId xmlns="" xmlns:a16="http://schemas.microsoft.com/office/drawing/2014/main" id="{24762B23-D4FB-4E72-81D8-2A3132CB1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7343" y="5599086"/>
                <a:ext cx="497066" cy="606453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îŝlíḑê">
              <a:extLst>
                <a:ext uri="{FF2B5EF4-FFF2-40B4-BE49-F238E27FC236}">
                  <a16:creationId xmlns="" xmlns:a16="http://schemas.microsoft.com/office/drawing/2014/main" id="{BDF3B44F-364F-446F-BAA8-C5C356A1619E}"/>
                </a:ext>
              </a:extLst>
            </p:cNvPr>
            <p:cNvGrpSpPr/>
            <p:nvPr/>
          </p:nvGrpSpPr>
          <p:grpSpPr>
            <a:xfrm>
              <a:off x="7971632" y="2331240"/>
              <a:ext cx="546100" cy="3127401"/>
              <a:chOff x="15943263" y="4662462"/>
              <a:chExt cx="1092200" cy="6254776"/>
            </a:xfrm>
            <a:solidFill>
              <a:schemeClr val="accent1"/>
            </a:solidFill>
          </p:grpSpPr>
          <p:sp>
            <p:nvSpPr>
              <p:cNvPr id="46" name="îśḻïḍe">
                <a:extLst>
                  <a:ext uri="{FF2B5EF4-FFF2-40B4-BE49-F238E27FC236}">
                    <a16:creationId xmlns="" xmlns:a16="http://schemas.microsoft.com/office/drawing/2014/main" id="{F1159003-11A4-47CD-9C52-843A378AF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43263" y="10666413"/>
                <a:ext cx="1092200" cy="250825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iṧ1idè">
                <a:extLst>
                  <a:ext uri="{FF2B5EF4-FFF2-40B4-BE49-F238E27FC236}">
                    <a16:creationId xmlns="" xmlns:a16="http://schemas.microsoft.com/office/drawing/2014/main" id="{FB4D5086-D542-417E-89F0-56D0B1114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60725" y="4778375"/>
                <a:ext cx="544513" cy="6046788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iṡļïďé">
                <a:extLst>
                  <a:ext uri="{FF2B5EF4-FFF2-40B4-BE49-F238E27FC236}">
                    <a16:creationId xmlns="" xmlns:a16="http://schemas.microsoft.com/office/drawing/2014/main" id="{F840F694-C83E-4AFD-A0B9-265C9614E5E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473488" y="4786313"/>
                <a:ext cx="544512" cy="6046787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ïšḻïḑé">
                <a:extLst>
                  <a:ext uri="{FF2B5EF4-FFF2-40B4-BE49-F238E27FC236}">
                    <a16:creationId xmlns="" xmlns:a16="http://schemas.microsoft.com/office/drawing/2014/main" id="{0A0257BB-4CFF-472B-B941-0CE4FB2E6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55118" y="4662462"/>
                <a:ext cx="497066" cy="606453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iSḻïde">
              <a:extLst>
                <a:ext uri="{FF2B5EF4-FFF2-40B4-BE49-F238E27FC236}">
                  <a16:creationId xmlns="" xmlns:a16="http://schemas.microsoft.com/office/drawing/2014/main" id="{A96DD3F0-2437-4E0F-A445-0D565D8EFAF8}"/>
                </a:ext>
              </a:extLst>
            </p:cNvPr>
            <p:cNvGrpSpPr/>
            <p:nvPr/>
          </p:nvGrpSpPr>
          <p:grpSpPr>
            <a:xfrm>
              <a:off x="8595519" y="2524122"/>
              <a:ext cx="546100" cy="2934518"/>
              <a:chOff x="17191038" y="5048224"/>
              <a:chExt cx="1092200" cy="5869014"/>
            </a:xfrm>
            <a:solidFill>
              <a:schemeClr val="accent5"/>
            </a:solidFill>
          </p:grpSpPr>
          <p:sp>
            <p:nvSpPr>
              <p:cNvPr id="42" name="îṧḻídé">
                <a:extLst>
                  <a:ext uri="{FF2B5EF4-FFF2-40B4-BE49-F238E27FC236}">
                    <a16:creationId xmlns="" xmlns:a16="http://schemas.microsoft.com/office/drawing/2014/main" id="{AE1663F2-411E-4806-9966-B9A613864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1038" y="10666413"/>
                <a:ext cx="1092200" cy="250825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íṩľïḋè">
                <a:extLst>
                  <a:ext uri="{FF2B5EF4-FFF2-40B4-BE49-F238E27FC236}">
                    <a16:creationId xmlns="" xmlns:a16="http://schemas.microsoft.com/office/drawing/2014/main" id="{296B28A2-0C8B-4EA8-978F-97DC6D41C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8500" y="5149850"/>
                <a:ext cx="544513" cy="5661025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îṣlïde">
                <a:extLst>
                  <a:ext uri="{FF2B5EF4-FFF2-40B4-BE49-F238E27FC236}">
                    <a16:creationId xmlns="" xmlns:a16="http://schemas.microsoft.com/office/drawing/2014/main" id="{5CADA9A5-7E74-456E-8772-25FF100453F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7721263" y="5157788"/>
                <a:ext cx="546100" cy="5661025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iṩļïḑé">
                <a:extLst>
                  <a:ext uri="{FF2B5EF4-FFF2-40B4-BE49-F238E27FC236}">
                    <a16:creationId xmlns="" xmlns:a16="http://schemas.microsoft.com/office/drawing/2014/main" id="{2E57CE01-BC26-4C53-8806-1D96195D9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2893" y="5048224"/>
                <a:ext cx="497066" cy="606454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î$1íḓê">
              <a:extLst>
                <a:ext uri="{FF2B5EF4-FFF2-40B4-BE49-F238E27FC236}">
                  <a16:creationId xmlns="" xmlns:a16="http://schemas.microsoft.com/office/drawing/2014/main" id="{E39394F5-D4B4-4D30-B7F0-A118FD4D6522}"/>
                </a:ext>
              </a:extLst>
            </p:cNvPr>
            <p:cNvGrpSpPr/>
            <p:nvPr/>
          </p:nvGrpSpPr>
          <p:grpSpPr>
            <a:xfrm>
              <a:off x="9220200" y="2800348"/>
              <a:ext cx="546100" cy="2659880"/>
              <a:chOff x="18440400" y="5600674"/>
              <a:chExt cx="1092200" cy="5319739"/>
            </a:xfrm>
            <a:solidFill>
              <a:schemeClr val="accent6"/>
            </a:solidFill>
          </p:grpSpPr>
          <p:sp>
            <p:nvSpPr>
              <p:cNvPr id="38" name="ïś1ïde">
                <a:extLst>
                  <a:ext uri="{FF2B5EF4-FFF2-40B4-BE49-F238E27FC236}">
                    <a16:creationId xmlns="" xmlns:a16="http://schemas.microsoft.com/office/drawing/2014/main" id="{7BD5758B-2DFF-49D4-BADA-C6B4B09FF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40400" y="10669588"/>
                <a:ext cx="1092200" cy="250825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íšḷidé">
                <a:extLst>
                  <a:ext uri="{FF2B5EF4-FFF2-40B4-BE49-F238E27FC236}">
                    <a16:creationId xmlns="" xmlns:a16="http://schemas.microsoft.com/office/drawing/2014/main" id="{C38499D3-02D3-4614-B847-E0B13D01E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6275" y="5689600"/>
                <a:ext cx="544513" cy="5124450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íṧḷíḑé">
                <a:extLst>
                  <a:ext uri="{FF2B5EF4-FFF2-40B4-BE49-F238E27FC236}">
                    <a16:creationId xmlns="" xmlns:a16="http://schemas.microsoft.com/office/drawing/2014/main" id="{FA48ED29-C57D-4530-B608-1BCFA758240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8970625" y="5695950"/>
                <a:ext cx="544513" cy="5126038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solidFill>
                <a:srgbClr val="9C0406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i$líḋè">
                <a:extLst>
                  <a:ext uri="{FF2B5EF4-FFF2-40B4-BE49-F238E27FC236}">
                    <a16:creationId xmlns="" xmlns:a16="http://schemas.microsoft.com/office/drawing/2014/main" id="{BD49BD83-E5B2-4868-891C-4911E776B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254" y="5600674"/>
                <a:ext cx="497066" cy="606453"/>
              </a:xfrm>
              <a:prstGeom prst="ellipse">
                <a:avLst/>
              </a:prstGeom>
              <a:solidFill>
                <a:srgbClr val="9C0406"/>
              </a:solidFill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ïṥḻïďê">
              <a:extLst>
                <a:ext uri="{FF2B5EF4-FFF2-40B4-BE49-F238E27FC236}">
                  <a16:creationId xmlns="" xmlns:a16="http://schemas.microsoft.com/office/drawing/2014/main" id="{E7F30C72-DD7C-42F0-9124-54D072DEF564}"/>
                </a:ext>
              </a:extLst>
            </p:cNvPr>
            <p:cNvGrpSpPr/>
            <p:nvPr/>
          </p:nvGrpSpPr>
          <p:grpSpPr>
            <a:xfrm>
              <a:off x="9848868" y="3377409"/>
              <a:ext cx="546101" cy="2091532"/>
              <a:chOff x="19697700" y="6754813"/>
              <a:chExt cx="1092200" cy="4183062"/>
            </a:xfrm>
            <a:solidFill>
              <a:schemeClr val="bg2">
                <a:lumMod val="75000"/>
              </a:schemeClr>
            </a:solidFill>
          </p:grpSpPr>
          <p:sp>
            <p:nvSpPr>
              <p:cNvPr id="34" name="íşḷîḓe">
                <a:extLst>
                  <a:ext uri="{FF2B5EF4-FFF2-40B4-BE49-F238E27FC236}">
                    <a16:creationId xmlns="" xmlns:a16="http://schemas.microsoft.com/office/drawing/2014/main" id="{966A707D-1101-4E44-8DEC-EAD447A29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6475" y="7556500"/>
                <a:ext cx="373063" cy="374650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iṧlíḋê">
                <a:extLst>
                  <a:ext uri="{FF2B5EF4-FFF2-40B4-BE49-F238E27FC236}">
                    <a16:creationId xmlns="" xmlns:a16="http://schemas.microsoft.com/office/drawing/2014/main" id="{2527D107-89B9-4E77-8482-EC1220592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97700" y="10496550"/>
                <a:ext cx="1092200" cy="441325"/>
              </a:xfrm>
              <a:prstGeom prst="ellipse">
                <a:avLst/>
              </a:prstGeom>
              <a:grpFill/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îṡľiḍè">
                <a:extLst>
                  <a:ext uri="{FF2B5EF4-FFF2-40B4-BE49-F238E27FC236}">
                    <a16:creationId xmlns="" xmlns:a16="http://schemas.microsoft.com/office/drawing/2014/main" id="{9F04AEB3-710B-4453-A33B-91686FAF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15164" y="6754813"/>
                <a:ext cx="542926" cy="3954463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îṡľîḑe">
                <a:extLst>
                  <a:ext uri="{FF2B5EF4-FFF2-40B4-BE49-F238E27FC236}">
                    <a16:creationId xmlns="" xmlns:a16="http://schemas.microsoft.com/office/drawing/2014/main" id="{6590F4E7-07DC-464A-94BF-6CA39D621B1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0227906" y="6759575"/>
                <a:ext cx="542924" cy="3956050"/>
              </a:xfrm>
              <a:custGeom>
                <a:avLst/>
                <a:gdLst>
                  <a:gd name="T0" fmla="*/ 0 w 21600"/>
                  <a:gd name="T1" fmla="*/ 21176 h 21388"/>
                  <a:gd name="T2" fmla="*/ 7830 w 21600"/>
                  <a:gd name="T3" fmla="*/ 16275 h 21388"/>
                  <a:gd name="T4" fmla="*/ 11674 w 21600"/>
                  <a:gd name="T5" fmla="*/ 8293 h 21388"/>
                  <a:gd name="T6" fmla="*/ 14831 w 21600"/>
                  <a:gd name="T7" fmla="*/ 517 h 21388"/>
                  <a:gd name="T8" fmla="*/ 21600 w 21600"/>
                  <a:gd name="T9" fmla="*/ 43 h 21388"/>
                  <a:gd name="T10" fmla="*/ 21600 w 21600"/>
                  <a:gd name="T11" fmla="*/ 21388 h 21388"/>
                  <a:gd name="T12" fmla="*/ 0 w 21600"/>
                  <a:gd name="T13" fmla="*/ 21176 h 21388"/>
                  <a:gd name="T14" fmla="*/ 0 w 21600"/>
                  <a:gd name="T15" fmla="*/ 21176 h 2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388">
                    <a:moveTo>
                      <a:pt x="0" y="21176"/>
                    </a:moveTo>
                    <a:cubicBezTo>
                      <a:pt x="0" y="21176"/>
                      <a:pt x="5025" y="19898"/>
                      <a:pt x="7830" y="16275"/>
                    </a:cubicBezTo>
                    <a:cubicBezTo>
                      <a:pt x="10634" y="12652"/>
                      <a:pt x="9680" y="14235"/>
                      <a:pt x="11674" y="8293"/>
                    </a:cubicBezTo>
                    <a:cubicBezTo>
                      <a:pt x="12484" y="5878"/>
                      <a:pt x="12369" y="1247"/>
                      <a:pt x="14831" y="517"/>
                    </a:cubicBezTo>
                    <a:cubicBezTo>
                      <a:pt x="17294" y="-212"/>
                      <a:pt x="21600" y="43"/>
                      <a:pt x="21600" y="43"/>
                    </a:cubicBezTo>
                    <a:lnTo>
                      <a:pt x="21600" y="21388"/>
                    </a:lnTo>
                    <a:lnTo>
                      <a:pt x="0" y="21176"/>
                    </a:lnTo>
                    <a:close/>
                    <a:moveTo>
                      <a:pt x="0" y="21176"/>
                    </a:moveTo>
                  </a:path>
                </a:pathLst>
              </a:custGeom>
              <a:grpFill/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îṥļiḓe">
              <a:extLst>
                <a:ext uri="{FF2B5EF4-FFF2-40B4-BE49-F238E27FC236}">
                  <a16:creationId xmlns="" xmlns:a16="http://schemas.microsoft.com/office/drawing/2014/main" id="{5D77EE19-3080-44E1-8449-40F5D5F4AF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1150" y="4025863"/>
              <a:ext cx="546100" cy="1440695"/>
              <a:chOff x="0" y="-83"/>
              <a:chExt cx="688" cy="1814"/>
            </a:xfrm>
          </p:grpSpPr>
          <p:sp>
            <p:nvSpPr>
              <p:cNvPr id="28" name="íṣḷïďè">
                <a:extLst>
                  <a:ext uri="{FF2B5EF4-FFF2-40B4-BE49-F238E27FC236}">
                    <a16:creationId xmlns="" xmlns:a16="http://schemas.microsoft.com/office/drawing/2014/main" id="{A5F0D380-4DAB-4517-AD35-8FDE656BA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573"/>
                <a:ext cx="688" cy="158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9" name="îṥľíḓê">
                <a:extLst>
                  <a:ext uri="{FF2B5EF4-FFF2-40B4-BE49-F238E27FC236}">
                    <a16:creationId xmlns="" xmlns:a16="http://schemas.microsoft.com/office/drawing/2014/main" id="{8A72612C-EA02-4309-9556-99151AD6C2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" y="-83"/>
                <a:ext cx="664" cy="1752"/>
                <a:chOff x="0" y="-83"/>
                <a:chExt cx="664" cy="1752"/>
              </a:xfrm>
            </p:grpSpPr>
            <p:grpSp>
              <p:nvGrpSpPr>
                <p:cNvPr id="30" name="îṩliḍè">
                  <a:extLst>
                    <a:ext uri="{FF2B5EF4-FFF2-40B4-BE49-F238E27FC236}">
                      <a16:creationId xmlns="" xmlns:a16="http://schemas.microsoft.com/office/drawing/2014/main" id="{08618C4F-AE7F-44C2-B242-9391CD83AE6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53"/>
                  <a:ext cx="664" cy="1616"/>
                  <a:chOff x="0" y="0"/>
                  <a:chExt cx="664" cy="1616"/>
                </a:xfrm>
              </p:grpSpPr>
              <p:sp>
                <p:nvSpPr>
                  <p:cNvPr id="32" name="íŝ1îḑe">
                    <a:extLst>
                      <a:ext uri="{FF2B5EF4-FFF2-40B4-BE49-F238E27FC236}">
                        <a16:creationId xmlns="" xmlns:a16="http://schemas.microsoft.com/office/drawing/2014/main" id="{16356C33-3F97-4B8A-99EA-6E6E71F28D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341" cy="1613"/>
                  </a:xfrm>
                  <a:custGeom>
                    <a:avLst/>
                    <a:gdLst>
                      <a:gd name="T0" fmla="*/ 0 w 21600"/>
                      <a:gd name="T1" fmla="*/ 1 h 21388"/>
                      <a:gd name="T2" fmla="*/ 0 w 21600"/>
                      <a:gd name="T3" fmla="*/ 1 h 21388"/>
                      <a:gd name="T4" fmla="*/ 0 w 21600"/>
                      <a:gd name="T5" fmla="*/ 0 h 21388"/>
                      <a:gd name="T6" fmla="*/ 0 w 21600"/>
                      <a:gd name="T7" fmla="*/ 0 h 21388"/>
                      <a:gd name="T8" fmla="*/ 0 w 21600"/>
                      <a:gd name="T9" fmla="*/ 0 h 21388"/>
                      <a:gd name="T10" fmla="*/ 0 w 21600"/>
                      <a:gd name="T11" fmla="*/ 1 h 21388"/>
                      <a:gd name="T12" fmla="*/ 0 w 21600"/>
                      <a:gd name="T13" fmla="*/ 1 h 21388"/>
                      <a:gd name="T14" fmla="*/ 0 w 21600"/>
                      <a:gd name="T15" fmla="*/ 1 h 213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388">
                        <a:moveTo>
                          <a:pt x="0" y="21176"/>
                        </a:moveTo>
                        <a:cubicBezTo>
                          <a:pt x="0" y="21176"/>
                          <a:pt x="5025" y="19898"/>
                          <a:pt x="7830" y="16275"/>
                        </a:cubicBezTo>
                        <a:cubicBezTo>
                          <a:pt x="10634" y="12652"/>
                          <a:pt x="9680" y="14235"/>
                          <a:pt x="11674" y="8293"/>
                        </a:cubicBezTo>
                        <a:cubicBezTo>
                          <a:pt x="12484" y="5878"/>
                          <a:pt x="12369" y="1247"/>
                          <a:pt x="14831" y="517"/>
                        </a:cubicBezTo>
                        <a:cubicBezTo>
                          <a:pt x="17294" y="-212"/>
                          <a:pt x="21600" y="43"/>
                          <a:pt x="21600" y="43"/>
                        </a:cubicBezTo>
                        <a:lnTo>
                          <a:pt x="21600" y="21388"/>
                        </a:lnTo>
                        <a:lnTo>
                          <a:pt x="0" y="21176"/>
                        </a:lnTo>
                        <a:close/>
                        <a:moveTo>
                          <a:pt x="0" y="21176"/>
                        </a:moveTo>
                      </a:path>
                    </a:pathLst>
                  </a:custGeom>
                  <a:solidFill>
                    <a:schemeClr val="tx1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rial" panose="020B0604020202020204" pitchFamily="34" charset="0"/>
                      <a:ea typeface="幼圆" panose="02010509060101010101" pitchFamily="49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3" name="íŝ1îďè">
                    <a:extLst>
                      <a:ext uri="{FF2B5EF4-FFF2-40B4-BE49-F238E27FC236}">
                        <a16:creationId xmlns="" xmlns:a16="http://schemas.microsoft.com/office/drawing/2014/main" id="{422B846C-13F6-4DC9-A545-1D742EEDFE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322" y="2"/>
                    <a:ext cx="342" cy="1614"/>
                  </a:xfrm>
                  <a:custGeom>
                    <a:avLst/>
                    <a:gdLst>
                      <a:gd name="T0" fmla="*/ 0 w 21600"/>
                      <a:gd name="T1" fmla="*/ 1 h 21388"/>
                      <a:gd name="T2" fmla="*/ 0 w 21600"/>
                      <a:gd name="T3" fmla="*/ 1 h 21388"/>
                      <a:gd name="T4" fmla="*/ 0 w 21600"/>
                      <a:gd name="T5" fmla="*/ 0 h 21388"/>
                      <a:gd name="T6" fmla="*/ 0 w 21600"/>
                      <a:gd name="T7" fmla="*/ 0 h 21388"/>
                      <a:gd name="T8" fmla="*/ 0 w 21600"/>
                      <a:gd name="T9" fmla="*/ 0 h 21388"/>
                      <a:gd name="T10" fmla="*/ 0 w 21600"/>
                      <a:gd name="T11" fmla="*/ 1 h 21388"/>
                      <a:gd name="T12" fmla="*/ 0 w 21600"/>
                      <a:gd name="T13" fmla="*/ 1 h 21388"/>
                      <a:gd name="T14" fmla="*/ 0 w 21600"/>
                      <a:gd name="T15" fmla="*/ 1 h 213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388">
                        <a:moveTo>
                          <a:pt x="0" y="21176"/>
                        </a:moveTo>
                        <a:cubicBezTo>
                          <a:pt x="0" y="21176"/>
                          <a:pt x="5025" y="19898"/>
                          <a:pt x="7830" y="16275"/>
                        </a:cubicBezTo>
                        <a:cubicBezTo>
                          <a:pt x="10634" y="12652"/>
                          <a:pt x="9680" y="14235"/>
                          <a:pt x="11674" y="8293"/>
                        </a:cubicBezTo>
                        <a:cubicBezTo>
                          <a:pt x="12484" y="5878"/>
                          <a:pt x="12369" y="1247"/>
                          <a:pt x="14831" y="517"/>
                        </a:cubicBezTo>
                        <a:cubicBezTo>
                          <a:pt x="17294" y="-212"/>
                          <a:pt x="21600" y="43"/>
                          <a:pt x="21600" y="43"/>
                        </a:cubicBezTo>
                        <a:lnTo>
                          <a:pt x="21600" y="21388"/>
                        </a:lnTo>
                        <a:lnTo>
                          <a:pt x="0" y="21176"/>
                        </a:lnTo>
                        <a:close/>
                        <a:moveTo>
                          <a:pt x="0" y="21176"/>
                        </a:moveTo>
                      </a:path>
                    </a:pathLst>
                  </a:custGeom>
                  <a:solidFill>
                    <a:schemeClr val="tx1"/>
                  </a:solidFill>
                  <a:ln w="25400" cap="flat">
                    <a:solidFill>
                      <a:schemeClr val="tx1">
                        <a:alpha val="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Arial" panose="020B0604020202020204" pitchFamily="34" charset="0"/>
                      <a:ea typeface="幼圆" panose="02010509060101010101" pitchFamily="49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1" name="íSľïḓè">
                  <a:extLst>
                    <a:ext uri="{FF2B5EF4-FFF2-40B4-BE49-F238E27FC236}">
                      <a16:creationId xmlns="" xmlns:a16="http://schemas.microsoft.com/office/drawing/2014/main" id="{2F83B57E-9E3F-4169-8E88-81B1888F1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" y="-83"/>
                  <a:ext cx="313" cy="382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9" name="işḻïḓê">
              <a:extLst>
                <a:ext uri="{FF2B5EF4-FFF2-40B4-BE49-F238E27FC236}">
                  <a16:creationId xmlns="" xmlns:a16="http://schemas.microsoft.com/office/drawing/2014/main" id="{A525D7B0-3AF1-406B-B970-9E7D96309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0" y="547370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2012</a:t>
              </a:r>
            </a:p>
          </p:txBody>
        </p:sp>
        <p:sp>
          <p:nvSpPr>
            <p:cNvPr id="20" name="ïṥľîḋe">
              <a:extLst>
                <a:ext uri="{FF2B5EF4-FFF2-40B4-BE49-F238E27FC236}">
                  <a16:creationId xmlns="" xmlns:a16="http://schemas.microsoft.com/office/drawing/2014/main" id="{59D883D0-560A-484D-AF31-8B6C322DF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548005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2013</a:t>
              </a:r>
            </a:p>
          </p:txBody>
        </p:sp>
        <p:sp>
          <p:nvSpPr>
            <p:cNvPr id="21" name="íśḻïďé">
              <a:extLst>
                <a:ext uri="{FF2B5EF4-FFF2-40B4-BE49-F238E27FC236}">
                  <a16:creationId xmlns="" xmlns:a16="http://schemas.microsoft.com/office/drawing/2014/main" id="{897DD242-8EFF-49CA-8898-B11223749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650" y="548640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2014</a:t>
              </a:r>
            </a:p>
          </p:txBody>
        </p:sp>
        <p:sp>
          <p:nvSpPr>
            <p:cNvPr id="22" name="ïSḷíḓé">
              <a:extLst>
                <a:ext uri="{FF2B5EF4-FFF2-40B4-BE49-F238E27FC236}">
                  <a16:creationId xmlns="" xmlns:a16="http://schemas.microsoft.com/office/drawing/2014/main" id="{7CEF17E7-A98B-4197-B7A3-41BFAE689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600" y="549275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2015</a:t>
              </a:r>
            </a:p>
          </p:txBody>
        </p:sp>
        <p:sp>
          <p:nvSpPr>
            <p:cNvPr id="23" name="iSľiḍé">
              <a:extLst>
                <a:ext uri="{FF2B5EF4-FFF2-40B4-BE49-F238E27FC236}">
                  <a16:creationId xmlns="" xmlns:a16="http://schemas.microsoft.com/office/drawing/2014/main" id="{4B2B9F9E-1DAC-4136-AE0D-516663DDC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2900" y="549910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2016</a:t>
              </a:r>
            </a:p>
          </p:txBody>
        </p:sp>
        <p:sp>
          <p:nvSpPr>
            <p:cNvPr id="24" name="ïṥḻîḑê">
              <a:extLst>
                <a:ext uri="{FF2B5EF4-FFF2-40B4-BE49-F238E27FC236}">
                  <a16:creationId xmlns="" xmlns:a16="http://schemas.microsoft.com/office/drawing/2014/main" id="{B5213122-D15C-4616-AFFF-6B32E0F50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5200" y="550545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2017</a:t>
              </a:r>
            </a:p>
          </p:txBody>
        </p:sp>
        <p:sp>
          <p:nvSpPr>
            <p:cNvPr id="25" name="íṩ1iḓe">
              <a:extLst>
                <a:ext uri="{FF2B5EF4-FFF2-40B4-BE49-F238E27FC236}">
                  <a16:creationId xmlns="" xmlns:a16="http://schemas.microsoft.com/office/drawing/2014/main" id="{002DC075-0CB3-43E3-B584-84339EA62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3850" y="551180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2018</a:t>
              </a:r>
            </a:p>
          </p:txBody>
        </p:sp>
        <p:sp>
          <p:nvSpPr>
            <p:cNvPr id="26" name="îšľïdé">
              <a:extLst>
                <a:ext uri="{FF2B5EF4-FFF2-40B4-BE49-F238E27FC236}">
                  <a16:creationId xmlns="" xmlns:a16="http://schemas.microsoft.com/office/drawing/2014/main" id="{CD405047-7CD2-4915-9623-5ECE6C40D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00" y="551815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2019</a:t>
              </a:r>
            </a:p>
          </p:txBody>
        </p:sp>
        <p:sp>
          <p:nvSpPr>
            <p:cNvPr id="27" name="îṥlïdé">
              <a:extLst>
                <a:ext uri="{FF2B5EF4-FFF2-40B4-BE49-F238E27FC236}">
                  <a16:creationId xmlns="" xmlns:a16="http://schemas.microsoft.com/office/drawing/2014/main" id="{ED56CA67-38F1-47B8-B92B-6D6F20F60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1150" y="5524500"/>
              <a:ext cx="558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200" b="1">
                  <a:solidFill>
                    <a:srgbClr val="495869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2020</a:t>
              </a:r>
            </a:p>
          </p:txBody>
        </p:sp>
      </p:grpSp>
      <p:sp>
        <p:nvSpPr>
          <p:cNvPr id="5" name="îšliḓé">
            <a:extLst>
              <a:ext uri="{FF2B5EF4-FFF2-40B4-BE49-F238E27FC236}">
                <a16:creationId xmlns="" xmlns:a16="http://schemas.microsoft.com/office/drawing/2014/main" id="{5CE725C6-A09E-46B5-9F4B-C0D2D442DCA3}"/>
              </a:ext>
            </a:extLst>
          </p:cNvPr>
          <p:cNvSpPr>
            <a:spLocks/>
          </p:cNvSpPr>
          <p:nvPr/>
        </p:nvSpPr>
        <p:spPr bwMode="auto">
          <a:xfrm>
            <a:off x="7120501" y="2359166"/>
            <a:ext cx="270000" cy="270000"/>
          </a:xfrm>
          <a:prstGeom prst="ellipse">
            <a:avLst/>
          </a:prstGeom>
          <a:solidFill>
            <a:srgbClr val="9C0406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íṧlïḓé">
            <a:extLst>
              <a:ext uri="{FF2B5EF4-FFF2-40B4-BE49-F238E27FC236}">
                <a16:creationId xmlns="" xmlns:a16="http://schemas.microsoft.com/office/drawing/2014/main" id="{1722ADE0-5F77-499C-A4D0-6D7D96BB3A35}"/>
              </a:ext>
            </a:extLst>
          </p:cNvPr>
          <p:cNvSpPr>
            <a:spLocks/>
          </p:cNvSpPr>
          <p:nvPr/>
        </p:nvSpPr>
        <p:spPr bwMode="auto">
          <a:xfrm>
            <a:off x="1696580" y="3501008"/>
            <a:ext cx="270000" cy="270000"/>
          </a:xfrm>
          <a:prstGeom prst="ellipse">
            <a:avLst/>
          </a:prstGeom>
          <a:solidFill>
            <a:srgbClr val="9C0406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2EADC4A9-901A-4A7D-9896-EC481720B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3" name="PA_矩形 1">
            <a:extLst>
              <a:ext uri="{FF2B5EF4-FFF2-40B4-BE49-F238E27FC236}">
                <a16:creationId xmlns="" xmlns:a16="http://schemas.microsoft.com/office/drawing/2014/main" id="{1C1F4980-C404-49D3-A3C8-3B25439D81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84" name="PA_图片 1">
            <a:extLst>
              <a:ext uri="{FF2B5EF4-FFF2-40B4-BE49-F238E27FC236}">
                <a16:creationId xmlns="" xmlns:a16="http://schemas.microsoft.com/office/drawing/2014/main" id="{C342188E-F529-4ADC-B0F8-1155C03DBC9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" name="PA_文本框 2">
            <a:extLst>
              <a:ext uri="{FF2B5EF4-FFF2-40B4-BE49-F238E27FC236}">
                <a16:creationId xmlns="" xmlns:a16="http://schemas.microsoft.com/office/drawing/2014/main" id="{884CD4A1-3B49-46F5-8A46-3D81DA65AED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聚能篇</a:t>
            </a:r>
          </a:p>
        </p:txBody>
      </p:sp>
    </p:spTree>
    <p:extLst>
      <p:ext uri="{BB962C8B-B14F-4D97-AF65-F5344CB8AC3E}">
        <p14:creationId xmlns:p14="http://schemas.microsoft.com/office/powerpoint/2010/main" val="152652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 autoUpdateAnimBg="0"/>
      <p:bldP spid="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038437"/>
              </p:ext>
            </p:extLst>
          </p:nvPr>
        </p:nvGraphicFramePr>
        <p:xfrm>
          <a:off x="311150" y="1376363"/>
          <a:ext cx="4308475" cy="220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6391" name="Group 14"/>
          <p:cNvGrpSpPr/>
          <p:nvPr/>
        </p:nvGrpSpPr>
        <p:grpSpPr>
          <a:xfrm>
            <a:off x="371475" y="3711574"/>
            <a:ext cx="3315622" cy="1322000"/>
            <a:chOff x="4500562" y="3141086"/>
            <a:chExt cx="3314844" cy="1322205"/>
          </a:xfrm>
        </p:grpSpPr>
        <p:sp>
          <p:nvSpPr>
            <p:cNvPr id="30" name="Rectangle 34"/>
            <p:cNvSpPr/>
            <p:nvPr/>
          </p:nvSpPr>
          <p:spPr>
            <a:xfrm>
              <a:off x="4500562" y="3401298"/>
              <a:ext cx="3314844" cy="10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此处添加对图表的说明性文字或者通过复制您的文本后，在此框中选择粘贴，并选择只保留文字；此处添加对图表的说明性文字或者通过复制您的文本后，在此框中选择粘贴，并选择只保留文字；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35"/>
            <p:cNvSpPr/>
            <p:nvPr/>
          </p:nvSpPr>
          <p:spPr>
            <a:xfrm>
              <a:off x="4500562" y="3141086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Open Sans" panose="020B0606030504020204" pitchFamily="34" charset="0"/>
                  <a:sym typeface="Arial" panose="020B0604020202020204" pitchFamily="34" charset="0"/>
                </a:rPr>
                <a:t>添加标题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6249988" y="1698625"/>
            <a:ext cx="2616200" cy="594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R="0" defTabSz="1087755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1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添加您的标题</a:t>
            </a:r>
            <a:endParaRPr kumimoji="0" lang="en-US" altLang="zh-CN" sz="11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8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此处添加对图表的说明性文字或者通过复制您的文本后，在此框中选择粘贴，并选择只保留文字；</a:t>
            </a:r>
            <a:endParaRPr kumimoji="0" lang="zh-CN" altLang="en-US" sz="4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6249988" y="2513013"/>
            <a:ext cx="2616200" cy="594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R="0" defTabSz="1087755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1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添加您的标题</a:t>
            </a:r>
            <a:endParaRPr kumimoji="0" lang="en-US" altLang="zh-CN" sz="11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8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此处添加对图表的说明性文字或者通过复制您的文本后，在此框中选择粘贴，并选择只保留文字；</a:t>
            </a:r>
            <a:endParaRPr kumimoji="0" lang="zh-CN" altLang="en-US" sz="4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6249988" y="3282950"/>
            <a:ext cx="2616200" cy="594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R="0" defTabSz="1087755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1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添加您的标题</a:t>
            </a:r>
            <a:endParaRPr kumimoji="0" lang="en-US" altLang="zh-CN" sz="11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8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此处添加对图表的说明性文字或者通过复制您的文本后，在此框中选择粘贴，并选择只保留文字；</a:t>
            </a:r>
            <a:endParaRPr kumimoji="0" lang="zh-CN" altLang="en-US" sz="4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7" name="Oval 53"/>
          <p:cNvSpPr>
            <a:spLocks noChangeAspect="1"/>
          </p:cNvSpPr>
          <p:nvPr/>
        </p:nvSpPr>
        <p:spPr>
          <a:xfrm>
            <a:off x="5718175" y="1736725"/>
            <a:ext cx="415925" cy="4143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</a:t>
            </a:r>
          </a:p>
        </p:txBody>
      </p:sp>
      <p:sp>
        <p:nvSpPr>
          <p:cNvPr id="58" name="Oval 54"/>
          <p:cNvSpPr>
            <a:spLocks noChangeAspect="1"/>
          </p:cNvSpPr>
          <p:nvPr/>
        </p:nvSpPr>
        <p:spPr>
          <a:xfrm>
            <a:off x="5718175" y="2519363"/>
            <a:ext cx="415925" cy="4143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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9" name="Oval 57"/>
          <p:cNvSpPr>
            <a:spLocks noChangeAspect="1"/>
          </p:cNvSpPr>
          <p:nvPr/>
        </p:nvSpPr>
        <p:spPr>
          <a:xfrm>
            <a:off x="5718175" y="3273425"/>
            <a:ext cx="415925" cy="4143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6249988" y="4083050"/>
            <a:ext cx="2616200" cy="594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R="0" defTabSz="1087755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11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cs typeface="Open Sans" panose="020B0606030504020204" pitchFamily="34" charset="0"/>
                <a:sym typeface="Arial" panose="020B0604020202020204" pitchFamily="34" charset="0"/>
              </a:rPr>
              <a:t>添加您的标题</a:t>
            </a:r>
            <a:endParaRPr kumimoji="0" lang="en-US" altLang="zh-CN" sz="11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8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此处添加对图表的说明性文字或者通过复制您的文本后，在此框中选择粘贴，并选择只保留文字；</a:t>
            </a:r>
            <a:endParaRPr kumimoji="0" lang="zh-CN" altLang="en-US" sz="400" kern="1200" cap="none" spc="0" normalizeH="0" baseline="0" noProof="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" name="Oval 57"/>
          <p:cNvSpPr>
            <a:spLocks noChangeAspect="1"/>
          </p:cNvSpPr>
          <p:nvPr/>
        </p:nvSpPr>
        <p:spPr>
          <a:xfrm>
            <a:off x="5718175" y="4071938"/>
            <a:ext cx="415925" cy="4159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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F17E256-6D11-4CD7-9A18-F5C60B6D1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PA_矩形 1">
            <a:extLst>
              <a:ext uri="{FF2B5EF4-FFF2-40B4-BE49-F238E27FC236}">
                <a16:creationId xmlns="" xmlns:a16="http://schemas.microsoft.com/office/drawing/2014/main" id="{10A33C5E-FE18-4D65-8E80-F3599FD63F0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1" name="PA_图片 1">
            <a:extLst>
              <a:ext uri="{FF2B5EF4-FFF2-40B4-BE49-F238E27FC236}">
                <a16:creationId xmlns="" xmlns:a16="http://schemas.microsoft.com/office/drawing/2014/main" id="{A3D2179C-1875-4517-8507-BE137B88852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PA_文本框 2">
            <a:extLst>
              <a:ext uri="{FF2B5EF4-FFF2-40B4-BE49-F238E27FC236}">
                <a16:creationId xmlns="" xmlns:a16="http://schemas.microsoft.com/office/drawing/2014/main" id="{AB9A7A44-302A-40A5-9D86-7A7A048A8C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聚能篇</a:t>
            </a:r>
          </a:p>
        </p:txBody>
      </p:sp>
    </p:spTree>
    <p:extLst>
      <p:ext uri="{BB962C8B-B14F-4D97-AF65-F5344CB8AC3E}">
        <p14:creationId xmlns:p14="http://schemas.microsoft.com/office/powerpoint/2010/main" val="3112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2" grpId="0"/>
      <p:bldP spid="33" grpId="0"/>
      <p:bldP spid="56" grpId="0"/>
      <p:bldP spid="57" grpId="0" animBg="1"/>
      <p:bldP spid="58" grpId="0" animBg="1"/>
      <p:bldP spid="59" grpId="0" animBg="1"/>
      <p:bldP spid="60" grpId="0"/>
      <p:bldP spid="61" grpId="0" animBg="1"/>
      <p:bldP spid="20" grpId="0" animBg="1" autoUpdateAnimBg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ís1íḍè">
            <a:extLst>
              <a:ext uri="{FF2B5EF4-FFF2-40B4-BE49-F238E27FC236}">
                <a16:creationId xmlns="" xmlns:a16="http://schemas.microsoft.com/office/drawing/2014/main" id="{F14324E5-C3B9-4172-93C3-4C835D9D5D69}"/>
              </a:ext>
            </a:extLst>
          </p:cNvPr>
          <p:cNvSpPr/>
          <p:nvPr/>
        </p:nvSpPr>
        <p:spPr>
          <a:xfrm>
            <a:off x="5918631" y="1399293"/>
            <a:ext cx="97340" cy="973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íšḻíḓe">
            <a:extLst>
              <a:ext uri="{FF2B5EF4-FFF2-40B4-BE49-F238E27FC236}">
                <a16:creationId xmlns="" xmlns:a16="http://schemas.microsoft.com/office/drawing/2014/main" id="{31048D28-75C7-4200-AA76-1D6C023866E0}"/>
              </a:ext>
            </a:extLst>
          </p:cNvPr>
          <p:cNvSpPr/>
          <p:nvPr/>
        </p:nvSpPr>
        <p:spPr>
          <a:xfrm>
            <a:off x="6689086" y="1399293"/>
            <a:ext cx="97340" cy="973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84BA69A-2A82-441D-A441-1FB2798DCFA2}"/>
              </a:ext>
            </a:extLst>
          </p:cNvPr>
          <p:cNvGrpSpPr/>
          <p:nvPr/>
        </p:nvGrpSpPr>
        <p:grpSpPr>
          <a:xfrm>
            <a:off x="5487030" y="842964"/>
            <a:ext cx="1726406" cy="1958942"/>
            <a:chOff x="5487030" y="842964"/>
            <a:chExt cx="1726406" cy="1958942"/>
          </a:xfrm>
        </p:grpSpPr>
        <p:sp>
          <p:nvSpPr>
            <p:cNvPr id="15" name="iSľide">
              <a:extLst>
                <a:ext uri="{FF2B5EF4-FFF2-40B4-BE49-F238E27FC236}">
                  <a16:creationId xmlns="" xmlns:a16="http://schemas.microsoft.com/office/drawing/2014/main" id="{E083F3A6-8447-46F3-A2A5-45255403DA8B}"/>
                </a:ext>
              </a:extLst>
            </p:cNvPr>
            <p:cNvSpPr/>
            <p:nvPr/>
          </p:nvSpPr>
          <p:spPr>
            <a:xfrm>
              <a:off x="5487030" y="1269813"/>
              <a:ext cx="1726406" cy="1532093"/>
            </a:xfrm>
            <a:prstGeom prst="trapezoid">
              <a:avLst>
                <a:gd name="adj" fmla="val 13571"/>
              </a:avLst>
            </a:prstGeom>
            <a:solidFill>
              <a:schemeClr val="tx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8" name="íslïḍé">
              <a:extLst>
                <a:ext uri="{FF2B5EF4-FFF2-40B4-BE49-F238E27FC236}">
                  <a16:creationId xmlns="" xmlns:a16="http://schemas.microsoft.com/office/drawing/2014/main" id="{662E2967-0CB7-46C3-8099-A1B527B6A654}"/>
                </a:ext>
              </a:extLst>
            </p:cNvPr>
            <p:cNvSpPr/>
            <p:nvPr/>
          </p:nvSpPr>
          <p:spPr>
            <a:xfrm rot="18894015">
              <a:off x="5923382" y="845377"/>
              <a:ext cx="853700" cy="848873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iṥḷíďê">
            <a:extLst>
              <a:ext uri="{FF2B5EF4-FFF2-40B4-BE49-F238E27FC236}">
                <a16:creationId xmlns="" xmlns:a16="http://schemas.microsoft.com/office/drawing/2014/main" id="{6807CC70-D2BF-46FB-AF55-755815DEFC46}"/>
              </a:ext>
            </a:extLst>
          </p:cNvPr>
          <p:cNvGrpSpPr/>
          <p:nvPr/>
        </p:nvGrpSpPr>
        <p:grpSpPr>
          <a:xfrm>
            <a:off x="1947829" y="842963"/>
            <a:ext cx="1726406" cy="1958943"/>
            <a:chOff x="2900758" y="1478193"/>
            <a:chExt cx="2301875" cy="2611925"/>
          </a:xfrm>
        </p:grpSpPr>
        <p:sp>
          <p:nvSpPr>
            <p:cNvPr id="34" name="î$ļiḑè">
              <a:extLst>
                <a:ext uri="{FF2B5EF4-FFF2-40B4-BE49-F238E27FC236}">
                  <a16:creationId xmlns="" xmlns:a16="http://schemas.microsoft.com/office/drawing/2014/main" id="{9D671765-966B-467F-83C1-AB15ED3FBAF8}"/>
                </a:ext>
              </a:extLst>
            </p:cNvPr>
            <p:cNvSpPr/>
            <p:nvPr/>
          </p:nvSpPr>
          <p:spPr>
            <a:xfrm>
              <a:off x="2900758" y="2047327"/>
              <a:ext cx="2301875" cy="2042791"/>
            </a:xfrm>
            <a:prstGeom prst="trapezoid">
              <a:avLst>
                <a:gd name="adj" fmla="val 13571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5" name="îŝ1íḑê">
              <a:extLst>
                <a:ext uri="{FF2B5EF4-FFF2-40B4-BE49-F238E27FC236}">
                  <a16:creationId xmlns="" xmlns:a16="http://schemas.microsoft.com/office/drawing/2014/main" id="{825C5208-E53D-429B-9F3D-B155CEA7F3F3}"/>
                </a:ext>
              </a:extLst>
            </p:cNvPr>
            <p:cNvSpPr/>
            <p:nvPr/>
          </p:nvSpPr>
          <p:spPr>
            <a:xfrm>
              <a:off x="3476226" y="22199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6" name="îṩľíḓé">
              <a:extLst>
                <a:ext uri="{FF2B5EF4-FFF2-40B4-BE49-F238E27FC236}">
                  <a16:creationId xmlns="" xmlns:a16="http://schemas.microsoft.com/office/drawing/2014/main" id="{E35578B9-73AD-4E71-B474-E3A519FC4B88}"/>
                </a:ext>
              </a:extLst>
            </p:cNvPr>
            <p:cNvSpPr/>
            <p:nvPr/>
          </p:nvSpPr>
          <p:spPr>
            <a:xfrm>
              <a:off x="4503500" y="22199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7" name="ïś1idê">
              <a:extLst>
                <a:ext uri="{FF2B5EF4-FFF2-40B4-BE49-F238E27FC236}">
                  <a16:creationId xmlns="" xmlns:a16="http://schemas.microsoft.com/office/drawing/2014/main" id="{908DEF76-43B6-47A5-93EC-77A1B4D93D89}"/>
                </a:ext>
              </a:extLst>
            </p:cNvPr>
            <p:cNvSpPr/>
            <p:nvPr/>
          </p:nvSpPr>
          <p:spPr>
            <a:xfrm rot="18894015">
              <a:off x="3482561" y="1481412"/>
              <a:ext cx="1138267" cy="1131830"/>
            </a:xfrm>
            <a:prstGeom prst="arc">
              <a:avLst>
                <a:gd name="adj1" fmla="val 11954411"/>
                <a:gd name="adj2" fmla="val 430329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íṡḷiďè">
            <a:extLst>
              <a:ext uri="{FF2B5EF4-FFF2-40B4-BE49-F238E27FC236}">
                <a16:creationId xmlns="" xmlns:a16="http://schemas.microsoft.com/office/drawing/2014/main" id="{9B910031-49CF-4598-8ADA-379A81E74821}"/>
              </a:ext>
            </a:extLst>
          </p:cNvPr>
          <p:cNvGrpSpPr/>
          <p:nvPr/>
        </p:nvGrpSpPr>
        <p:grpSpPr>
          <a:xfrm>
            <a:off x="3452813" y="974919"/>
            <a:ext cx="2238375" cy="2539871"/>
            <a:chOff x="4603750" y="1654135"/>
            <a:chExt cx="2984500" cy="3386495"/>
          </a:xfrm>
        </p:grpSpPr>
        <p:sp>
          <p:nvSpPr>
            <p:cNvPr id="30" name="ïṩḷiḓè">
              <a:extLst>
                <a:ext uri="{FF2B5EF4-FFF2-40B4-BE49-F238E27FC236}">
                  <a16:creationId xmlns="" xmlns:a16="http://schemas.microsoft.com/office/drawing/2014/main" id="{62A37910-DEF0-4AA7-A633-B6F06325F417}"/>
                </a:ext>
              </a:extLst>
            </p:cNvPr>
            <p:cNvSpPr/>
            <p:nvPr/>
          </p:nvSpPr>
          <p:spPr>
            <a:xfrm>
              <a:off x="4603750" y="2392045"/>
              <a:ext cx="2984500" cy="2648585"/>
            </a:xfrm>
            <a:prstGeom prst="trapezoid">
              <a:avLst>
                <a:gd name="adj" fmla="val 13571"/>
              </a:avLst>
            </a:prstGeom>
            <a:solidFill>
              <a:srgbClr val="9C040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1" name="iśļïḑê">
              <a:extLst>
                <a:ext uri="{FF2B5EF4-FFF2-40B4-BE49-F238E27FC236}">
                  <a16:creationId xmlns="" xmlns:a16="http://schemas.microsoft.com/office/drawing/2014/main" id="{22690617-77F4-46B2-B7DF-B9266E9AC85A}"/>
                </a:ext>
              </a:extLst>
            </p:cNvPr>
            <p:cNvSpPr/>
            <p:nvPr/>
          </p:nvSpPr>
          <p:spPr>
            <a:xfrm>
              <a:off x="5349874" y="2615881"/>
              <a:ext cx="168275" cy="1682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2" name="îSļïḑé">
              <a:extLst>
                <a:ext uri="{FF2B5EF4-FFF2-40B4-BE49-F238E27FC236}">
                  <a16:creationId xmlns="" xmlns:a16="http://schemas.microsoft.com/office/drawing/2014/main" id="{0950DECD-89BA-41EB-94D4-F846F7F97882}"/>
                </a:ext>
              </a:extLst>
            </p:cNvPr>
            <p:cNvSpPr/>
            <p:nvPr/>
          </p:nvSpPr>
          <p:spPr>
            <a:xfrm>
              <a:off x="6681788" y="2615881"/>
              <a:ext cx="168275" cy="1682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3" name="íSliḓè">
              <a:extLst>
                <a:ext uri="{FF2B5EF4-FFF2-40B4-BE49-F238E27FC236}">
                  <a16:creationId xmlns="" xmlns:a16="http://schemas.microsoft.com/office/drawing/2014/main" id="{FB2CF318-CCC4-435E-8E43-664F15AB8E07}"/>
                </a:ext>
              </a:extLst>
            </p:cNvPr>
            <p:cNvSpPr/>
            <p:nvPr/>
          </p:nvSpPr>
          <p:spPr>
            <a:xfrm rot="18894015">
              <a:off x="5358088" y="1658308"/>
              <a:ext cx="1475822" cy="1467476"/>
            </a:xfrm>
            <a:prstGeom prst="arc">
              <a:avLst>
                <a:gd name="adj1" fmla="val 11954411"/>
                <a:gd name="adj2" fmla="val 4303291"/>
              </a:avLst>
            </a:prstGeom>
            <a:ln w="38100">
              <a:solidFill>
                <a:srgbClr val="9C04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îşlîďe">
            <a:extLst>
              <a:ext uri="{FF2B5EF4-FFF2-40B4-BE49-F238E27FC236}">
                <a16:creationId xmlns="" xmlns:a16="http://schemas.microsoft.com/office/drawing/2014/main" id="{B3A90980-6613-4358-9CFA-0F56390C18D6}"/>
              </a:ext>
            </a:extLst>
          </p:cNvPr>
          <p:cNvSpPr txBox="1"/>
          <p:nvPr/>
        </p:nvSpPr>
        <p:spPr>
          <a:xfrm>
            <a:off x="3786750" y="2856079"/>
            <a:ext cx="1515731" cy="469984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5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此部分内容作为文字排版占位显示 （建议使用主题字体）</a:t>
            </a:r>
          </a:p>
        </p:txBody>
      </p:sp>
      <p:sp>
        <p:nvSpPr>
          <p:cNvPr id="22" name="îṣlîḋe">
            <a:extLst>
              <a:ext uri="{FF2B5EF4-FFF2-40B4-BE49-F238E27FC236}">
                <a16:creationId xmlns="" xmlns:a16="http://schemas.microsoft.com/office/drawing/2014/main" id="{8C0A7A56-4507-4398-8CEF-E5ECBC25AF81}"/>
              </a:ext>
            </a:extLst>
          </p:cNvPr>
          <p:cNvSpPr/>
          <p:nvPr/>
        </p:nvSpPr>
        <p:spPr>
          <a:xfrm>
            <a:off x="3786750" y="2609711"/>
            <a:ext cx="1515732" cy="244057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2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3" name="îṡ1ïḋè">
            <a:extLst>
              <a:ext uri="{FF2B5EF4-FFF2-40B4-BE49-F238E27FC236}">
                <a16:creationId xmlns="" xmlns:a16="http://schemas.microsoft.com/office/drawing/2014/main" id="{8C74F87C-007A-47BF-BF37-950BDF2B3209}"/>
              </a:ext>
            </a:extLst>
          </p:cNvPr>
          <p:cNvSpPr>
            <a:spLocks/>
          </p:cNvSpPr>
          <p:nvPr/>
        </p:nvSpPr>
        <p:spPr bwMode="auto">
          <a:xfrm>
            <a:off x="2607401" y="1508449"/>
            <a:ext cx="407262" cy="397701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iṧḻíďê">
            <a:extLst>
              <a:ext uri="{FF2B5EF4-FFF2-40B4-BE49-F238E27FC236}">
                <a16:creationId xmlns="" xmlns:a16="http://schemas.microsoft.com/office/drawing/2014/main" id="{D4658A17-7F6D-4C62-81B4-52D5AB550044}"/>
              </a:ext>
            </a:extLst>
          </p:cNvPr>
          <p:cNvSpPr txBox="1"/>
          <p:nvPr/>
        </p:nvSpPr>
        <p:spPr>
          <a:xfrm>
            <a:off x="2053167" y="2254644"/>
            <a:ext cx="1515731" cy="469984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此部分内容作为文字排版占位显示 （建议使用主题字体）</a:t>
            </a:r>
          </a:p>
        </p:txBody>
      </p:sp>
      <p:sp>
        <p:nvSpPr>
          <p:cNvPr id="25" name="isḷíḓê">
            <a:extLst>
              <a:ext uri="{FF2B5EF4-FFF2-40B4-BE49-F238E27FC236}">
                <a16:creationId xmlns="" xmlns:a16="http://schemas.microsoft.com/office/drawing/2014/main" id="{DCD0AEE1-17F4-4D59-AC28-9734714918D5}"/>
              </a:ext>
            </a:extLst>
          </p:cNvPr>
          <p:cNvSpPr/>
          <p:nvPr/>
        </p:nvSpPr>
        <p:spPr>
          <a:xfrm>
            <a:off x="2053166" y="2008276"/>
            <a:ext cx="1515732" cy="244057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6" name="îşḷíḑê">
            <a:extLst>
              <a:ext uri="{FF2B5EF4-FFF2-40B4-BE49-F238E27FC236}">
                <a16:creationId xmlns="" xmlns:a16="http://schemas.microsoft.com/office/drawing/2014/main" id="{1A1FE910-AC36-4935-83BC-5D695A4F0D2B}"/>
              </a:ext>
            </a:extLst>
          </p:cNvPr>
          <p:cNvSpPr txBox="1"/>
          <p:nvPr/>
        </p:nvSpPr>
        <p:spPr>
          <a:xfrm>
            <a:off x="5576268" y="2254644"/>
            <a:ext cx="1515731" cy="469984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此部分内容作为文字排版占位显示 （建议使用主题字体）</a:t>
            </a:r>
          </a:p>
        </p:txBody>
      </p:sp>
      <p:sp>
        <p:nvSpPr>
          <p:cNvPr id="27" name="ïṥlîḋê">
            <a:extLst>
              <a:ext uri="{FF2B5EF4-FFF2-40B4-BE49-F238E27FC236}">
                <a16:creationId xmlns="" xmlns:a16="http://schemas.microsoft.com/office/drawing/2014/main" id="{33FE845E-1E4F-4193-90F1-267718D8731E}"/>
              </a:ext>
            </a:extLst>
          </p:cNvPr>
          <p:cNvSpPr/>
          <p:nvPr/>
        </p:nvSpPr>
        <p:spPr>
          <a:xfrm>
            <a:off x="5576268" y="2008276"/>
            <a:ext cx="1515732" cy="244057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8" name="îšḷíḋe">
            <a:extLst>
              <a:ext uri="{FF2B5EF4-FFF2-40B4-BE49-F238E27FC236}">
                <a16:creationId xmlns="" xmlns:a16="http://schemas.microsoft.com/office/drawing/2014/main" id="{DB953A29-BDFC-4B15-9A7A-0E84302BDFF2}"/>
              </a:ext>
            </a:extLst>
          </p:cNvPr>
          <p:cNvSpPr>
            <a:spLocks/>
          </p:cNvSpPr>
          <p:nvPr/>
        </p:nvSpPr>
        <p:spPr bwMode="auto">
          <a:xfrm>
            <a:off x="4297448" y="1966695"/>
            <a:ext cx="549105" cy="46403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9" name="îṥḷïďê">
            <a:extLst>
              <a:ext uri="{FF2B5EF4-FFF2-40B4-BE49-F238E27FC236}">
                <a16:creationId xmlns="" xmlns:a16="http://schemas.microsoft.com/office/drawing/2014/main" id="{89241F35-D4F8-482F-A86D-22CE9B647018}"/>
              </a:ext>
            </a:extLst>
          </p:cNvPr>
          <p:cNvSpPr>
            <a:spLocks/>
          </p:cNvSpPr>
          <p:nvPr/>
        </p:nvSpPr>
        <p:spPr bwMode="auto">
          <a:xfrm>
            <a:off x="6189818" y="1530942"/>
            <a:ext cx="320828" cy="399630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5" name="íṥļiḑé">
            <a:extLst>
              <a:ext uri="{FF2B5EF4-FFF2-40B4-BE49-F238E27FC236}">
                <a16:creationId xmlns="" xmlns:a16="http://schemas.microsoft.com/office/drawing/2014/main" id="{00AA5169-1980-48F5-AB01-974CF1512A00}"/>
              </a:ext>
            </a:extLst>
          </p:cNvPr>
          <p:cNvGrpSpPr/>
          <p:nvPr/>
        </p:nvGrpSpPr>
        <p:grpSpPr>
          <a:xfrm>
            <a:off x="1327743" y="3768234"/>
            <a:ext cx="6488513" cy="642945"/>
            <a:chOff x="1768931" y="4705020"/>
            <a:chExt cx="8651351" cy="857260"/>
          </a:xfrm>
        </p:grpSpPr>
        <p:grpSp>
          <p:nvGrpSpPr>
            <p:cNvPr id="6" name="ïṧľîdé">
              <a:extLst>
                <a:ext uri="{FF2B5EF4-FFF2-40B4-BE49-F238E27FC236}">
                  <a16:creationId xmlns="" xmlns:a16="http://schemas.microsoft.com/office/drawing/2014/main" id="{B71ABC31-97FB-4995-8233-889C961318C2}"/>
                </a:ext>
              </a:extLst>
            </p:cNvPr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íś1îḍê">
                <a:extLst>
                  <a:ext uri="{FF2B5EF4-FFF2-40B4-BE49-F238E27FC236}">
                    <a16:creationId xmlns="" xmlns:a16="http://schemas.microsoft.com/office/drawing/2014/main" id="{105BC569-6D88-41B4-88D2-F4A7FD1202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4" name="í$ḻidè">
                <a:extLst>
                  <a:ext uri="{FF2B5EF4-FFF2-40B4-BE49-F238E27FC236}">
                    <a16:creationId xmlns="" xmlns:a16="http://schemas.microsoft.com/office/drawing/2014/main" id="{9091267D-C8C9-445D-A532-8D9366DE2C9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7" name="íṣľîḑè">
              <a:extLst>
                <a:ext uri="{FF2B5EF4-FFF2-40B4-BE49-F238E27FC236}">
                  <a16:creationId xmlns="" xmlns:a16="http://schemas.microsoft.com/office/drawing/2014/main" id="{F4B22FAF-DE07-488E-BCDA-2020FDE0C5D0}"/>
                </a:ext>
              </a:extLst>
            </p:cNvPr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íśḻíḓé">
                <a:extLst>
                  <a:ext uri="{FF2B5EF4-FFF2-40B4-BE49-F238E27FC236}">
                    <a16:creationId xmlns="" xmlns:a16="http://schemas.microsoft.com/office/drawing/2014/main" id="{FAC5FBB9-A326-44C5-8A31-D9B6723AFB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rgbClr val="9C0406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2" name="iṥļïḑe">
                <a:extLst>
                  <a:ext uri="{FF2B5EF4-FFF2-40B4-BE49-F238E27FC236}">
                    <a16:creationId xmlns="" xmlns:a16="http://schemas.microsoft.com/office/drawing/2014/main" id="{85410672-7739-48CC-A038-73A96A5C98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8" name="îṣlîḓe">
              <a:extLst>
                <a:ext uri="{FF2B5EF4-FFF2-40B4-BE49-F238E27FC236}">
                  <a16:creationId xmlns="" xmlns:a16="http://schemas.microsoft.com/office/drawing/2014/main" id="{D08F9C33-2948-4F51-AF4C-05DF69C0F05D}"/>
                </a:ext>
              </a:extLst>
            </p:cNvPr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iṧḻíḓe">
                <a:extLst>
                  <a:ext uri="{FF2B5EF4-FFF2-40B4-BE49-F238E27FC236}">
                    <a16:creationId xmlns="" xmlns:a16="http://schemas.microsoft.com/office/drawing/2014/main" id="{FAEE3539-2480-4541-BEDE-C0331C5DC24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0" name="iṣ1ïďè">
                <a:extLst>
                  <a:ext uri="{FF2B5EF4-FFF2-40B4-BE49-F238E27FC236}">
                    <a16:creationId xmlns="" xmlns:a16="http://schemas.microsoft.com/office/drawing/2014/main" id="{D582B754-44F3-4509-8ACA-29FEF3D703F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此部分内容作为文字排版占位显示 </a:t>
                </a:r>
                <a:b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288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MH_Others_1"/>
          <p:cNvCxnSpPr/>
          <p:nvPr>
            <p:custDataLst>
              <p:tags r:id="rId3"/>
            </p:custDataLst>
          </p:nvPr>
        </p:nvCxnSpPr>
        <p:spPr>
          <a:xfrm>
            <a:off x="1648698" y="1725666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Number_1">
            <a:hlinkClick r:id="rId14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694506" y="1732527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PA_MH_Entry_1">
            <a:hlinkClick r:id="rId14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00225" y="2265645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B2B2B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营销篇</a:t>
            </a:r>
          </a:p>
        </p:txBody>
      </p:sp>
      <p:cxnSp>
        <p:nvCxnSpPr>
          <p:cNvPr id="8" name="PA_MH_Others_2"/>
          <p:cNvCxnSpPr/>
          <p:nvPr>
            <p:custDataLst>
              <p:tags r:id="rId6"/>
            </p:custDataLst>
          </p:nvPr>
        </p:nvCxnSpPr>
        <p:spPr>
          <a:xfrm>
            <a:off x="5011659" y="1725666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MH_Number_2"/>
          <p:cNvSpPr/>
          <p:nvPr>
            <p:custDataLst>
              <p:tags r:id="rId7"/>
            </p:custDataLst>
          </p:nvPr>
        </p:nvSpPr>
        <p:spPr>
          <a:xfrm>
            <a:off x="5057467" y="1732527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PA_MH_Entry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32094" y="2273254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工具篇</a:t>
            </a:r>
          </a:p>
        </p:txBody>
      </p:sp>
      <p:sp>
        <p:nvSpPr>
          <p:cNvPr id="14" name="矩形 20">
            <a:extLst>
              <a:ext uri="{FF2B5EF4-FFF2-40B4-BE49-F238E27FC236}">
                <a16:creationId xmlns="" xmlns:a16="http://schemas.microsoft.com/office/drawing/2014/main" id="{F99B5851-1A03-45F2-9108-90D867E6C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PA_文本框 2">
            <a:extLst>
              <a:ext uri="{FF2B5EF4-FFF2-40B4-BE49-F238E27FC236}">
                <a16:creationId xmlns="" xmlns:a16="http://schemas.microsoft.com/office/drawing/2014/main" id="{D9BED1B1-26AB-42A4-878D-2B9CC28F311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46188" y="130175"/>
            <a:ext cx="1625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7" name="PA_矩形 1">
            <a:extLst>
              <a:ext uri="{FF2B5EF4-FFF2-40B4-BE49-F238E27FC236}">
                <a16:creationId xmlns="" xmlns:a16="http://schemas.microsoft.com/office/drawing/2014/main" id="{B241F890-EA65-4360-A945-3B522B04FFE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8" name="PA_图片 1">
            <a:extLst>
              <a:ext uri="{FF2B5EF4-FFF2-40B4-BE49-F238E27FC236}">
                <a16:creationId xmlns="" xmlns:a16="http://schemas.microsoft.com/office/drawing/2014/main" id="{10BCBBB7-7EE3-4E26-A7B6-439437F4841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5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5790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/>
      <p:bldP spid="9" grpId="0" animBg="1" autoUpdateAnimBg="0"/>
      <p:bldP spid="10" grpId="0"/>
      <p:bldP spid="15" grpId="0"/>
      <p:bldP spid="1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/>
          <p:nvPr/>
        </p:nvSpPr>
        <p:spPr>
          <a:xfrm>
            <a:off x="1289897" y="1737765"/>
            <a:ext cx="1635540" cy="163554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pPr marL="171416" indent="-171416"/>
            <a:endParaRPr lang="zh-CN" altLang="zh-CN" sz="1575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Text Placeholder 4"/>
          <p:cNvSpPr/>
          <p:nvPr/>
        </p:nvSpPr>
        <p:spPr>
          <a:xfrm>
            <a:off x="3747970" y="1746098"/>
            <a:ext cx="1636730" cy="1635540"/>
          </a:xfrm>
          <a:prstGeom prst="ellipse">
            <a:avLst/>
          </a:prstGeom>
          <a:solidFill>
            <a:srgbClr val="9C0406"/>
          </a:solidFill>
          <a:ln w="9525">
            <a:noFill/>
          </a:ln>
        </p:spPr>
        <p:txBody>
          <a:bodyPr/>
          <a:lstStyle/>
          <a:p>
            <a:pPr marL="171416" indent="-171416"/>
            <a:endParaRPr lang="zh-CN" altLang="zh-CN" sz="1575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Text Placeholder 5"/>
          <p:cNvSpPr/>
          <p:nvPr/>
        </p:nvSpPr>
        <p:spPr>
          <a:xfrm>
            <a:off x="6207232" y="1746098"/>
            <a:ext cx="1636730" cy="163554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pPr marL="171416" indent="-171416"/>
            <a:endParaRPr lang="zh-CN" altLang="zh-CN" sz="1575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Right Arrow 10"/>
          <p:cNvSpPr/>
          <p:nvPr/>
        </p:nvSpPr>
        <p:spPr>
          <a:xfrm rot="-5400000" flipV="1">
            <a:off x="1008976" y="2351986"/>
            <a:ext cx="692783" cy="46780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bg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575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Right Arrow 11"/>
          <p:cNvSpPr/>
          <p:nvPr/>
        </p:nvSpPr>
        <p:spPr>
          <a:xfrm rot="-5400000" flipV="1">
            <a:off x="3468238" y="2351986"/>
            <a:ext cx="692783" cy="46780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tx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575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Right Arrow 12"/>
          <p:cNvSpPr/>
          <p:nvPr/>
        </p:nvSpPr>
        <p:spPr>
          <a:xfrm rot="5400000" flipV="1">
            <a:off x="5941783" y="2351986"/>
            <a:ext cx="692783" cy="467807"/>
          </a:xfrm>
          <a:prstGeom prst="rightArrow">
            <a:avLst>
              <a:gd name="adj1" fmla="val 50000"/>
              <a:gd name="adj2" fmla="val 50008"/>
            </a:avLst>
          </a:prstGeom>
          <a:solidFill>
            <a:schemeClr val="bg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575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文本框 79"/>
          <p:cNvSpPr/>
          <p:nvPr/>
        </p:nvSpPr>
        <p:spPr>
          <a:xfrm>
            <a:off x="1804421" y="2296683"/>
            <a:ext cx="1032033" cy="600164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1650" b="1" dirty="0">
                <a:solidFill>
                  <a:srgbClr val="F2F2F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</a:t>
            </a:r>
          </a:p>
          <a:p>
            <a:pPr lvl="0"/>
            <a:r>
              <a:rPr lang="zh-CN" altLang="en-US" sz="1650" b="1" dirty="0">
                <a:solidFill>
                  <a:srgbClr val="F2F2F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分析</a:t>
            </a:r>
          </a:p>
        </p:txBody>
      </p:sp>
      <p:sp>
        <p:nvSpPr>
          <p:cNvPr id="15" name="文本框 80"/>
          <p:cNvSpPr/>
          <p:nvPr/>
        </p:nvSpPr>
        <p:spPr>
          <a:xfrm>
            <a:off x="4182371" y="2332117"/>
            <a:ext cx="1030843" cy="600164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组合拳</a:t>
            </a:r>
          </a:p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杀手锏</a:t>
            </a:r>
          </a:p>
        </p:txBody>
      </p:sp>
      <p:sp>
        <p:nvSpPr>
          <p:cNvPr id="16" name="文本框 81"/>
          <p:cNvSpPr/>
          <p:nvPr/>
        </p:nvSpPr>
        <p:spPr>
          <a:xfrm>
            <a:off x="6710099" y="2296683"/>
            <a:ext cx="1133863" cy="60016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650" b="1" dirty="0">
                <a:solidFill>
                  <a:srgbClr val="F2F2F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阶段性</a:t>
            </a:r>
          </a:p>
          <a:p>
            <a:pPr lvl="0"/>
            <a:r>
              <a:rPr lang="zh-CN" altLang="en-US" sz="1650" b="1" dirty="0">
                <a:solidFill>
                  <a:srgbClr val="F2F2F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策略</a:t>
            </a:r>
            <a:endParaRPr lang="zh-CN" altLang="en-US" sz="135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90B9608-493E-4507-BB3D-5D9A9533A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PA_矩形 1">
            <a:extLst>
              <a:ext uri="{FF2B5EF4-FFF2-40B4-BE49-F238E27FC236}">
                <a16:creationId xmlns="" xmlns:a16="http://schemas.microsoft.com/office/drawing/2014/main" id="{019D681B-37C4-437F-B3E2-5504D9F024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7" name="PA_图片 1">
            <a:extLst>
              <a:ext uri="{FF2B5EF4-FFF2-40B4-BE49-F238E27FC236}">
                <a16:creationId xmlns="" xmlns:a16="http://schemas.microsoft.com/office/drawing/2014/main" id="{C109F4E7-1FD8-413B-ACA7-E49BC38120E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PA_文本框 2">
            <a:extLst>
              <a:ext uri="{FF2B5EF4-FFF2-40B4-BE49-F238E27FC236}">
                <a16:creationId xmlns="" xmlns:a16="http://schemas.microsoft.com/office/drawing/2014/main" id="{D781A4F9-7B60-43C7-9E7D-9B2317906A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工具篇</a:t>
            </a:r>
          </a:p>
        </p:txBody>
      </p:sp>
    </p:spTree>
    <p:extLst>
      <p:ext uri="{BB962C8B-B14F-4D97-AF65-F5344CB8AC3E}">
        <p14:creationId xmlns:p14="http://schemas.microsoft.com/office/powerpoint/2010/main" val="95284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75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75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" dur="75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0" animBg="1"/>
      <p:bldP spid="6" grpId="0" build="p" bldLvl="0" animBg="1"/>
      <p:bldP spid="7" grpId="0" build="p" bldLvl="0" animBg="1"/>
      <p:bldP spid="8" grpId="0" bldLvl="0" animBg="1"/>
      <p:bldP spid="9" grpId="0" bldLvl="0" animBg="1"/>
      <p:bldP spid="10" grpId="0" bldLvl="0" animBg="1"/>
      <p:bldP spid="14" grpId="0" bldLvl="0"/>
      <p:bldP spid="15" grpId="0" bldLvl="0"/>
      <p:bldP spid="16" grpId="0" bldLvl="0"/>
      <p:bldP spid="23" grpId="0" animBg="1" autoUpdateAnimBg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421C427-70D5-4B25-9E13-5D26FC82F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PA_矩形 1">
            <a:extLst>
              <a:ext uri="{FF2B5EF4-FFF2-40B4-BE49-F238E27FC236}">
                <a16:creationId xmlns="" xmlns:a16="http://schemas.microsoft.com/office/drawing/2014/main" id="{473238BA-D8ED-4955-B374-DE1A81321A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4" name="PA_图片 1">
            <a:extLst>
              <a:ext uri="{FF2B5EF4-FFF2-40B4-BE49-F238E27FC236}">
                <a16:creationId xmlns="" xmlns:a16="http://schemas.microsoft.com/office/drawing/2014/main" id="{329D0AD8-E2AB-4A75-B9AA-6790E8DDD51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2">
            <a:extLst>
              <a:ext uri="{FF2B5EF4-FFF2-40B4-BE49-F238E27FC236}">
                <a16:creationId xmlns="" xmlns:a16="http://schemas.microsoft.com/office/drawing/2014/main" id="{9986E930-A08C-44CE-B406-45E375A7F52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线下流程图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8A545832-7B02-43AB-8DBE-190BDA041593}"/>
              </a:ext>
            </a:extLst>
          </p:cNvPr>
          <p:cNvGrpSpPr/>
          <p:nvPr/>
        </p:nvGrpSpPr>
        <p:grpSpPr>
          <a:xfrm>
            <a:off x="309563" y="1019175"/>
            <a:ext cx="8453437" cy="3400425"/>
            <a:chOff x="309563" y="1019175"/>
            <a:chExt cx="8453437" cy="3400425"/>
          </a:xfrm>
        </p:grpSpPr>
        <p:cxnSp>
          <p:nvCxnSpPr>
            <p:cNvPr id="6" name="直接箭头连接符 2">
              <a:extLst>
                <a:ext uri="{FF2B5EF4-FFF2-40B4-BE49-F238E27FC236}">
                  <a16:creationId xmlns="" xmlns:a16="http://schemas.microsoft.com/office/drawing/2014/main" id="{2022A69C-B525-407B-AA2B-6A2333A02806}"/>
                </a:ext>
              </a:extLst>
            </p:cNvPr>
            <p:cNvCxnSpPr>
              <a:stCxn id="9" idx="2"/>
            </p:cNvCxnSpPr>
            <p:nvPr/>
          </p:nvCxnSpPr>
          <p:spPr>
            <a:xfrm flipV="1">
              <a:off x="579438" y="2398713"/>
              <a:ext cx="1882775" cy="17462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7" name="任意多边形 17">
              <a:extLst>
                <a:ext uri="{FF2B5EF4-FFF2-40B4-BE49-F238E27FC236}">
                  <a16:creationId xmlns="" xmlns:a16="http://schemas.microsoft.com/office/drawing/2014/main" id="{04CD9ACA-FEDA-4582-97C5-39ABD5077ACE}"/>
                </a:ext>
              </a:extLst>
            </p:cNvPr>
            <p:cNvSpPr/>
            <p:nvPr/>
          </p:nvSpPr>
          <p:spPr>
            <a:xfrm>
              <a:off x="2462213" y="2227263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4">
              <a:extLst>
                <a:ext uri="{FF2B5EF4-FFF2-40B4-BE49-F238E27FC236}">
                  <a16:creationId xmlns="" xmlns:a16="http://schemas.microsoft.com/office/drawing/2014/main" id="{043556E4-2614-4597-A206-153769BF9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7138" y="2284413"/>
              <a:ext cx="712788" cy="24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某某网站</a:t>
              </a:r>
            </a:p>
          </p:txBody>
        </p:sp>
        <p:sp>
          <p:nvSpPr>
            <p:cNvPr id="9" name="KSO_Shape">
              <a:extLst>
                <a:ext uri="{FF2B5EF4-FFF2-40B4-BE49-F238E27FC236}">
                  <a16:creationId xmlns="" xmlns:a16="http://schemas.microsoft.com/office/drawing/2014/main" id="{F6B7A3F5-BF55-4AA8-9B61-368D75D807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9563" y="2166938"/>
              <a:ext cx="323850" cy="417513"/>
            </a:xfrm>
            <a:custGeom>
              <a:avLst/>
              <a:gdLst>
                <a:gd name="T0" fmla="*/ 1292466 w 1766888"/>
                <a:gd name="T1" fmla="*/ 1151792 h 2276475"/>
                <a:gd name="T2" fmla="*/ 1414974 w 1766888"/>
                <a:gd name="T3" fmla="*/ 1225730 h 2276475"/>
                <a:gd name="T4" fmla="*/ 1476893 w 1766888"/>
                <a:gd name="T5" fmla="*/ 1355254 h 2276475"/>
                <a:gd name="T6" fmla="*/ 1467326 w 1766888"/>
                <a:gd name="T7" fmla="*/ 1751008 h 2276475"/>
                <a:gd name="T8" fmla="*/ 1407533 w 1766888"/>
                <a:gd name="T9" fmla="*/ 1803934 h 2276475"/>
                <a:gd name="T10" fmla="*/ 1219918 w 1766888"/>
                <a:gd name="T11" fmla="*/ 1867233 h 2276475"/>
                <a:gd name="T12" fmla="*/ 903948 w 1766888"/>
                <a:gd name="T13" fmla="*/ 1905000 h 2276475"/>
                <a:gd name="T14" fmla="*/ 967726 w 1766888"/>
                <a:gd name="T15" fmla="*/ 1656591 h 2276475"/>
                <a:gd name="T16" fmla="*/ 1003602 w 1766888"/>
                <a:gd name="T17" fmla="*/ 1348339 h 2276475"/>
                <a:gd name="T18" fmla="*/ 477984 w 1766888"/>
                <a:gd name="T19" fmla="*/ 1374851 h 2276475"/>
                <a:gd name="T20" fmla="*/ 516287 w 1766888"/>
                <a:gd name="T21" fmla="*/ 1679009 h 2276475"/>
                <a:gd name="T22" fmla="*/ 547408 w 1766888"/>
                <a:gd name="T23" fmla="*/ 1902076 h 2276475"/>
                <a:gd name="T24" fmla="*/ 237796 w 1766888"/>
                <a:gd name="T25" fmla="*/ 1860334 h 2276475"/>
                <a:gd name="T26" fmla="*/ 65965 w 1766888"/>
                <a:gd name="T27" fmla="*/ 1798386 h 2276475"/>
                <a:gd name="T28" fmla="*/ 9310 w 1766888"/>
                <a:gd name="T29" fmla="*/ 1745211 h 2276475"/>
                <a:gd name="T30" fmla="*/ 4788 w 1766888"/>
                <a:gd name="T31" fmla="*/ 1343212 h 2276475"/>
                <a:gd name="T32" fmla="*/ 72881 w 1766888"/>
                <a:gd name="T33" fmla="*/ 1217188 h 2276475"/>
                <a:gd name="T34" fmla="*/ 198961 w 1766888"/>
                <a:gd name="T35" fmla="*/ 1149125 h 2276475"/>
                <a:gd name="T36" fmla="*/ 507437 w 1766888"/>
                <a:gd name="T37" fmla="*/ 357977 h 2276475"/>
                <a:gd name="T38" fmla="*/ 463817 w 1766888"/>
                <a:gd name="T39" fmla="*/ 443754 h 2276475"/>
                <a:gd name="T40" fmla="*/ 451316 w 1766888"/>
                <a:gd name="T41" fmla="*/ 602028 h 2276475"/>
                <a:gd name="T42" fmla="*/ 470998 w 1766888"/>
                <a:gd name="T43" fmla="*/ 723921 h 2276475"/>
                <a:gd name="T44" fmla="*/ 544941 w 1766888"/>
                <a:gd name="T45" fmla="*/ 876619 h 2276475"/>
                <a:gd name="T46" fmla="*/ 637237 w 1766888"/>
                <a:gd name="T47" fmla="*/ 967972 h 2276475"/>
                <a:gd name="T48" fmla="*/ 711977 w 1766888"/>
                <a:gd name="T49" fmla="*/ 999309 h 2276475"/>
                <a:gd name="T50" fmla="*/ 785919 w 1766888"/>
                <a:gd name="T51" fmla="*/ 992936 h 2276475"/>
                <a:gd name="T52" fmla="*/ 860129 w 1766888"/>
                <a:gd name="T53" fmla="*/ 949915 h 2276475"/>
                <a:gd name="T54" fmla="*/ 965989 w 1766888"/>
                <a:gd name="T55" fmla="*/ 814213 h 2276475"/>
                <a:gd name="T56" fmla="*/ 1011472 w 1766888"/>
                <a:gd name="T57" fmla="*/ 684618 h 2276475"/>
                <a:gd name="T58" fmla="*/ 1021579 w 1766888"/>
                <a:gd name="T59" fmla="*/ 552368 h 2276475"/>
                <a:gd name="T60" fmla="*/ 823423 w 1766888"/>
                <a:gd name="T61" fmla="*/ 523688 h 2276475"/>
                <a:gd name="T62" fmla="*/ 651866 w 1766888"/>
                <a:gd name="T63" fmla="*/ 465795 h 2276475"/>
                <a:gd name="T64" fmla="*/ 565155 w 1766888"/>
                <a:gd name="T65" fmla="*/ 391172 h 2276475"/>
                <a:gd name="T66" fmla="*/ 515417 w 1766888"/>
                <a:gd name="T67" fmla="*/ 357712 h 2276475"/>
                <a:gd name="T68" fmla="*/ 873960 w 1766888"/>
                <a:gd name="T69" fmla="*/ 9561 h 2276475"/>
                <a:gd name="T70" fmla="*/ 992587 w 1766888"/>
                <a:gd name="T71" fmla="*/ 51785 h 2276475"/>
                <a:gd name="T72" fmla="*/ 1081957 w 1766888"/>
                <a:gd name="T73" fmla="*/ 125876 h 2276475"/>
                <a:gd name="T74" fmla="*/ 1157230 w 1766888"/>
                <a:gd name="T75" fmla="*/ 249097 h 2276475"/>
                <a:gd name="T76" fmla="*/ 1230906 w 1766888"/>
                <a:gd name="T77" fmla="*/ 488103 h 2276475"/>
                <a:gd name="T78" fmla="*/ 1337831 w 1766888"/>
                <a:gd name="T79" fmla="*/ 751008 h 2276475"/>
                <a:gd name="T80" fmla="*/ 1364961 w 1766888"/>
                <a:gd name="T81" fmla="*/ 875823 h 2276475"/>
                <a:gd name="T82" fmla="*/ 1347938 w 1766888"/>
                <a:gd name="T83" fmla="*/ 927341 h 2276475"/>
                <a:gd name="T84" fmla="*/ 1304583 w 1766888"/>
                <a:gd name="T85" fmla="*/ 961864 h 2276475"/>
                <a:gd name="T86" fmla="*/ 1156165 w 1766888"/>
                <a:gd name="T87" fmla="*/ 978330 h 2276475"/>
                <a:gd name="T88" fmla="*/ 961733 w 1766888"/>
                <a:gd name="T89" fmla="*/ 983110 h 2276475"/>
                <a:gd name="T90" fmla="*/ 867310 w 1766888"/>
                <a:gd name="T91" fmla="*/ 1058264 h 2276475"/>
                <a:gd name="T92" fmla="*/ 768631 w 1766888"/>
                <a:gd name="T93" fmla="*/ 1094911 h 2276475"/>
                <a:gd name="T94" fmla="*/ 672612 w 1766888"/>
                <a:gd name="T95" fmla="*/ 1087741 h 2276475"/>
                <a:gd name="T96" fmla="*/ 575529 w 1766888"/>
                <a:gd name="T97" fmla="*/ 1038878 h 2276475"/>
                <a:gd name="T98" fmla="*/ 485893 w 1766888"/>
                <a:gd name="T99" fmla="*/ 954163 h 2276475"/>
                <a:gd name="T100" fmla="*/ 264863 w 1766888"/>
                <a:gd name="T101" fmla="*/ 979126 h 2276475"/>
                <a:gd name="T102" fmla="*/ 164055 w 1766888"/>
                <a:gd name="T103" fmla="*/ 948321 h 2276475"/>
                <a:gd name="T104" fmla="*/ 133202 w 1766888"/>
                <a:gd name="T105" fmla="*/ 907159 h 2276475"/>
                <a:gd name="T106" fmla="*/ 132404 w 1766888"/>
                <a:gd name="T107" fmla="*/ 813681 h 2276475"/>
                <a:gd name="T108" fmla="*/ 214592 w 1766888"/>
                <a:gd name="T109" fmla="*/ 612651 h 2276475"/>
                <a:gd name="T110" fmla="*/ 305558 w 1766888"/>
                <a:gd name="T111" fmla="*/ 333014 h 2276475"/>
                <a:gd name="T112" fmla="*/ 369925 w 1766888"/>
                <a:gd name="T113" fmla="*/ 180582 h 2276475"/>
                <a:gd name="T114" fmla="*/ 453443 w 1766888"/>
                <a:gd name="T115" fmla="*/ 83652 h 2276475"/>
                <a:gd name="T116" fmla="*/ 546537 w 1766888"/>
                <a:gd name="T117" fmla="*/ 29212 h 2276475"/>
                <a:gd name="T118" fmla="*/ 706391 w 1766888"/>
                <a:gd name="T119" fmla="*/ 265 h 22764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66888" h="2276475">
                  <a:moveTo>
                    <a:pt x="1210250" y="1347787"/>
                  </a:moveTo>
                  <a:lnTo>
                    <a:pt x="1263883" y="1351283"/>
                  </a:lnTo>
                  <a:lnTo>
                    <a:pt x="1313390" y="1354461"/>
                  </a:lnTo>
                  <a:lnTo>
                    <a:pt x="1357502" y="1357640"/>
                  </a:lnTo>
                  <a:lnTo>
                    <a:pt x="1395267" y="1360818"/>
                  </a:lnTo>
                  <a:lnTo>
                    <a:pt x="1449535" y="1364950"/>
                  </a:lnTo>
                  <a:lnTo>
                    <a:pt x="1469211" y="1366857"/>
                  </a:lnTo>
                  <a:lnTo>
                    <a:pt x="1484443" y="1367174"/>
                  </a:lnTo>
                  <a:lnTo>
                    <a:pt x="1499676" y="1368446"/>
                  </a:lnTo>
                  <a:lnTo>
                    <a:pt x="1514275" y="1370671"/>
                  </a:lnTo>
                  <a:lnTo>
                    <a:pt x="1529190" y="1373213"/>
                  </a:lnTo>
                  <a:lnTo>
                    <a:pt x="1543471" y="1376391"/>
                  </a:lnTo>
                  <a:lnTo>
                    <a:pt x="1557752" y="1380205"/>
                  </a:lnTo>
                  <a:lnTo>
                    <a:pt x="1571716" y="1384973"/>
                  </a:lnTo>
                  <a:lnTo>
                    <a:pt x="1585045" y="1390058"/>
                  </a:lnTo>
                  <a:lnTo>
                    <a:pt x="1598056" y="1396414"/>
                  </a:lnTo>
                  <a:lnTo>
                    <a:pt x="1611385" y="1403089"/>
                  </a:lnTo>
                  <a:lnTo>
                    <a:pt x="1623762" y="1410399"/>
                  </a:lnTo>
                  <a:lnTo>
                    <a:pt x="1635821" y="1418027"/>
                  </a:lnTo>
                  <a:lnTo>
                    <a:pt x="1647246" y="1426290"/>
                  </a:lnTo>
                  <a:lnTo>
                    <a:pt x="1658671" y="1435189"/>
                  </a:lnTo>
                  <a:lnTo>
                    <a:pt x="1669143" y="1444724"/>
                  </a:lnTo>
                  <a:lnTo>
                    <a:pt x="1679933" y="1454577"/>
                  </a:lnTo>
                  <a:lnTo>
                    <a:pt x="1689771" y="1464747"/>
                  </a:lnTo>
                  <a:lnTo>
                    <a:pt x="1698975" y="1475553"/>
                  </a:lnTo>
                  <a:lnTo>
                    <a:pt x="1707860" y="1486995"/>
                  </a:lnTo>
                  <a:lnTo>
                    <a:pt x="1716112" y="1498437"/>
                  </a:lnTo>
                  <a:lnTo>
                    <a:pt x="1723728" y="1510514"/>
                  </a:lnTo>
                  <a:lnTo>
                    <a:pt x="1731027" y="1522909"/>
                  </a:lnTo>
                  <a:lnTo>
                    <a:pt x="1737692" y="1535622"/>
                  </a:lnTo>
                  <a:lnTo>
                    <a:pt x="1743404" y="1548971"/>
                  </a:lnTo>
                  <a:lnTo>
                    <a:pt x="1749116" y="1562638"/>
                  </a:lnTo>
                  <a:lnTo>
                    <a:pt x="1753242" y="1576622"/>
                  </a:lnTo>
                  <a:lnTo>
                    <a:pt x="1757368" y="1590606"/>
                  </a:lnTo>
                  <a:lnTo>
                    <a:pt x="1761176" y="1605226"/>
                  </a:lnTo>
                  <a:lnTo>
                    <a:pt x="1763715" y="1619528"/>
                  </a:lnTo>
                  <a:lnTo>
                    <a:pt x="1765301" y="1634784"/>
                  </a:lnTo>
                  <a:lnTo>
                    <a:pt x="1766571" y="1650040"/>
                  </a:lnTo>
                  <a:lnTo>
                    <a:pt x="1766888" y="1665295"/>
                  </a:lnTo>
                  <a:lnTo>
                    <a:pt x="1766888" y="2042873"/>
                  </a:lnTo>
                  <a:lnTo>
                    <a:pt x="1766571" y="2049547"/>
                  </a:lnTo>
                  <a:lnTo>
                    <a:pt x="1766254" y="2055904"/>
                  </a:lnTo>
                  <a:lnTo>
                    <a:pt x="1764667" y="2062260"/>
                  </a:lnTo>
                  <a:lnTo>
                    <a:pt x="1763080" y="2068299"/>
                  </a:lnTo>
                  <a:lnTo>
                    <a:pt x="1761176" y="2074656"/>
                  </a:lnTo>
                  <a:lnTo>
                    <a:pt x="1758637" y="2080694"/>
                  </a:lnTo>
                  <a:lnTo>
                    <a:pt x="1755463" y="2086733"/>
                  </a:lnTo>
                  <a:lnTo>
                    <a:pt x="1752290" y="2092454"/>
                  </a:lnTo>
                  <a:lnTo>
                    <a:pt x="1748799" y="2098175"/>
                  </a:lnTo>
                  <a:lnTo>
                    <a:pt x="1744356" y="2104213"/>
                  </a:lnTo>
                  <a:lnTo>
                    <a:pt x="1739596" y="2109616"/>
                  </a:lnTo>
                  <a:lnTo>
                    <a:pt x="1734836" y="2115019"/>
                  </a:lnTo>
                  <a:lnTo>
                    <a:pt x="1729440" y="2120423"/>
                  </a:lnTo>
                  <a:lnTo>
                    <a:pt x="1723411" y="2125826"/>
                  </a:lnTo>
                  <a:lnTo>
                    <a:pt x="1717381" y="2131229"/>
                  </a:lnTo>
                  <a:lnTo>
                    <a:pt x="1710717" y="2136314"/>
                  </a:lnTo>
                  <a:lnTo>
                    <a:pt x="1703735" y="2141399"/>
                  </a:lnTo>
                  <a:lnTo>
                    <a:pt x="1696436" y="2146166"/>
                  </a:lnTo>
                  <a:lnTo>
                    <a:pt x="1688819" y="2150934"/>
                  </a:lnTo>
                  <a:lnTo>
                    <a:pt x="1680885" y="2155701"/>
                  </a:lnTo>
                  <a:lnTo>
                    <a:pt x="1672634" y="2160469"/>
                  </a:lnTo>
                  <a:lnTo>
                    <a:pt x="1663748" y="2164918"/>
                  </a:lnTo>
                  <a:lnTo>
                    <a:pt x="1654545" y="2169368"/>
                  </a:lnTo>
                  <a:lnTo>
                    <a:pt x="1645342" y="2173817"/>
                  </a:lnTo>
                  <a:lnTo>
                    <a:pt x="1625666" y="2182081"/>
                  </a:lnTo>
                  <a:lnTo>
                    <a:pt x="1604721" y="2190344"/>
                  </a:lnTo>
                  <a:lnTo>
                    <a:pt x="1582823" y="2198290"/>
                  </a:lnTo>
                  <a:lnTo>
                    <a:pt x="1559656" y="2205600"/>
                  </a:lnTo>
                  <a:lnTo>
                    <a:pt x="1535537" y="2212592"/>
                  </a:lnTo>
                  <a:lnTo>
                    <a:pt x="1510149" y="2218949"/>
                  </a:lnTo>
                  <a:lnTo>
                    <a:pt x="1484126" y="2225623"/>
                  </a:lnTo>
                  <a:lnTo>
                    <a:pt x="1456834" y="2231344"/>
                  </a:lnTo>
                  <a:lnTo>
                    <a:pt x="1428907" y="2237383"/>
                  </a:lnTo>
                  <a:lnTo>
                    <a:pt x="1400027" y="2242468"/>
                  </a:lnTo>
                  <a:lnTo>
                    <a:pt x="1370514" y="2247553"/>
                  </a:lnTo>
                  <a:lnTo>
                    <a:pt x="1340365" y="2252003"/>
                  </a:lnTo>
                  <a:lnTo>
                    <a:pt x="1309582" y="2256134"/>
                  </a:lnTo>
                  <a:lnTo>
                    <a:pt x="1277846" y="2259948"/>
                  </a:lnTo>
                  <a:lnTo>
                    <a:pt x="1245793" y="2263444"/>
                  </a:lnTo>
                  <a:lnTo>
                    <a:pt x="1213423" y="2266940"/>
                  </a:lnTo>
                  <a:lnTo>
                    <a:pt x="1180736" y="2269801"/>
                  </a:lnTo>
                  <a:lnTo>
                    <a:pt x="1147096" y="2272343"/>
                  </a:lnTo>
                  <a:lnTo>
                    <a:pt x="1113457" y="2274568"/>
                  </a:lnTo>
                  <a:lnTo>
                    <a:pt x="1079500" y="2276475"/>
                  </a:lnTo>
                  <a:lnTo>
                    <a:pt x="1087117" y="2255499"/>
                  </a:lnTo>
                  <a:lnTo>
                    <a:pt x="1094416" y="2233886"/>
                  </a:lnTo>
                  <a:lnTo>
                    <a:pt x="1101715" y="2211321"/>
                  </a:lnTo>
                  <a:lnTo>
                    <a:pt x="1108697" y="2188119"/>
                  </a:lnTo>
                  <a:lnTo>
                    <a:pt x="1115044" y="2164283"/>
                  </a:lnTo>
                  <a:lnTo>
                    <a:pt x="1121708" y="2139810"/>
                  </a:lnTo>
                  <a:lnTo>
                    <a:pt x="1127738" y="2114702"/>
                  </a:lnTo>
                  <a:lnTo>
                    <a:pt x="1133768" y="2088958"/>
                  </a:lnTo>
                  <a:lnTo>
                    <a:pt x="1139480" y="2062260"/>
                  </a:lnTo>
                  <a:lnTo>
                    <a:pt x="1144875" y="2035245"/>
                  </a:lnTo>
                  <a:lnTo>
                    <a:pt x="1150587" y="2007912"/>
                  </a:lnTo>
                  <a:lnTo>
                    <a:pt x="1155665" y="1979626"/>
                  </a:lnTo>
                  <a:lnTo>
                    <a:pt x="1160425" y="1951021"/>
                  </a:lnTo>
                  <a:lnTo>
                    <a:pt x="1164551" y="1922099"/>
                  </a:lnTo>
                  <a:lnTo>
                    <a:pt x="1168994" y="1892541"/>
                  </a:lnTo>
                  <a:lnTo>
                    <a:pt x="1173437" y="1862665"/>
                  </a:lnTo>
                  <a:lnTo>
                    <a:pt x="1177562" y="1832472"/>
                  </a:lnTo>
                  <a:lnTo>
                    <a:pt x="1181053" y="1801643"/>
                  </a:lnTo>
                  <a:lnTo>
                    <a:pt x="1184227" y="1770496"/>
                  </a:lnTo>
                  <a:lnTo>
                    <a:pt x="1187718" y="1739349"/>
                  </a:lnTo>
                  <a:lnTo>
                    <a:pt x="1190891" y="1707566"/>
                  </a:lnTo>
                  <a:lnTo>
                    <a:pt x="1193747" y="1675466"/>
                  </a:lnTo>
                  <a:lnTo>
                    <a:pt x="1196286" y="1643365"/>
                  </a:lnTo>
                  <a:lnTo>
                    <a:pt x="1198508" y="1611265"/>
                  </a:lnTo>
                  <a:lnTo>
                    <a:pt x="1200729" y="1578529"/>
                  </a:lnTo>
                  <a:lnTo>
                    <a:pt x="1202951" y="1546111"/>
                  </a:lnTo>
                  <a:lnTo>
                    <a:pt x="1206124" y="1480003"/>
                  </a:lnTo>
                  <a:lnTo>
                    <a:pt x="1208663" y="1413895"/>
                  </a:lnTo>
                  <a:lnTo>
                    <a:pt x="1210250" y="1347787"/>
                  </a:lnTo>
                  <a:close/>
                  <a:moveTo>
                    <a:pt x="556835" y="1347787"/>
                  </a:moveTo>
                  <a:lnTo>
                    <a:pt x="558423" y="1413872"/>
                  </a:lnTo>
                  <a:lnTo>
                    <a:pt x="560965" y="1479958"/>
                  </a:lnTo>
                  <a:lnTo>
                    <a:pt x="564459" y="1545407"/>
                  </a:lnTo>
                  <a:lnTo>
                    <a:pt x="566047" y="1578132"/>
                  </a:lnTo>
                  <a:lnTo>
                    <a:pt x="568271" y="1610540"/>
                  </a:lnTo>
                  <a:lnTo>
                    <a:pt x="570812" y="1642947"/>
                  </a:lnTo>
                  <a:lnTo>
                    <a:pt x="573353" y="1675036"/>
                  </a:lnTo>
                  <a:lnTo>
                    <a:pt x="576529" y="1706808"/>
                  </a:lnTo>
                  <a:lnTo>
                    <a:pt x="579388" y="1738580"/>
                  </a:lnTo>
                  <a:lnTo>
                    <a:pt x="582565" y="1769716"/>
                  </a:lnTo>
                  <a:lnTo>
                    <a:pt x="586376" y="1800852"/>
                  </a:lnTo>
                  <a:lnTo>
                    <a:pt x="589871" y="1831353"/>
                  </a:lnTo>
                  <a:lnTo>
                    <a:pt x="593682" y="1861854"/>
                  </a:lnTo>
                  <a:lnTo>
                    <a:pt x="597812" y="1891720"/>
                  </a:lnTo>
                  <a:lnTo>
                    <a:pt x="602259" y="1920950"/>
                  </a:lnTo>
                  <a:lnTo>
                    <a:pt x="606706" y="1949862"/>
                  </a:lnTo>
                  <a:lnTo>
                    <a:pt x="611788" y="1978457"/>
                  </a:lnTo>
                  <a:lnTo>
                    <a:pt x="616553" y="2006416"/>
                  </a:lnTo>
                  <a:lnTo>
                    <a:pt x="621953" y="2034375"/>
                  </a:lnTo>
                  <a:lnTo>
                    <a:pt x="627353" y="2061381"/>
                  </a:lnTo>
                  <a:lnTo>
                    <a:pt x="633388" y="2087434"/>
                  </a:lnTo>
                  <a:lnTo>
                    <a:pt x="639106" y="2113487"/>
                  </a:lnTo>
                  <a:lnTo>
                    <a:pt x="645459" y="2138586"/>
                  </a:lnTo>
                  <a:lnTo>
                    <a:pt x="651812" y="2163051"/>
                  </a:lnTo>
                  <a:lnTo>
                    <a:pt x="658482" y="2187197"/>
                  </a:lnTo>
                  <a:lnTo>
                    <a:pt x="665471" y="2210073"/>
                  </a:lnTo>
                  <a:lnTo>
                    <a:pt x="672459" y="2232313"/>
                  </a:lnTo>
                  <a:lnTo>
                    <a:pt x="680082" y="2254236"/>
                  </a:lnTo>
                  <a:lnTo>
                    <a:pt x="687388" y="2274887"/>
                  </a:lnTo>
                  <a:lnTo>
                    <a:pt x="653718" y="2272981"/>
                  </a:lnTo>
                  <a:lnTo>
                    <a:pt x="620047" y="2270439"/>
                  </a:lnTo>
                  <a:lnTo>
                    <a:pt x="587012" y="2267897"/>
                  </a:lnTo>
                  <a:lnTo>
                    <a:pt x="554294" y="2265038"/>
                  </a:lnTo>
                  <a:lnTo>
                    <a:pt x="521576" y="2261543"/>
                  </a:lnTo>
                  <a:lnTo>
                    <a:pt x="490129" y="2257730"/>
                  </a:lnTo>
                  <a:lnTo>
                    <a:pt x="458682" y="2254236"/>
                  </a:lnTo>
                  <a:lnTo>
                    <a:pt x="427553" y="2249787"/>
                  </a:lnTo>
                  <a:lnTo>
                    <a:pt x="397376" y="2245022"/>
                  </a:lnTo>
                  <a:lnTo>
                    <a:pt x="368153" y="2239938"/>
                  </a:lnTo>
                  <a:lnTo>
                    <a:pt x="339247" y="2234855"/>
                  </a:lnTo>
                  <a:lnTo>
                    <a:pt x="311294" y="2229136"/>
                  </a:lnTo>
                  <a:lnTo>
                    <a:pt x="283977" y="2223099"/>
                  </a:lnTo>
                  <a:lnTo>
                    <a:pt x="257612" y="2217063"/>
                  </a:lnTo>
                  <a:lnTo>
                    <a:pt x="232518" y="2210073"/>
                  </a:lnTo>
                  <a:lnTo>
                    <a:pt x="208059" y="2203083"/>
                  </a:lnTo>
                  <a:lnTo>
                    <a:pt x="185188" y="2195775"/>
                  </a:lnTo>
                  <a:lnTo>
                    <a:pt x="162953" y="2188150"/>
                  </a:lnTo>
                  <a:lnTo>
                    <a:pt x="141670" y="2180207"/>
                  </a:lnTo>
                  <a:lnTo>
                    <a:pt x="121976" y="2171629"/>
                  </a:lnTo>
                  <a:lnTo>
                    <a:pt x="113082" y="2167499"/>
                  </a:lnTo>
                  <a:lnTo>
                    <a:pt x="103870" y="2163051"/>
                  </a:lnTo>
                  <a:lnTo>
                    <a:pt x="94976" y="2158285"/>
                  </a:lnTo>
                  <a:lnTo>
                    <a:pt x="86717" y="2153837"/>
                  </a:lnTo>
                  <a:lnTo>
                    <a:pt x="78776" y="2149071"/>
                  </a:lnTo>
                  <a:lnTo>
                    <a:pt x="70517" y="2144305"/>
                  </a:lnTo>
                  <a:lnTo>
                    <a:pt x="63212" y="2139222"/>
                  </a:lnTo>
                  <a:lnTo>
                    <a:pt x="56541" y="2134456"/>
                  </a:lnTo>
                  <a:lnTo>
                    <a:pt x="49870" y="2129372"/>
                  </a:lnTo>
                  <a:lnTo>
                    <a:pt x="43518" y="2124289"/>
                  </a:lnTo>
                  <a:lnTo>
                    <a:pt x="37800" y="2118888"/>
                  </a:lnTo>
                  <a:lnTo>
                    <a:pt x="32400" y="2113804"/>
                  </a:lnTo>
                  <a:lnTo>
                    <a:pt x="27318" y="2108403"/>
                  </a:lnTo>
                  <a:lnTo>
                    <a:pt x="22553" y="2102684"/>
                  </a:lnTo>
                  <a:lnTo>
                    <a:pt x="18423" y="2097283"/>
                  </a:lnTo>
                  <a:lnTo>
                    <a:pt x="14612" y="2091564"/>
                  </a:lnTo>
                  <a:lnTo>
                    <a:pt x="11118" y="2085527"/>
                  </a:lnTo>
                  <a:lnTo>
                    <a:pt x="8259" y="2079809"/>
                  </a:lnTo>
                  <a:lnTo>
                    <a:pt x="5718" y="2074090"/>
                  </a:lnTo>
                  <a:lnTo>
                    <a:pt x="3494" y="2067735"/>
                  </a:lnTo>
                  <a:lnTo>
                    <a:pt x="1588" y="2061699"/>
                  </a:lnTo>
                  <a:lnTo>
                    <a:pt x="635" y="2055344"/>
                  </a:lnTo>
                  <a:lnTo>
                    <a:pt x="0" y="2049308"/>
                  </a:lnTo>
                  <a:lnTo>
                    <a:pt x="0" y="2042636"/>
                  </a:lnTo>
                  <a:lnTo>
                    <a:pt x="0" y="1665187"/>
                  </a:lnTo>
                  <a:lnTo>
                    <a:pt x="318" y="1649937"/>
                  </a:lnTo>
                  <a:lnTo>
                    <a:pt x="1270" y="1634686"/>
                  </a:lnTo>
                  <a:lnTo>
                    <a:pt x="3176" y="1619436"/>
                  </a:lnTo>
                  <a:lnTo>
                    <a:pt x="5718" y="1605138"/>
                  </a:lnTo>
                  <a:lnTo>
                    <a:pt x="8894" y="1590523"/>
                  </a:lnTo>
                  <a:lnTo>
                    <a:pt x="13023" y="1576544"/>
                  </a:lnTo>
                  <a:lnTo>
                    <a:pt x="17788" y="1562564"/>
                  </a:lnTo>
                  <a:lnTo>
                    <a:pt x="23188" y="1548902"/>
                  </a:lnTo>
                  <a:lnTo>
                    <a:pt x="29223" y="1535558"/>
                  </a:lnTo>
                  <a:lnTo>
                    <a:pt x="35576" y="1522849"/>
                  </a:lnTo>
                  <a:lnTo>
                    <a:pt x="42882" y="1510458"/>
                  </a:lnTo>
                  <a:lnTo>
                    <a:pt x="50506" y="1498385"/>
                  </a:lnTo>
                  <a:lnTo>
                    <a:pt x="59082" y="1486947"/>
                  </a:lnTo>
                  <a:lnTo>
                    <a:pt x="67659" y="1475510"/>
                  </a:lnTo>
                  <a:lnTo>
                    <a:pt x="77188" y="1464707"/>
                  </a:lnTo>
                  <a:lnTo>
                    <a:pt x="87035" y="1454540"/>
                  </a:lnTo>
                  <a:lnTo>
                    <a:pt x="97200" y="1444691"/>
                  </a:lnTo>
                  <a:lnTo>
                    <a:pt x="108317" y="1435159"/>
                  </a:lnTo>
                  <a:lnTo>
                    <a:pt x="119435" y="1426263"/>
                  </a:lnTo>
                  <a:lnTo>
                    <a:pt x="131188" y="1418003"/>
                  </a:lnTo>
                  <a:lnTo>
                    <a:pt x="143259" y="1410377"/>
                  </a:lnTo>
                  <a:lnTo>
                    <a:pt x="155647" y="1403070"/>
                  </a:lnTo>
                  <a:lnTo>
                    <a:pt x="168353" y="1396398"/>
                  </a:lnTo>
                  <a:lnTo>
                    <a:pt x="182012" y="1390044"/>
                  </a:lnTo>
                  <a:lnTo>
                    <a:pt x="195353" y="1384960"/>
                  </a:lnTo>
                  <a:lnTo>
                    <a:pt x="209329" y="1380194"/>
                  </a:lnTo>
                  <a:lnTo>
                    <a:pt x="222988" y="1376382"/>
                  </a:lnTo>
                  <a:lnTo>
                    <a:pt x="237600" y="1373204"/>
                  </a:lnTo>
                  <a:lnTo>
                    <a:pt x="252212" y="1370663"/>
                  </a:lnTo>
                  <a:lnTo>
                    <a:pt x="267141" y="1368439"/>
                  </a:lnTo>
                  <a:lnTo>
                    <a:pt x="282388" y="1367168"/>
                  </a:lnTo>
                  <a:lnTo>
                    <a:pt x="297953" y="1366850"/>
                  </a:lnTo>
                  <a:lnTo>
                    <a:pt x="317647" y="1364944"/>
                  </a:lnTo>
                  <a:lnTo>
                    <a:pt x="371965" y="1360813"/>
                  </a:lnTo>
                  <a:lnTo>
                    <a:pt x="409765" y="1357636"/>
                  </a:lnTo>
                  <a:lnTo>
                    <a:pt x="453918" y="1354459"/>
                  </a:lnTo>
                  <a:lnTo>
                    <a:pt x="503153" y="1351282"/>
                  </a:lnTo>
                  <a:lnTo>
                    <a:pt x="556835" y="1347787"/>
                  </a:lnTo>
                  <a:close/>
                  <a:moveTo>
                    <a:pt x="608844" y="427466"/>
                  </a:moveTo>
                  <a:lnTo>
                    <a:pt x="605985" y="427783"/>
                  </a:lnTo>
                  <a:lnTo>
                    <a:pt x="602491" y="428100"/>
                  </a:lnTo>
                  <a:lnTo>
                    <a:pt x="599632" y="428735"/>
                  </a:lnTo>
                  <a:lnTo>
                    <a:pt x="593915" y="430956"/>
                  </a:lnTo>
                  <a:lnTo>
                    <a:pt x="587880" y="434130"/>
                  </a:lnTo>
                  <a:lnTo>
                    <a:pt x="582480" y="437938"/>
                  </a:lnTo>
                  <a:lnTo>
                    <a:pt x="577398" y="442381"/>
                  </a:lnTo>
                  <a:lnTo>
                    <a:pt x="572633" y="456027"/>
                  </a:lnTo>
                  <a:lnTo>
                    <a:pt x="568186" y="470625"/>
                  </a:lnTo>
                  <a:lnTo>
                    <a:pt x="564375" y="485223"/>
                  </a:lnTo>
                  <a:lnTo>
                    <a:pt x="560245" y="499821"/>
                  </a:lnTo>
                  <a:lnTo>
                    <a:pt x="557069" y="515053"/>
                  </a:lnTo>
                  <a:lnTo>
                    <a:pt x="553893" y="530286"/>
                  </a:lnTo>
                  <a:lnTo>
                    <a:pt x="550716" y="545836"/>
                  </a:lnTo>
                  <a:lnTo>
                    <a:pt x="548175" y="561386"/>
                  </a:lnTo>
                  <a:lnTo>
                    <a:pt x="545634" y="577570"/>
                  </a:lnTo>
                  <a:lnTo>
                    <a:pt x="544046" y="593438"/>
                  </a:lnTo>
                  <a:lnTo>
                    <a:pt x="542140" y="609940"/>
                  </a:lnTo>
                  <a:lnTo>
                    <a:pt x="540552" y="626442"/>
                  </a:lnTo>
                  <a:lnTo>
                    <a:pt x="539599" y="642944"/>
                  </a:lnTo>
                  <a:lnTo>
                    <a:pt x="538964" y="660080"/>
                  </a:lnTo>
                  <a:lnTo>
                    <a:pt x="538328" y="676900"/>
                  </a:lnTo>
                  <a:lnTo>
                    <a:pt x="538011" y="694036"/>
                  </a:lnTo>
                  <a:lnTo>
                    <a:pt x="538328" y="706730"/>
                  </a:lnTo>
                  <a:lnTo>
                    <a:pt x="538964" y="719424"/>
                  </a:lnTo>
                  <a:lnTo>
                    <a:pt x="539599" y="732118"/>
                  </a:lnTo>
                  <a:lnTo>
                    <a:pt x="540234" y="744495"/>
                  </a:lnTo>
                  <a:lnTo>
                    <a:pt x="541505" y="756871"/>
                  </a:lnTo>
                  <a:lnTo>
                    <a:pt x="542775" y="769248"/>
                  </a:lnTo>
                  <a:lnTo>
                    <a:pt x="544681" y="781624"/>
                  </a:lnTo>
                  <a:lnTo>
                    <a:pt x="546587" y="794001"/>
                  </a:lnTo>
                  <a:lnTo>
                    <a:pt x="548493" y="806060"/>
                  </a:lnTo>
                  <a:lnTo>
                    <a:pt x="550716" y="818119"/>
                  </a:lnTo>
                  <a:lnTo>
                    <a:pt x="553893" y="829861"/>
                  </a:lnTo>
                  <a:lnTo>
                    <a:pt x="556434" y="841920"/>
                  </a:lnTo>
                  <a:lnTo>
                    <a:pt x="559610" y="853662"/>
                  </a:lnTo>
                  <a:lnTo>
                    <a:pt x="562469" y="865086"/>
                  </a:lnTo>
                  <a:lnTo>
                    <a:pt x="566280" y="876511"/>
                  </a:lnTo>
                  <a:lnTo>
                    <a:pt x="569774" y="887618"/>
                  </a:lnTo>
                  <a:lnTo>
                    <a:pt x="573586" y="899042"/>
                  </a:lnTo>
                  <a:lnTo>
                    <a:pt x="577398" y="909832"/>
                  </a:lnTo>
                  <a:lnTo>
                    <a:pt x="581845" y="920939"/>
                  </a:lnTo>
                  <a:lnTo>
                    <a:pt x="586292" y="931412"/>
                  </a:lnTo>
                  <a:lnTo>
                    <a:pt x="595185" y="952674"/>
                  </a:lnTo>
                  <a:lnTo>
                    <a:pt x="605667" y="972984"/>
                  </a:lnTo>
                  <a:lnTo>
                    <a:pt x="615832" y="992659"/>
                  </a:lnTo>
                  <a:lnTo>
                    <a:pt x="626949" y="1012018"/>
                  </a:lnTo>
                  <a:lnTo>
                    <a:pt x="638702" y="1030106"/>
                  </a:lnTo>
                  <a:lnTo>
                    <a:pt x="650772" y="1047560"/>
                  </a:lnTo>
                  <a:lnTo>
                    <a:pt x="663477" y="1064380"/>
                  </a:lnTo>
                  <a:lnTo>
                    <a:pt x="676183" y="1080564"/>
                  </a:lnTo>
                  <a:lnTo>
                    <a:pt x="689841" y="1095797"/>
                  </a:lnTo>
                  <a:lnTo>
                    <a:pt x="703499" y="1109760"/>
                  </a:lnTo>
                  <a:lnTo>
                    <a:pt x="710487" y="1116424"/>
                  </a:lnTo>
                  <a:lnTo>
                    <a:pt x="717475" y="1123089"/>
                  </a:lnTo>
                  <a:lnTo>
                    <a:pt x="724781" y="1129118"/>
                  </a:lnTo>
                  <a:lnTo>
                    <a:pt x="731769" y="1135148"/>
                  </a:lnTo>
                  <a:lnTo>
                    <a:pt x="739075" y="1140860"/>
                  </a:lnTo>
                  <a:lnTo>
                    <a:pt x="746380" y="1146255"/>
                  </a:lnTo>
                  <a:lnTo>
                    <a:pt x="753686" y="1151967"/>
                  </a:lnTo>
                  <a:lnTo>
                    <a:pt x="760992" y="1156727"/>
                  </a:lnTo>
                  <a:lnTo>
                    <a:pt x="768297" y="1161170"/>
                  </a:lnTo>
                  <a:lnTo>
                    <a:pt x="775920" y="1165613"/>
                  </a:lnTo>
                  <a:lnTo>
                    <a:pt x="783226" y="1170056"/>
                  </a:lnTo>
                  <a:lnTo>
                    <a:pt x="790532" y="1174181"/>
                  </a:lnTo>
                  <a:lnTo>
                    <a:pt x="798155" y="1177355"/>
                  </a:lnTo>
                  <a:lnTo>
                    <a:pt x="805461" y="1180528"/>
                  </a:lnTo>
                  <a:lnTo>
                    <a:pt x="813084" y="1184019"/>
                  </a:lnTo>
                  <a:lnTo>
                    <a:pt x="820390" y="1186558"/>
                  </a:lnTo>
                  <a:lnTo>
                    <a:pt x="828013" y="1189097"/>
                  </a:lnTo>
                  <a:lnTo>
                    <a:pt x="835318" y="1191318"/>
                  </a:lnTo>
                  <a:lnTo>
                    <a:pt x="842624" y="1192588"/>
                  </a:lnTo>
                  <a:lnTo>
                    <a:pt x="850247" y="1194174"/>
                  </a:lnTo>
                  <a:lnTo>
                    <a:pt x="857553" y="1195444"/>
                  </a:lnTo>
                  <a:lnTo>
                    <a:pt x="864859" y="1196396"/>
                  </a:lnTo>
                  <a:lnTo>
                    <a:pt x="872164" y="1196713"/>
                  </a:lnTo>
                  <a:lnTo>
                    <a:pt x="879470" y="1197030"/>
                  </a:lnTo>
                  <a:lnTo>
                    <a:pt x="886776" y="1196713"/>
                  </a:lnTo>
                  <a:lnTo>
                    <a:pt x="894081" y="1196396"/>
                  </a:lnTo>
                  <a:lnTo>
                    <a:pt x="901387" y="1195444"/>
                  </a:lnTo>
                  <a:lnTo>
                    <a:pt x="909010" y="1194174"/>
                  </a:lnTo>
                  <a:lnTo>
                    <a:pt x="916316" y="1192588"/>
                  </a:lnTo>
                  <a:lnTo>
                    <a:pt x="923621" y="1191318"/>
                  </a:lnTo>
                  <a:lnTo>
                    <a:pt x="931245" y="1189097"/>
                  </a:lnTo>
                  <a:lnTo>
                    <a:pt x="938550" y="1186558"/>
                  </a:lnTo>
                  <a:lnTo>
                    <a:pt x="946174" y="1184019"/>
                  </a:lnTo>
                  <a:lnTo>
                    <a:pt x="953479" y="1180528"/>
                  </a:lnTo>
                  <a:lnTo>
                    <a:pt x="961102" y="1177355"/>
                  </a:lnTo>
                  <a:lnTo>
                    <a:pt x="968408" y="1174181"/>
                  </a:lnTo>
                  <a:lnTo>
                    <a:pt x="976031" y="1170056"/>
                  </a:lnTo>
                  <a:lnTo>
                    <a:pt x="983337" y="1165613"/>
                  </a:lnTo>
                  <a:lnTo>
                    <a:pt x="990643" y="1161170"/>
                  </a:lnTo>
                  <a:lnTo>
                    <a:pt x="997948" y="1156727"/>
                  </a:lnTo>
                  <a:lnTo>
                    <a:pt x="1005572" y="1151967"/>
                  </a:lnTo>
                  <a:lnTo>
                    <a:pt x="1012877" y="1146255"/>
                  </a:lnTo>
                  <a:lnTo>
                    <a:pt x="1019865" y="1140860"/>
                  </a:lnTo>
                  <a:lnTo>
                    <a:pt x="1027171" y="1135148"/>
                  </a:lnTo>
                  <a:lnTo>
                    <a:pt x="1034476" y="1129118"/>
                  </a:lnTo>
                  <a:lnTo>
                    <a:pt x="1041147" y="1123089"/>
                  </a:lnTo>
                  <a:lnTo>
                    <a:pt x="1048452" y="1116424"/>
                  </a:lnTo>
                  <a:lnTo>
                    <a:pt x="1055440" y="1109760"/>
                  </a:lnTo>
                  <a:lnTo>
                    <a:pt x="1069099" y="1095797"/>
                  </a:lnTo>
                  <a:lnTo>
                    <a:pt x="1082439" y="1080564"/>
                  </a:lnTo>
                  <a:lnTo>
                    <a:pt x="1095463" y="1064380"/>
                  </a:lnTo>
                  <a:lnTo>
                    <a:pt x="1107850" y="1047560"/>
                  </a:lnTo>
                  <a:lnTo>
                    <a:pt x="1120238" y="1030106"/>
                  </a:lnTo>
                  <a:lnTo>
                    <a:pt x="1131673" y="1012018"/>
                  </a:lnTo>
                  <a:lnTo>
                    <a:pt x="1143108" y="992659"/>
                  </a:lnTo>
                  <a:lnTo>
                    <a:pt x="1153590" y="972984"/>
                  </a:lnTo>
                  <a:lnTo>
                    <a:pt x="1163437" y="952674"/>
                  </a:lnTo>
                  <a:lnTo>
                    <a:pt x="1172966" y="931412"/>
                  </a:lnTo>
                  <a:lnTo>
                    <a:pt x="1177413" y="920939"/>
                  </a:lnTo>
                  <a:lnTo>
                    <a:pt x="1181224" y="909832"/>
                  </a:lnTo>
                  <a:lnTo>
                    <a:pt x="1185354" y="899042"/>
                  </a:lnTo>
                  <a:lnTo>
                    <a:pt x="1189165" y="887618"/>
                  </a:lnTo>
                  <a:lnTo>
                    <a:pt x="1192977" y="876511"/>
                  </a:lnTo>
                  <a:lnTo>
                    <a:pt x="1196153" y="865086"/>
                  </a:lnTo>
                  <a:lnTo>
                    <a:pt x="1199647" y="853662"/>
                  </a:lnTo>
                  <a:lnTo>
                    <a:pt x="1202506" y="841920"/>
                  </a:lnTo>
                  <a:lnTo>
                    <a:pt x="1205365" y="829861"/>
                  </a:lnTo>
                  <a:lnTo>
                    <a:pt x="1207906" y="818119"/>
                  </a:lnTo>
                  <a:lnTo>
                    <a:pt x="1210129" y="806060"/>
                  </a:lnTo>
                  <a:lnTo>
                    <a:pt x="1212353" y="794001"/>
                  </a:lnTo>
                  <a:lnTo>
                    <a:pt x="1214576" y="781624"/>
                  </a:lnTo>
                  <a:lnTo>
                    <a:pt x="1215847" y="769248"/>
                  </a:lnTo>
                  <a:lnTo>
                    <a:pt x="1217435" y="756871"/>
                  </a:lnTo>
                  <a:lnTo>
                    <a:pt x="1218388" y="744495"/>
                  </a:lnTo>
                  <a:lnTo>
                    <a:pt x="1219658" y="732118"/>
                  </a:lnTo>
                  <a:lnTo>
                    <a:pt x="1220294" y="719424"/>
                  </a:lnTo>
                  <a:lnTo>
                    <a:pt x="1220611" y="706730"/>
                  </a:lnTo>
                  <a:lnTo>
                    <a:pt x="1220611" y="694036"/>
                  </a:lnTo>
                  <a:lnTo>
                    <a:pt x="1220294" y="676900"/>
                  </a:lnTo>
                  <a:lnTo>
                    <a:pt x="1219976" y="660080"/>
                  </a:lnTo>
                  <a:lnTo>
                    <a:pt x="1200600" y="658494"/>
                  </a:lnTo>
                  <a:lnTo>
                    <a:pt x="1181224" y="656907"/>
                  </a:lnTo>
                  <a:lnTo>
                    <a:pt x="1161531" y="655003"/>
                  </a:lnTo>
                  <a:lnTo>
                    <a:pt x="1141837" y="652782"/>
                  </a:lnTo>
                  <a:lnTo>
                    <a:pt x="1122144" y="650243"/>
                  </a:lnTo>
                  <a:lnTo>
                    <a:pt x="1102133" y="647387"/>
                  </a:lnTo>
                  <a:lnTo>
                    <a:pt x="1082122" y="644530"/>
                  </a:lnTo>
                  <a:lnTo>
                    <a:pt x="1062111" y="641040"/>
                  </a:lnTo>
                  <a:lnTo>
                    <a:pt x="1042417" y="637549"/>
                  </a:lnTo>
                  <a:lnTo>
                    <a:pt x="1022406" y="633741"/>
                  </a:lnTo>
                  <a:lnTo>
                    <a:pt x="1002713" y="629933"/>
                  </a:lnTo>
                  <a:lnTo>
                    <a:pt x="983337" y="625807"/>
                  </a:lnTo>
                  <a:lnTo>
                    <a:pt x="963961" y="621047"/>
                  </a:lnTo>
                  <a:lnTo>
                    <a:pt x="944903" y="616604"/>
                  </a:lnTo>
                  <a:lnTo>
                    <a:pt x="926480" y="611527"/>
                  </a:lnTo>
                  <a:lnTo>
                    <a:pt x="907740" y="606449"/>
                  </a:lnTo>
                  <a:lnTo>
                    <a:pt x="889952" y="601054"/>
                  </a:lnTo>
                  <a:lnTo>
                    <a:pt x="872482" y="595659"/>
                  </a:lnTo>
                  <a:lnTo>
                    <a:pt x="855330" y="589312"/>
                  </a:lnTo>
                  <a:lnTo>
                    <a:pt x="838495" y="583600"/>
                  </a:lnTo>
                  <a:lnTo>
                    <a:pt x="822613" y="576936"/>
                  </a:lnTo>
                  <a:lnTo>
                    <a:pt x="807049" y="570589"/>
                  </a:lnTo>
                  <a:lnTo>
                    <a:pt x="792120" y="563607"/>
                  </a:lnTo>
                  <a:lnTo>
                    <a:pt x="778462" y="556625"/>
                  </a:lnTo>
                  <a:lnTo>
                    <a:pt x="764803" y="549327"/>
                  </a:lnTo>
                  <a:lnTo>
                    <a:pt x="752098" y="541710"/>
                  </a:lnTo>
                  <a:lnTo>
                    <a:pt x="740345" y="534094"/>
                  </a:lnTo>
                  <a:lnTo>
                    <a:pt x="729228" y="526160"/>
                  </a:lnTo>
                  <a:lnTo>
                    <a:pt x="719381" y="517909"/>
                  </a:lnTo>
                  <a:lnTo>
                    <a:pt x="709852" y="509658"/>
                  </a:lnTo>
                  <a:lnTo>
                    <a:pt x="705723" y="505215"/>
                  </a:lnTo>
                  <a:lnTo>
                    <a:pt x="701911" y="500773"/>
                  </a:lnTo>
                  <a:lnTo>
                    <a:pt x="698100" y="496647"/>
                  </a:lnTo>
                  <a:lnTo>
                    <a:pt x="694606" y="491887"/>
                  </a:lnTo>
                  <a:lnTo>
                    <a:pt x="684441" y="478558"/>
                  </a:lnTo>
                  <a:lnTo>
                    <a:pt x="674912" y="467451"/>
                  </a:lnTo>
                  <a:lnTo>
                    <a:pt x="665383" y="457613"/>
                  </a:lnTo>
                  <a:lnTo>
                    <a:pt x="656489" y="449045"/>
                  </a:lnTo>
                  <a:lnTo>
                    <a:pt x="648231" y="442381"/>
                  </a:lnTo>
                  <a:lnTo>
                    <a:pt x="644101" y="439207"/>
                  </a:lnTo>
                  <a:lnTo>
                    <a:pt x="640607" y="436669"/>
                  </a:lnTo>
                  <a:lnTo>
                    <a:pt x="636478" y="434765"/>
                  </a:lnTo>
                  <a:lnTo>
                    <a:pt x="632984" y="432860"/>
                  </a:lnTo>
                  <a:lnTo>
                    <a:pt x="629172" y="430956"/>
                  </a:lnTo>
                  <a:lnTo>
                    <a:pt x="625678" y="430004"/>
                  </a:lnTo>
                  <a:lnTo>
                    <a:pt x="622184" y="428735"/>
                  </a:lnTo>
                  <a:lnTo>
                    <a:pt x="618690" y="428100"/>
                  </a:lnTo>
                  <a:lnTo>
                    <a:pt x="615514" y="427466"/>
                  </a:lnTo>
                  <a:lnTo>
                    <a:pt x="612020" y="427466"/>
                  </a:lnTo>
                  <a:lnTo>
                    <a:pt x="608844" y="427466"/>
                  </a:lnTo>
                  <a:close/>
                  <a:moveTo>
                    <a:pt x="860094" y="0"/>
                  </a:moveTo>
                  <a:lnTo>
                    <a:pt x="890587" y="0"/>
                  </a:lnTo>
                  <a:lnTo>
                    <a:pt x="921716" y="0"/>
                  </a:lnTo>
                  <a:lnTo>
                    <a:pt x="937597" y="317"/>
                  </a:lnTo>
                  <a:lnTo>
                    <a:pt x="954432" y="1269"/>
                  </a:lnTo>
                  <a:lnTo>
                    <a:pt x="971584" y="2222"/>
                  </a:lnTo>
                  <a:lnTo>
                    <a:pt x="989054" y="3808"/>
                  </a:lnTo>
                  <a:lnTo>
                    <a:pt x="1007477" y="6030"/>
                  </a:lnTo>
                  <a:lnTo>
                    <a:pt x="1025583" y="7934"/>
                  </a:lnTo>
                  <a:lnTo>
                    <a:pt x="1043688" y="11425"/>
                  </a:lnTo>
                  <a:lnTo>
                    <a:pt x="1062746" y="15233"/>
                  </a:lnTo>
                  <a:lnTo>
                    <a:pt x="1081487" y="19676"/>
                  </a:lnTo>
                  <a:lnTo>
                    <a:pt x="1100227" y="25070"/>
                  </a:lnTo>
                  <a:lnTo>
                    <a:pt x="1109756" y="28561"/>
                  </a:lnTo>
                  <a:lnTo>
                    <a:pt x="1119285" y="31735"/>
                  </a:lnTo>
                  <a:lnTo>
                    <a:pt x="1128814" y="34908"/>
                  </a:lnTo>
                  <a:lnTo>
                    <a:pt x="1138343" y="39034"/>
                  </a:lnTo>
                  <a:lnTo>
                    <a:pt x="1147873" y="43159"/>
                  </a:lnTo>
                  <a:lnTo>
                    <a:pt x="1157084" y="47285"/>
                  </a:lnTo>
                  <a:lnTo>
                    <a:pt x="1166613" y="52045"/>
                  </a:lnTo>
                  <a:lnTo>
                    <a:pt x="1176142" y="56805"/>
                  </a:lnTo>
                  <a:lnTo>
                    <a:pt x="1185354" y="61883"/>
                  </a:lnTo>
                  <a:lnTo>
                    <a:pt x="1194883" y="67595"/>
                  </a:lnTo>
                  <a:lnTo>
                    <a:pt x="1203777" y="73307"/>
                  </a:lnTo>
                  <a:lnTo>
                    <a:pt x="1212988" y="79337"/>
                  </a:lnTo>
                  <a:lnTo>
                    <a:pt x="1222200" y="86001"/>
                  </a:lnTo>
                  <a:lnTo>
                    <a:pt x="1231093" y="92665"/>
                  </a:lnTo>
                  <a:lnTo>
                    <a:pt x="1240305" y="99964"/>
                  </a:lnTo>
                  <a:lnTo>
                    <a:pt x="1249199" y="107580"/>
                  </a:lnTo>
                  <a:lnTo>
                    <a:pt x="1257775" y="115197"/>
                  </a:lnTo>
                  <a:lnTo>
                    <a:pt x="1266669" y="123448"/>
                  </a:lnTo>
                  <a:lnTo>
                    <a:pt x="1275245" y="132016"/>
                  </a:lnTo>
                  <a:lnTo>
                    <a:pt x="1283821" y="140902"/>
                  </a:lnTo>
                  <a:lnTo>
                    <a:pt x="1292080" y="150422"/>
                  </a:lnTo>
                  <a:lnTo>
                    <a:pt x="1300656" y="160260"/>
                  </a:lnTo>
                  <a:lnTo>
                    <a:pt x="1308597" y="170415"/>
                  </a:lnTo>
                  <a:lnTo>
                    <a:pt x="1316537" y="181205"/>
                  </a:lnTo>
                  <a:lnTo>
                    <a:pt x="1324478" y="192312"/>
                  </a:lnTo>
                  <a:lnTo>
                    <a:pt x="1332102" y="203736"/>
                  </a:lnTo>
                  <a:lnTo>
                    <a:pt x="1340043" y="215796"/>
                  </a:lnTo>
                  <a:lnTo>
                    <a:pt x="1347031" y="228172"/>
                  </a:lnTo>
                  <a:lnTo>
                    <a:pt x="1354336" y="241183"/>
                  </a:lnTo>
                  <a:lnTo>
                    <a:pt x="1361324" y="254829"/>
                  </a:lnTo>
                  <a:lnTo>
                    <a:pt x="1368312" y="268475"/>
                  </a:lnTo>
                  <a:lnTo>
                    <a:pt x="1375300" y="282756"/>
                  </a:lnTo>
                  <a:lnTo>
                    <a:pt x="1381971" y="297671"/>
                  </a:lnTo>
                  <a:lnTo>
                    <a:pt x="1388006" y="312904"/>
                  </a:lnTo>
                  <a:lnTo>
                    <a:pt x="1394358" y="329088"/>
                  </a:lnTo>
                  <a:lnTo>
                    <a:pt x="1400076" y="345273"/>
                  </a:lnTo>
                  <a:lnTo>
                    <a:pt x="1405793" y="362410"/>
                  </a:lnTo>
                  <a:lnTo>
                    <a:pt x="1411511" y="379864"/>
                  </a:lnTo>
                  <a:lnTo>
                    <a:pt x="1416593" y="397952"/>
                  </a:lnTo>
                  <a:lnTo>
                    <a:pt x="1421675" y="416676"/>
                  </a:lnTo>
                  <a:lnTo>
                    <a:pt x="1431522" y="453488"/>
                  </a:lnTo>
                  <a:lnTo>
                    <a:pt x="1441369" y="488396"/>
                  </a:lnTo>
                  <a:lnTo>
                    <a:pt x="1450898" y="521717"/>
                  </a:lnTo>
                  <a:lnTo>
                    <a:pt x="1460744" y="553452"/>
                  </a:lnTo>
                  <a:lnTo>
                    <a:pt x="1469956" y="583283"/>
                  </a:lnTo>
                  <a:lnTo>
                    <a:pt x="1479485" y="611527"/>
                  </a:lnTo>
                  <a:lnTo>
                    <a:pt x="1489014" y="638501"/>
                  </a:lnTo>
                  <a:lnTo>
                    <a:pt x="1498543" y="663889"/>
                  </a:lnTo>
                  <a:lnTo>
                    <a:pt x="1507755" y="688007"/>
                  </a:lnTo>
                  <a:lnTo>
                    <a:pt x="1516331" y="710856"/>
                  </a:lnTo>
                  <a:lnTo>
                    <a:pt x="1525225" y="732118"/>
                  </a:lnTo>
                  <a:lnTo>
                    <a:pt x="1533483" y="752746"/>
                  </a:lnTo>
                  <a:lnTo>
                    <a:pt x="1550000" y="790510"/>
                  </a:lnTo>
                  <a:lnTo>
                    <a:pt x="1565247" y="824783"/>
                  </a:lnTo>
                  <a:lnTo>
                    <a:pt x="1579540" y="855566"/>
                  </a:lnTo>
                  <a:lnTo>
                    <a:pt x="1592246" y="884127"/>
                  </a:lnTo>
                  <a:lnTo>
                    <a:pt x="1597646" y="897455"/>
                  </a:lnTo>
                  <a:lnTo>
                    <a:pt x="1603045" y="910784"/>
                  </a:lnTo>
                  <a:lnTo>
                    <a:pt x="1608128" y="923478"/>
                  </a:lnTo>
                  <a:lnTo>
                    <a:pt x="1612575" y="935854"/>
                  </a:lnTo>
                  <a:lnTo>
                    <a:pt x="1616704" y="947914"/>
                  </a:lnTo>
                  <a:lnTo>
                    <a:pt x="1620198" y="960290"/>
                  </a:lnTo>
                  <a:lnTo>
                    <a:pt x="1623057" y="972349"/>
                  </a:lnTo>
                  <a:lnTo>
                    <a:pt x="1626233" y="984408"/>
                  </a:lnTo>
                  <a:lnTo>
                    <a:pt x="1627821" y="996468"/>
                  </a:lnTo>
                  <a:lnTo>
                    <a:pt x="1629409" y="1008844"/>
                  </a:lnTo>
                  <a:lnTo>
                    <a:pt x="1630362" y="1021538"/>
                  </a:lnTo>
                  <a:lnTo>
                    <a:pt x="1630362" y="1034232"/>
                  </a:lnTo>
                  <a:lnTo>
                    <a:pt x="1630045" y="1046608"/>
                  </a:lnTo>
                  <a:lnTo>
                    <a:pt x="1629727" y="1052320"/>
                  </a:lnTo>
                  <a:lnTo>
                    <a:pt x="1629092" y="1058350"/>
                  </a:lnTo>
                  <a:lnTo>
                    <a:pt x="1627821" y="1063745"/>
                  </a:lnTo>
                  <a:lnTo>
                    <a:pt x="1626868" y="1069140"/>
                  </a:lnTo>
                  <a:lnTo>
                    <a:pt x="1625280" y="1074535"/>
                  </a:lnTo>
                  <a:lnTo>
                    <a:pt x="1624009" y="1079612"/>
                  </a:lnTo>
                  <a:lnTo>
                    <a:pt x="1622104" y="1084690"/>
                  </a:lnTo>
                  <a:lnTo>
                    <a:pt x="1619880" y="1090085"/>
                  </a:lnTo>
                  <a:lnTo>
                    <a:pt x="1617657" y="1094528"/>
                  </a:lnTo>
                  <a:lnTo>
                    <a:pt x="1615116" y="1099288"/>
                  </a:lnTo>
                  <a:lnTo>
                    <a:pt x="1612575" y="1103731"/>
                  </a:lnTo>
                  <a:lnTo>
                    <a:pt x="1609716" y="1108173"/>
                  </a:lnTo>
                  <a:lnTo>
                    <a:pt x="1606857" y="1112616"/>
                  </a:lnTo>
                  <a:lnTo>
                    <a:pt x="1603045" y="1116424"/>
                  </a:lnTo>
                  <a:lnTo>
                    <a:pt x="1599869" y="1120550"/>
                  </a:lnTo>
                  <a:lnTo>
                    <a:pt x="1595740" y="1124041"/>
                  </a:lnTo>
                  <a:lnTo>
                    <a:pt x="1592246" y="1127849"/>
                  </a:lnTo>
                  <a:lnTo>
                    <a:pt x="1587799" y="1131340"/>
                  </a:lnTo>
                  <a:lnTo>
                    <a:pt x="1583352" y="1134831"/>
                  </a:lnTo>
                  <a:lnTo>
                    <a:pt x="1578587" y="1138004"/>
                  </a:lnTo>
                  <a:lnTo>
                    <a:pt x="1574141" y="1140860"/>
                  </a:lnTo>
                  <a:lnTo>
                    <a:pt x="1568741" y="1143716"/>
                  </a:lnTo>
                  <a:lnTo>
                    <a:pt x="1563659" y="1146890"/>
                  </a:lnTo>
                  <a:lnTo>
                    <a:pt x="1557941" y="1149428"/>
                  </a:lnTo>
                  <a:lnTo>
                    <a:pt x="1552541" y="1151967"/>
                  </a:lnTo>
                  <a:lnTo>
                    <a:pt x="1546189" y="1154189"/>
                  </a:lnTo>
                  <a:lnTo>
                    <a:pt x="1533801" y="1157997"/>
                  </a:lnTo>
                  <a:lnTo>
                    <a:pt x="1520460" y="1161805"/>
                  </a:lnTo>
                  <a:lnTo>
                    <a:pt x="1506166" y="1164978"/>
                  </a:lnTo>
                  <a:lnTo>
                    <a:pt x="1490920" y="1167200"/>
                  </a:lnTo>
                  <a:lnTo>
                    <a:pt x="1474720" y="1169104"/>
                  </a:lnTo>
                  <a:lnTo>
                    <a:pt x="1457568" y="1170056"/>
                  </a:lnTo>
                  <a:lnTo>
                    <a:pt x="1439780" y="1170691"/>
                  </a:lnTo>
                  <a:lnTo>
                    <a:pt x="1420722" y="1170691"/>
                  </a:lnTo>
                  <a:lnTo>
                    <a:pt x="1401029" y="1170056"/>
                  </a:lnTo>
                  <a:lnTo>
                    <a:pt x="1380700" y="1169104"/>
                  </a:lnTo>
                  <a:lnTo>
                    <a:pt x="1359101" y="1166882"/>
                  </a:lnTo>
                  <a:lnTo>
                    <a:pt x="1336549" y="1164344"/>
                  </a:lnTo>
                  <a:lnTo>
                    <a:pt x="1313361" y="1161170"/>
                  </a:lnTo>
                  <a:lnTo>
                    <a:pt x="1288903" y="1157362"/>
                  </a:lnTo>
                  <a:lnTo>
                    <a:pt x="1263810" y="1152919"/>
                  </a:lnTo>
                  <a:lnTo>
                    <a:pt x="1237764" y="1147842"/>
                  </a:lnTo>
                  <a:lnTo>
                    <a:pt x="1210447" y="1142447"/>
                  </a:lnTo>
                  <a:lnTo>
                    <a:pt x="1182813" y="1135783"/>
                  </a:lnTo>
                  <a:lnTo>
                    <a:pt x="1174236" y="1145938"/>
                  </a:lnTo>
                  <a:lnTo>
                    <a:pt x="1165660" y="1155775"/>
                  </a:lnTo>
                  <a:lnTo>
                    <a:pt x="1157084" y="1165613"/>
                  </a:lnTo>
                  <a:lnTo>
                    <a:pt x="1148508" y="1174816"/>
                  </a:lnTo>
                  <a:lnTo>
                    <a:pt x="1139296" y="1184019"/>
                  </a:lnTo>
                  <a:lnTo>
                    <a:pt x="1130720" y="1192588"/>
                  </a:lnTo>
                  <a:lnTo>
                    <a:pt x="1121509" y="1201473"/>
                  </a:lnTo>
                  <a:lnTo>
                    <a:pt x="1111980" y="1209407"/>
                  </a:lnTo>
                  <a:lnTo>
                    <a:pt x="1102768" y="1217341"/>
                  </a:lnTo>
                  <a:lnTo>
                    <a:pt x="1093557" y="1224957"/>
                  </a:lnTo>
                  <a:lnTo>
                    <a:pt x="1084028" y="1232573"/>
                  </a:lnTo>
                  <a:lnTo>
                    <a:pt x="1074499" y="1239555"/>
                  </a:lnTo>
                  <a:lnTo>
                    <a:pt x="1064969" y="1246536"/>
                  </a:lnTo>
                  <a:lnTo>
                    <a:pt x="1055123" y="1252883"/>
                  </a:lnTo>
                  <a:lnTo>
                    <a:pt x="1045594" y="1258913"/>
                  </a:lnTo>
                  <a:lnTo>
                    <a:pt x="1035747" y="1264625"/>
                  </a:lnTo>
                  <a:lnTo>
                    <a:pt x="1025900" y="1270337"/>
                  </a:lnTo>
                  <a:lnTo>
                    <a:pt x="1016054" y="1275415"/>
                  </a:lnTo>
                  <a:lnTo>
                    <a:pt x="1006207" y="1280492"/>
                  </a:lnTo>
                  <a:lnTo>
                    <a:pt x="996360" y="1284935"/>
                  </a:lnTo>
                  <a:lnTo>
                    <a:pt x="986513" y="1289061"/>
                  </a:lnTo>
                  <a:lnTo>
                    <a:pt x="976667" y="1292869"/>
                  </a:lnTo>
                  <a:lnTo>
                    <a:pt x="966820" y="1296360"/>
                  </a:lnTo>
                  <a:lnTo>
                    <a:pt x="956973" y="1299533"/>
                  </a:lnTo>
                  <a:lnTo>
                    <a:pt x="947126" y="1302389"/>
                  </a:lnTo>
                  <a:lnTo>
                    <a:pt x="937280" y="1304611"/>
                  </a:lnTo>
                  <a:lnTo>
                    <a:pt x="927433" y="1306515"/>
                  </a:lnTo>
                  <a:lnTo>
                    <a:pt x="917904" y="1308419"/>
                  </a:lnTo>
                  <a:lnTo>
                    <a:pt x="908057" y="1309688"/>
                  </a:lnTo>
                  <a:lnTo>
                    <a:pt x="898846" y="1310640"/>
                  </a:lnTo>
                  <a:lnTo>
                    <a:pt x="888999" y="1311275"/>
                  </a:lnTo>
                  <a:lnTo>
                    <a:pt x="879470" y="1311275"/>
                  </a:lnTo>
                  <a:lnTo>
                    <a:pt x="869941" y="1311275"/>
                  </a:lnTo>
                  <a:lnTo>
                    <a:pt x="860729" y="1310640"/>
                  </a:lnTo>
                  <a:lnTo>
                    <a:pt x="851200" y="1310006"/>
                  </a:lnTo>
                  <a:lnTo>
                    <a:pt x="841354" y="1308419"/>
                  </a:lnTo>
                  <a:lnTo>
                    <a:pt x="831824" y="1306515"/>
                  </a:lnTo>
                  <a:lnTo>
                    <a:pt x="822613" y="1304928"/>
                  </a:lnTo>
                  <a:lnTo>
                    <a:pt x="812766" y="1302389"/>
                  </a:lnTo>
                  <a:lnTo>
                    <a:pt x="803237" y="1299851"/>
                  </a:lnTo>
                  <a:lnTo>
                    <a:pt x="793390" y="1296677"/>
                  </a:lnTo>
                  <a:lnTo>
                    <a:pt x="783544" y="1293186"/>
                  </a:lnTo>
                  <a:lnTo>
                    <a:pt x="774015" y="1289696"/>
                  </a:lnTo>
                  <a:lnTo>
                    <a:pt x="764168" y="1285570"/>
                  </a:lnTo>
                  <a:lnTo>
                    <a:pt x="754321" y="1281127"/>
                  </a:lnTo>
                  <a:lnTo>
                    <a:pt x="744792" y="1276367"/>
                  </a:lnTo>
                  <a:lnTo>
                    <a:pt x="734945" y="1271289"/>
                  </a:lnTo>
                  <a:lnTo>
                    <a:pt x="725416" y="1265895"/>
                  </a:lnTo>
                  <a:lnTo>
                    <a:pt x="715887" y="1260500"/>
                  </a:lnTo>
                  <a:lnTo>
                    <a:pt x="706040" y="1254153"/>
                  </a:lnTo>
                  <a:lnTo>
                    <a:pt x="696829" y="1248123"/>
                  </a:lnTo>
                  <a:lnTo>
                    <a:pt x="687300" y="1241459"/>
                  </a:lnTo>
                  <a:lnTo>
                    <a:pt x="677771" y="1234477"/>
                  </a:lnTo>
                  <a:lnTo>
                    <a:pt x="668559" y="1227178"/>
                  </a:lnTo>
                  <a:lnTo>
                    <a:pt x="659030" y="1219879"/>
                  </a:lnTo>
                  <a:lnTo>
                    <a:pt x="650136" y="1211946"/>
                  </a:lnTo>
                  <a:lnTo>
                    <a:pt x="640925" y="1204012"/>
                  </a:lnTo>
                  <a:lnTo>
                    <a:pt x="632031" y="1196078"/>
                  </a:lnTo>
                  <a:lnTo>
                    <a:pt x="623137" y="1187193"/>
                  </a:lnTo>
                  <a:lnTo>
                    <a:pt x="614244" y="1178307"/>
                  </a:lnTo>
                  <a:lnTo>
                    <a:pt x="605667" y="1169421"/>
                  </a:lnTo>
                  <a:lnTo>
                    <a:pt x="597091" y="1159901"/>
                  </a:lnTo>
                  <a:lnTo>
                    <a:pt x="588515" y="1150063"/>
                  </a:lnTo>
                  <a:lnTo>
                    <a:pt x="580256" y="1140225"/>
                  </a:lnTo>
                  <a:lnTo>
                    <a:pt x="553257" y="1145938"/>
                  </a:lnTo>
                  <a:lnTo>
                    <a:pt x="527529" y="1151650"/>
                  </a:lnTo>
                  <a:lnTo>
                    <a:pt x="502436" y="1155775"/>
                  </a:lnTo>
                  <a:lnTo>
                    <a:pt x="478295" y="1159901"/>
                  </a:lnTo>
                  <a:lnTo>
                    <a:pt x="454790" y="1163074"/>
                  </a:lnTo>
                  <a:lnTo>
                    <a:pt x="432556" y="1165930"/>
                  </a:lnTo>
                  <a:lnTo>
                    <a:pt x="410956" y="1168152"/>
                  </a:lnTo>
                  <a:lnTo>
                    <a:pt x="390310" y="1169739"/>
                  </a:lnTo>
                  <a:lnTo>
                    <a:pt x="370616" y="1170691"/>
                  </a:lnTo>
                  <a:lnTo>
                    <a:pt x="351876" y="1171008"/>
                  </a:lnTo>
                  <a:lnTo>
                    <a:pt x="333453" y="1170691"/>
                  </a:lnTo>
                  <a:lnTo>
                    <a:pt x="316301" y="1170056"/>
                  </a:lnTo>
                  <a:lnTo>
                    <a:pt x="300419" y="1168469"/>
                  </a:lnTo>
                  <a:lnTo>
                    <a:pt x="284537" y="1166565"/>
                  </a:lnTo>
                  <a:lnTo>
                    <a:pt x="269926" y="1164026"/>
                  </a:lnTo>
                  <a:lnTo>
                    <a:pt x="256585" y="1160853"/>
                  </a:lnTo>
                  <a:lnTo>
                    <a:pt x="243562" y="1157045"/>
                  </a:lnTo>
                  <a:lnTo>
                    <a:pt x="231492" y="1152919"/>
                  </a:lnTo>
                  <a:lnTo>
                    <a:pt x="220374" y="1147842"/>
                  </a:lnTo>
                  <a:lnTo>
                    <a:pt x="214975" y="1145303"/>
                  </a:lnTo>
                  <a:lnTo>
                    <a:pt x="209892" y="1142447"/>
                  </a:lnTo>
                  <a:lnTo>
                    <a:pt x="205128" y="1139591"/>
                  </a:lnTo>
                  <a:lnTo>
                    <a:pt x="200363" y="1136417"/>
                  </a:lnTo>
                  <a:lnTo>
                    <a:pt x="195916" y="1133244"/>
                  </a:lnTo>
                  <a:lnTo>
                    <a:pt x="191787" y="1130070"/>
                  </a:lnTo>
                  <a:lnTo>
                    <a:pt x="187658" y="1126262"/>
                  </a:lnTo>
                  <a:lnTo>
                    <a:pt x="184164" y="1122771"/>
                  </a:lnTo>
                  <a:lnTo>
                    <a:pt x="180352" y="1118963"/>
                  </a:lnTo>
                  <a:lnTo>
                    <a:pt x="177176" y="1115155"/>
                  </a:lnTo>
                  <a:lnTo>
                    <a:pt x="173682" y="1111030"/>
                  </a:lnTo>
                  <a:lnTo>
                    <a:pt x="170823" y="1106904"/>
                  </a:lnTo>
                  <a:lnTo>
                    <a:pt x="167964" y="1102779"/>
                  </a:lnTo>
                  <a:lnTo>
                    <a:pt x="165423" y="1098336"/>
                  </a:lnTo>
                  <a:lnTo>
                    <a:pt x="163200" y="1093575"/>
                  </a:lnTo>
                  <a:lnTo>
                    <a:pt x="160976" y="1088815"/>
                  </a:lnTo>
                  <a:lnTo>
                    <a:pt x="159071" y="1084055"/>
                  </a:lnTo>
                  <a:lnTo>
                    <a:pt x="157482" y="1078978"/>
                  </a:lnTo>
                  <a:lnTo>
                    <a:pt x="155894" y="1073900"/>
                  </a:lnTo>
                  <a:lnTo>
                    <a:pt x="154624" y="1068822"/>
                  </a:lnTo>
                  <a:lnTo>
                    <a:pt x="153353" y="1063428"/>
                  </a:lnTo>
                  <a:lnTo>
                    <a:pt x="152718" y="1058033"/>
                  </a:lnTo>
                  <a:lnTo>
                    <a:pt x="151130" y="1046291"/>
                  </a:lnTo>
                  <a:lnTo>
                    <a:pt x="150812" y="1034232"/>
                  </a:lnTo>
                  <a:lnTo>
                    <a:pt x="151130" y="1021538"/>
                  </a:lnTo>
                  <a:lnTo>
                    <a:pt x="152083" y="1008844"/>
                  </a:lnTo>
                  <a:lnTo>
                    <a:pt x="153353" y="996468"/>
                  </a:lnTo>
                  <a:lnTo>
                    <a:pt x="155577" y="984408"/>
                  </a:lnTo>
                  <a:lnTo>
                    <a:pt x="158118" y="972349"/>
                  </a:lnTo>
                  <a:lnTo>
                    <a:pt x="160976" y="960290"/>
                  </a:lnTo>
                  <a:lnTo>
                    <a:pt x="164788" y="947914"/>
                  </a:lnTo>
                  <a:lnTo>
                    <a:pt x="168600" y="935854"/>
                  </a:lnTo>
                  <a:lnTo>
                    <a:pt x="173364" y="923478"/>
                  </a:lnTo>
                  <a:lnTo>
                    <a:pt x="178129" y="910784"/>
                  </a:lnTo>
                  <a:lnTo>
                    <a:pt x="183529" y="897455"/>
                  </a:lnTo>
                  <a:lnTo>
                    <a:pt x="189564" y="884127"/>
                  </a:lnTo>
                  <a:lnTo>
                    <a:pt x="202269" y="855566"/>
                  </a:lnTo>
                  <a:lnTo>
                    <a:pt x="216245" y="824783"/>
                  </a:lnTo>
                  <a:lnTo>
                    <a:pt x="231492" y="790510"/>
                  </a:lnTo>
                  <a:lnTo>
                    <a:pt x="247691" y="752746"/>
                  </a:lnTo>
                  <a:lnTo>
                    <a:pt x="256267" y="732118"/>
                  </a:lnTo>
                  <a:lnTo>
                    <a:pt x="264844" y="710856"/>
                  </a:lnTo>
                  <a:lnTo>
                    <a:pt x="274055" y="688007"/>
                  </a:lnTo>
                  <a:lnTo>
                    <a:pt x="283266" y="663889"/>
                  </a:lnTo>
                  <a:lnTo>
                    <a:pt x="292160" y="638501"/>
                  </a:lnTo>
                  <a:lnTo>
                    <a:pt x="301689" y="611527"/>
                  </a:lnTo>
                  <a:lnTo>
                    <a:pt x="311218" y="583283"/>
                  </a:lnTo>
                  <a:lnTo>
                    <a:pt x="321065" y="553452"/>
                  </a:lnTo>
                  <a:lnTo>
                    <a:pt x="330594" y="521717"/>
                  </a:lnTo>
                  <a:lnTo>
                    <a:pt x="340441" y="488396"/>
                  </a:lnTo>
                  <a:lnTo>
                    <a:pt x="350288" y="453488"/>
                  </a:lnTo>
                  <a:lnTo>
                    <a:pt x="360134" y="416676"/>
                  </a:lnTo>
                  <a:lnTo>
                    <a:pt x="364899" y="397952"/>
                  </a:lnTo>
                  <a:lnTo>
                    <a:pt x="370299" y="379864"/>
                  </a:lnTo>
                  <a:lnTo>
                    <a:pt x="375699" y="362410"/>
                  </a:lnTo>
                  <a:lnTo>
                    <a:pt x="381416" y="345273"/>
                  </a:lnTo>
                  <a:lnTo>
                    <a:pt x="387451" y="329088"/>
                  </a:lnTo>
                  <a:lnTo>
                    <a:pt x="393169" y="312904"/>
                  </a:lnTo>
                  <a:lnTo>
                    <a:pt x="399839" y="297671"/>
                  </a:lnTo>
                  <a:lnTo>
                    <a:pt x="406509" y="282756"/>
                  </a:lnTo>
                  <a:lnTo>
                    <a:pt x="412862" y="268475"/>
                  </a:lnTo>
                  <a:lnTo>
                    <a:pt x="419850" y="254829"/>
                  </a:lnTo>
                  <a:lnTo>
                    <a:pt x="426838" y="241183"/>
                  </a:lnTo>
                  <a:lnTo>
                    <a:pt x="434144" y="228172"/>
                  </a:lnTo>
                  <a:lnTo>
                    <a:pt x="441767" y="215796"/>
                  </a:lnTo>
                  <a:lnTo>
                    <a:pt x="449073" y="203736"/>
                  </a:lnTo>
                  <a:lnTo>
                    <a:pt x="457014" y="192312"/>
                  </a:lnTo>
                  <a:lnTo>
                    <a:pt x="464637" y="181205"/>
                  </a:lnTo>
                  <a:lnTo>
                    <a:pt x="472895" y="170415"/>
                  </a:lnTo>
                  <a:lnTo>
                    <a:pt x="480836" y="160260"/>
                  </a:lnTo>
                  <a:lnTo>
                    <a:pt x="489095" y="150422"/>
                  </a:lnTo>
                  <a:lnTo>
                    <a:pt x="497671" y="140902"/>
                  </a:lnTo>
                  <a:lnTo>
                    <a:pt x="505930" y="132016"/>
                  </a:lnTo>
                  <a:lnTo>
                    <a:pt x="514823" y="123448"/>
                  </a:lnTo>
                  <a:lnTo>
                    <a:pt x="523400" y="115197"/>
                  </a:lnTo>
                  <a:lnTo>
                    <a:pt x="532293" y="107580"/>
                  </a:lnTo>
                  <a:lnTo>
                    <a:pt x="541505" y="99964"/>
                  </a:lnTo>
                  <a:lnTo>
                    <a:pt x="550081" y="92665"/>
                  </a:lnTo>
                  <a:lnTo>
                    <a:pt x="559292" y="86001"/>
                  </a:lnTo>
                  <a:lnTo>
                    <a:pt x="568186" y="79337"/>
                  </a:lnTo>
                  <a:lnTo>
                    <a:pt x="577398" y="73307"/>
                  </a:lnTo>
                  <a:lnTo>
                    <a:pt x="586927" y="67595"/>
                  </a:lnTo>
                  <a:lnTo>
                    <a:pt x="596138" y="61883"/>
                  </a:lnTo>
                  <a:lnTo>
                    <a:pt x="605667" y="56805"/>
                  </a:lnTo>
                  <a:lnTo>
                    <a:pt x="614879" y="52045"/>
                  </a:lnTo>
                  <a:lnTo>
                    <a:pt x="624090" y="47285"/>
                  </a:lnTo>
                  <a:lnTo>
                    <a:pt x="633619" y="43159"/>
                  </a:lnTo>
                  <a:lnTo>
                    <a:pt x="643148" y="39034"/>
                  </a:lnTo>
                  <a:lnTo>
                    <a:pt x="652678" y="34908"/>
                  </a:lnTo>
                  <a:lnTo>
                    <a:pt x="662207" y="31735"/>
                  </a:lnTo>
                  <a:lnTo>
                    <a:pt x="671418" y="28561"/>
                  </a:lnTo>
                  <a:lnTo>
                    <a:pt x="680947" y="25070"/>
                  </a:lnTo>
                  <a:lnTo>
                    <a:pt x="700005" y="19676"/>
                  </a:lnTo>
                  <a:lnTo>
                    <a:pt x="719064" y="15233"/>
                  </a:lnTo>
                  <a:lnTo>
                    <a:pt x="737486" y="11425"/>
                  </a:lnTo>
                  <a:lnTo>
                    <a:pt x="756227" y="7934"/>
                  </a:lnTo>
                  <a:lnTo>
                    <a:pt x="774332" y="6030"/>
                  </a:lnTo>
                  <a:lnTo>
                    <a:pt x="792120" y="3808"/>
                  </a:lnTo>
                  <a:lnTo>
                    <a:pt x="809590" y="2222"/>
                  </a:lnTo>
                  <a:lnTo>
                    <a:pt x="826742" y="1269"/>
                  </a:lnTo>
                  <a:lnTo>
                    <a:pt x="843577" y="317"/>
                  </a:lnTo>
                  <a:lnTo>
                    <a:pt x="86009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cxnSp>
          <p:nvCxnSpPr>
            <p:cNvPr id="10" name="直接箭头连接符 20">
              <a:extLst>
                <a:ext uri="{FF2B5EF4-FFF2-40B4-BE49-F238E27FC236}">
                  <a16:creationId xmlns="" xmlns:a16="http://schemas.microsoft.com/office/drawing/2014/main" id="{52DEAE83-C7B6-41AE-BF57-14EEDEF0CAF9}"/>
                </a:ext>
              </a:extLst>
            </p:cNvPr>
            <p:cNvCxnSpPr>
              <a:endCxn id="11" idx="12"/>
            </p:cNvCxnSpPr>
            <p:nvPr/>
          </p:nvCxnSpPr>
          <p:spPr>
            <a:xfrm flipV="1">
              <a:off x="3254375" y="2363788"/>
              <a:ext cx="2374900" cy="11112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1" name="KSO_Shape">
              <a:extLst>
                <a:ext uri="{FF2B5EF4-FFF2-40B4-BE49-F238E27FC236}">
                  <a16:creationId xmlns="" xmlns:a16="http://schemas.microsoft.com/office/drawing/2014/main" id="{FC5730E6-7A62-4055-BC23-A36DC75B0E05}"/>
                </a:ext>
              </a:extLst>
            </p:cNvPr>
            <p:cNvSpPr/>
            <p:nvPr/>
          </p:nvSpPr>
          <p:spPr bwMode="auto">
            <a:xfrm>
              <a:off x="5619750" y="2166938"/>
              <a:ext cx="611188" cy="354013"/>
            </a:xfrm>
            <a:custGeom>
              <a:avLst/>
              <a:gdLst>
                <a:gd name="T0" fmla="*/ 1002466 w 2874963"/>
                <a:gd name="T1" fmla="*/ 741219 h 1666875"/>
                <a:gd name="T2" fmla="*/ 1352629 w 2874963"/>
                <a:gd name="T3" fmla="*/ 790640 h 1666875"/>
                <a:gd name="T4" fmla="*/ 1208563 w 2874963"/>
                <a:gd name="T5" fmla="*/ 766004 h 1666875"/>
                <a:gd name="T6" fmla="*/ 546991 w 2874963"/>
                <a:gd name="T7" fmla="*/ 798152 h 1666875"/>
                <a:gd name="T8" fmla="*/ 1539834 w 2874963"/>
                <a:gd name="T9" fmla="*/ 814844 h 1666875"/>
                <a:gd name="T10" fmla="*/ 1811946 w 2874963"/>
                <a:gd name="T11" fmla="*/ 734527 h 1666875"/>
                <a:gd name="T12" fmla="*/ 1905000 w 2874963"/>
                <a:gd name="T13" fmla="*/ 1010194 h 1666875"/>
                <a:gd name="T14" fmla="*/ 629103 w 2874963"/>
                <a:gd name="T15" fmla="*/ 722934 h 1666875"/>
                <a:gd name="T16" fmla="*/ 71707 w 2874963"/>
                <a:gd name="T17" fmla="*/ 753777 h 1666875"/>
                <a:gd name="T18" fmla="*/ 1113464 w 2874963"/>
                <a:gd name="T19" fmla="*/ 789571 h 1666875"/>
                <a:gd name="T20" fmla="*/ 1400534 w 2874963"/>
                <a:gd name="T21" fmla="*/ 870034 h 1666875"/>
                <a:gd name="T22" fmla="*/ 522827 w 2874963"/>
                <a:gd name="T23" fmla="*/ 635282 h 1666875"/>
                <a:gd name="T24" fmla="*/ 488662 w 2874963"/>
                <a:gd name="T25" fmla="*/ 926129 h 1666875"/>
                <a:gd name="T26" fmla="*/ 1645239 w 2874963"/>
                <a:gd name="T27" fmla="*/ 257172 h 1666875"/>
                <a:gd name="T28" fmla="*/ 1707242 w 2874963"/>
                <a:gd name="T29" fmla="*/ 397630 h 1666875"/>
                <a:gd name="T30" fmla="*/ 1621312 w 2874963"/>
                <a:gd name="T31" fmla="*/ 563776 h 1666875"/>
                <a:gd name="T32" fmla="*/ 1500918 w 2874963"/>
                <a:gd name="T33" fmla="*/ 638737 h 1666875"/>
                <a:gd name="T34" fmla="*/ 1380976 w 2874963"/>
                <a:gd name="T35" fmla="*/ 563776 h 1666875"/>
                <a:gd name="T36" fmla="*/ 1294895 w 2874963"/>
                <a:gd name="T37" fmla="*/ 397930 h 1666875"/>
                <a:gd name="T38" fmla="*/ 1355242 w 2874963"/>
                <a:gd name="T39" fmla="*/ 262280 h 1666875"/>
                <a:gd name="T40" fmla="*/ 1537939 w 2874963"/>
                <a:gd name="T41" fmla="*/ 239146 h 1666875"/>
                <a:gd name="T42" fmla="*/ 548975 w 2874963"/>
                <a:gd name="T43" fmla="*/ 248459 h 1666875"/>
                <a:gd name="T44" fmla="*/ 614011 w 2874963"/>
                <a:gd name="T45" fmla="*/ 389818 h 1666875"/>
                <a:gd name="T46" fmla="*/ 537082 w 2874963"/>
                <a:gd name="T47" fmla="*/ 549655 h 1666875"/>
                <a:gd name="T48" fmla="*/ 415892 w 2874963"/>
                <a:gd name="T49" fmla="*/ 638136 h 1666875"/>
                <a:gd name="T50" fmla="*/ 297563 w 2874963"/>
                <a:gd name="T51" fmla="*/ 577146 h 1666875"/>
                <a:gd name="T52" fmla="*/ 203019 w 2874963"/>
                <a:gd name="T53" fmla="*/ 406042 h 1666875"/>
                <a:gd name="T54" fmla="*/ 259023 w 2874963"/>
                <a:gd name="T55" fmla="*/ 275049 h 1666875"/>
                <a:gd name="T56" fmla="*/ 430495 w 2874963"/>
                <a:gd name="T57" fmla="*/ 243953 h 1666875"/>
                <a:gd name="T58" fmla="*/ 1119854 w 2874963"/>
                <a:gd name="T59" fmla="*/ 175191 h 1666875"/>
                <a:gd name="T60" fmla="*/ 1199023 w 2874963"/>
                <a:gd name="T61" fmla="*/ 343196 h 1666875"/>
                <a:gd name="T62" fmla="*/ 1181747 w 2874963"/>
                <a:gd name="T63" fmla="*/ 413951 h 1666875"/>
                <a:gd name="T64" fmla="*/ 1075387 w 2874963"/>
                <a:gd name="T65" fmla="*/ 597914 h 1666875"/>
                <a:gd name="T66" fmla="*/ 963918 w 2874963"/>
                <a:gd name="T67" fmla="*/ 657076 h 1666875"/>
                <a:gd name="T68" fmla="*/ 850948 w 2874963"/>
                <a:gd name="T69" fmla="*/ 614624 h 1666875"/>
                <a:gd name="T70" fmla="*/ 738578 w 2874963"/>
                <a:gd name="T71" fmla="*/ 425242 h 1666875"/>
                <a:gd name="T72" fmla="*/ 706880 w 2874963"/>
                <a:gd name="T73" fmla="*/ 354035 h 1666875"/>
                <a:gd name="T74" fmla="*/ 781242 w 2874963"/>
                <a:gd name="T75" fmla="*/ 194612 h 1666875"/>
                <a:gd name="T76" fmla="*/ 970078 w 2874963"/>
                <a:gd name="T77" fmla="*/ 182719 h 1666875"/>
                <a:gd name="T78" fmla="*/ 1567290 w 2874963"/>
                <a:gd name="T79" fmla="*/ 104917 h 1666875"/>
                <a:gd name="T80" fmla="*/ 1657037 w 2874963"/>
                <a:gd name="T81" fmla="*/ 150413 h 1666875"/>
                <a:gd name="T82" fmla="*/ 1694318 w 2874963"/>
                <a:gd name="T83" fmla="*/ 304319 h 1666875"/>
                <a:gd name="T84" fmla="*/ 1642454 w 2874963"/>
                <a:gd name="T85" fmla="*/ 232246 h 1666875"/>
                <a:gd name="T86" fmla="*/ 1521589 w 2874963"/>
                <a:gd name="T87" fmla="*/ 236150 h 1666875"/>
                <a:gd name="T88" fmla="*/ 1345251 w 2874963"/>
                <a:gd name="T89" fmla="*/ 268582 h 1666875"/>
                <a:gd name="T90" fmla="*/ 1308270 w 2874963"/>
                <a:gd name="T91" fmla="*/ 253718 h 1666875"/>
                <a:gd name="T92" fmla="*/ 1393057 w 2874963"/>
                <a:gd name="T93" fmla="*/ 119181 h 1666875"/>
                <a:gd name="T94" fmla="*/ 500968 w 2874963"/>
                <a:gd name="T95" fmla="*/ 115277 h 1666875"/>
                <a:gd name="T96" fmla="*/ 578088 w 2874963"/>
                <a:gd name="T97" fmla="*/ 167080 h 1666875"/>
                <a:gd name="T98" fmla="*/ 595526 w 2874963"/>
                <a:gd name="T99" fmla="*/ 353268 h 1666875"/>
                <a:gd name="T100" fmla="*/ 531485 w 2874963"/>
                <a:gd name="T101" fmla="*/ 210173 h 1666875"/>
                <a:gd name="T102" fmla="*/ 372286 w 2874963"/>
                <a:gd name="T103" fmla="*/ 246360 h 1666875"/>
                <a:gd name="T104" fmla="*/ 239243 w 2874963"/>
                <a:gd name="T105" fmla="*/ 338554 h 1666875"/>
                <a:gd name="T106" fmla="*/ 222256 w 2874963"/>
                <a:gd name="T107" fmla="*/ 220234 h 1666875"/>
                <a:gd name="T108" fmla="*/ 342821 w 2874963"/>
                <a:gd name="T109" fmla="*/ 102965 h 1666875"/>
                <a:gd name="T110" fmla="*/ 1063776 w 2874963"/>
                <a:gd name="T111" fmla="*/ 21818 h 1666875"/>
                <a:gd name="T112" fmla="*/ 1158749 w 2874963"/>
                <a:gd name="T113" fmla="*/ 82458 h 1666875"/>
                <a:gd name="T114" fmla="*/ 1186098 w 2874963"/>
                <a:gd name="T115" fmla="*/ 302597 h 1666875"/>
                <a:gd name="T116" fmla="*/ 1116823 w 2874963"/>
                <a:gd name="T117" fmla="*/ 151223 h 1666875"/>
                <a:gd name="T118" fmla="*/ 962944 w 2874963"/>
                <a:gd name="T119" fmla="*/ 174697 h 1666875"/>
                <a:gd name="T120" fmla="*/ 774202 w 2874963"/>
                <a:gd name="T121" fmla="*/ 185681 h 1666875"/>
                <a:gd name="T122" fmla="*/ 719653 w 2874963"/>
                <a:gd name="T123" fmla="*/ 230371 h 1666875"/>
                <a:gd name="T124" fmla="*/ 785923 w 2874963"/>
                <a:gd name="T125" fmla="*/ 56727 h 1666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74963" h="1666875">
                  <a:moveTo>
                    <a:pt x="2146300" y="1431925"/>
                  </a:moveTo>
                  <a:lnTo>
                    <a:pt x="2236788" y="1524000"/>
                  </a:lnTo>
                  <a:lnTo>
                    <a:pt x="2168353" y="1524000"/>
                  </a:lnTo>
                  <a:lnTo>
                    <a:pt x="2157895" y="1478874"/>
                  </a:lnTo>
                  <a:lnTo>
                    <a:pt x="2146300" y="1431925"/>
                  </a:lnTo>
                  <a:close/>
                  <a:moveTo>
                    <a:pt x="728663" y="1431925"/>
                  </a:moveTo>
                  <a:lnTo>
                    <a:pt x="717068" y="1478874"/>
                  </a:lnTo>
                  <a:lnTo>
                    <a:pt x="706609" y="1524000"/>
                  </a:lnTo>
                  <a:lnTo>
                    <a:pt x="638175" y="1524000"/>
                  </a:lnTo>
                  <a:lnTo>
                    <a:pt x="728663" y="1431925"/>
                  </a:lnTo>
                  <a:close/>
                  <a:moveTo>
                    <a:pt x="1943100" y="1100137"/>
                  </a:moveTo>
                  <a:lnTo>
                    <a:pt x="2025650" y="1134290"/>
                  </a:lnTo>
                  <a:lnTo>
                    <a:pt x="2014020" y="1143000"/>
                  </a:lnTo>
                  <a:lnTo>
                    <a:pt x="1998741" y="1133144"/>
                  </a:lnTo>
                  <a:lnTo>
                    <a:pt x="1982094" y="1122600"/>
                  </a:lnTo>
                  <a:lnTo>
                    <a:pt x="1963395" y="1111598"/>
                  </a:lnTo>
                  <a:lnTo>
                    <a:pt x="1943100" y="1100137"/>
                  </a:lnTo>
                  <a:close/>
                  <a:moveTo>
                    <a:pt x="931863" y="1100137"/>
                  </a:moveTo>
                  <a:lnTo>
                    <a:pt x="911734" y="1111598"/>
                  </a:lnTo>
                  <a:lnTo>
                    <a:pt x="893618" y="1122600"/>
                  </a:lnTo>
                  <a:lnTo>
                    <a:pt x="876844" y="1133144"/>
                  </a:lnTo>
                  <a:lnTo>
                    <a:pt x="862083" y="1143000"/>
                  </a:lnTo>
                  <a:lnTo>
                    <a:pt x="850900" y="1134290"/>
                  </a:lnTo>
                  <a:lnTo>
                    <a:pt x="931863" y="1100137"/>
                  </a:lnTo>
                  <a:close/>
                  <a:moveTo>
                    <a:pt x="1400118" y="1046162"/>
                  </a:moveTo>
                  <a:lnTo>
                    <a:pt x="1474845" y="1046162"/>
                  </a:lnTo>
                  <a:lnTo>
                    <a:pt x="1512888" y="1118219"/>
                  </a:lnTo>
                  <a:lnTo>
                    <a:pt x="1486620" y="1145637"/>
                  </a:lnTo>
                  <a:lnTo>
                    <a:pt x="1510397" y="1311731"/>
                  </a:lnTo>
                  <a:lnTo>
                    <a:pt x="1437708" y="1582737"/>
                  </a:lnTo>
                  <a:lnTo>
                    <a:pt x="1364339" y="1311731"/>
                  </a:lnTo>
                  <a:lnTo>
                    <a:pt x="1388343" y="1145637"/>
                  </a:lnTo>
                  <a:lnTo>
                    <a:pt x="1362075" y="1118219"/>
                  </a:lnTo>
                  <a:lnTo>
                    <a:pt x="1400118" y="1046162"/>
                  </a:lnTo>
                  <a:close/>
                  <a:moveTo>
                    <a:pt x="1750243" y="1028700"/>
                  </a:moveTo>
                  <a:lnTo>
                    <a:pt x="1793545" y="1049096"/>
                  </a:lnTo>
                  <a:lnTo>
                    <a:pt x="1815990" y="1059748"/>
                  </a:lnTo>
                  <a:lnTo>
                    <a:pt x="1838888" y="1070852"/>
                  </a:lnTo>
                  <a:lnTo>
                    <a:pt x="1861786" y="1082184"/>
                  </a:lnTo>
                  <a:lnTo>
                    <a:pt x="1884004" y="1093515"/>
                  </a:lnTo>
                  <a:lnTo>
                    <a:pt x="1905995" y="1104846"/>
                  </a:lnTo>
                  <a:lnTo>
                    <a:pt x="1927306" y="1116404"/>
                  </a:lnTo>
                  <a:lnTo>
                    <a:pt x="1947710" y="1127735"/>
                  </a:lnTo>
                  <a:lnTo>
                    <a:pt x="1966981" y="1138840"/>
                  </a:lnTo>
                  <a:lnTo>
                    <a:pt x="1984891" y="1149491"/>
                  </a:lnTo>
                  <a:lnTo>
                    <a:pt x="1993053" y="1154930"/>
                  </a:lnTo>
                  <a:lnTo>
                    <a:pt x="2000988" y="1160142"/>
                  </a:lnTo>
                  <a:lnTo>
                    <a:pt x="2008469" y="1164902"/>
                  </a:lnTo>
                  <a:lnTo>
                    <a:pt x="2015044" y="1170114"/>
                  </a:lnTo>
                  <a:lnTo>
                    <a:pt x="2021619" y="1174873"/>
                  </a:lnTo>
                  <a:lnTo>
                    <a:pt x="2027286" y="1179406"/>
                  </a:lnTo>
                  <a:lnTo>
                    <a:pt x="2032727" y="1184165"/>
                  </a:lnTo>
                  <a:lnTo>
                    <a:pt x="2037262" y="1188471"/>
                  </a:lnTo>
                  <a:lnTo>
                    <a:pt x="2041343" y="1192776"/>
                  </a:lnTo>
                  <a:lnTo>
                    <a:pt x="2044743" y="1196629"/>
                  </a:lnTo>
                  <a:lnTo>
                    <a:pt x="2047010" y="1200255"/>
                  </a:lnTo>
                  <a:lnTo>
                    <a:pt x="2049504" y="1204108"/>
                  </a:lnTo>
                  <a:lnTo>
                    <a:pt x="2051998" y="1208187"/>
                  </a:lnTo>
                  <a:lnTo>
                    <a:pt x="2054492" y="1213173"/>
                  </a:lnTo>
                  <a:lnTo>
                    <a:pt x="2059933" y="1224051"/>
                  </a:lnTo>
                  <a:lnTo>
                    <a:pt x="2065147" y="1236515"/>
                  </a:lnTo>
                  <a:lnTo>
                    <a:pt x="2070589" y="1250339"/>
                  </a:lnTo>
                  <a:lnTo>
                    <a:pt x="2076030" y="1265296"/>
                  </a:lnTo>
                  <a:lnTo>
                    <a:pt x="2081698" y="1281613"/>
                  </a:lnTo>
                  <a:lnTo>
                    <a:pt x="2087365" y="1299063"/>
                  </a:lnTo>
                  <a:lnTo>
                    <a:pt x="2092807" y="1317193"/>
                  </a:lnTo>
                  <a:lnTo>
                    <a:pt x="2098701" y="1336003"/>
                  </a:lnTo>
                  <a:lnTo>
                    <a:pt x="2104142" y="1355493"/>
                  </a:lnTo>
                  <a:lnTo>
                    <a:pt x="2109810" y="1375436"/>
                  </a:lnTo>
                  <a:lnTo>
                    <a:pt x="2120466" y="1416228"/>
                  </a:lnTo>
                  <a:lnTo>
                    <a:pt x="2130668" y="1457247"/>
                  </a:lnTo>
                  <a:lnTo>
                    <a:pt x="2140643" y="1497587"/>
                  </a:lnTo>
                  <a:lnTo>
                    <a:pt x="2149712" y="1536113"/>
                  </a:lnTo>
                  <a:lnTo>
                    <a:pt x="2157647" y="1571466"/>
                  </a:lnTo>
                  <a:lnTo>
                    <a:pt x="2164675" y="1603194"/>
                  </a:lnTo>
                  <a:lnTo>
                    <a:pt x="2174423" y="1649425"/>
                  </a:lnTo>
                  <a:lnTo>
                    <a:pt x="2178051" y="1666875"/>
                  </a:lnTo>
                  <a:lnTo>
                    <a:pt x="1468438" y="1666875"/>
                  </a:lnTo>
                  <a:lnTo>
                    <a:pt x="1844329" y="1285466"/>
                  </a:lnTo>
                  <a:lnTo>
                    <a:pt x="1724397" y="1196629"/>
                  </a:lnTo>
                  <a:lnTo>
                    <a:pt x="1823924" y="1155610"/>
                  </a:lnTo>
                  <a:lnTo>
                    <a:pt x="1750243" y="1028700"/>
                  </a:lnTo>
                  <a:close/>
                  <a:moveTo>
                    <a:pt x="1124858" y="1028700"/>
                  </a:moveTo>
                  <a:lnTo>
                    <a:pt x="1051152" y="1155610"/>
                  </a:lnTo>
                  <a:lnTo>
                    <a:pt x="1150711" y="1196629"/>
                  </a:lnTo>
                  <a:lnTo>
                    <a:pt x="1030742" y="1285466"/>
                  </a:lnTo>
                  <a:lnTo>
                    <a:pt x="1406526" y="1666875"/>
                  </a:lnTo>
                  <a:lnTo>
                    <a:pt x="696913" y="1666875"/>
                  </a:lnTo>
                  <a:lnTo>
                    <a:pt x="700541" y="1649425"/>
                  </a:lnTo>
                  <a:lnTo>
                    <a:pt x="710293" y="1603194"/>
                  </a:lnTo>
                  <a:lnTo>
                    <a:pt x="717324" y="1571466"/>
                  </a:lnTo>
                  <a:lnTo>
                    <a:pt x="725261" y="1536113"/>
                  </a:lnTo>
                  <a:lnTo>
                    <a:pt x="734333" y="1497587"/>
                  </a:lnTo>
                  <a:lnTo>
                    <a:pt x="744084" y="1457247"/>
                  </a:lnTo>
                  <a:lnTo>
                    <a:pt x="754290" y="1416228"/>
                  </a:lnTo>
                  <a:lnTo>
                    <a:pt x="765175" y="1375436"/>
                  </a:lnTo>
                  <a:lnTo>
                    <a:pt x="770618" y="1355493"/>
                  </a:lnTo>
                  <a:lnTo>
                    <a:pt x="776288" y="1336003"/>
                  </a:lnTo>
                  <a:lnTo>
                    <a:pt x="782184" y="1317193"/>
                  </a:lnTo>
                  <a:lnTo>
                    <a:pt x="787627" y="1299063"/>
                  </a:lnTo>
                  <a:lnTo>
                    <a:pt x="793297" y="1281613"/>
                  </a:lnTo>
                  <a:lnTo>
                    <a:pt x="798740" y="1265296"/>
                  </a:lnTo>
                  <a:lnTo>
                    <a:pt x="804409" y="1250339"/>
                  </a:lnTo>
                  <a:lnTo>
                    <a:pt x="809625" y="1236515"/>
                  </a:lnTo>
                  <a:lnTo>
                    <a:pt x="815068" y="1224051"/>
                  </a:lnTo>
                  <a:lnTo>
                    <a:pt x="820284" y="1213173"/>
                  </a:lnTo>
                  <a:lnTo>
                    <a:pt x="822779" y="1208187"/>
                  </a:lnTo>
                  <a:lnTo>
                    <a:pt x="825500" y="1204108"/>
                  </a:lnTo>
                  <a:lnTo>
                    <a:pt x="827995" y="1200255"/>
                  </a:lnTo>
                  <a:lnTo>
                    <a:pt x="830263" y="1196629"/>
                  </a:lnTo>
                  <a:lnTo>
                    <a:pt x="833665" y="1192776"/>
                  </a:lnTo>
                  <a:lnTo>
                    <a:pt x="837520" y="1188471"/>
                  </a:lnTo>
                  <a:lnTo>
                    <a:pt x="842283" y="1184165"/>
                  </a:lnTo>
                  <a:lnTo>
                    <a:pt x="847499" y="1179406"/>
                  </a:lnTo>
                  <a:lnTo>
                    <a:pt x="853395" y="1174873"/>
                  </a:lnTo>
                  <a:lnTo>
                    <a:pt x="859518" y="1170114"/>
                  </a:lnTo>
                  <a:lnTo>
                    <a:pt x="866549" y="1164902"/>
                  </a:lnTo>
                  <a:lnTo>
                    <a:pt x="873806" y="1160142"/>
                  </a:lnTo>
                  <a:lnTo>
                    <a:pt x="881970" y="1154930"/>
                  </a:lnTo>
                  <a:lnTo>
                    <a:pt x="890134" y="1149491"/>
                  </a:lnTo>
                  <a:lnTo>
                    <a:pt x="908051" y="1138840"/>
                  </a:lnTo>
                  <a:lnTo>
                    <a:pt x="927327" y="1127735"/>
                  </a:lnTo>
                  <a:lnTo>
                    <a:pt x="947511" y="1116404"/>
                  </a:lnTo>
                  <a:lnTo>
                    <a:pt x="968829" y="1104846"/>
                  </a:lnTo>
                  <a:lnTo>
                    <a:pt x="990827" y="1093515"/>
                  </a:lnTo>
                  <a:lnTo>
                    <a:pt x="1013279" y="1082184"/>
                  </a:lnTo>
                  <a:lnTo>
                    <a:pt x="1036185" y="1070852"/>
                  </a:lnTo>
                  <a:lnTo>
                    <a:pt x="1059090" y="1059748"/>
                  </a:lnTo>
                  <a:lnTo>
                    <a:pt x="1081315" y="1049096"/>
                  </a:lnTo>
                  <a:lnTo>
                    <a:pt x="1124858" y="1028700"/>
                  </a:lnTo>
                  <a:close/>
                  <a:moveTo>
                    <a:pt x="2231685" y="1009650"/>
                  </a:moveTo>
                  <a:lnTo>
                    <a:pt x="2294050" y="1009650"/>
                  </a:lnTo>
                  <a:lnTo>
                    <a:pt x="2325688" y="1069325"/>
                  </a:lnTo>
                  <a:lnTo>
                    <a:pt x="2303838" y="1092015"/>
                  </a:lnTo>
                  <a:lnTo>
                    <a:pt x="2323867" y="1229291"/>
                  </a:lnTo>
                  <a:lnTo>
                    <a:pt x="2262868" y="1454150"/>
                  </a:lnTo>
                  <a:lnTo>
                    <a:pt x="2202324" y="1229291"/>
                  </a:lnTo>
                  <a:lnTo>
                    <a:pt x="2222126" y="1092015"/>
                  </a:lnTo>
                  <a:lnTo>
                    <a:pt x="2200275" y="1069325"/>
                  </a:lnTo>
                  <a:lnTo>
                    <a:pt x="2231685" y="1009650"/>
                  </a:lnTo>
                  <a:close/>
                  <a:moveTo>
                    <a:pt x="582157" y="1009650"/>
                  </a:moveTo>
                  <a:lnTo>
                    <a:pt x="643619" y="1009650"/>
                  </a:lnTo>
                  <a:lnTo>
                    <a:pt x="674688" y="1069325"/>
                  </a:lnTo>
                  <a:lnTo>
                    <a:pt x="653300" y="1092015"/>
                  </a:lnTo>
                  <a:lnTo>
                    <a:pt x="672887" y="1229291"/>
                  </a:lnTo>
                  <a:lnTo>
                    <a:pt x="613001" y="1454150"/>
                  </a:lnTo>
                  <a:lnTo>
                    <a:pt x="552664" y="1229291"/>
                  </a:lnTo>
                  <a:lnTo>
                    <a:pt x="572476" y="1092015"/>
                  </a:lnTo>
                  <a:lnTo>
                    <a:pt x="550863" y="1069325"/>
                  </a:lnTo>
                  <a:lnTo>
                    <a:pt x="582157" y="1009650"/>
                  </a:lnTo>
                  <a:close/>
                  <a:moveTo>
                    <a:pt x="2520814" y="995362"/>
                  </a:moveTo>
                  <a:lnTo>
                    <a:pt x="2556660" y="1012151"/>
                  </a:lnTo>
                  <a:lnTo>
                    <a:pt x="2594094" y="1030075"/>
                  </a:lnTo>
                  <a:lnTo>
                    <a:pt x="2612925" y="1039377"/>
                  </a:lnTo>
                  <a:lnTo>
                    <a:pt x="2631528" y="1048680"/>
                  </a:lnTo>
                  <a:lnTo>
                    <a:pt x="2649678" y="1058209"/>
                  </a:lnTo>
                  <a:lnTo>
                    <a:pt x="2667374" y="1067738"/>
                  </a:lnTo>
                  <a:lnTo>
                    <a:pt x="2684390" y="1077040"/>
                  </a:lnTo>
                  <a:lnTo>
                    <a:pt x="2700271" y="1086342"/>
                  </a:lnTo>
                  <a:lnTo>
                    <a:pt x="2715018" y="1095191"/>
                  </a:lnTo>
                  <a:lnTo>
                    <a:pt x="2728176" y="1104039"/>
                  </a:lnTo>
                  <a:lnTo>
                    <a:pt x="2734529" y="1108123"/>
                  </a:lnTo>
                  <a:lnTo>
                    <a:pt x="2740200" y="1112207"/>
                  </a:lnTo>
                  <a:lnTo>
                    <a:pt x="2745419" y="1116064"/>
                  </a:lnTo>
                  <a:lnTo>
                    <a:pt x="2750410" y="1120148"/>
                  </a:lnTo>
                  <a:lnTo>
                    <a:pt x="2754720" y="1124005"/>
                  </a:lnTo>
                  <a:lnTo>
                    <a:pt x="2758577" y="1127635"/>
                  </a:lnTo>
                  <a:lnTo>
                    <a:pt x="2761753" y="1131038"/>
                  </a:lnTo>
                  <a:lnTo>
                    <a:pt x="2764476" y="1134215"/>
                  </a:lnTo>
                  <a:lnTo>
                    <a:pt x="2766745" y="1137164"/>
                  </a:lnTo>
                  <a:lnTo>
                    <a:pt x="2768787" y="1140341"/>
                  </a:lnTo>
                  <a:lnTo>
                    <a:pt x="2772870" y="1148055"/>
                  </a:lnTo>
                  <a:lnTo>
                    <a:pt x="2777181" y="1156903"/>
                  </a:lnTo>
                  <a:lnTo>
                    <a:pt x="2781718" y="1167340"/>
                  </a:lnTo>
                  <a:lnTo>
                    <a:pt x="2786029" y="1178684"/>
                  </a:lnTo>
                  <a:lnTo>
                    <a:pt x="2790793" y="1191162"/>
                  </a:lnTo>
                  <a:lnTo>
                    <a:pt x="2795104" y="1204549"/>
                  </a:lnTo>
                  <a:lnTo>
                    <a:pt x="2799868" y="1218842"/>
                  </a:lnTo>
                  <a:lnTo>
                    <a:pt x="2804633" y="1233816"/>
                  </a:lnTo>
                  <a:lnTo>
                    <a:pt x="2809170" y="1249698"/>
                  </a:lnTo>
                  <a:lnTo>
                    <a:pt x="2818245" y="1282369"/>
                  </a:lnTo>
                  <a:lnTo>
                    <a:pt x="2827320" y="1316175"/>
                  </a:lnTo>
                  <a:lnTo>
                    <a:pt x="2835941" y="1350208"/>
                  </a:lnTo>
                  <a:lnTo>
                    <a:pt x="2843882" y="1383559"/>
                  </a:lnTo>
                  <a:lnTo>
                    <a:pt x="2851368" y="1415550"/>
                  </a:lnTo>
                  <a:lnTo>
                    <a:pt x="2858175" y="1444818"/>
                  </a:lnTo>
                  <a:lnTo>
                    <a:pt x="2863846" y="1470910"/>
                  </a:lnTo>
                  <a:lnTo>
                    <a:pt x="2872241" y="1509480"/>
                  </a:lnTo>
                  <a:lnTo>
                    <a:pt x="2874963" y="1524000"/>
                  </a:lnTo>
                  <a:lnTo>
                    <a:pt x="2287588" y="1524000"/>
                  </a:lnTo>
                  <a:lnTo>
                    <a:pt x="2598632" y="1207725"/>
                  </a:lnTo>
                  <a:lnTo>
                    <a:pt x="2499261" y="1134215"/>
                  </a:lnTo>
                  <a:lnTo>
                    <a:pt x="2581843" y="1100409"/>
                  </a:lnTo>
                  <a:lnTo>
                    <a:pt x="2520814" y="995362"/>
                  </a:lnTo>
                  <a:close/>
                  <a:moveTo>
                    <a:pt x="2003426" y="995362"/>
                  </a:moveTo>
                  <a:lnTo>
                    <a:pt x="1942874" y="1100137"/>
                  </a:lnTo>
                  <a:lnTo>
                    <a:pt x="1925638" y="1090633"/>
                  </a:lnTo>
                  <a:lnTo>
                    <a:pt x="1907495" y="1081355"/>
                  </a:lnTo>
                  <a:lnTo>
                    <a:pt x="1888672" y="1071624"/>
                  </a:lnTo>
                  <a:lnTo>
                    <a:pt x="1868488" y="1061214"/>
                  </a:lnTo>
                  <a:lnTo>
                    <a:pt x="1885043" y="1052615"/>
                  </a:lnTo>
                  <a:lnTo>
                    <a:pt x="1901825" y="1044016"/>
                  </a:lnTo>
                  <a:lnTo>
                    <a:pt x="1919061" y="1035417"/>
                  </a:lnTo>
                  <a:lnTo>
                    <a:pt x="1936297" y="1026817"/>
                  </a:lnTo>
                  <a:lnTo>
                    <a:pt x="1970542" y="1010524"/>
                  </a:lnTo>
                  <a:lnTo>
                    <a:pt x="2003426" y="995362"/>
                  </a:lnTo>
                  <a:close/>
                  <a:moveTo>
                    <a:pt x="871538" y="995362"/>
                  </a:moveTo>
                  <a:lnTo>
                    <a:pt x="904367" y="1010524"/>
                  </a:lnTo>
                  <a:lnTo>
                    <a:pt x="938780" y="1026817"/>
                  </a:lnTo>
                  <a:lnTo>
                    <a:pt x="955761" y="1035417"/>
                  </a:lnTo>
                  <a:lnTo>
                    <a:pt x="972968" y="1044016"/>
                  </a:lnTo>
                  <a:lnTo>
                    <a:pt x="989948" y="1052615"/>
                  </a:lnTo>
                  <a:lnTo>
                    <a:pt x="1006476" y="1061214"/>
                  </a:lnTo>
                  <a:lnTo>
                    <a:pt x="986326" y="1071624"/>
                  </a:lnTo>
                  <a:lnTo>
                    <a:pt x="967308" y="1081355"/>
                  </a:lnTo>
                  <a:lnTo>
                    <a:pt x="949422" y="1090633"/>
                  </a:lnTo>
                  <a:lnTo>
                    <a:pt x="932215" y="1100137"/>
                  </a:lnTo>
                  <a:lnTo>
                    <a:pt x="871538" y="995362"/>
                  </a:lnTo>
                  <a:close/>
                  <a:moveTo>
                    <a:pt x="354149" y="995362"/>
                  </a:moveTo>
                  <a:lnTo>
                    <a:pt x="293347" y="1100409"/>
                  </a:lnTo>
                  <a:lnTo>
                    <a:pt x="375702" y="1134215"/>
                  </a:lnTo>
                  <a:lnTo>
                    <a:pt x="276105" y="1207725"/>
                  </a:lnTo>
                  <a:lnTo>
                    <a:pt x="587375" y="1524000"/>
                  </a:lnTo>
                  <a:lnTo>
                    <a:pt x="0" y="1524000"/>
                  </a:lnTo>
                  <a:lnTo>
                    <a:pt x="2722" y="1509480"/>
                  </a:lnTo>
                  <a:lnTo>
                    <a:pt x="11117" y="1470910"/>
                  </a:lnTo>
                  <a:lnTo>
                    <a:pt x="16788" y="1444818"/>
                  </a:lnTo>
                  <a:lnTo>
                    <a:pt x="23595" y="1415550"/>
                  </a:lnTo>
                  <a:lnTo>
                    <a:pt x="31082" y="1383559"/>
                  </a:lnTo>
                  <a:lnTo>
                    <a:pt x="39022" y="1350208"/>
                  </a:lnTo>
                  <a:lnTo>
                    <a:pt x="47643" y="1316175"/>
                  </a:lnTo>
                  <a:lnTo>
                    <a:pt x="56491" y="1282369"/>
                  </a:lnTo>
                  <a:lnTo>
                    <a:pt x="65793" y="1249698"/>
                  </a:lnTo>
                  <a:lnTo>
                    <a:pt x="70331" y="1233816"/>
                  </a:lnTo>
                  <a:lnTo>
                    <a:pt x="74868" y="1218842"/>
                  </a:lnTo>
                  <a:lnTo>
                    <a:pt x="79406" y="1204549"/>
                  </a:lnTo>
                  <a:lnTo>
                    <a:pt x="84170" y="1191162"/>
                  </a:lnTo>
                  <a:lnTo>
                    <a:pt x="88934" y="1178684"/>
                  </a:lnTo>
                  <a:lnTo>
                    <a:pt x="93245" y="1167340"/>
                  </a:lnTo>
                  <a:lnTo>
                    <a:pt x="97782" y="1156903"/>
                  </a:lnTo>
                  <a:lnTo>
                    <a:pt x="102093" y="1148055"/>
                  </a:lnTo>
                  <a:lnTo>
                    <a:pt x="106177" y="1140341"/>
                  </a:lnTo>
                  <a:lnTo>
                    <a:pt x="108218" y="1137164"/>
                  </a:lnTo>
                  <a:lnTo>
                    <a:pt x="110487" y="1134215"/>
                  </a:lnTo>
                  <a:lnTo>
                    <a:pt x="112983" y="1131038"/>
                  </a:lnTo>
                  <a:lnTo>
                    <a:pt x="116386" y="1127635"/>
                  </a:lnTo>
                  <a:lnTo>
                    <a:pt x="120243" y="1124005"/>
                  </a:lnTo>
                  <a:lnTo>
                    <a:pt x="124553" y="1120148"/>
                  </a:lnTo>
                  <a:lnTo>
                    <a:pt x="129318" y="1116064"/>
                  </a:lnTo>
                  <a:lnTo>
                    <a:pt x="134763" y="1112207"/>
                  </a:lnTo>
                  <a:lnTo>
                    <a:pt x="140434" y="1108123"/>
                  </a:lnTo>
                  <a:lnTo>
                    <a:pt x="146333" y="1104039"/>
                  </a:lnTo>
                  <a:lnTo>
                    <a:pt x="159946" y="1095191"/>
                  </a:lnTo>
                  <a:lnTo>
                    <a:pt x="174692" y="1086342"/>
                  </a:lnTo>
                  <a:lnTo>
                    <a:pt x="190573" y="1077040"/>
                  </a:lnTo>
                  <a:lnTo>
                    <a:pt x="207362" y="1067738"/>
                  </a:lnTo>
                  <a:lnTo>
                    <a:pt x="225058" y="1058209"/>
                  </a:lnTo>
                  <a:lnTo>
                    <a:pt x="243208" y="1048680"/>
                  </a:lnTo>
                  <a:lnTo>
                    <a:pt x="261812" y="1039377"/>
                  </a:lnTo>
                  <a:lnTo>
                    <a:pt x="280869" y="1030075"/>
                  </a:lnTo>
                  <a:lnTo>
                    <a:pt x="318076" y="1012151"/>
                  </a:lnTo>
                  <a:lnTo>
                    <a:pt x="354149" y="995362"/>
                  </a:lnTo>
                  <a:close/>
                  <a:moveTo>
                    <a:pt x="1251064" y="973137"/>
                  </a:moveTo>
                  <a:lnTo>
                    <a:pt x="1438275" y="1666873"/>
                  </a:lnTo>
                  <a:lnTo>
                    <a:pt x="1625260" y="973137"/>
                  </a:lnTo>
                  <a:lnTo>
                    <a:pt x="1650903" y="984469"/>
                  </a:lnTo>
                  <a:lnTo>
                    <a:pt x="1679722" y="996707"/>
                  </a:lnTo>
                  <a:lnTo>
                    <a:pt x="1716257" y="1013025"/>
                  </a:lnTo>
                  <a:lnTo>
                    <a:pt x="1792503" y="1144929"/>
                  </a:lnTo>
                  <a:lnTo>
                    <a:pt x="1680403" y="1191163"/>
                  </a:lnTo>
                  <a:lnTo>
                    <a:pt x="1811338" y="1287710"/>
                  </a:lnTo>
                  <a:lnTo>
                    <a:pt x="1438276" y="1666874"/>
                  </a:lnTo>
                  <a:lnTo>
                    <a:pt x="1438276" y="1666875"/>
                  </a:lnTo>
                  <a:lnTo>
                    <a:pt x="1438275" y="1666875"/>
                  </a:lnTo>
                  <a:lnTo>
                    <a:pt x="1438275" y="1666874"/>
                  </a:lnTo>
                  <a:lnTo>
                    <a:pt x="1065213" y="1287710"/>
                  </a:lnTo>
                  <a:lnTo>
                    <a:pt x="1195762" y="1191163"/>
                  </a:lnTo>
                  <a:lnTo>
                    <a:pt x="1083798" y="1144929"/>
                  </a:lnTo>
                  <a:lnTo>
                    <a:pt x="1160178" y="1013025"/>
                  </a:lnTo>
                  <a:lnTo>
                    <a:pt x="1196669" y="996707"/>
                  </a:lnTo>
                  <a:lnTo>
                    <a:pt x="1225453" y="984469"/>
                  </a:lnTo>
                  <a:lnTo>
                    <a:pt x="1251064" y="973137"/>
                  </a:lnTo>
                  <a:close/>
                  <a:moveTo>
                    <a:pt x="2417424" y="949325"/>
                  </a:moveTo>
                  <a:lnTo>
                    <a:pt x="2438562" y="958400"/>
                  </a:lnTo>
                  <a:lnTo>
                    <a:pt x="2462427" y="968836"/>
                  </a:lnTo>
                  <a:lnTo>
                    <a:pt x="2492656" y="982222"/>
                  </a:lnTo>
                  <a:lnTo>
                    <a:pt x="2556069" y="1091576"/>
                  </a:lnTo>
                  <a:lnTo>
                    <a:pt x="2463336" y="1129918"/>
                  </a:lnTo>
                  <a:lnTo>
                    <a:pt x="2571751" y="1209778"/>
                  </a:lnTo>
                  <a:lnTo>
                    <a:pt x="2262188" y="1524000"/>
                  </a:lnTo>
                  <a:lnTo>
                    <a:pt x="2417424" y="949325"/>
                  </a:lnTo>
                  <a:close/>
                  <a:moveTo>
                    <a:pt x="2107280" y="949325"/>
                  </a:moveTo>
                  <a:lnTo>
                    <a:pt x="2262188" y="1524000"/>
                  </a:lnTo>
                  <a:lnTo>
                    <a:pt x="2137490" y="1397177"/>
                  </a:lnTo>
                  <a:lnTo>
                    <a:pt x="2128177" y="1362238"/>
                  </a:lnTo>
                  <a:lnTo>
                    <a:pt x="2118637" y="1328887"/>
                  </a:lnTo>
                  <a:lnTo>
                    <a:pt x="2113640" y="1312552"/>
                  </a:lnTo>
                  <a:lnTo>
                    <a:pt x="2108643" y="1296671"/>
                  </a:lnTo>
                  <a:lnTo>
                    <a:pt x="2104100" y="1281697"/>
                  </a:lnTo>
                  <a:lnTo>
                    <a:pt x="2099103" y="1267177"/>
                  </a:lnTo>
                  <a:lnTo>
                    <a:pt x="2094106" y="1253111"/>
                  </a:lnTo>
                  <a:lnTo>
                    <a:pt x="2089337" y="1240179"/>
                  </a:lnTo>
                  <a:lnTo>
                    <a:pt x="2084567" y="1228155"/>
                  </a:lnTo>
                  <a:lnTo>
                    <a:pt x="2079797" y="1217038"/>
                  </a:lnTo>
                  <a:lnTo>
                    <a:pt x="2075027" y="1207055"/>
                  </a:lnTo>
                  <a:lnTo>
                    <a:pt x="2070484" y="1197980"/>
                  </a:lnTo>
                  <a:lnTo>
                    <a:pt x="2065941" y="1190040"/>
                  </a:lnTo>
                  <a:lnTo>
                    <a:pt x="2063443" y="1186637"/>
                  </a:lnTo>
                  <a:lnTo>
                    <a:pt x="2061399" y="1183687"/>
                  </a:lnTo>
                  <a:lnTo>
                    <a:pt x="2058673" y="1180511"/>
                  </a:lnTo>
                  <a:lnTo>
                    <a:pt x="2055720" y="1176881"/>
                  </a:lnTo>
                  <a:lnTo>
                    <a:pt x="2052086" y="1173478"/>
                  </a:lnTo>
                  <a:lnTo>
                    <a:pt x="2048225" y="1169848"/>
                  </a:lnTo>
                  <a:lnTo>
                    <a:pt x="2044136" y="1165991"/>
                  </a:lnTo>
                  <a:lnTo>
                    <a:pt x="2039366" y="1162134"/>
                  </a:lnTo>
                  <a:lnTo>
                    <a:pt x="2028691" y="1153740"/>
                  </a:lnTo>
                  <a:lnTo>
                    <a:pt x="2061172" y="1129918"/>
                  </a:lnTo>
                  <a:lnTo>
                    <a:pt x="1968500" y="1091576"/>
                  </a:lnTo>
                  <a:lnTo>
                    <a:pt x="2031871" y="982222"/>
                  </a:lnTo>
                  <a:lnTo>
                    <a:pt x="2062080" y="968836"/>
                  </a:lnTo>
                  <a:lnTo>
                    <a:pt x="2085930" y="958400"/>
                  </a:lnTo>
                  <a:lnTo>
                    <a:pt x="2107280" y="949325"/>
                  </a:lnTo>
                  <a:close/>
                  <a:moveTo>
                    <a:pt x="767682" y="949325"/>
                  </a:moveTo>
                  <a:lnTo>
                    <a:pt x="789033" y="958400"/>
                  </a:lnTo>
                  <a:lnTo>
                    <a:pt x="812655" y="968836"/>
                  </a:lnTo>
                  <a:lnTo>
                    <a:pt x="843092" y="982222"/>
                  </a:lnTo>
                  <a:lnTo>
                    <a:pt x="906463" y="1091576"/>
                  </a:lnTo>
                  <a:lnTo>
                    <a:pt x="813564" y="1129918"/>
                  </a:lnTo>
                  <a:lnTo>
                    <a:pt x="846272" y="1153740"/>
                  </a:lnTo>
                  <a:lnTo>
                    <a:pt x="835596" y="1162134"/>
                  </a:lnTo>
                  <a:lnTo>
                    <a:pt x="830826" y="1165991"/>
                  </a:lnTo>
                  <a:lnTo>
                    <a:pt x="826511" y="1169848"/>
                  </a:lnTo>
                  <a:lnTo>
                    <a:pt x="822649" y="1173478"/>
                  </a:lnTo>
                  <a:lnTo>
                    <a:pt x="819242" y="1176881"/>
                  </a:lnTo>
                  <a:lnTo>
                    <a:pt x="816062" y="1180511"/>
                  </a:lnTo>
                  <a:lnTo>
                    <a:pt x="813564" y="1183687"/>
                  </a:lnTo>
                  <a:lnTo>
                    <a:pt x="811520" y="1186637"/>
                  </a:lnTo>
                  <a:lnTo>
                    <a:pt x="809021" y="1190040"/>
                  </a:lnTo>
                  <a:lnTo>
                    <a:pt x="804478" y="1197980"/>
                  </a:lnTo>
                  <a:lnTo>
                    <a:pt x="799709" y="1207055"/>
                  </a:lnTo>
                  <a:lnTo>
                    <a:pt x="795166" y="1217038"/>
                  </a:lnTo>
                  <a:lnTo>
                    <a:pt x="790396" y="1228155"/>
                  </a:lnTo>
                  <a:lnTo>
                    <a:pt x="785399" y="1240179"/>
                  </a:lnTo>
                  <a:lnTo>
                    <a:pt x="780856" y="1253111"/>
                  </a:lnTo>
                  <a:lnTo>
                    <a:pt x="775859" y="1267177"/>
                  </a:lnTo>
                  <a:lnTo>
                    <a:pt x="770862" y="1281697"/>
                  </a:lnTo>
                  <a:lnTo>
                    <a:pt x="765865" y="1296671"/>
                  </a:lnTo>
                  <a:lnTo>
                    <a:pt x="761322" y="1312552"/>
                  </a:lnTo>
                  <a:lnTo>
                    <a:pt x="756325" y="1328887"/>
                  </a:lnTo>
                  <a:lnTo>
                    <a:pt x="746786" y="1362238"/>
                  </a:lnTo>
                  <a:lnTo>
                    <a:pt x="737473" y="1397177"/>
                  </a:lnTo>
                  <a:lnTo>
                    <a:pt x="612775" y="1524000"/>
                  </a:lnTo>
                  <a:lnTo>
                    <a:pt x="767682" y="949325"/>
                  </a:lnTo>
                  <a:close/>
                  <a:moveTo>
                    <a:pt x="458108" y="949325"/>
                  </a:moveTo>
                  <a:lnTo>
                    <a:pt x="612775" y="1524000"/>
                  </a:lnTo>
                  <a:lnTo>
                    <a:pt x="304800" y="1209778"/>
                  </a:lnTo>
                  <a:lnTo>
                    <a:pt x="412365" y="1129918"/>
                  </a:lnTo>
                  <a:lnTo>
                    <a:pt x="319746" y="1091576"/>
                  </a:lnTo>
                  <a:lnTo>
                    <a:pt x="383152" y="982222"/>
                  </a:lnTo>
                  <a:lnTo>
                    <a:pt x="413270" y="968836"/>
                  </a:lnTo>
                  <a:lnTo>
                    <a:pt x="437048" y="958400"/>
                  </a:lnTo>
                  <a:lnTo>
                    <a:pt x="458108" y="949325"/>
                  </a:lnTo>
                  <a:close/>
                  <a:moveTo>
                    <a:pt x="2417986" y="309562"/>
                  </a:moveTo>
                  <a:lnTo>
                    <a:pt x="2425026" y="313188"/>
                  </a:lnTo>
                  <a:lnTo>
                    <a:pt x="2431158" y="317041"/>
                  </a:lnTo>
                  <a:lnTo>
                    <a:pt x="2437064" y="321120"/>
                  </a:lnTo>
                  <a:lnTo>
                    <a:pt x="2442741" y="325653"/>
                  </a:lnTo>
                  <a:lnTo>
                    <a:pt x="2447965" y="330185"/>
                  </a:lnTo>
                  <a:lnTo>
                    <a:pt x="2452735" y="335171"/>
                  </a:lnTo>
                  <a:lnTo>
                    <a:pt x="2457050" y="340157"/>
                  </a:lnTo>
                  <a:lnTo>
                    <a:pt x="2461365" y="345369"/>
                  </a:lnTo>
                  <a:lnTo>
                    <a:pt x="2465226" y="350808"/>
                  </a:lnTo>
                  <a:lnTo>
                    <a:pt x="2468860" y="356474"/>
                  </a:lnTo>
                  <a:lnTo>
                    <a:pt x="2471812" y="362366"/>
                  </a:lnTo>
                  <a:lnTo>
                    <a:pt x="2474992" y="368485"/>
                  </a:lnTo>
                  <a:lnTo>
                    <a:pt x="2477945" y="374831"/>
                  </a:lnTo>
                  <a:lnTo>
                    <a:pt x="2480443" y="381176"/>
                  </a:lnTo>
                  <a:lnTo>
                    <a:pt x="2482941" y="387975"/>
                  </a:lnTo>
                  <a:lnTo>
                    <a:pt x="2484985" y="394774"/>
                  </a:lnTo>
                  <a:lnTo>
                    <a:pt x="2487029" y="401800"/>
                  </a:lnTo>
                  <a:lnTo>
                    <a:pt x="2488846" y="409052"/>
                  </a:lnTo>
                  <a:lnTo>
                    <a:pt x="2492480" y="424009"/>
                  </a:lnTo>
                  <a:lnTo>
                    <a:pt x="2495660" y="439873"/>
                  </a:lnTo>
                  <a:lnTo>
                    <a:pt x="2498385" y="456417"/>
                  </a:lnTo>
                  <a:lnTo>
                    <a:pt x="2504290" y="491091"/>
                  </a:lnTo>
                  <a:lnTo>
                    <a:pt x="2507697" y="509448"/>
                  </a:lnTo>
                  <a:lnTo>
                    <a:pt x="2511558" y="528485"/>
                  </a:lnTo>
                  <a:lnTo>
                    <a:pt x="2517690" y="529845"/>
                  </a:lnTo>
                  <a:lnTo>
                    <a:pt x="2523595" y="531658"/>
                  </a:lnTo>
                  <a:lnTo>
                    <a:pt x="2529500" y="533471"/>
                  </a:lnTo>
                  <a:lnTo>
                    <a:pt x="2534951" y="535964"/>
                  </a:lnTo>
                  <a:lnTo>
                    <a:pt x="2540175" y="538457"/>
                  </a:lnTo>
                  <a:lnTo>
                    <a:pt x="2545398" y="541630"/>
                  </a:lnTo>
                  <a:lnTo>
                    <a:pt x="2550168" y="545029"/>
                  </a:lnTo>
                  <a:lnTo>
                    <a:pt x="2554483" y="548882"/>
                  </a:lnTo>
                  <a:lnTo>
                    <a:pt x="2558571" y="552734"/>
                  </a:lnTo>
                  <a:lnTo>
                    <a:pt x="2562205" y="557267"/>
                  </a:lnTo>
                  <a:lnTo>
                    <a:pt x="2565612" y="561799"/>
                  </a:lnTo>
                  <a:lnTo>
                    <a:pt x="2568564" y="566559"/>
                  </a:lnTo>
                  <a:lnTo>
                    <a:pt x="2571062" y="571771"/>
                  </a:lnTo>
                  <a:lnTo>
                    <a:pt x="2573106" y="576984"/>
                  </a:lnTo>
                  <a:lnTo>
                    <a:pt x="2574696" y="582423"/>
                  </a:lnTo>
                  <a:lnTo>
                    <a:pt x="2575832" y="588088"/>
                  </a:lnTo>
                  <a:lnTo>
                    <a:pt x="2576513" y="593981"/>
                  </a:lnTo>
                  <a:lnTo>
                    <a:pt x="2576513" y="599873"/>
                  </a:lnTo>
                  <a:lnTo>
                    <a:pt x="2576059" y="606219"/>
                  </a:lnTo>
                  <a:lnTo>
                    <a:pt x="2574923" y="612564"/>
                  </a:lnTo>
                  <a:lnTo>
                    <a:pt x="2573334" y="619136"/>
                  </a:lnTo>
                  <a:lnTo>
                    <a:pt x="2571062" y="625935"/>
                  </a:lnTo>
                  <a:lnTo>
                    <a:pt x="2567883" y="632281"/>
                  </a:lnTo>
                  <a:lnTo>
                    <a:pt x="2564703" y="639306"/>
                  </a:lnTo>
                  <a:lnTo>
                    <a:pt x="2560161" y="646105"/>
                  </a:lnTo>
                  <a:lnTo>
                    <a:pt x="2555164" y="653131"/>
                  </a:lnTo>
                  <a:lnTo>
                    <a:pt x="2549486" y="660156"/>
                  </a:lnTo>
                  <a:lnTo>
                    <a:pt x="2543127" y="667182"/>
                  </a:lnTo>
                  <a:lnTo>
                    <a:pt x="2535632" y="673981"/>
                  </a:lnTo>
                  <a:lnTo>
                    <a:pt x="2527456" y="681006"/>
                  </a:lnTo>
                  <a:lnTo>
                    <a:pt x="2518598" y="688032"/>
                  </a:lnTo>
                  <a:lnTo>
                    <a:pt x="2509060" y="695057"/>
                  </a:lnTo>
                  <a:lnTo>
                    <a:pt x="2506107" y="707975"/>
                  </a:lnTo>
                  <a:lnTo>
                    <a:pt x="2503382" y="720666"/>
                  </a:lnTo>
                  <a:lnTo>
                    <a:pt x="2499975" y="733357"/>
                  </a:lnTo>
                  <a:lnTo>
                    <a:pt x="2496114" y="746048"/>
                  </a:lnTo>
                  <a:lnTo>
                    <a:pt x="2492026" y="758513"/>
                  </a:lnTo>
                  <a:lnTo>
                    <a:pt x="2487483" y="770978"/>
                  </a:lnTo>
                  <a:lnTo>
                    <a:pt x="2482487" y="783216"/>
                  </a:lnTo>
                  <a:lnTo>
                    <a:pt x="2477263" y="794774"/>
                  </a:lnTo>
                  <a:lnTo>
                    <a:pt x="2471812" y="806558"/>
                  </a:lnTo>
                  <a:lnTo>
                    <a:pt x="2466134" y="818116"/>
                  </a:lnTo>
                  <a:lnTo>
                    <a:pt x="2460002" y="829221"/>
                  </a:lnTo>
                  <a:lnTo>
                    <a:pt x="2453416" y="839873"/>
                  </a:lnTo>
                  <a:lnTo>
                    <a:pt x="2446830" y="850524"/>
                  </a:lnTo>
                  <a:lnTo>
                    <a:pt x="2439562" y="860949"/>
                  </a:lnTo>
                  <a:lnTo>
                    <a:pt x="2432294" y="870694"/>
                  </a:lnTo>
                  <a:lnTo>
                    <a:pt x="2424345" y="879986"/>
                  </a:lnTo>
                  <a:lnTo>
                    <a:pt x="2416396" y="889051"/>
                  </a:lnTo>
                  <a:lnTo>
                    <a:pt x="2407993" y="897890"/>
                  </a:lnTo>
                  <a:lnTo>
                    <a:pt x="2399589" y="906048"/>
                  </a:lnTo>
                  <a:lnTo>
                    <a:pt x="2390732" y="913754"/>
                  </a:lnTo>
                  <a:lnTo>
                    <a:pt x="2381647" y="921006"/>
                  </a:lnTo>
                  <a:lnTo>
                    <a:pt x="2372108" y="927805"/>
                  </a:lnTo>
                  <a:lnTo>
                    <a:pt x="2362569" y="934150"/>
                  </a:lnTo>
                  <a:lnTo>
                    <a:pt x="2352803" y="939816"/>
                  </a:lnTo>
                  <a:lnTo>
                    <a:pt x="2347580" y="942535"/>
                  </a:lnTo>
                  <a:lnTo>
                    <a:pt x="2342583" y="944802"/>
                  </a:lnTo>
                  <a:lnTo>
                    <a:pt x="2337359" y="947521"/>
                  </a:lnTo>
                  <a:lnTo>
                    <a:pt x="2332136" y="949561"/>
                  </a:lnTo>
                  <a:lnTo>
                    <a:pt x="2327139" y="951601"/>
                  </a:lnTo>
                  <a:lnTo>
                    <a:pt x="2321688" y="953414"/>
                  </a:lnTo>
                  <a:lnTo>
                    <a:pt x="2316237" y="955227"/>
                  </a:lnTo>
                  <a:lnTo>
                    <a:pt x="2310787" y="956813"/>
                  </a:lnTo>
                  <a:lnTo>
                    <a:pt x="2305336" y="958399"/>
                  </a:lnTo>
                  <a:lnTo>
                    <a:pt x="2299885" y="959533"/>
                  </a:lnTo>
                  <a:lnTo>
                    <a:pt x="2293980" y="960666"/>
                  </a:lnTo>
                  <a:lnTo>
                    <a:pt x="2288529" y="961346"/>
                  </a:lnTo>
                  <a:lnTo>
                    <a:pt x="2282851" y="962252"/>
                  </a:lnTo>
                  <a:lnTo>
                    <a:pt x="2276946" y="962705"/>
                  </a:lnTo>
                  <a:lnTo>
                    <a:pt x="2271268" y="963159"/>
                  </a:lnTo>
                  <a:lnTo>
                    <a:pt x="2265136" y="963612"/>
                  </a:lnTo>
                  <a:lnTo>
                    <a:pt x="2259458" y="963159"/>
                  </a:lnTo>
                  <a:lnTo>
                    <a:pt x="2253780" y="962705"/>
                  </a:lnTo>
                  <a:lnTo>
                    <a:pt x="2247875" y="962252"/>
                  </a:lnTo>
                  <a:lnTo>
                    <a:pt x="2242197" y="961346"/>
                  </a:lnTo>
                  <a:lnTo>
                    <a:pt x="2236747" y="960666"/>
                  </a:lnTo>
                  <a:lnTo>
                    <a:pt x="2231069" y="959533"/>
                  </a:lnTo>
                  <a:lnTo>
                    <a:pt x="2225618" y="958399"/>
                  </a:lnTo>
                  <a:lnTo>
                    <a:pt x="2220167" y="956813"/>
                  </a:lnTo>
                  <a:lnTo>
                    <a:pt x="2214716" y="955227"/>
                  </a:lnTo>
                  <a:lnTo>
                    <a:pt x="2209265" y="953414"/>
                  </a:lnTo>
                  <a:lnTo>
                    <a:pt x="2203815" y="951601"/>
                  </a:lnTo>
                  <a:lnTo>
                    <a:pt x="2198590" y="949561"/>
                  </a:lnTo>
                  <a:lnTo>
                    <a:pt x="2193367" y="947521"/>
                  </a:lnTo>
                  <a:lnTo>
                    <a:pt x="2188143" y="944802"/>
                  </a:lnTo>
                  <a:lnTo>
                    <a:pt x="2183146" y="942535"/>
                  </a:lnTo>
                  <a:lnTo>
                    <a:pt x="2177923" y="939816"/>
                  </a:lnTo>
                  <a:lnTo>
                    <a:pt x="2168157" y="934150"/>
                  </a:lnTo>
                  <a:lnTo>
                    <a:pt x="2158618" y="927805"/>
                  </a:lnTo>
                  <a:lnTo>
                    <a:pt x="2149079" y="921006"/>
                  </a:lnTo>
                  <a:lnTo>
                    <a:pt x="2139994" y="913754"/>
                  </a:lnTo>
                  <a:lnTo>
                    <a:pt x="2131364" y="906048"/>
                  </a:lnTo>
                  <a:lnTo>
                    <a:pt x="2122733" y="897890"/>
                  </a:lnTo>
                  <a:lnTo>
                    <a:pt x="2114330" y="889051"/>
                  </a:lnTo>
                  <a:lnTo>
                    <a:pt x="2106381" y="879986"/>
                  </a:lnTo>
                  <a:lnTo>
                    <a:pt x="2098659" y="870694"/>
                  </a:lnTo>
                  <a:lnTo>
                    <a:pt x="2091391" y="860949"/>
                  </a:lnTo>
                  <a:lnTo>
                    <a:pt x="2084124" y="850524"/>
                  </a:lnTo>
                  <a:lnTo>
                    <a:pt x="2077310" y="839873"/>
                  </a:lnTo>
                  <a:lnTo>
                    <a:pt x="2070724" y="829221"/>
                  </a:lnTo>
                  <a:lnTo>
                    <a:pt x="2064592" y="818116"/>
                  </a:lnTo>
                  <a:lnTo>
                    <a:pt x="2058914" y="806558"/>
                  </a:lnTo>
                  <a:lnTo>
                    <a:pt x="2053463" y="794774"/>
                  </a:lnTo>
                  <a:lnTo>
                    <a:pt x="2048239" y="783216"/>
                  </a:lnTo>
                  <a:lnTo>
                    <a:pt x="2043243" y="770978"/>
                  </a:lnTo>
                  <a:lnTo>
                    <a:pt x="2038927" y="758513"/>
                  </a:lnTo>
                  <a:lnTo>
                    <a:pt x="2034612" y="746048"/>
                  </a:lnTo>
                  <a:lnTo>
                    <a:pt x="2030751" y="733357"/>
                  </a:lnTo>
                  <a:lnTo>
                    <a:pt x="2027344" y="720666"/>
                  </a:lnTo>
                  <a:lnTo>
                    <a:pt x="2024619" y="707975"/>
                  </a:lnTo>
                  <a:lnTo>
                    <a:pt x="2021894" y="695057"/>
                  </a:lnTo>
                  <a:lnTo>
                    <a:pt x="2012128" y="688032"/>
                  </a:lnTo>
                  <a:lnTo>
                    <a:pt x="2003270" y="681006"/>
                  </a:lnTo>
                  <a:lnTo>
                    <a:pt x="1995321" y="673981"/>
                  </a:lnTo>
                  <a:lnTo>
                    <a:pt x="1987599" y="667182"/>
                  </a:lnTo>
                  <a:lnTo>
                    <a:pt x="1981240" y="660156"/>
                  </a:lnTo>
                  <a:lnTo>
                    <a:pt x="1975562" y="653131"/>
                  </a:lnTo>
                  <a:lnTo>
                    <a:pt x="1970565" y="646105"/>
                  </a:lnTo>
                  <a:lnTo>
                    <a:pt x="1966023" y="639306"/>
                  </a:lnTo>
                  <a:lnTo>
                    <a:pt x="1962843" y="632281"/>
                  </a:lnTo>
                  <a:lnTo>
                    <a:pt x="1959664" y="625935"/>
                  </a:lnTo>
                  <a:lnTo>
                    <a:pt x="1957392" y="619136"/>
                  </a:lnTo>
                  <a:lnTo>
                    <a:pt x="1955803" y="612564"/>
                  </a:lnTo>
                  <a:lnTo>
                    <a:pt x="1954667" y="606219"/>
                  </a:lnTo>
                  <a:lnTo>
                    <a:pt x="1954213" y="600326"/>
                  </a:lnTo>
                  <a:lnTo>
                    <a:pt x="1954213" y="593981"/>
                  </a:lnTo>
                  <a:lnTo>
                    <a:pt x="1954667" y="588088"/>
                  </a:lnTo>
                  <a:lnTo>
                    <a:pt x="1956030" y="582423"/>
                  </a:lnTo>
                  <a:lnTo>
                    <a:pt x="1957620" y="576984"/>
                  </a:lnTo>
                  <a:lnTo>
                    <a:pt x="1959664" y="571771"/>
                  </a:lnTo>
                  <a:lnTo>
                    <a:pt x="1962162" y="566559"/>
                  </a:lnTo>
                  <a:lnTo>
                    <a:pt x="1965114" y="561799"/>
                  </a:lnTo>
                  <a:lnTo>
                    <a:pt x="1968521" y="557267"/>
                  </a:lnTo>
                  <a:lnTo>
                    <a:pt x="1972155" y="552734"/>
                  </a:lnTo>
                  <a:lnTo>
                    <a:pt x="1976243" y="548882"/>
                  </a:lnTo>
                  <a:lnTo>
                    <a:pt x="1980558" y="545029"/>
                  </a:lnTo>
                  <a:lnTo>
                    <a:pt x="1985328" y="541630"/>
                  </a:lnTo>
                  <a:lnTo>
                    <a:pt x="1990551" y="538457"/>
                  </a:lnTo>
                  <a:lnTo>
                    <a:pt x="1995775" y="535964"/>
                  </a:lnTo>
                  <a:lnTo>
                    <a:pt x="2001226" y="533698"/>
                  </a:lnTo>
                  <a:lnTo>
                    <a:pt x="2006904" y="531658"/>
                  </a:lnTo>
                  <a:lnTo>
                    <a:pt x="2012809" y="529845"/>
                  </a:lnTo>
                  <a:lnTo>
                    <a:pt x="2019168" y="528712"/>
                  </a:lnTo>
                  <a:lnTo>
                    <a:pt x="2021666" y="516020"/>
                  </a:lnTo>
                  <a:lnTo>
                    <a:pt x="2023938" y="503556"/>
                  </a:lnTo>
                  <a:lnTo>
                    <a:pt x="2028253" y="479760"/>
                  </a:lnTo>
                  <a:lnTo>
                    <a:pt x="2032114" y="456870"/>
                  </a:lnTo>
                  <a:lnTo>
                    <a:pt x="2035975" y="435341"/>
                  </a:lnTo>
                  <a:lnTo>
                    <a:pt x="2038019" y="425142"/>
                  </a:lnTo>
                  <a:lnTo>
                    <a:pt x="2040290" y="414944"/>
                  </a:lnTo>
                  <a:lnTo>
                    <a:pt x="2042788" y="405199"/>
                  </a:lnTo>
                  <a:lnTo>
                    <a:pt x="2045287" y="395681"/>
                  </a:lnTo>
                  <a:lnTo>
                    <a:pt x="2048466" y="386616"/>
                  </a:lnTo>
                  <a:lnTo>
                    <a:pt x="2051646" y="378004"/>
                  </a:lnTo>
                  <a:lnTo>
                    <a:pt x="2055280" y="369618"/>
                  </a:lnTo>
                  <a:lnTo>
                    <a:pt x="2059141" y="361686"/>
                  </a:lnTo>
                  <a:lnTo>
                    <a:pt x="2067090" y="364179"/>
                  </a:lnTo>
                  <a:lnTo>
                    <a:pt x="2077764" y="367579"/>
                  </a:lnTo>
                  <a:lnTo>
                    <a:pt x="2091391" y="371205"/>
                  </a:lnTo>
                  <a:lnTo>
                    <a:pt x="2098886" y="373018"/>
                  </a:lnTo>
                  <a:lnTo>
                    <a:pt x="2107062" y="374831"/>
                  </a:lnTo>
                  <a:lnTo>
                    <a:pt x="2115920" y="376644"/>
                  </a:lnTo>
                  <a:lnTo>
                    <a:pt x="2125232" y="378230"/>
                  </a:lnTo>
                  <a:lnTo>
                    <a:pt x="2135225" y="379817"/>
                  </a:lnTo>
                  <a:lnTo>
                    <a:pt x="2145218" y="380950"/>
                  </a:lnTo>
                  <a:lnTo>
                    <a:pt x="2156120" y="382083"/>
                  </a:lnTo>
                  <a:lnTo>
                    <a:pt x="2167703" y="382763"/>
                  </a:lnTo>
                  <a:lnTo>
                    <a:pt x="2179285" y="383443"/>
                  </a:lnTo>
                  <a:lnTo>
                    <a:pt x="2191323" y="383443"/>
                  </a:lnTo>
                  <a:lnTo>
                    <a:pt x="2203815" y="382990"/>
                  </a:lnTo>
                  <a:lnTo>
                    <a:pt x="2216533" y="382536"/>
                  </a:lnTo>
                  <a:lnTo>
                    <a:pt x="2229706" y="381630"/>
                  </a:lnTo>
                  <a:lnTo>
                    <a:pt x="2242879" y="380043"/>
                  </a:lnTo>
                  <a:lnTo>
                    <a:pt x="2256733" y="377550"/>
                  </a:lnTo>
                  <a:lnTo>
                    <a:pt x="2270587" y="375058"/>
                  </a:lnTo>
                  <a:lnTo>
                    <a:pt x="2284668" y="371885"/>
                  </a:lnTo>
                  <a:lnTo>
                    <a:pt x="2298977" y="368032"/>
                  </a:lnTo>
                  <a:lnTo>
                    <a:pt x="2313512" y="363499"/>
                  </a:lnTo>
                  <a:lnTo>
                    <a:pt x="2321007" y="360780"/>
                  </a:lnTo>
                  <a:lnTo>
                    <a:pt x="2328275" y="358287"/>
                  </a:lnTo>
                  <a:lnTo>
                    <a:pt x="2335542" y="355114"/>
                  </a:lnTo>
                  <a:lnTo>
                    <a:pt x="2343037" y="351941"/>
                  </a:lnTo>
                  <a:lnTo>
                    <a:pt x="2350305" y="348995"/>
                  </a:lnTo>
                  <a:lnTo>
                    <a:pt x="2358027" y="345369"/>
                  </a:lnTo>
                  <a:lnTo>
                    <a:pt x="2365522" y="341743"/>
                  </a:lnTo>
                  <a:lnTo>
                    <a:pt x="2373017" y="337664"/>
                  </a:lnTo>
                  <a:lnTo>
                    <a:pt x="2380511" y="333585"/>
                  </a:lnTo>
                  <a:lnTo>
                    <a:pt x="2388006" y="329279"/>
                  </a:lnTo>
                  <a:lnTo>
                    <a:pt x="2395274" y="324519"/>
                  </a:lnTo>
                  <a:lnTo>
                    <a:pt x="2402769" y="319760"/>
                  </a:lnTo>
                  <a:lnTo>
                    <a:pt x="2410491" y="314774"/>
                  </a:lnTo>
                  <a:lnTo>
                    <a:pt x="2417986" y="309562"/>
                  </a:lnTo>
                  <a:close/>
                  <a:moveTo>
                    <a:pt x="768742" y="309562"/>
                  </a:moveTo>
                  <a:lnTo>
                    <a:pt x="775330" y="313188"/>
                  </a:lnTo>
                  <a:lnTo>
                    <a:pt x="781919" y="317041"/>
                  </a:lnTo>
                  <a:lnTo>
                    <a:pt x="787826" y="321120"/>
                  </a:lnTo>
                  <a:lnTo>
                    <a:pt x="793279" y="325653"/>
                  </a:lnTo>
                  <a:lnTo>
                    <a:pt x="798505" y="330185"/>
                  </a:lnTo>
                  <a:lnTo>
                    <a:pt x="803503" y="335171"/>
                  </a:lnTo>
                  <a:lnTo>
                    <a:pt x="807820" y="340157"/>
                  </a:lnTo>
                  <a:lnTo>
                    <a:pt x="812137" y="345369"/>
                  </a:lnTo>
                  <a:lnTo>
                    <a:pt x="815999" y="350808"/>
                  </a:lnTo>
                  <a:lnTo>
                    <a:pt x="819407" y="356474"/>
                  </a:lnTo>
                  <a:lnTo>
                    <a:pt x="822588" y="362366"/>
                  </a:lnTo>
                  <a:lnTo>
                    <a:pt x="825769" y="368485"/>
                  </a:lnTo>
                  <a:lnTo>
                    <a:pt x="828495" y="374831"/>
                  </a:lnTo>
                  <a:lnTo>
                    <a:pt x="830994" y="381176"/>
                  </a:lnTo>
                  <a:lnTo>
                    <a:pt x="833266" y="387975"/>
                  </a:lnTo>
                  <a:lnTo>
                    <a:pt x="835766" y="394774"/>
                  </a:lnTo>
                  <a:lnTo>
                    <a:pt x="837810" y="401800"/>
                  </a:lnTo>
                  <a:lnTo>
                    <a:pt x="839628" y="409052"/>
                  </a:lnTo>
                  <a:lnTo>
                    <a:pt x="843263" y="424009"/>
                  </a:lnTo>
                  <a:lnTo>
                    <a:pt x="846217" y="439873"/>
                  </a:lnTo>
                  <a:lnTo>
                    <a:pt x="849170" y="456417"/>
                  </a:lnTo>
                  <a:lnTo>
                    <a:pt x="855078" y="491091"/>
                  </a:lnTo>
                  <a:lnTo>
                    <a:pt x="858486" y="509448"/>
                  </a:lnTo>
                  <a:lnTo>
                    <a:pt x="862121" y="528712"/>
                  </a:lnTo>
                  <a:lnTo>
                    <a:pt x="868482" y="529845"/>
                  </a:lnTo>
                  <a:lnTo>
                    <a:pt x="874390" y="531658"/>
                  </a:lnTo>
                  <a:lnTo>
                    <a:pt x="880070" y="533698"/>
                  </a:lnTo>
                  <a:lnTo>
                    <a:pt x="885749" y="535964"/>
                  </a:lnTo>
                  <a:lnTo>
                    <a:pt x="890975" y="538457"/>
                  </a:lnTo>
                  <a:lnTo>
                    <a:pt x="895973" y="541630"/>
                  </a:lnTo>
                  <a:lnTo>
                    <a:pt x="900972" y="545029"/>
                  </a:lnTo>
                  <a:lnTo>
                    <a:pt x="905289" y="548882"/>
                  </a:lnTo>
                  <a:lnTo>
                    <a:pt x="909151" y="552734"/>
                  </a:lnTo>
                  <a:lnTo>
                    <a:pt x="913013" y="557267"/>
                  </a:lnTo>
                  <a:lnTo>
                    <a:pt x="916194" y="561799"/>
                  </a:lnTo>
                  <a:lnTo>
                    <a:pt x="919375" y="566559"/>
                  </a:lnTo>
                  <a:lnTo>
                    <a:pt x="921874" y="571771"/>
                  </a:lnTo>
                  <a:lnTo>
                    <a:pt x="923692" y="576984"/>
                  </a:lnTo>
                  <a:lnTo>
                    <a:pt x="925509" y="582423"/>
                  </a:lnTo>
                  <a:lnTo>
                    <a:pt x="926645" y="588088"/>
                  </a:lnTo>
                  <a:lnTo>
                    <a:pt x="927100" y="593981"/>
                  </a:lnTo>
                  <a:lnTo>
                    <a:pt x="927100" y="600326"/>
                  </a:lnTo>
                  <a:lnTo>
                    <a:pt x="926873" y="606219"/>
                  </a:lnTo>
                  <a:lnTo>
                    <a:pt x="925509" y="612564"/>
                  </a:lnTo>
                  <a:lnTo>
                    <a:pt x="923919" y="619136"/>
                  </a:lnTo>
                  <a:lnTo>
                    <a:pt x="921647" y="625935"/>
                  </a:lnTo>
                  <a:lnTo>
                    <a:pt x="918693" y="632281"/>
                  </a:lnTo>
                  <a:lnTo>
                    <a:pt x="915058" y="639306"/>
                  </a:lnTo>
                  <a:lnTo>
                    <a:pt x="910741" y="646105"/>
                  </a:lnTo>
                  <a:lnTo>
                    <a:pt x="905743" y="653131"/>
                  </a:lnTo>
                  <a:lnTo>
                    <a:pt x="900063" y="660156"/>
                  </a:lnTo>
                  <a:lnTo>
                    <a:pt x="893701" y="667182"/>
                  </a:lnTo>
                  <a:lnTo>
                    <a:pt x="886431" y="673981"/>
                  </a:lnTo>
                  <a:lnTo>
                    <a:pt x="878252" y="681006"/>
                  </a:lnTo>
                  <a:lnTo>
                    <a:pt x="869391" y="688032"/>
                  </a:lnTo>
                  <a:lnTo>
                    <a:pt x="859622" y="695057"/>
                  </a:lnTo>
                  <a:lnTo>
                    <a:pt x="856895" y="707975"/>
                  </a:lnTo>
                  <a:lnTo>
                    <a:pt x="853942" y="720666"/>
                  </a:lnTo>
                  <a:lnTo>
                    <a:pt x="850534" y="733357"/>
                  </a:lnTo>
                  <a:lnTo>
                    <a:pt x="846898" y="746048"/>
                  </a:lnTo>
                  <a:lnTo>
                    <a:pt x="842582" y="758513"/>
                  </a:lnTo>
                  <a:lnTo>
                    <a:pt x="838038" y="770978"/>
                  </a:lnTo>
                  <a:lnTo>
                    <a:pt x="833266" y="783216"/>
                  </a:lnTo>
                  <a:lnTo>
                    <a:pt x="828041" y="794774"/>
                  </a:lnTo>
                  <a:lnTo>
                    <a:pt x="822588" y="806558"/>
                  </a:lnTo>
                  <a:lnTo>
                    <a:pt x="816681" y="818116"/>
                  </a:lnTo>
                  <a:lnTo>
                    <a:pt x="810546" y="829221"/>
                  </a:lnTo>
                  <a:lnTo>
                    <a:pt x="803958" y="839873"/>
                  </a:lnTo>
                  <a:lnTo>
                    <a:pt x="797142" y="850524"/>
                  </a:lnTo>
                  <a:lnTo>
                    <a:pt x="790326" y="860949"/>
                  </a:lnTo>
                  <a:lnTo>
                    <a:pt x="782601" y="870694"/>
                  </a:lnTo>
                  <a:lnTo>
                    <a:pt x="775103" y="879986"/>
                  </a:lnTo>
                  <a:lnTo>
                    <a:pt x="767151" y="889051"/>
                  </a:lnTo>
                  <a:lnTo>
                    <a:pt x="758745" y="897890"/>
                  </a:lnTo>
                  <a:lnTo>
                    <a:pt x="750111" y="906048"/>
                  </a:lnTo>
                  <a:lnTo>
                    <a:pt x="741478" y="913754"/>
                  </a:lnTo>
                  <a:lnTo>
                    <a:pt x="732390" y="921006"/>
                  </a:lnTo>
                  <a:lnTo>
                    <a:pt x="722847" y="927805"/>
                  </a:lnTo>
                  <a:lnTo>
                    <a:pt x="713078" y="934150"/>
                  </a:lnTo>
                  <a:lnTo>
                    <a:pt x="703308" y="939816"/>
                  </a:lnTo>
                  <a:lnTo>
                    <a:pt x="698310" y="942535"/>
                  </a:lnTo>
                  <a:lnTo>
                    <a:pt x="693084" y="944802"/>
                  </a:lnTo>
                  <a:lnTo>
                    <a:pt x="688086" y="947521"/>
                  </a:lnTo>
                  <a:lnTo>
                    <a:pt x="682860" y="949561"/>
                  </a:lnTo>
                  <a:lnTo>
                    <a:pt x="677407" y="951601"/>
                  </a:lnTo>
                  <a:lnTo>
                    <a:pt x="672182" y="953414"/>
                  </a:lnTo>
                  <a:lnTo>
                    <a:pt x="666729" y="955227"/>
                  </a:lnTo>
                  <a:lnTo>
                    <a:pt x="661276" y="956813"/>
                  </a:lnTo>
                  <a:lnTo>
                    <a:pt x="655823" y="958399"/>
                  </a:lnTo>
                  <a:lnTo>
                    <a:pt x="650371" y="959533"/>
                  </a:lnTo>
                  <a:lnTo>
                    <a:pt x="644691" y="960666"/>
                  </a:lnTo>
                  <a:lnTo>
                    <a:pt x="639011" y="961346"/>
                  </a:lnTo>
                  <a:lnTo>
                    <a:pt x="633331" y="962252"/>
                  </a:lnTo>
                  <a:lnTo>
                    <a:pt x="627651" y="962705"/>
                  </a:lnTo>
                  <a:lnTo>
                    <a:pt x="621971" y="963159"/>
                  </a:lnTo>
                  <a:lnTo>
                    <a:pt x="615836" y="963612"/>
                  </a:lnTo>
                  <a:lnTo>
                    <a:pt x="610156" y="963159"/>
                  </a:lnTo>
                  <a:lnTo>
                    <a:pt x="604249" y="962705"/>
                  </a:lnTo>
                  <a:lnTo>
                    <a:pt x="598569" y="962252"/>
                  </a:lnTo>
                  <a:lnTo>
                    <a:pt x="592889" y="961346"/>
                  </a:lnTo>
                  <a:lnTo>
                    <a:pt x="587209" y="960666"/>
                  </a:lnTo>
                  <a:lnTo>
                    <a:pt x="581529" y="959533"/>
                  </a:lnTo>
                  <a:lnTo>
                    <a:pt x="575849" y="958399"/>
                  </a:lnTo>
                  <a:lnTo>
                    <a:pt x="570396" y="956813"/>
                  </a:lnTo>
                  <a:lnTo>
                    <a:pt x="564944" y="955227"/>
                  </a:lnTo>
                  <a:lnTo>
                    <a:pt x="559491" y="953414"/>
                  </a:lnTo>
                  <a:lnTo>
                    <a:pt x="554265" y="951601"/>
                  </a:lnTo>
                  <a:lnTo>
                    <a:pt x="549267" y="949561"/>
                  </a:lnTo>
                  <a:lnTo>
                    <a:pt x="544041" y="947521"/>
                  </a:lnTo>
                  <a:lnTo>
                    <a:pt x="538816" y="944802"/>
                  </a:lnTo>
                  <a:lnTo>
                    <a:pt x="533590" y="942535"/>
                  </a:lnTo>
                  <a:lnTo>
                    <a:pt x="528592" y="939816"/>
                  </a:lnTo>
                  <a:lnTo>
                    <a:pt x="518822" y="934150"/>
                  </a:lnTo>
                  <a:lnTo>
                    <a:pt x="509280" y="927805"/>
                  </a:lnTo>
                  <a:lnTo>
                    <a:pt x="499737" y="921006"/>
                  </a:lnTo>
                  <a:lnTo>
                    <a:pt x="490422" y="913754"/>
                  </a:lnTo>
                  <a:lnTo>
                    <a:pt x="481561" y="906048"/>
                  </a:lnTo>
                  <a:lnTo>
                    <a:pt x="473155" y="897890"/>
                  </a:lnTo>
                  <a:lnTo>
                    <a:pt x="464748" y="889051"/>
                  </a:lnTo>
                  <a:lnTo>
                    <a:pt x="457024" y="879986"/>
                  </a:lnTo>
                  <a:lnTo>
                    <a:pt x="449072" y="870694"/>
                  </a:lnTo>
                  <a:lnTo>
                    <a:pt x="441574" y="860949"/>
                  </a:lnTo>
                  <a:lnTo>
                    <a:pt x="434531" y="850524"/>
                  </a:lnTo>
                  <a:lnTo>
                    <a:pt x="427942" y="839873"/>
                  </a:lnTo>
                  <a:lnTo>
                    <a:pt x="421353" y="829221"/>
                  </a:lnTo>
                  <a:lnTo>
                    <a:pt x="415219" y="818116"/>
                  </a:lnTo>
                  <a:lnTo>
                    <a:pt x="409085" y="806558"/>
                  </a:lnTo>
                  <a:lnTo>
                    <a:pt x="403632" y="794774"/>
                  </a:lnTo>
                  <a:lnTo>
                    <a:pt x="398633" y="783216"/>
                  </a:lnTo>
                  <a:lnTo>
                    <a:pt x="393862" y="770978"/>
                  </a:lnTo>
                  <a:lnTo>
                    <a:pt x="389091" y="758513"/>
                  </a:lnTo>
                  <a:lnTo>
                    <a:pt x="385229" y="746048"/>
                  </a:lnTo>
                  <a:lnTo>
                    <a:pt x="381366" y="733357"/>
                  </a:lnTo>
                  <a:lnTo>
                    <a:pt x="377958" y="720666"/>
                  </a:lnTo>
                  <a:lnTo>
                    <a:pt x="374777" y="707975"/>
                  </a:lnTo>
                  <a:lnTo>
                    <a:pt x="372278" y="695057"/>
                  </a:lnTo>
                  <a:lnTo>
                    <a:pt x="362736" y="688032"/>
                  </a:lnTo>
                  <a:lnTo>
                    <a:pt x="353648" y="681006"/>
                  </a:lnTo>
                  <a:lnTo>
                    <a:pt x="345469" y="673981"/>
                  </a:lnTo>
                  <a:lnTo>
                    <a:pt x="338198" y="667182"/>
                  </a:lnTo>
                  <a:lnTo>
                    <a:pt x="331837" y="660156"/>
                  </a:lnTo>
                  <a:lnTo>
                    <a:pt x="326157" y="653131"/>
                  </a:lnTo>
                  <a:lnTo>
                    <a:pt x="321158" y="646105"/>
                  </a:lnTo>
                  <a:lnTo>
                    <a:pt x="316614" y="639306"/>
                  </a:lnTo>
                  <a:lnTo>
                    <a:pt x="312979" y="632281"/>
                  </a:lnTo>
                  <a:lnTo>
                    <a:pt x="310253" y="625935"/>
                  </a:lnTo>
                  <a:lnTo>
                    <a:pt x="307981" y="619136"/>
                  </a:lnTo>
                  <a:lnTo>
                    <a:pt x="306390" y="612564"/>
                  </a:lnTo>
                  <a:lnTo>
                    <a:pt x="305254" y="606219"/>
                  </a:lnTo>
                  <a:lnTo>
                    <a:pt x="304800" y="600326"/>
                  </a:lnTo>
                  <a:lnTo>
                    <a:pt x="304800" y="593981"/>
                  </a:lnTo>
                  <a:lnTo>
                    <a:pt x="305254" y="588088"/>
                  </a:lnTo>
                  <a:lnTo>
                    <a:pt x="306617" y="582423"/>
                  </a:lnTo>
                  <a:lnTo>
                    <a:pt x="308208" y="576984"/>
                  </a:lnTo>
                  <a:lnTo>
                    <a:pt x="310253" y="571771"/>
                  </a:lnTo>
                  <a:lnTo>
                    <a:pt x="312525" y="566559"/>
                  </a:lnTo>
                  <a:lnTo>
                    <a:pt x="315705" y="561799"/>
                  </a:lnTo>
                  <a:lnTo>
                    <a:pt x="319113" y="557267"/>
                  </a:lnTo>
                  <a:lnTo>
                    <a:pt x="322749" y="552734"/>
                  </a:lnTo>
                  <a:lnTo>
                    <a:pt x="326838" y="548882"/>
                  </a:lnTo>
                  <a:lnTo>
                    <a:pt x="331155" y="545029"/>
                  </a:lnTo>
                  <a:lnTo>
                    <a:pt x="335926" y="541630"/>
                  </a:lnTo>
                  <a:lnTo>
                    <a:pt x="340925" y="538457"/>
                  </a:lnTo>
                  <a:lnTo>
                    <a:pt x="346377" y="535964"/>
                  </a:lnTo>
                  <a:lnTo>
                    <a:pt x="351830" y="533698"/>
                  </a:lnTo>
                  <a:lnTo>
                    <a:pt x="357510" y="531658"/>
                  </a:lnTo>
                  <a:lnTo>
                    <a:pt x="363417" y="529845"/>
                  </a:lnTo>
                  <a:lnTo>
                    <a:pt x="369779" y="528712"/>
                  </a:lnTo>
                  <a:lnTo>
                    <a:pt x="372278" y="516020"/>
                  </a:lnTo>
                  <a:lnTo>
                    <a:pt x="374550" y="503556"/>
                  </a:lnTo>
                  <a:lnTo>
                    <a:pt x="378867" y="479760"/>
                  </a:lnTo>
                  <a:lnTo>
                    <a:pt x="382729" y="456870"/>
                  </a:lnTo>
                  <a:lnTo>
                    <a:pt x="386592" y="435341"/>
                  </a:lnTo>
                  <a:lnTo>
                    <a:pt x="388637" y="425142"/>
                  </a:lnTo>
                  <a:lnTo>
                    <a:pt x="390909" y="414944"/>
                  </a:lnTo>
                  <a:lnTo>
                    <a:pt x="393408" y="405199"/>
                  </a:lnTo>
                  <a:lnTo>
                    <a:pt x="395907" y="395681"/>
                  </a:lnTo>
                  <a:lnTo>
                    <a:pt x="398861" y="386616"/>
                  </a:lnTo>
                  <a:lnTo>
                    <a:pt x="402269" y="378004"/>
                  </a:lnTo>
                  <a:lnTo>
                    <a:pt x="405904" y="369618"/>
                  </a:lnTo>
                  <a:lnTo>
                    <a:pt x="409766" y="361686"/>
                  </a:lnTo>
                  <a:lnTo>
                    <a:pt x="417491" y="364179"/>
                  </a:lnTo>
                  <a:lnTo>
                    <a:pt x="428397" y="367579"/>
                  </a:lnTo>
                  <a:lnTo>
                    <a:pt x="441574" y="371205"/>
                  </a:lnTo>
                  <a:lnTo>
                    <a:pt x="449526" y="373018"/>
                  </a:lnTo>
                  <a:lnTo>
                    <a:pt x="457478" y="374831"/>
                  </a:lnTo>
                  <a:lnTo>
                    <a:pt x="466339" y="376644"/>
                  </a:lnTo>
                  <a:lnTo>
                    <a:pt x="475654" y="378230"/>
                  </a:lnTo>
                  <a:lnTo>
                    <a:pt x="485651" y="379817"/>
                  </a:lnTo>
                  <a:lnTo>
                    <a:pt x="495875" y="380950"/>
                  </a:lnTo>
                  <a:lnTo>
                    <a:pt x="506780" y="382083"/>
                  </a:lnTo>
                  <a:lnTo>
                    <a:pt x="517913" y="382763"/>
                  </a:lnTo>
                  <a:lnTo>
                    <a:pt x="529728" y="383443"/>
                  </a:lnTo>
                  <a:lnTo>
                    <a:pt x="541996" y="383443"/>
                  </a:lnTo>
                  <a:lnTo>
                    <a:pt x="554265" y="382990"/>
                  </a:lnTo>
                  <a:lnTo>
                    <a:pt x="566988" y="382536"/>
                  </a:lnTo>
                  <a:lnTo>
                    <a:pt x="580166" y="381630"/>
                  </a:lnTo>
                  <a:lnTo>
                    <a:pt x="593571" y="380043"/>
                  </a:lnTo>
                  <a:lnTo>
                    <a:pt x="607430" y="377550"/>
                  </a:lnTo>
                  <a:lnTo>
                    <a:pt x="621062" y="375058"/>
                  </a:lnTo>
                  <a:lnTo>
                    <a:pt x="635375" y="371885"/>
                  </a:lnTo>
                  <a:lnTo>
                    <a:pt x="649689" y="368032"/>
                  </a:lnTo>
                  <a:lnTo>
                    <a:pt x="664230" y="363499"/>
                  </a:lnTo>
                  <a:lnTo>
                    <a:pt x="671500" y="360780"/>
                  </a:lnTo>
                  <a:lnTo>
                    <a:pt x="678771" y="358287"/>
                  </a:lnTo>
                  <a:lnTo>
                    <a:pt x="686268" y="355114"/>
                  </a:lnTo>
                  <a:lnTo>
                    <a:pt x="693539" y="351941"/>
                  </a:lnTo>
                  <a:lnTo>
                    <a:pt x="701036" y="348995"/>
                  </a:lnTo>
                  <a:lnTo>
                    <a:pt x="708761" y="345369"/>
                  </a:lnTo>
                  <a:lnTo>
                    <a:pt x="716031" y="341743"/>
                  </a:lnTo>
                  <a:lnTo>
                    <a:pt x="723529" y="337664"/>
                  </a:lnTo>
                  <a:lnTo>
                    <a:pt x="731027" y="333585"/>
                  </a:lnTo>
                  <a:lnTo>
                    <a:pt x="738524" y="329279"/>
                  </a:lnTo>
                  <a:lnTo>
                    <a:pt x="746022" y="324519"/>
                  </a:lnTo>
                  <a:lnTo>
                    <a:pt x="753519" y="319760"/>
                  </a:lnTo>
                  <a:lnTo>
                    <a:pt x="761017" y="314774"/>
                  </a:lnTo>
                  <a:lnTo>
                    <a:pt x="768742" y="309562"/>
                  </a:lnTo>
                  <a:close/>
                  <a:moveTo>
                    <a:pt x="1624978" y="200025"/>
                  </a:moveTo>
                  <a:lnTo>
                    <a:pt x="1633140" y="204567"/>
                  </a:lnTo>
                  <a:lnTo>
                    <a:pt x="1640848" y="209109"/>
                  </a:lnTo>
                  <a:lnTo>
                    <a:pt x="1648103" y="214333"/>
                  </a:lnTo>
                  <a:lnTo>
                    <a:pt x="1654905" y="219556"/>
                  </a:lnTo>
                  <a:lnTo>
                    <a:pt x="1661026" y="225234"/>
                  </a:lnTo>
                  <a:lnTo>
                    <a:pt x="1666694" y="230912"/>
                  </a:lnTo>
                  <a:lnTo>
                    <a:pt x="1672135" y="237271"/>
                  </a:lnTo>
                  <a:lnTo>
                    <a:pt x="1677123" y="243403"/>
                  </a:lnTo>
                  <a:lnTo>
                    <a:pt x="1681657" y="250216"/>
                  </a:lnTo>
                  <a:lnTo>
                    <a:pt x="1686192" y="257030"/>
                  </a:lnTo>
                  <a:lnTo>
                    <a:pt x="1690046" y="264297"/>
                  </a:lnTo>
                  <a:lnTo>
                    <a:pt x="1693673" y="271565"/>
                  </a:lnTo>
                  <a:lnTo>
                    <a:pt x="1697074" y="279059"/>
                  </a:lnTo>
                  <a:lnTo>
                    <a:pt x="1700248" y="286781"/>
                  </a:lnTo>
                  <a:lnTo>
                    <a:pt x="1702969" y="295184"/>
                  </a:lnTo>
                  <a:lnTo>
                    <a:pt x="1705689" y="303360"/>
                  </a:lnTo>
                  <a:lnTo>
                    <a:pt x="1708183" y="311763"/>
                  </a:lnTo>
                  <a:lnTo>
                    <a:pt x="1710224" y="320621"/>
                  </a:lnTo>
                  <a:lnTo>
                    <a:pt x="1712718" y="329705"/>
                  </a:lnTo>
                  <a:lnTo>
                    <a:pt x="1714758" y="338790"/>
                  </a:lnTo>
                  <a:lnTo>
                    <a:pt x="1718386" y="358094"/>
                  </a:lnTo>
                  <a:lnTo>
                    <a:pt x="1722013" y="377626"/>
                  </a:lnTo>
                  <a:lnTo>
                    <a:pt x="1729268" y="420095"/>
                  </a:lnTo>
                  <a:lnTo>
                    <a:pt x="1733122" y="442352"/>
                  </a:lnTo>
                  <a:lnTo>
                    <a:pt x="1737657" y="465518"/>
                  </a:lnTo>
                  <a:lnTo>
                    <a:pt x="1744912" y="466880"/>
                  </a:lnTo>
                  <a:lnTo>
                    <a:pt x="1752167" y="468924"/>
                  </a:lnTo>
                  <a:lnTo>
                    <a:pt x="1759195" y="471422"/>
                  </a:lnTo>
                  <a:lnTo>
                    <a:pt x="1765996" y="474375"/>
                  </a:lnTo>
                  <a:lnTo>
                    <a:pt x="1772118" y="477782"/>
                  </a:lnTo>
                  <a:lnTo>
                    <a:pt x="1778466" y="481415"/>
                  </a:lnTo>
                  <a:lnTo>
                    <a:pt x="1784134" y="485503"/>
                  </a:lnTo>
                  <a:lnTo>
                    <a:pt x="1789348" y="489818"/>
                  </a:lnTo>
                  <a:lnTo>
                    <a:pt x="1794336" y="494815"/>
                  </a:lnTo>
                  <a:lnTo>
                    <a:pt x="1798870" y="500038"/>
                  </a:lnTo>
                  <a:lnTo>
                    <a:pt x="1802725" y="505489"/>
                  </a:lnTo>
                  <a:lnTo>
                    <a:pt x="1806352" y="511394"/>
                  </a:lnTo>
                  <a:lnTo>
                    <a:pt x="1809526" y="517753"/>
                  </a:lnTo>
                  <a:lnTo>
                    <a:pt x="1811793" y="523885"/>
                  </a:lnTo>
                  <a:lnTo>
                    <a:pt x="1812927" y="527292"/>
                  </a:lnTo>
                  <a:lnTo>
                    <a:pt x="1814060" y="530698"/>
                  </a:lnTo>
                  <a:lnTo>
                    <a:pt x="1814741" y="534105"/>
                  </a:lnTo>
                  <a:lnTo>
                    <a:pt x="1815194" y="537512"/>
                  </a:lnTo>
                  <a:lnTo>
                    <a:pt x="1815874" y="541146"/>
                  </a:lnTo>
                  <a:lnTo>
                    <a:pt x="1816101" y="544779"/>
                  </a:lnTo>
                  <a:lnTo>
                    <a:pt x="1816101" y="548413"/>
                  </a:lnTo>
                  <a:lnTo>
                    <a:pt x="1816101" y="552047"/>
                  </a:lnTo>
                  <a:lnTo>
                    <a:pt x="1815874" y="555908"/>
                  </a:lnTo>
                  <a:lnTo>
                    <a:pt x="1815421" y="559541"/>
                  </a:lnTo>
                  <a:lnTo>
                    <a:pt x="1814967" y="563402"/>
                  </a:lnTo>
                  <a:lnTo>
                    <a:pt x="1814287" y="567263"/>
                  </a:lnTo>
                  <a:lnTo>
                    <a:pt x="1813154" y="571124"/>
                  </a:lnTo>
                  <a:lnTo>
                    <a:pt x="1812247" y="574985"/>
                  </a:lnTo>
                  <a:lnTo>
                    <a:pt x="1810886" y="579073"/>
                  </a:lnTo>
                  <a:lnTo>
                    <a:pt x="1809299" y="583161"/>
                  </a:lnTo>
                  <a:lnTo>
                    <a:pt x="1807712" y="587022"/>
                  </a:lnTo>
                  <a:lnTo>
                    <a:pt x="1805899" y="591110"/>
                  </a:lnTo>
                  <a:lnTo>
                    <a:pt x="1803858" y="595425"/>
                  </a:lnTo>
                  <a:lnTo>
                    <a:pt x="1801591" y="599513"/>
                  </a:lnTo>
                  <a:lnTo>
                    <a:pt x="1798870" y="603601"/>
                  </a:lnTo>
                  <a:lnTo>
                    <a:pt x="1796376" y="607689"/>
                  </a:lnTo>
                  <a:lnTo>
                    <a:pt x="1793429" y="612004"/>
                  </a:lnTo>
                  <a:lnTo>
                    <a:pt x="1790482" y="616092"/>
                  </a:lnTo>
                  <a:lnTo>
                    <a:pt x="1787081" y="620180"/>
                  </a:lnTo>
                  <a:lnTo>
                    <a:pt x="1783454" y="624495"/>
                  </a:lnTo>
                  <a:lnTo>
                    <a:pt x="1779373" y="628810"/>
                  </a:lnTo>
                  <a:lnTo>
                    <a:pt x="1775518" y="632898"/>
                  </a:lnTo>
                  <a:lnTo>
                    <a:pt x="1771211" y="637213"/>
                  </a:lnTo>
                  <a:lnTo>
                    <a:pt x="1766676" y="641529"/>
                  </a:lnTo>
                  <a:lnTo>
                    <a:pt x="1761915" y="645617"/>
                  </a:lnTo>
                  <a:lnTo>
                    <a:pt x="1756928" y="649932"/>
                  </a:lnTo>
                  <a:lnTo>
                    <a:pt x="1751713" y="654247"/>
                  </a:lnTo>
                  <a:lnTo>
                    <a:pt x="1746272" y="658335"/>
                  </a:lnTo>
                  <a:lnTo>
                    <a:pt x="1740377" y="662650"/>
                  </a:lnTo>
                  <a:lnTo>
                    <a:pt x="1734483" y="666965"/>
                  </a:lnTo>
                  <a:lnTo>
                    <a:pt x="1731309" y="682636"/>
                  </a:lnTo>
                  <a:lnTo>
                    <a:pt x="1727681" y="698079"/>
                  </a:lnTo>
                  <a:lnTo>
                    <a:pt x="1723600" y="713523"/>
                  </a:lnTo>
                  <a:lnTo>
                    <a:pt x="1719066" y="728739"/>
                  </a:lnTo>
                  <a:lnTo>
                    <a:pt x="1713851" y="743956"/>
                  </a:lnTo>
                  <a:lnTo>
                    <a:pt x="1708637" y="758945"/>
                  </a:lnTo>
                  <a:lnTo>
                    <a:pt x="1702742" y="773480"/>
                  </a:lnTo>
                  <a:lnTo>
                    <a:pt x="1696621" y="788015"/>
                  </a:lnTo>
                  <a:lnTo>
                    <a:pt x="1689819" y="802096"/>
                  </a:lnTo>
                  <a:lnTo>
                    <a:pt x="1682791" y="815723"/>
                  </a:lnTo>
                  <a:lnTo>
                    <a:pt x="1675309" y="829349"/>
                  </a:lnTo>
                  <a:lnTo>
                    <a:pt x="1667601" y="842522"/>
                  </a:lnTo>
                  <a:lnTo>
                    <a:pt x="1659212" y="855240"/>
                  </a:lnTo>
                  <a:lnTo>
                    <a:pt x="1650597" y="867731"/>
                  </a:lnTo>
                  <a:lnTo>
                    <a:pt x="1641755" y="879541"/>
                  </a:lnTo>
                  <a:lnTo>
                    <a:pt x="1632460" y="891123"/>
                  </a:lnTo>
                  <a:lnTo>
                    <a:pt x="1622938" y="902025"/>
                  </a:lnTo>
                  <a:lnTo>
                    <a:pt x="1612735" y="912699"/>
                  </a:lnTo>
                  <a:lnTo>
                    <a:pt x="1607748" y="917468"/>
                  </a:lnTo>
                  <a:lnTo>
                    <a:pt x="1602533" y="922465"/>
                  </a:lnTo>
                  <a:lnTo>
                    <a:pt x="1597319" y="927234"/>
                  </a:lnTo>
                  <a:lnTo>
                    <a:pt x="1591877" y="931776"/>
                  </a:lnTo>
                  <a:lnTo>
                    <a:pt x="1586436" y="936319"/>
                  </a:lnTo>
                  <a:lnTo>
                    <a:pt x="1580995" y="940634"/>
                  </a:lnTo>
                  <a:lnTo>
                    <a:pt x="1575327" y="944722"/>
                  </a:lnTo>
                  <a:lnTo>
                    <a:pt x="1569432" y="949037"/>
                  </a:lnTo>
                  <a:lnTo>
                    <a:pt x="1563764" y="952671"/>
                  </a:lnTo>
                  <a:lnTo>
                    <a:pt x="1557870" y="956531"/>
                  </a:lnTo>
                  <a:lnTo>
                    <a:pt x="1551975" y="959938"/>
                  </a:lnTo>
                  <a:lnTo>
                    <a:pt x="1545854" y="963345"/>
                  </a:lnTo>
                  <a:lnTo>
                    <a:pt x="1539959" y="966751"/>
                  </a:lnTo>
                  <a:lnTo>
                    <a:pt x="1533838" y="969477"/>
                  </a:lnTo>
                  <a:lnTo>
                    <a:pt x="1527490" y="972429"/>
                  </a:lnTo>
                  <a:lnTo>
                    <a:pt x="1521368" y="975155"/>
                  </a:lnTo>
                  <a:lnTo>
                    <a:pt x="1514793" y="977653"/>
                  </a:lnTo>
                  <a:lnTo>
                    <a:pt x="1508672" y="979924"/>
                  </a:lnTo>
                  <a:lnTo>
                    <a:pt x="1502097" y="981968"/>
                  </a:lnTo>
                  <a:lnTo>
                    <a:pt x="1495522" y="984012"/>
                  </a:lnTo>
                  <a:lnTo>
                    <a:pt x="1488948" y="985602"/>
                  </a:lnTo>
                  <a:lnTo>
                    <a:pt x="1482146" y="987191"/>
                  </a:lnTo>
                  <a:lnTo>
                    <a:pt x="1475345" y="988554"/>
                  </a:lnTo>
                  <a:lnTo>
                    <a:pt x="1468770" y="989463"/>
                  </a:lnTo>
                  <a:lnTo>
                    <a:pt x="1461742" y="990598"/>
                  </a:lnTo>
                  <a:lnTo>
                    <a:pt x="1454713" y="991279"/>
                  </a:lnTo>
                  <a:lnTo>
                    <a:pt x="1447685" y="991507"/>
                  </a:lnTo>
                  <a:lnTo>
                    <a:pt x="1440657" y="992188"/>
                  </a:lnTo>
                  <a:lnTo>
                    <a:pt x="1433629" y="991507"/>
                  </a:lnTo>
                  <a:lnTo>
                    <a:pt x="1426827" y="991279"/>
                  </a:lnTo>
                  <a:lnTo>
                    <a:pt x="1419799" y="990598"/>
                  </a:lnTo>
                  <a:lnTo>
                    <a:pt x="1412771" y="989463"/>
                  </a:lnTo>
                  <a:lnTo>
                    <a:pt x="1405969" y="988554"/>
                  </a:lnTo>
                  <a:lnTo>
                    <a:pt x="1399168" y="987191"/>
                  </a:lnTo>
                  <a:lnTo>
                    <a:pt x="1392593" y="985602"/>
                  </a:lnTo>
                  <a:lnTo>
                    <a:pt x="1386018" y="984012"/>
                  </a:lnTo>
                  <a:lnTo>
                    <a:pt x="1379216" y="981968"/>
                  </a:lnTo>
                  <a:lnTo>
                    <a:pt x="1372868" y="979924"/>
                  </a:lnTo>
                  <a:lnTo>
                    <a:pt x="1366294" y="977653"/>
                  </a:lnTo>
                  <a:lnTo>
                    <a:pt x="1360172" y="975155"/>
                  </a:lnTo>
                  <a:lnTo>
                    <a:pt x="1353824" y="972429"/>
                  </a:lnTo>
                  <a:lnTo>
                    <a:pt x="1347703" y="969477"/>
                  </a:lnTo>
                  <a:lnTo>
                    <a:pt x="1341355" y="966751"/>
                  </a:lnTo>
                  <a:lnTo>
                    <a:pt x="1335460" y="963345"/>
                  </a:lnTo>
                  <a:lnTo>
                    <a:pt x="1329339" y="959938"/>
                  </a:lnTo>
                  <a:lnTo>
                    <a:pt x="1323671" y="956531"/>
                  </a:lnTo>
                  <a:lnTo>
                    <a:pt x="1317549" y="952671"/>
                  </a:lnTo>
                  <a:lnTo>
                    <a:pt x="1311881" y="949037"/>
                  </a:lnTo>
                  <a:lnTo>
                    <a:pt x="1306213" y="944722"/>
                  </a:lnTo>
                  <a:lnTo>
                    <a:pt x="1300546" y="940634"/>
                  </a:lnTo>
                  <a:lnTo>
                    <a:pt x="1295104" y="936319"/>
                  </a:lnTo>
                  <a:lnTo>
                    <a:pt x="1289663" y="931776"/>
                  </a:lnTo>
                  <a:lnTo>
                    <a:pt x="1284222" y="927234"/>
                  </a:lnTo>
                  <a:lnTo>
                    <a:pt x="1279007" y="922465"/>
                  </a:lnTo>
                  <a:lnTo>
                    <a:pt x="1273566" y="917468"/>
                  </a:lnTo>
                  <a:lnTo>
                    <a:pt x="1268578" y="912699"/>
                  </a:lnTo>
                  <a:lnTo>
                    <a:pt x="1258603" y="902025"/>
                  </a:lnTo>
                  <a:lnTo>
                    <a:pt x="1248854" y="891123"/>
                  </a:lnTo>
                  <a:lnTo>
                    <a:pt x="1239559" y="879541"/>
                  </a:lnTo>
                  <a:lnTo>
                    <a:pt x="1230490" y="867731"/>
                  </a:lnTo>
                  <a:lnTo>
                    <a:pt x="1221875" y="855240"/>
                  </a:lnTo>
                  <a:lnTo>
                    <a:pt x="1213939" y="842522"/>
                  </a:lnTo>
                  <a:lnTo>
                    <a:pt x="1206004" y="829349"/>
                  </a:lnTo>
                  <a:lnTo>
                    <a:pt x="1198749" y="815723"/>
                  </a:lnTo>
                  <a:lnTo>
                    <a:pt x="1191494" y="802096"/>
                  </a:lnTo>
                  <a:lnTo>
                    <a:pt x="1184920" y="788015"/>
                  </a:lnTo>
                  <a:lnTo>
                    <a:pt x="1178572" y="773480"/>
                  </a:lnTo>
                  <a:lnTo>
                    <a:pt x="1172677" y="758945"/>
                  </a:lnTo>
                  <a:lnTo>
                    <a:pt x="1167236" y="743956"/>
                  </a:lnTo>
                  <a:lnTo>
                    <a:pt x="1162248" y="728739"/>
                  </a:lnTo>
                  <a:lnTo>
                    <a:pt x="1157940" y="713523"/>
                  </a:lnTo>
                  <a:lnTo>
                    <a:pt x="1153859" y="698079"/>
                  </a:lnTo>
                  <a:lnTo>
                    <a:pt x="1150232" y="682636"/>
                  </a:lnTo>
                  <a:lnTo>
                    <a:pt x="1146831" y="666965"/>
                  </a:lnTo>
                  <a:lnTo>
                    <a:pt x="1140936" y="662650"/>
                  </a:lnTo>
                  <a:lnTo>
                    <a:pt x="1135042" y="658335"/>
                  </a:lnTo>
                  <a:lnTo>
                    <a:pt x="1129601" y="654247"/>
                  </a:lnTo>
                  <a:lnTo>
                    <a:pt x="1124613" y="649932"/>
                  </a:lnTo>
                  <a:lnTo>
                    <a:pt x="1119398" y="645617"/>
                  </a:lnTo>
                  <a:lnTo>
                    <a:pt x="1114637" y="641529"/>
                  </a:lnTo>
                  <a:lnTo>
                    <a:pt x="1110330" y="637213"/>
                  </a:lnTo>
                  <a:lnTo>
                    <a:pt x="1105795" y="632898"/>
                  </a:lnTo>
                  <a:lnTo>
                    <a:pt x="1101714" y="628810"/>
                  </a:lnTo>
                  <a:lnTo>
                    <a:pt x="1098087" y="624495"/>
                  </a:lnTo>
                  <a:lnTo>
                    <a:pt x="1094459" y="620180"/>
                  </a:lnTo>
                  <a:lnTo>
                    <a:pt x="1091059" y="616092"/>
                  </a:lnTo>
                  <a:lnTo>
                    <a:pt x="1087885" y="612004"/>
                  </a:lnTo>
                  <a:lnTo>
                    <a:pt x="1085164" y="607689"/>
                  </a:lnTo>
                  <a:lnTo>
                    <a:pt x="1082217" y="603601"/>
                  </a:lnTo>
                  <a:lnTo>
                    <a:pt x="1079950" y="599513"/>
                  </a:lnTo>
                  <a:lnTo>
                    <a:pt x="1077682" y="595425"/>
                  </a:lnTo>
                  <a:lnTo>
                    <a:pt x="1075415" y="591110"/>
                  </a:lnTo>
                  <a:lnTo>
                    <a:pt x="1073601" y="587022"/>
                  </a:lnTo>
                  <a:lnTo>
                    <a:pt x="1071788" y="583161"/>
                  </a:lnTo>
                  <a:lnTo>
                    <a:pt x="1070654" y="579073"/>
                  </a:lnTo>
                  <a:lnTo>
                    <a:pt x="1069294" y="574985"/>
                  </a:lnTo>
                  <a:lnTo>
                    <a:pt x="1067933" y="571124"/>
                  </a:lnTo>
                  <a:lnTo>
                    <a:pt x="1067253" y="567263"/>
                  </a:lnTo>
                  <a:lnTo>
                    <a:pt x="1066346" y="563402"/>
                  </a:lnTo>
                  <a:lnTo>
                    <a:pt x="1065893" y="559541"/>
                  </a:lnTo>
                  <a:lnTo>
                    <a:pt x="1065440" y="555908"/>
                  </a:lnTo>
                  <a:lnTo>
                    <a:pt x="1065440" y="552047"/>
                  </a:lnTo>
                  <a:lnTo>
                    <a:pt x="1065213" y="548413"/>
                  </a:lnTo>
                  <a:lnTo>
                    <a:pt x="1065440" y="544779"/>
                  </a:lnTo>
                  <a:lnTo>
                    <a:pt x="1065666" y="541146"/>
                  </a:lnTo>
                  <a:lnTo>
                    <a:pt x="1066120" y="537512"/>
                  </a:lnTo>
                  <a:lnTo>
                    <a:pt x="1066800" y="534105"/>
                  </a:lnTo>
                  <a:lnTo>
                    <a:pt x="1067480" y="530698"/>
                  </a:lnTo>
                  <a:lnTo>
                    <a:pt x="1068160" y="527292"/>
                  </a:lnTo>
                  <a:lnTo>
                    <a:pt x="1069294" y="523885"/>
                  </a:lnTo>
                  <a:lnTo>
                    <a:pt x="1071788" y="517753"/>
                  </a:lnTo>
                  <a:lnTo>
                    <a:pt x="1074962" y="511394"/>
                  </a:lnTo>
                  <a:lnTo>
                    <a:pt x="1078362" y="505489"/>
                  </a:lnTo>
                  <a:lnTo>
                    <a:pt x="1082443" y="500038"/>
                  </a:lnTo>
                  <a:lnTo>
                    <a:pt x="1086978" y="494815"/>
                  </a:lnTo>
                  <a:lnTo>
                    <a:pt x="1091966" y="489818"/>
                  </a:lnTo>
                  <a:lnTo>
                    <a:pt x="1097407" y="485503"/>
                  </a:lnTo>
                  <a:lnTo>
                    <a:pt x="1103075" y="481415"/>
                  </a:lnTo>
                  <a:lnTo>
                    <a:pt x="1108969" y="477782"/>
                  </a:lnTo>
                  <a:lnTo>
                    <a:pt x="1115544" y="474375"/>
                  </a:lnTo>
                  <a:lnTo>
                    <a:pt x="1122119" y="471422"/>
                  </a:lnTo>
                  <a:lnTo>
                    <a:pt x="1128920" y="468924"/>
                  </a:lnTo>
                  <a:lnTo>
                    <a:pt x="1136175" y="466880"/>
                  </a:lnTo>
                  <a:lnTo>
                    <a:pt x="1143657" y="465518"/>
                  </a:lnTo>
                  <a:lnTo>
                    <a:pt x="1146831" y="450074"/>
                  </a:lnTo>
                  <a:lnTo>
                    <a:pt x="1149325" y="435085"/>
                  </a:lnTo>
                  <a:lnTo>
                    <a:pt x="1154540" y="406242"/>
                  </a:lnTo>
                  <a:lnTo>
                    <a:pt x="1159301" y="378534"/>
                  </a:lnTo>
                  <a:lnTo>
                    <a:pt x="1164062" y="352189"/>
                  </a:lnTo>
                  <a:lnTo>
                    <a:pt x="1166556" y="339925"/>
                  </a:lnTo>
                  <a:lnTo>
                    <a:pt x="1169276" y="327661"/>
                  </a:lnTo>
                  <a:lnTo>
                    <a:pt x="1172223" y="315851"/>
                  </a:lnTo>
                  <a:lnTo>
                    <a:pt x="1175398" y="304496"/>
                  </a:lnTo>
                  <a:lnTo>
                    <a:pt x="1179025" y="293595"/>
                  </a:lnTo>
                  <a:lnTo>
                    <a:pt x="1182879" y="282920"/>
                  </a:lnTo>
                  <a:lnTo>
                    <a:pt x="1186960" y="272927"/>
                  </a:lnTo>
                  <a:lnTo>
                    <a:pt x="1189227" y="267931"/>
                  </a:lnTo>
                  <a:lnTo>
                    <a:pt x="1191948" y="263162"/>
                  </a:lnTo>
                  <a:lnTo>
                    <a:pt x="1201470" y="266341"/>
                  </a:lnTo>
                  <a:lnTo>
                    <a:pt x="1214393" y="270429"/>
                  </a:lnTo>
                  <a:lnTo>
                    <a:pt x="1221875" y="272473"/>
                  </a:lnTo>
                  <a:lnTo>
                    <a:pt x="1230490" y="274971"/>
                  </a:lnTo>
                  <a:lnTo>
                    <a:pt x="1239785" y="277015"/>
                  </a:lnTo>
                  <a:lnTo>
                    <a:pt x="1249761" y="279287"/>
                  </a:lnTo>
                  <a:lnTo>
                    <a:pt x="1260417" y="281331"/>
                  </a:lnTo>
                  <a:lnTo>
                    <a:pt x="1271752" y="283147"/>
                  </a:lnTo>
                  <a:lnTo>
                    <a:pt x="1283315" y="284964"/>
                  </a:lnTo>
                  <a:lnTo>
                    <a:pt x="1296011" y="286554"/>
                  </a:lnTo>
                  <a:lnTo>
                    <a:pt x="1309161" y="287917"/>
                  </a:lnTo>
                  <a:lnTo>
                    <a:pt x="1322537" y="288598"/>
                  </a:lnTo>
                  <a:lnTo>
                    <a:pt x="1336820" y="289507"/>
                  </a:lnTo>
                  <a:lnTo>
                    <a:pt x="1351330" y="289507"/>
                  </a:lnTo>
                  <a:lnTo>
                    <a:pt x="1366294" y="289279"/>
                  </a:lnTo>
                  <a:lnTo>
                    <a:pt x="1381937" y="288371"/>
                  </a:lnTo>
                  <a:lnTo>
                    <a:pt x="1397807" y="287008"/>
                  </a:lnTo>
                  <a:lnTo>
                    <a:pt x="1413677" y="285191"/>
                  </a:lnTo>
                  <a:lnTo>
                    <a:pt x="1430455" y="282693"/>
                  </a:lnTo>
                  <a:lnTo>
                    <a:pt x="1438616" y="281103"/>
                  </a:lnTo>
                  <a:lnTo>
                    <a:pt x="1447005" y="279514"/>
                  </a:lnTo>
                  <a:lnTo>
                    <a:pt x="1455393" y="277697"/>
                  </a:lnTo>
                  <a:lnTo>
                    <a:pt x="1464009" y="275653"/>
                  </a:lnTo>
                  <a:lnTo>
                    <a:pt x="1472851" y="273382"/>
                  </a:lnTo>
                  <a:lnTo>
                    <a:pt x="1481466" y="270656"/>
                  </a:lnTo>
                  <a:lnTo>
                    <a:pt x="1490308" y="268158"/>
                  </a:lnTo>
                  <a:lnTo>
                    <a:pt x="1499150" y="265206"/>
                  </a:lnTo>
                  <a:lnTo>
                    <a:pt x="1507765" y="262253"/>
                  </a:lnTo>
                  <a:lnTo>
                    <a:pt x="1516607" y="259074"/>
                  </a:lnTo>
                  <a:lnTo>
                    <a:pt x="1525449" y="255440"/>
                  </a:lnTo>
                  <a:lnTo>
                    <a:pt x="1534518" y="251579"/>
                  </a:lnTo>
                  <a:lnTo>
                    <a:pt x="1543360" y="247718"/>
                  </a:lnTo>
                  <a:lnTo>
                    <a:pt x="1552429" y="243403"/>
                  </a:lnTo>
                  <a:lnTo>
                    <a:pt x="1561497" y="238861"/>
                  </a:lnTo>
                  <a:lnTo>
                    <a:pt x="1570566" y="234092"/>
                  </a:lnTo>
                  <a:lnTo>
                    <a:pt x="1579635" y="229095"/>
                  </a:lnTo>
                  <a:lnTo>
                    <a:pt x="1588703" y="223644"/>
                  </a:lnTo>
                  <a:lnTo>
                    <a:pt x="1597772" y="218194"/>
                  </a:lnTo>
                  <a:lnTo>
                    <a:pt x="1606841" y="212516"/>
                  </a:lnTo>
                  <a:lnTo>
                    <a:pt x="1615909" y="206384"/>
                  </a:lnTo>
                  <a:lnTo>
                    <a:pt x="1624978" y="200025"/>
                  </a:lnTo>
                  <a:close/>
                  <a:moveTo>
                    <a:pt x="2249369" y="144462"/>
                  </a:moveTo>
                  <a:lnTo>
                    <a:pt x="2264570" y="144462"/>
                  </a:lnTo>
                  <a:lnTo>
                    <a:pt x="2280224" y="144688"/>
                  </a:lnTo>
                  <a:lnTo>
                    <a:pt x="2295651" y="145594"/>
                  </a:lnTo>
                  <a:lnTo>
                    <a:pt x="2310398" y="147180"/>
                  </a:lnTo>
                  <a:lnTo>
                    <a:pt x="2324918" y="149219"/>
                  </a:lnTo>
                  <a:lnTo>
                    <a:pt x="2338757" y="151484"/>
                  </a:lnTo>
                  <a:lnTo>
                    <a:pt x="2352370" y="154655"/>
                  </a:lnTo>
                  <a:lnTo>
                    <a:pt x="2365302" y="158280"/>
                  </a:lnTo>
                  <a:lnTo>
                    <a:pt x="2377553" y="162131"/>
                  </a:lnTo>
                  <a:lnTo>
                    <a:pt x="2383451" y="164396"/>
                  </a:lnTo>
                  <a:lnTo>
                    <a:pt x="2389123" y="166435"/>
                  </a:lnTo>
                  <a:lnTo>
                    <a:pt x="2394795" y="169153"/>
                  </a:lnTo>
                  <a:lnTo>
                    <a:pt x="2400240" y="171418"/>
                  </a:lnTo>
                  <a:lnTo>
                    <a:pt x="2405458" y="173910"/>
                  </a:lnTo>
                  <a:lnTo>
                    <a:pt x="2410676" y="176855"/>
                  </a:lnTo>
                  <a:lnTo>
                    <a:pt x="2415441" y="179346"/>
                  </a:lnTo>
                  <a:lnTo>
                    <a:pt x="2419978" y="182291"/>
                  </a:lnTo>
                  <a:lnTo>
                    <a:pt x="2424742" y="185462"/>
                  </a:lnTo>
                  <a:lnTo>
                    <a:pt x="2428826" y="188181"/>
                  </a:lnTo>
                  <a:lnTo>
                    <a:pt x="2432683" y="191352"/>
                  </a:lnTo>
                  <a:lnTo>
                    <a:pt x="2436540" y="194750"/>
                  </a:lnTo>
                  <a:lnTo>
                    <a:pt x="2440170" y="197921"/>
                  </a:lnTo>
                  <a:lnTo>
                    <a:pt x="2443346" y="201319"/>
                  </a:lnTo>
                  <a:lnTo>
                    <a:pt x="2446522" y="204490"/>
                  </a:lnTo>
                  <a:lnTo>
                    <a:pt x="2449245" y="208115"/>
                  </a:lnTo>
                  <a:lnTo>
                    <a:pt x="2455370" y="208568"/>
                  </a:lnTo>
                  <a:lnTo>
                    <a:pt x="2461269" y="209247"/>
                  </a:lnTo>
                  <a:lnTo>
                    <a:pt x="2466941" y="210380"/>
                  </a:lnTo>
                  <a:lnTo>
                    <a:pt x="2472386" y="211513"/>
                  </a:lnTo>
                  <a:lnTo>
                    <a:pt x="2477604" y="213325"/>
                  </a:lnTo>
                  <a:lnTo>
                    <a:pt x="2482595" y="215363"/>
                  </a:lnTo>
                  <a:lnTo>
                    <a:pt x="2487586" y="217855"/>
                  </a:lnTo>
                  <a:lnTo>
                    <a:pt x="2491897" y="220573"/>
                  </a:lnTo>
                  <a:lnTo>
                    <a:pt x="2496207" y="223518"/>
                  </a:lnTo>
                  <a:lnTo>
                    <a:pt x="2500745" y="226916"/>
                  </a:lnTo>
                  <a:lnTo>
                    <a:pt x="2504602" y="230540"/>
                  </a:lnTo>
                  <a:lnTo>
                    <a:pt x="2508459" y="234391"/>
                  </a:lnTo>
                  <a:lnTo>
                    <a:pt x="2512089" y="238242"/>
                  </a:lnTo>
                  <a:lnTo>
                    <a:pt x="2515719" y="242546"/>
                  </a:lnTo>
                  <a:lnTo>
                    <a:pt x="2518895" y="247303"/>
                  </a:lnTo>
                  <a:lnTo>
                    <a:pt x="2522071" y="252060"/>
                  </a:lnTo>
                  <a:lnTo>
                    <a:pt x="2525020" y="256817"/>
                  </a:lnTo>
                  <a:lnTo>
                    <a:pt x="2527970" y="262254"/>
                  </a:lnTo>
                  <a:lnTo>
                    <a:pt x="2530465" y="267464"/>
                  </a:lnTo>
                  <a:lnTo>
                    <a:pt x="2533188" y="273127"/>
                  </a:lnTo>
                  <a:lnTo>
                    <a:pt x="2535457" y="279016"/>
                  </a:lnTo>
                  <a:lnTo>
                    <a:pt x="2537498" y="284906"/>
                  </a:lnTo>
                  <a:lnTo>
                    <a:pt x="2539540" y="290795"/>
                  </a:lnTo>
                  <a:lnTo>
                    <a:pt x="2541582" y="297138"/>
                  </a:lnTo>
                  <a:lnTo>
                    <a:pt x="2543397" y="303481"/>
                  </a:lnTo>
                  <a:lnTo>
                    <a:pt x="2544985" y="309823"/>
                  </a:lnTo>
                  <a:lnTo>
                    <a:pt x="2548161" y="322962"/>
                  </a:lnTo>
                  <a:lnTo>
                    <a:pt x="2550430" y="336327"/>
                  </a:lnTo>
                  <a:lnTo>
                    <a:pt x="2552472" y="350371"/>
                  </a:lnTo>
                  <a:lnTo>
                    <a:pt x="2554287" y="364189"/>
                  </a:lnTo>
                  <a:lnTo>
                    <a:pt x="2555648" y="378007"/>
                  </a:lnTo>
                  <a:lnTo>
                    <a:pt x="2556556" y="392051"/>
                  </a:lnTo>
                  <a:lnTo>
                    <a:pt x="2557236" y="406095"/>
                  </a:lnTo>
                  <a:lnTo>
                    <a:pt x="2557463" y="419913"/>
                  </a:lnTo>
                  <a:lnTo>
                    <a:pt x="2557463" y="433278"/>
                  </a:lnTo>
                  <a:lnTo>
                    <a:pt x="2557463" y="446417"/>
                  </a:lnTo>
                  <a:lnTo>
                    <a:pt x="2557009" y="459102"/>
                  </a:lnTo>
                  <a:lnTo>
                    <a:pt x="2556783" y="471334"/>
                  </a:lnTo>
                  <a:lnTo>
                    <a:pt x="2555875" y="482660"/>
                  </a:lnTo>
                  <a:lnTo>
                    <a:pt x="2554741" y="503727"/>
                  </a:lnTo>
                  <a:lnTo>
                    <a:pt x="2553153" y="521396"/>
                  </a:lnTo>
                  <a:lnTo>
                    <a:pt x="2551565" y="534760"/>
                  </a:lnTo>
                  <a:lnTo>
                    <a:pt x="2548161" y="532948"/>
                  </a:lnTo>
                  <a:lnTo>
                    <a:pt x="2544531" y="531136"/>
                  </a:lnTo>
                  <a:lnTo>
                    <a:pt x="2540901" y="529550"/>
                  </a:lnTo>
                  <a:lnTo>
                    <a:pt x="2537271" y="527965"/>
                  </a:lnTo>
                  <a:lnTo>
                    <a:pt x="2533415" y="526832"/>
                  </a:lnTo>
                  <a:lnTo>
                    <a:pt x="2529558" y="525699"/>
                  </a:lnTo>
                  <a:lnTo>
                    <a:pt x="2525701" y="524793"/>
                  </a:lnTo>
                  <a:lnTo>
                    <a:pt x="2521390" y="523887"/>
                  </a:lnTo>
                  <a:lnTo>
                    <a:pt x="2515719" y="484699"/>
                  </a:lnTo>
                  <a:lnTo>
                    <a:pt x="2512996" y="466124"/>
                  </a:lnTo>
                  <a:lnTo>
                    <a:pt x="2510047" y="448229"/>
                  </a:lnTo>
                  <a:lnTo>
                    <a:pt x="2506644" y="431239"/>
                  </a:lnTo>
                  <a:lnTo>
                    <a:pt x="2503014" y="414703"/>
                  </a:lnTo>
                  <a:lnTo>
                    <a:pt x="2500972" y="406775"/>
                  </a:lnTo>
                  <a:lnTo>
                    <a:pt x="2498930" y="399073"/>
                  </a:lnTo>
                  <a:lnTo>
                    <a:pt x="2496661" y="391598"/>
                  </a:lnTo>
                  <a:lnTo>
                    <a:pt x="2493939" y="384123"/>
                  </a:lnTo>
                  <a:lnTo>
                    <a:pt x="2491443" y="377101"/>
                  </a:lnTo>
                  <a:lnTo>
                    <a:pt x="2488494" y="370078"/>
                  </a:lnTo>
                  <a:lnTo>
                    <a:pt x="2485318" y="363283"/>
                  </a:lnTo>
                  <a:lnTo>
                    <a:pt x="2482368" y="356714"/>
                  </a:lnTo>
                  <a:lnTo>
                    <a:pt x="2478738" y="350371"/>
                  </a:lnTo>
                  <a:lnTo>
                    <a:pt x="2474654" y="344255"/>
                  </a:lnTo>
                  <a:lnTo>
                    <a:pt x="2470798" y="338592"/>
                  </a:lnTo>
                  <a:lnTo>
                    <a:pt x="2466487" y="332702"/>
                  </a:lnTo>
                  <a:lnTo>
                    <a:pt x="2461723" y="327039"/>
                  </a:lnTo>
                  <a:lnTo>
                    <a:pt x="2456958" y="321829"/>
                  </a:lnTo>
                  <a:lnTo>
                    <a:pt x="2451513" y="317072"/>
                  </a:lnTo>
                  <a:lnTo>
                    <a:pt x="2446068" y="312089"/>
                  </a:lnTo>
                  <a:lnTo>
                    <a:pt x="2439943" y="307558"/>
                  </a:lnTo>
                  <a:lnTo>
                    <a:pt x="2433590" y="303254"/>
                  </a:lnTo>
                  <a:lnTo>
                    <a:pt x="2426784" y="299177"/>
                  </a:lnTo>
                  <a:lnTo>
                    <a:pt x="2419751" y="295326"/>
                  </a:lnTo>
                  <a:lnTo>
                    <a:pt x="2411811" y="300762"/>
                  </a:lnTo>
                  <a:lnTo>
                    <a:pt x="2403870" y="306199"/>
                  </a:lnTo>
                  <a:lnTo>
                    <a:pt x="2396156" y="310956"/>
                  </a:lnTo>
                  <a:lnTo>
                    <a:pt x="2388443" y="315713"/>
                  </a:lnTo>
                  <a:lnTo>
                    <a:pt x="2380502" y="320243"/>
                  </a:lnTo>
                  <a:lnTo>
                    <a:pt x="2372788" y="324774"/>
                  </a:lnTo>
                  <a:lnTo>
                    <a:pt x="2365075" y="328625"/>
                  </a:lnTo>
                  <a:lnTo>
                    <a:pt x="2357361" y="332476"/>
                  </a:lnTo>
                  <a:lnTo>
                    <a:pt x="2349420" y="336327"/>
                  </a:lnTo>
                  <a:lnTo>
                    <a:pt x="2341707" y="339724"/>
                  </a:lnTo>
                  <a:lnTo>
                    <a:pt x="2334220" y="342896"/>
                  </a:lnTo>
                  <a:lnTo>
                    <a:pt x="2326506" y="346067"/>
                  </a:lnTo>
                  <a:lnTo>
                    <a:pt x="2318793" y="348785"/>
                  </a:lnTo>
                  <a:lnTo>
                    <a:pt x="2311306" y="351504"/>
                  </a:lnTo>
                  <a:lnTo>
                    <a:pt x="2303819" y="353995"/>
                  </a:lnTo>
                  <a:lnTo>
                    <a:pt x="2296332" y="356261"/>
                  </a:lnTo>
                  <a:lnTo>
                    <a:pt x="2281585" y="360338"/>
                  </a:lnTo>
                  <a:lnTo>
                    <a:pt x="2267065" y="363962"/>
                  </a:lnTo>
                  <a:lnTo>
                    <a:pt x="2252772" y="366454"/>
                  </a:lnTo>
                  <a:lnTo>
                    <a:pt x="2238479" y="368719"/>
                  </a:lnTo>
                  <a:lnTo>
                    <a:pt x="2224640" y="370305"/>
                  </a:lnTo>
                  <a:lnTo>
                    <a:pt x="2211255" y="371664"/>
                  </a:lnTo>
                  <a:lnTo>
                    <a:pt x="2198095" y="372117"/>
                  </a:lnTo>
                  <a:lnTo>
                    <a:pt x="2185391" y="372344"/>
                  </a:lnTo>
                  <a:lnTo>
                    <a:pt x="2172912" y="372117"/>
                  </a:lnTo>
                  <a:lnTo>
                    <a:pt x="2160888" y="371664"/>
                  </a:lnTo>
                  <a:lnTo>
                    <a:pt x="2149545" y="370758"/>
                  </a:lnTo>
                  <a:lnTo>
                    <a:pt x="2138428" y="369852"/>
                  </a:lnTo>
                  <a:lnTo>
                    <a:pt x="2127765" y="368493"/>
                  </a:lnTo>
                  <a:lnTo>
                    <a:pt x="2117555" y="366907"/>
                  </a:lnTo>
                  <a:lnTo>
                    <a:pt x="2108027" y="365321"/>
                  </a:lnTo>
                  <a:lnTo>
                    <a:pt x="2098952" y="363509"/>
                  </a:lnTo>
                  <a:lnTo>
                    <a:pt x="2090557" y="361471"/>
                  </a:lnTo>
                  <a:lnTo>
                    <a:pt x="2082844" y="359658"/>
                  </a:lnTo>
                  <a:lnTo>
                    <a:pt x="2069005" y="355807"/>
                  </a:lnTo>
                  <a:lnTo>
                    <a:pt x="2057888" y="352410"/>
                  </a:lnTo>
                  <a:lnTo>
                    <a:pt x="2049720" y="349691"/>
                  </a:lnTo>
                  <a:lnTo>
                    <a:pt x="2045410" y="357846"/>
                  </a:lnTo>
                  <a:lnTo>
                    <a:pt x="2041780" y="366681"/>
                  </a:lnTo>
                  <a:lnTo>
                    <a:pt x="2038603" y="375741"/>
                  </a:lnTo>
                  <a:lnTo>
                    <a:pt x="2035427" y="385255"/>
                  </a:lnTo>
                  <a:lnTo>
                    <a:pt x="2032705" y="395222"/>
                  </a:lnTo>
                  <a:lnTo>
                    <a:pt x="2030209" y="405189"/>
                  </a:lnTo>
                  <a:lnTo>
                    <a:pt x="2027940" y="415609"/>
                  </a:lnTo>
                  <a:lnTo>
                    <a:pt x="2025899" y="426483"/>
                  </a:lnTo>
                  <a:lnTo>
                    <a:pt x="2021588" y="449135"/>
                  </a:lnTo>
                  <a:lnTo>
                    <a:pt x="2017504" y="472920"/>
                  </a:lnTo>
                  <a:lnTo>
                    <a:pt x="2013194" y="497837"/>
                  </a:lnTo>
                  <a:lnTo>
                    <a:pt x="2010698" y="510749"/>
                  </a:lnTo>
                  <a:lnTo>
                    <a:pt x="2007976" y="523887"/>
                  </a:lnTo>
                  <a:lnTo>
                    <a:pt x="2003665" y="524793"/>
                  </a:lnTo>
                  <a:lnTo>
                    <a:pt x="1999808" y="525699"/>
                  </a:lnTo>
                  <a:lnTo>
                    <a:pt x="1995724" y="526832"/>
                  </a:lnTo>
                  <a:lnTo>
                    <a:pt x="1991868" y="528418"/>
                  </a:lnTo>
                  <a:lnTo>
                    <a:pt x="1988238" y="529550"/>
                  </a:lnTo>
                  <a:lnTo>
                    <a:pt x="1984381" y="531362"/>
                  </a:lnTo>
                  <a:lnTo>
                    <a:pt x="1980751" y="533175"/>
                  </a:lnTo>
                  <a:lnTo>
                    <a:pt x="1977348" y="534987"/>
                  </a:lnTo>
                  <a:lnTo>
                    <a:pt x="1974852" y="520036"/>
                  </a:lnTo>
                  <a:lnTo>
                    <a:pt x="1973718" y="510522"/>
                  </a:lnTo>
                  <a:lnTo>
                    <a:pt x="1972583" y="499649"/>
                  </a:lnTo>
                  <a:lnTo>
                    <a:pt x="1971676" y="487644"/>
                  </a:lnTo>
                  <a:lnTo>
                    <a:pt x="1970768" y="474958"/>
                  </a:lnTo>
                  <a:lnTo>
                    <a:pt x="1970315" y="460914"/>
                  </a:lnTo>
                  <a:lnTo>
                    <a:pt x="1970088" y="446417"/>
                  </a:lnTo>
                  <a:lnTo>
                    <a:pt x="1970315" y="431466"/>
                  </a:lnTo>
                  <a:lnTo>
                    <a:pt x="1970995" y="415609"/>
                  </a:lnTo>
                  <a:lnTo>
                    <a:pt x="1972356" y="399300"/>
                  </a:lnTo>
                  <a:lnTo>
                    <a:pt x="1973037" y="391145"/>
                  </a:lnTo>
                  <a:lnTo>
                    <a:pt x="1974398" y="382764"/>
                  </a:lnTo>
                  <a:lnTo>
                    <a:pt x="1975760" y="374382"/>
                  </a:lnTo>
                  <a:lnTo>
                    <a:pt x="1977121" y="366001"/>
                  </a:lnTo>
                  <a:lnTo>
                    <a:pt x="1978482" y="357620"/>
                  </a:lnTo>
                  <a:lnTo>
                    <a:pt x="1980751" y="349012"/>
                  </a:lnTo>
                  <a:lnTo>
                    <a:pt x="1982793" y="340630"/>
                  </a:lnTo>
                  <a:lnTo>
                    <a:pt x="1985061" y="332249"/>
                  </a:lnTo>
                  <a:lnTo>
                    <a:pt x="1987330" y="323641"/>
                  </a:lnTo>
                  <a:lnTo>
                    <a:pt x="1990279" y="315260"/>
                  </a:lnTo>
                  <a:lnTo>
                    <a:pt x="1993456" y="306879"/>
                  </a:lnTo>
                  <a:lnTo>
                    <a:pt x="1996859" y="298497"/>
                  </a:lnTo>
                  <a:lnTo>
                    <a:pt x="2000035" y="290342"/>
                  </a:lnTo>
                  <a:lnTo>
                    <a:pt x="2004119" y="282188"/>
                  </a:lnTo>
                  <a:lnTo>
                    <a:pt x="2008202" y="274259"/>
                  </a:lnTo>
                  <a:lnTo>
                    <a:pt x="2012740" y="266331"/>
                  </a:lnTo>
                  <a:lnTo>
                    <a:pt x="2017504" y="258403"/>
                  </a:lnTo>
                  <a:lnTo>
                    <a:pt x="2022722" y="250701"/>
                  </a:lnTo>
                  <a:lnTo>
                    <a:pt x="2028167" y="243226"/>
                  </a:lnTo>
                  <a:lnTo>
                    <a:pt x="2033839" y="235977"/>
                  </a:lnTo>
                  <a:lnTo>
                    <a:pt x="2039738" y="228955"/>
                  </a:lnTo>
                  <a:lnTo>
                    <a:pt x="2046317" y="221933"/>
                  </a:lnTo>
                  <a:lnTo>
                    <a:pt x="2053350" y="215137"/>
                  </a:lnTo>
                  <a:lnTo>
                    <a:pt x="2060383" y="208568"/>
                  </a:lnTo>
                  <a:lnTo>
                    <a:pt x="2068097" y="202225"/>
                  </a:lnTo>
                  <a:lnTo>
                    <a:pt x="2075811" y="196336"/>
                  </a:lnTo>
                  <a:lnTo>
                    <a:pt x="2084432" y="190672"/>
                  </a:lnTo>
                  <a:lnTo>
                    <a:pt x="2093280" y="185009"/>
                  </a:lnTo>
                  <a:lnTo>
                    <a:pt x="2102355" y="179799"/>
                  </a:lnTo>
                  <a:lnTo>
                    <a:pt x="2111884" y="174816"/>
                  </a:lnTo>
                  <a:lnTo>
                    <a:pt x="2122093" y="170059"/>
                  </a:lnTo>
                  <a:lnTo>
                    <a:pt x="2132756" y="165982"/>
                  </a:lnTo>
                  <a:lnTo>
                    <a:pt x="2143646" y="162131"/>
                  </a:lnTo>
                  <a:lnTo>
                    <a:pt x="2155216" y="158506"/>
                  </a:lnTo>
                  <a:lnTo>
                    <a:pt x="2167241" y="155335"/>
                  </a:lnTo>
                  <a:lnTo>
                    <a:pt x="2179492" y="152617"/>
                  </a:lnTo>
                  <a:lnTo>
                    <a:pt x="2192424" y="149898"/>
                  </a:lnTo>
                  <a:lnTo>
                    <a:pt x="2205810" y="148086"/>
                  </a:lnTo>
                  <a:lnTo>
                    <a:pt x="2219876" y="146501"/>
                  </a:lnTo>
                  <a:lnTo>
                    <a:pt x="2234396" y="145368"/>
                  </a:lnTo>
                  <a:lnTo>
                    <a:pt x="2249369" y="144462"/>
                  </a:lnTo>
                  <a:close/>
                  <a:moveTo>
                    <a:pt x="599729" y="144462"/>
                  </a:moveTo>
                  <a:lnTo>
                    <a:pt x="615156" y="144462"/>
                  </a:lnTo>
                  <a:lnTo>
                    <a:pt x="630811" y="144688"/>
                  </a:lnTo>
                  <a:lnTo>
                    <a:pt x="645784" y="145594"/>
                  </a:lnTo>
                  <a:lnTo>
                    <a:pt x="660985" y="147180"/>
                  </a:lnTo>
                  <a:lnTo>
                    <a:pt x="675051" y="149219"/>
                  </a:lnTo>
                  <a:lnTo>
                    <a:pt x="689117" y="151484"/>
                  </a:lnTo>
                  <a:lnTo>
                    <a:pt x="702730" y="154655"/>
                  </a:lnTo>
                  <a:lnTo>
                    <a:pt x="715661" y="158280"/>
                  </a:lnTo>
                  <a:lnTo>
                    <a:pt x="728139" y="162131"/>
                  </a:lnTo>
                  <a:lnTo>
                    <a:pt x="734038" y="164396"/>
                  </a:lnTo>
                  <a:lnTo>
                    <a:pt x="739710" y="166435"/>
                  </a:lnTo>
                  <a:lnTo>
                    <a:pt x="745382" y="169153"/>
                  </a:lnTo>
                  <a:lnTo>
                    <a:pt x="750827" y="171418"/>
                  </a:lnTo>
                  <a:lnTo>
                    <a:pt x="756045" y="173910"/>
                  </a:lnTo>
                  <a:lnTo>
                    <a:pt x="761263" y="176855"/>
                  </a:lnTo>
                  <a:lnTo>
                    <a:pt x="766027" y="179346"/>
                  </a:lnTo>
                  <a:lnTo>
                    <a:pt x="770565" y="182291"/>
                  </a:lnTo>
                  <a:lnTo>
                    <a:pt x="775102" y="185462"/>
                  </a:lnTo>
                  <a:lnTo>
                    <a:pt x="779413" y="188181"/>
                  </a:lnTo>
                  <a:lnTo>
                    <a:pt x="783270" y="191352"/>
                  </a:lnTo>
                  <a:lnTo>
                    <a:pt x="787126" y="194750"/>
                  </a:lnTo>
                  <a:lnTo>
                    <a:pt x="790529" y="197921"/>
                  </a:lnTo>
                  <a:lnTo>
                    <a:pt x="793933" y="201319"/>
                  </a:lnTo>
                  <a:lnTo>
                    <a:pt x="797109" y="204490"/>
                  </a:lnTo>
                  <a:lnTo>
                    <a:pt x="799831" y="208115"/>
                  </a:lnTo>
                  <a:lnTo>
                    <a:pt x="805957" y="208568"/>
                  </a:lnTo>
                  <a:lnTo>
                    <a:pt x="811856" y="209247"/>
                  </a:lnTo>
                  <a:lnTo>
                    <a:pt x="817527" y="210380"/>
                  </a:lnTo>
                  <a:lnTo>
                    <a:pt x="822745" y="211513"/>
                  </a:lnTo>
                  <a:lnTo>
                    <a:pt x="828190" y="213325"/>
                  </a:lnTo>
                  <a:lnTo>
                    <a:pt x="833182" y="215363"/>
                  </a:lnTo>
                  <a:lnTo>
                    <a:pt x="837719" y="217855"/>
                  </a:lnTo>
                  <a:lnTo>
                    <a:pt x="842483" y="220573"/>
                  </a:lnTo>
                  <a:lnTo>
                    <a:pt x="846794" y="223518"/>
                  </a:lnTo>
                  <a:lnTo>
                    <a:pt x="851105" y="226916"/>
                  </a:lnTo>
                  <a:lnTo>
                    <a:pt x="855188" y="230540"/>
                  </a:lnTo>
                  <a:lnTo>
                    <a:pt x="859045" y="234391"/>
                  </a:lnTo>
                  <a:lnTo>
                    <a:pt x="862675" y="238242"/>
                  </a:lnTo>
                  <a:lnTo>
                    <a:pt x="866078" y="242546"/>
                  </a:lnTo>
                  <a:lnTo>
                    <a:pt x="869481" y="247303"/>
                  </a:lnTo>
                  <a:lnTo>
                    <a:pt x="872431" y="252060"/>
                  </a:lnTo>
                  <a:lnTo>
                    <a:pt x="875607" y="256817"/>
                  </a:lnTo>
                  <a:lnTo>
                    <a:pt x="878329" y="262254"/>
                  </a:lnTo>
                  <a:lnTo>
                    <a:pt x="881052" y="267464"/>
                  </a:lnTo>
                  <a:lnTo>
                    <a:pt x="883548" y="273127"/>
                  </a:lnTo>
                  <a:lnTo>
                    <a:pt x="886043" y="279016"/>
                  </a:lnTo>
                  <a:lnTo>
                    <a:pt x="888085" y="284906"/>
                  </a:lnTo>
                  <a:lnTo>
                    <a:pt x="890127" y="290795"/>
                  </a:lnTo>
                  <a:lnTo>
                    <a:pt x="891942" y="297138"/>
                  </a:lnTo>
                  <a:lnTo>
                    <a:pt x="893757" y="303481"/>
                  </a:lnTo>
                  <a:lnTo>
                    <a:pt x="895572" y="309823"/>
                  </a:lnTo>
                  <a:lnTo>
                    <a:pt x="898521" y="322962"/>
                  </a:lnTo>
                  <a:lnTo>
                    <a:pt x="901017" y="336327"/>
                  </a:lnTo>
                  <a:lnTo>
                    <a:pt x="903059" y="350371"/>
                  </a:lnTo>
                  <a:lnTo>
                    <a:pt x="904647" y="364189"/>
                  </a:lnTo>
                  <a:lnTo>
                    <a:pt x="906008" y="378007"/>
                  </a:lnTo>
                  <a:lnTo>
                    <a:pt x="907142" y="392051"/>
                  </a:lnTo>
                  <a:lnTo>
                    <a:pt x="907596" y="406095"/>
                  </a:lnTo>
                  <a:lnTo>
                    <a:pt x="908050" y="419913"/>
                  </a:lnTo>
                  <a:lnTo>
                    <a:pt x="908050" y="433278"/>
                  </a:lnTo>
                  <a:lnTo>
                    <a:pt x="907823" y="446417"/>
                  </a:lnTo>
                  <a:lnTo>
                    <a:pt x="907596" y="459102"/>
                  </a:lnTo>
                  <a:lnTo>
                    <a:pt x="907142" y="471334"/>
                  </a:lnTo>
                  <a:lnTo>
                    <a:pt x="906462" y="482660"/>
                  </a:lnTo>
                  <a:lnTo>
                    <a:pt x="905327" y="503727"/>
                  </a:lnTo>
                  <a:lnTo>
                    <a:pt x="903739" y="521396"/>
                  </a:lnTo>
                  <a:lnTo>
                    <a:pt x="902151" y="534760"/>
                  </a:lnTo>
                  <a:lnTo>
                    <a:pt x="898748" y="532948"/>
                  </a:lnTo>
                  <a:lnTo>
                    <a:pt x="895118" y="531136"/>
                  </a:lnTo>
                  <a:lnTo>
                    <a:pt x="891488" y="529550"/>
                  </a:lnTo>
                  <a:lnTo>
                    <a:pt x="887858" y="527965"/>
                  </a:lnTo>
                  <a:lnTo>
                    <a:pt x="884001" y="526832"/>
                  </a:lnTo>
                  <a:lnTo>
                    <a:pt x="880144" y="525699"/>
                  </a:lnTo>
                  <a:lnTo>
                    <a:pt x="875834" y="524793"/>
                  </a:lnTo>
                  <a:lnTo>
                    <a:pt x="871977" y="523887"/>
                  </a:lnTo>
                  <a:lnTo>
                    <a:pt x="866305" y="484699"/>
                  </a:lnTo>
                  <a:lnTo>
                    <a:pt x="863356" y="466124"/>
                  </a:lnTo>
                  <a:lnTo>
                    <a:pt x="860406" y="448229"/>
                  </a:lnTo>
                  <a:lnTo>
                    <a:pt x="857230" y="431239"/>
                  </a:lnTo>
                  <a:lnTo>
                    <a:pt x="853600" y="414703"/>
                  </a:lnTo>
                  <a:lnTo>
                    <a:pt x="851558" y="406775"/>
                  </a:lnTo>
                  <a:lnTo>
                    <a:pt x="849290" y="399073"/>
                  </a:lnTo>
                  <a:lnTo>
                    <a:pt x="847021" y="391598"/>
                  </a:lnTo>
                  <a:lnTo>
                    <a:pt x="844525" y="384123"/>
                  </a:lnTo>
                  <a:lnTo>
                    <a:pt x="842030" y="377101"/>
                  </a:lnTo>
                  <a:lnTo>
                    <a:pt x="839080" y="370078"/>
                  </a:lnTo>
                  <a:lnTo>
                    <a:pt x="835904" y="363283"/>
                  </a:lnTo>
                  <a:lnTo>
                    <a:pt x="832501" y="356714"/>
                  </a:lnTo>
                  <a:lnTo>
                    <a:pt x="829325" y="350371"/>
                  </a:lnTo>
                  <a:lnTo>
                    <a:pt x="825241" y="344255"/>
                  </a:lnTo>
                  <a:lnTo>
                    <a:pt x="821157" y="338592"/>
                  </a:lnTo>
                  <a:lnTo>
                    <a:pt x="817074" y="332702"/>
                  </a:lnTo>
                  <a:lnTo>
                    <a:pt x="812309" y="327039"/>
                  </a:lnTo>
                  <a:lnTo>
                    <a:pt x="807545" y="321829"/>
                  </a:lnTo>
                  <a:lnTo>
                    <a:pt x="802100" y="317072"/>
                  </a:lnTo>
                  <a:lnTo>
                    <a:pt x="796655" y="312089"/>
                  </a:lnTo>
                  <a:lnTo>
                    <a:pt x="790303" y="307558"/>
                  </a:lnTo>
                  <a:lnTo>
                    <a:pt x="784177" y="303254"/>
                  </a:lnTo>
                  <a:lnTo>
                    <a:pt x="777371" y="299177"/>
                  </a:lnTo>
                  <a:lnTo>
                    <a:pt x="770111" y="295326"/>
                  </a:lnTo>
                  <a:lnTo>
                    <a:pt x="762397" y="300762"/>
                  </a:lnTo>
                  <a:lnTo>
                    <a:pt x="754457" y="306199"/>
                  </a:lnTo>
                  <a:lnTo>
                    <a:pt x="746743" y="310956"/>
                  </a:lnTo>
                  <a:lnTo>
                    <a:pt x="739029" y="315713"/>
                  </a:lnTo>
                  <a:lnTo>
                    <a:pt x="731089" y="320243"/>
                  </a:lnTo>
                  <a:lnTo>
                    <a:pt x="723375" y="324774"/>
                  </a:lnTo>
                  <a:lnTo>
                    <a:pt x="715661" y="328625"/>
                  </a:lnTo>
                  <a:lnTo>
                    <a:pt x="707948" y="332476"/>
                  </a:lnTo>
                  <a:lnTo>
                    <a:pt x="700007" y="336327"/>
                  </a:lnTo>
                  <a:lnTo>
                    <a:pt x="692293" y="339724"/>
                  </a:lnTo>
                  <a:lnTo>
                    <a:pt x="684807" y="342896"/>
                  </a:lnTo>
                  <a:lnTo>
                    <a:pt x="676866" y="346067"/>
                  </a:lnTo>
                  <a:lnTo>
                    <a:pt x="669379" y="348785"/>
                  </a:lnTo>
                  <a:lnTo>
                    <a:pt x="661892" y="351504"/>
                  </a:lnTo>
                  <a:lnTo>
                    <a:pt x="654405" y="353995"/>
                  </a:lnTo>
                  <a:lnTo>
                    <a:pt x="646919" y="356261"/>
                  </a:lnTo>
                  <a:lnTo>
                    <a:pt x="632172" y="360338"/>
                  </a:lnTo>
                  <a:lnTo>
                    <a:pt x="617652" y="363962"/>
                  </a:lnTo>
                  <a:lnTo>
                    <a:pt x="603132" y="366454"/>
                  </a:lnTo>
                  <a:lnTo>
                    <a:pt x="589066" y="368719"/>
                  </a:lnTo>
                  <a:lnTo>
                    <a:pt x="575227" y="370305"/>
                  </a:lnTo>
                  <a:lnTo>
                    <a:pt x="561841" y="371664"/>
                  </a:lnTo>
                  <a:lnTo>
                    <a:pt x="548683" y="372117"/>
                  </a:lnTo>
                  <a:lnTo>
                    <a:pt x="535978" y="372344"/>
                  </a:lnTo>
                  <a:lnTo>
                    <a:pt x="523500" y="372117"/>
                  </a:lnTo>
                  <a:lnTo>
                    <a:pt x="511475" y="371664"/>
                  </a:lnTo>
                  <a:lnTo>
                    <a:pt x="500132" y="370758"/>
                  </a:lnTo>
                  <a:lnTo>
                    <a:pt x="489015" y="369852"/>
                  </a:lnTo>
                  <a:lnTo>
                    <a:pt x="478352" y="368493"/>
                  </a:lnTo>
                  <a:lnTo>
                    <a:pt x="468143" y="366907"/>
                  </a:lnTo>
                  <a:lnTo>
                    <a:pt x="458614" y="365321"/>
                  </a:lnTo>
                  <a:lnTo>
                    <a:pt x="449539" y="363509"/>
                  </a:lnTo>
                  <a:lnTo>
                    <a:pt x="441145" y="361471"/>
                  </a:lnTo>
                  <a:lnTo>
                    <a:pt x="433204" y="359658"/>
                  </a:lnTo>
                  <a:lnTo>
                    <a:pt x="419365" y="355807"/>
                  </a:lnTo>
                  <a:lnTo>
                    <a:pt x="408475" y="352410"/>
                  </a:lnTo>
                  <a:lnTo>
                    <a:pt x="400307" y="349691"/>
                  </a:lnTo>
                  <a:lnTo>
                    <a:pt x="395997" y="357846"/>
                  </a:lnTo>
                  <a:lnTo>
                    <a:pt x="392367" y="366681"/>
                  </a:lnTo>
                  <a:lnTo>
                    <a:pt x="389191" y="375741"/>
                  </a:lnTo>
                  <a:lnTo>
                    <a:pt x="386014" y="385255"/>
                  </a:lnTo>
                  <a:lnTo>
                    <a:pt x="383065" y="395222"/>
                  </a:lnTo>
                  <a:lnTo>
                    <a:pt x="380796" y="405189"/>
                  </a:lnTo>
                  <a:lnTo>
                    <a:pt x="378528" y="415609"/>
                  </a:lnTo>
                  <a:lnTo>
                    <a:pt x="376032" y="426483"/>
                  </a:lnTo>
                  <a:lnTo>
                    <a:pt x="371948" y="449135"/>
                  </a:lnTo>
                  <a:lnTo>
                    <a:pt x="368091" y="472920"/>
                  </a:lnTo>
                  <a:lnTo>
                    <a:pt x="363554" y="497837"/>
                  </a:lnTo>
                  <a:lnTo>
                    <a:pt x="361058" y="510749"/>
                  </a:lnTo>
                  <a:lnTo>
                    <a:pt x="358563" y="523887"/>
                  </a:lnTo>
                  <a:lnTo>
                    <a:pt x="354252" y="524793"/>
                  </a:lnTo>
                  <a:lnTo>
                    <a:pt x="350395" y="525699"/>
                  </a:lnTo>
                  <a:lnTo>
                    <a:pt x="346312" y="526832"/>
                  </a:lnTo>
                  <a:lnTo>
                    <a:pt x="342455" y="528418"/>
                  </a:lnTo>
                  <a:lnTo>
                    <a:pt x="338598" y="529550"/>
                  </a:lnTo>
                  <a:lnTo>
                    <a:pt x="334968" y="531362"/>
                  </a:lnTo>
                  <a:lnTo>
                    <a:pt x="331338" y="533175"/>
                  </a:lnTo>
                  <a:lnTo>
                    <a:pt x="327708" y="534987"/>
                  </a:lnTo>
                  <a:lnTo>
                    <a:pt x="325212" y="520036"/>
                  </a:lnTo>
                  <a:lnTo>
                    <a:pt x="324305" y="510522"/>
                  </a:lnTo>
                  <a:lnTo>
                    <a:pt x="322944" y="499649"/>
                  </a:lnTo>
                  <a:lnTo>
                    <a:pt x="321809" y="487644"/>
                  </a:lnTo>
                  <a:lnTo>
                    <a:pt x="321129" y="474958"/>
                  </a:lnTo>
                  <a:lnTo>
                    <a:pt x="320675" y="460914"/>
                  </a:lnTo>
                  <a:lnTo>
                    <a:pt x="320675" y="446417"/>
                  </a:lnTo>
                  <a:lnTo>
                    <a:pt x="320902" y="431466"/>
                  </a:lnTo>
                  <a:lnTo>
                    <a:pt x="321582" y="415609"/>
                  </a:lnTo>
                  <a:lnTo>
                    <a:pt x="322944" y="399300"/>
                  </a:lnTo>
                  <a:lnTo>
                    <a:pt x="323624" y="391145"/>
                  </a:lnTo>
                  <a:lnTo>
                    <a:pt x="324759" y="382764"/>
                  </a:lnTo>
                  <a:lnTo>
                    <a:pt x="326120" y="374382"/>
                  </a:lnTo>
                  <a:lnTo>
                    <a:pt x="327708" y="366001"/>
                  </a:lnTo>
                  <a:lnTo>
                    <a:pt x="329069" y="357620"/>
                  </a:lnTo>
                  <a:lnTo>
                    <a:pt x="330884" y="349012"/>
                  </a:lnTo>
                  <a:lnTo>
                    <a:pt x="333153" y="340630"/>
                  </a:lnTo>
                  <a:lnTo>
                    <a:pt x="335422" y="332249"/>
                  </a:lnTo>
                  <a:lnTo>
                    <a:pt x="337917" y="323641"/>
                  </a:lnTo>
                  <a:lnTo>
                    <a:pt x="340867" y="315260"/>
                  </a:lnTo>
                  <a:lnTo>
                    <a:pt x="344043" y="306879"/>
                  </a:lnTo>
                  <a:lnTo>
                    <a:pt x="346992" y="298497"/>
                  </a:lnTo>
                  <a:lnTo>
                    <a:pt x="350622" y="290342"/>
                  </a:lnTo>
                  <a:lnTo>
                    <a:pt x="354479" y="282188"/>
                  </a:lnTo>
                  <a:lnTo>
                    <a:pt x="358790" y="274259"/>
                  </a:lnTo>
                  <a:lnTo>
                    <a:pt x="363100" y="266331"/>
                  </a:lnTo>
                  <a:lnTo>
                    <a:pt x="368091" y="258403"/>
                  </a:lnTo>
                  <a:lnTo>
                    <a:pt x="373083" y="250701"/>
                  </a:lnTo>
                  <a:lnTo>
                    <a:pt x="378528" y="243226"/>
                  </a:lnTo>
                  <a:lnTo>
                    <a:pt x="384199" y="235977"/>
                  </a:lnTo>
                  <a:lnTo>
                    <a:pt x="390325" y="228955"/>
                  </a:lnTo>
                  <a:lnTo>
                    <a:pt x="396904" y="221933"/>
                  </a:lnTo>
                  <a:lnTo>
                    <a:pt x="403711" y="215137"/>
                  </a:lnTo>
                  <a:lnTo>
                    <a:pt x="410970" y="208568"/>
                  </a:lnTo>
                  <a:lnTo>
                    <a:pt x="418457" y="202225"/>
                  </a:lnTo>
                  <a:lnTo>
                    <a:pt x="426398" y="196336"/>
                  </a:lnTo>
                  <a:lnTo>
                    <a:pt x="434792" y="190672"/>
                  </a:lnTo>
                  <a:lnTo>
                    <a:pt x="443640" y="185009"/>
                  </a:lnTo>
                  <a:lnTo>
                    <a:pt x="452942" y="179799"/>
                  </a:lnTo>
                  <a:lnTo>
                    <a:pt x="462471" y="174816"/>
                  </a:lnTo>
                  <a:lnTo>
                    <a:pt x="472680" y="170059"/>
                  </a:lnTo>
                  <a:lnTo>
                    <a:pt x="483116" y="165982"/>
                  </a:lnTo>
                  <a:lnTo>
                    <a:pt x="494233" y="162131"/>
                  </a:lnTo>
                  <a:lnTo>
                    <a:pt x="505577" y="158506"/>
                  </a:lnTo>
                  <a:lnTo>
                    <a:pt x="517374" y="155335"/>
                  </a:lnTo>
                  <a:lnTo>
                    <a:pt x="529852" y="152617"/>
                  </a:lnTo>
                  <a:lnTo>
                    <a:pt x="542784" y="149898"/>
                  </a:lnTo>
                  <a:lnTo>
                    <a:pt x="556396" y="148086"/>
                  </a:lnTo>
                  <a:lnTo>
                    <a:pt x="570462" y="146501"/>
                  </a:lnTo>
                  <a:lnTo>
                    <a:pt x="584755" y="145368"/>
                  </a:lnTo>
                  <a:lnTo>
                    <a:pt x="599729" y="144462"/>
                  </a:lnTo>
                  <a:close/>
                  <a:moveTo>
                    <a:pt x="1441677" y="0"/>
                  </a:moveTo>
                  <a:lnTo>
                    <a:pt x="1450975" y="0"/>
                  </a:lnTo>
                  <a:lnTo>
                    <a:pt x="1460500" y="454"/>
                  </a:lnTo>
                  <a:lnTo>
                    <a:pt x="1469798" y="681"/>
                  </a:lnTo>
                  <a:lnTo>
                    <a:pt x="1478870" y="1362"/>
                  </a:lnTo>
                  <a:lnTo>
                    <a:pt x="1487941" y="2270"/>
                  </a:lnTo>
                  <a:lnTo>
                    <a:pt x="1496786" y="3178"/>
                  </a:lnTo>
                  <a:lnTo>
                    <a:pt x="1505631" y="4313"/>
                  </a:lnTo>
                  <a:lnTo>
                    <a:pt x="1514022" y="5675"/>
                  </a:lnTo>
                  <a:lnTo>
                    <a:pt x="1522639" y="7264"/>
                  </a:lnTo>
                  <a:lnTo>
                    <a:pt x="1531031" y="8626"/>
                  </a:lnTo>
                  <a:lnTo>
                    <a:pt x="1539195" y="10442"/>
                  </a:lnTo>
                  <a:lnTo>
                    <a:pt x="1547359" y="12258"/>
                  </a:lnTo>
                  <a:lnTo>
                    <a:pt x="1555297" y="14528"/>
                  </a:lnTo>
                  <a:lnTo>
                    <a:pt x="1563007" y="16798"/>
                  </a:lnTo>
                  <a:lnTo>
                    <a:pt x="1570491" y="19068"/>
                  </a:lnTo>
                  <a:lnTo>
                    <a:pt x="1577748" y="21338"/>
                  </a:lnTo>
                  <a:lnTo>
                    <a:pt x="1585232" y="24062"/>
                  </a:lnTo>
                  <a:lnTo>
                    <a:pt x="1592036" y="27013"/>
                  </a:lnTo>
                  <a:lnTo>
                    <a:pt x="1598840" y="29737"/>
                  </a:lnTo>
                  <a:lnTo>
                    <a:pt x="1605416" y="32915"/>
                  </a:lnTo>
                  <a:lnTo>
                    <a:pt x="1611766" y="36093"/>
                  </a:lnTo>
                  <a:lnTo>
                    <a:pt x="1617890" y="39044"/>
                  </a:lnTo>
                  <a:lnTo>
                    <a:pt x="1623786" y="42450"/>
                  </a:lnTo>
                  <a:lnTo>
                    <a:pt x="1629456" y="45855"/>
                  </a:lnTo>
                  <a:lnTo>
                    <a:pt x="1634672" y="49487"/>
                  </a:lnTo>
                  <a:lnTo>
                    <a:pt x="1639888" y="53119"/>
                  </a:lnTo>
                  <a:lnTo>
                    <a:pt x="1644650" y="56978"/>
                  </a:lnTo>
                  <a:lnTo>
                    <a:pt x="1649186" y="60837"/>
                  </a:lnTo>
                  <a:lnTo>
                    <a:pt x="1653495" y="64696"/>
                  </a:lnTo>
                  <a:lnTo>
                    <a:pt x="1657350" y="69009"/>
                  </a:lnTo>
                  <a:lnTo>
                    <a:pt x="1661432" y="73095"/>
                  </a:lnTo>
                  <a:lnTo>
                    <a:pt x="1664607" y="77181"/>
                  </a:lnTo>
                  <a:lnTo>
                    <a:pt x="1671865" y="77408"/>
                  </a:lnTo>
                  <a:lnTo>
                    <a:pt x="1678895" y="78316"/>
                  </a:lnTo>
                  <a:lnTo>
                    <a:pt x="1685925" y="79678"/>
                  </a:lnTo>
                  <a:lnTo>
                    <a:pt x="1692502" y="81494"/>
                  </a:lnTo>
                  <a:lnTo>
                    <a:pt x="1698625" y="83537"/>
                  </a:lnTo>
                  <a:lnTo>
                    <a:pt x="1704975" y="86034"/>
                  </a:lnTo>
                  <a:lnTo>
                    <a:pt x="1710645" y="88985"/>
                  </a:lnTo>
                  <a:lnTo>
                    <a:pt x="1716088" y="92390"/>
                  </a:lnTo>
                  <a:lnTo>
                    <a:pt x="1721531" y="96022"/>
                  </a:lnTo>
                  <a:lnTo>
                    <a:pt x="1726747" y="99881"/>
                  </a:lnTo>
                  <a:lnTo>
                    <a:pt x="1731282" y="104194"/>
                  </a:lnTo>
                  <a:lnTo>
                    <a:pt x="1736045" y="108734"/>
                  </a:lnTo>
                  <a:lnTo>
                    <a:pt x="1740354" y="113502"/>
                  </a:lnTo>
                  <a:lnTo>
                    <a:pt x="1744890" y="118950"/>
                  </a:lnTo>
                  <a:lnTo>
                    <a:pt x="1748745" y="124398"/>
                  </a:lnTo>
                  <a:lnTo>
                    <a:pt x="1752600" y="130300"/>
                  </a:lnTo>
                  <a:lnTo>
                    <a:pt x="1756229" y="136429"/>
                  </a:lnTo>
                  <a:lnTo>
                    <a:pt x="1759631" y="142558"/>
                  </a:lnTo>
                  <a:lnTo>
                    <a:pt x="1762806" y="149141"/>
                  </a:lnTo>
                  <a:lnTo>
                    <a:pt x="1765754" y="155951"/>
                  </a:lnTo>
                  <a:lnTo>
                    <a:pt x="1768702" y="162988"/>
                  </a:lnTo>
                  <a:lnTo>
                    <a:pt x="1771197" y="169798"/>
                  </a:lnTo>
                  <a:lnTo>
                    <a:pt x="1773918" y="177516"/>
                  </a:lnTo>
                  <a:lnTo>
                    <a:pt x="1776186" y="185008"/>
                  </a:lnTo>
                  <a:lnTo>
                    <a:pt x="1778227" y="192499"/>
                  </a:lnTo>
                  <a:lnTo>
                    <a:pt x="1780268" y="200217"/>
                  </a:lnTo>
                  <a:lnTo>
                    <a:pt x="1782082" y="208389"/>
                  </a:lnTo>
                  <a:lnTo>
                    <a:pt x="1783897" y="216334"/>
                  </a:lnTo>
                  <a:lnTo>
                    <a:pt x="1786845" y="232678"/>
                  </a:lnTo>
                  <a:lnTo>
                    <a:pt x="1789340" y="249250"/>
                  </a:lnTo>
                  <a:lnTo>
                    <a:pt x="1791607" y="266275"/>
                  </a:lnTo>
                  <a:lnTo>
                    <a:pt x="1792968" y="283073"/>
                  </a:lnTo>
                  <a:lnTo>
                    <a:pt x="1794102" y="299871"/>
                  </a:lnTo>
                  <a:lnTo>
                    <a:pt x="1794782" y="316897"/>
                  </a:lnTo>
                  <a:lnTo>
                    <a:pt x="1795463" y="333468"/>
                  </a:lnTo>
                  <a:lnTo>
                    <a:pt x="1795463" y="349812"/>
                  </a:lnTo>
                  <a:lnTo>
                    <a:pt x="1795463" y="365929"/>
                  </a:lnTo>
                  <a:lnTo>
                    <a:pt x="1794782" y="381138"/>
                  </a:lnTo>
                  <a:lnTo>
                    <a:pt x="1794329" y="395894"/>
                  </a:lnTo>
                  <a:lnTo>
                    <a:pt x="1793649" y="409741"/>
                  </a:lnTo>
                  <a:lnTo>
                    <a:pt x="1791834" y="435165"/>
                  </a:lnTo>
                  <a:lnTo>
                    <a:pt x="1790020" y="456504"/>
                  </a:lnTo>
                  <a:lnTo>
                    <a:pt x="1788432" y="472848"/>
                  </a:lnTo>
                  <a:lnTo>
                    <a:pt x="1784350" y="470351"/>
                  </a:lnTo>
                  <a:lnTo>
                    <a:pt x="1779815" y="468308"/>
                  </a:lnTo>
                  <a:lnTo>
                    <a:pt x="1775506" y="466265"/>
                  </a:lnTo>
                  <a:lnTo>
                    <a:pt x="1770970" y="464449"/>
                  </a:lnTo>
                  <a:lnTo>
                    <a:pt x="1766434" y="462860"/>
                  </a:lnTo>
                  <a:lnTo>
                    <a:pt x="1761672" y="461725"/>
                  </a:lnTo>
                  <a:lnTo>
                    <a:pt x="1756682" y="460590"/>
                  </a:lnTo>
                  <a:lnTo>
                    <a:pt x="1751920" y="459455"/>
                  </a:lnTo>
                  <a:lnTo>
                    <a:pt x="1744890" y="412011"/>
                  </a:lnTo>
                  <a:lnTo>
                    <a:pt x="1741488" y="389765"/>
                  </a:lnTo>
                  <a:lnTo>
                    <a:pt x="1737859" y="367972"/>
                  </a:lnTo>
                  <a:lnTo>
                    <a:pt x="1734004" y="347088"/>
                  </a:lnTo>
                  <a:lnTo>
                    <a:pt x="1731963" y="337100"/>
                  </a:lnTo>
                  <a:lnTo>
                    <a:pt x="1729468" y="327112"/>
                  </a:lnTo>
                  <a:lnTo>
                    <a:pt x="1727200" y="317578"/>
                  </a:lnTo>
                  <a:lnTo>
                    <a:pt x="1724706" y="308270"/>
                  </a:lnTo>
                  <a:lnTo>
                    <a:pt x="1721757" y="299190"/>
                  </a:lnTo>
                  <a:lnTo>
                    <a:pt x="1718582" y="290337"/>
                  </a:lnTo>
                  <a:lnTo>
                    <a:pt x="1715634" y="281484"/>
                  </a:lnTo>
                  <a:lnTo>
                    <a:pt x="1712232" y="273312"/>
                  </a:lnTo>
                  <a:lnTo>
                    <a:pt x="1708377" y="265140"/>
                  </a:lnTo>
                  <a:lnTo>
                    <a:pt x="1704295" y="257195"/>
                  </a:lnTo>
                  <a:lnTo>
                    <a:pt x="1699986" y="249250"/>
                  </a:lnTo>
                  <a:lnTo>
                    <a:pt x="1695677" y="241985"/>
                  </a:lnTo>
                  <a:lnTo>
                    <a:pt x="1690688" y="234721"/>
                  </a:lnTo>
                  <a:lnTo>
                    <a:pt x="1685472" y="228138"/>
                  </a:lnTo>
                  <a:lnTo>
                    <a:pt x="1679802" y="221328"/>
                  </a:lnTo>
                  <a:lnTo>
                    <a:pt x="1673679" y="214972"/>
                  </a:lnTo>
                  <a:lnTo>
                    <a:pt x="1667329" y="208843"/>
                  </a:lnTo>
                  <a:lnTo>
                    <a:pt x="1660525" y="203168"/>
                  </a:lnTo>
                  <a:lnTo>
                    <a:pt x="1653268" y="197720"/>
                  </a:lnTo>
                  <a:lnTo>
                    <a:pt x="1645557" y="192272"/>
                  </a:lnTo>
                  <a:lnTo>
                    <a:pt x="1637393" y="187278"/>
                  </a:lnTo>
                  <a:lnTo>
                    <a:pt x="1629002" y="182738"/>
                  </a:lnTo>
                  <a:lnTo>
                    <a:pt x="1619250" y="189321"/>
                  </a:lnTo>
                  <a:lnTo>
                    <a:pt x="1609952" y="195677"/>
                  </a:lnTo>
                  <a:lnTo>
                    <a:pt x="1600427" y="201806"/>
                  </a:lnTo>
                  <a:lnTo>
                    <a:pt x="1591129" y="207481"/>
                  </a:lnTo>
                  <a:lnTo>
                    <a:pt x="1581377" y="212929"/>
                  </a:lnTo>
                  <a:lnTo>
                    <a:pt x="1572079" y="218150"/>
                  </a:lnTo>
                  <a:lnTo>
                    <a:pt x="1562781" y="223144"/>
                  </a:lnTo>
                  <a:lnTo>
                    <a:pt x="1553482" y="228138"/>
                  </a:lnTo>
                  <a:lnTo>
                    <a:pt x="1544184" y="232451"/>
                  </a:lnTo>
                  <a:lnTo>
                    <a:pt x="1534886" y="236537"/>
                  </a:lnTo>
                  <a:lnTo>
                    <a:pt x="1525588" y="240396"/>
                  </a:lnTo>
                  <a:lnTo>
                    <a:pt x="1516516" y="244028"/>
                  </a:lnTo>
                  <a:lnTo>
                    <a:pt x="1506991" y="247434"/>
                  </a:lnTo>
                  <a:lnTo>
                    <a:pt x="1497920" y="250839"/>
                  </a:lnTo>
                  <a:lnTo>
                    <a:pt x="1488848" y="253790"/>
                  </a:lnTo>
                  <a:lnTo>
                    <a:pt x="1479777" y="256514"/>
                  </a:lnTo>
                  <a:lnTo>
                    <a:pt x="1470932" y="259238"/>
                  </a:lnTo>
                  <a:lnTo>
                    <a:pt x="1461861" y="261508"/>
                  </a:lnTo>
                  <a:lnTo>
                    <a:pt x="1453243" y="263551"/>
                  </a:lnTo>
                  <a:lnTo>
                    <a:pt x="1444398" y="265594"/>
                  </a:lnTo>
                  <a:lnTo>
                    <a:pt x="1435780" y="267410"/>
                  </a:lnTo>
                  <a:lnTo>
                    <a:pt x="1426936" y="268999"/>
                  </a:lnTo>
                  <a:lnTo>
                    <a:pt x="1418772" y="270361"/>
                  </a:lnTo>
                  <a:lnTo>
                    <a:pt x="1410154" y="271723"/>
                  </a:lnTo>
                  <a:lnTo>
                    <a:pt x="1393598" y="273766"/>
                  </a:lnTo>
                  <a:lnTo>
                    <a:pt x="1377270" y="275128"/>
                  </a:lnTo>
                  <a:lnTo>
                    <a:pt x="1361395" y="275809"/>
                  </a:lnTo>
                  <a:lnTo>
                    <a:pt x="1345746" y="276036"/>
                  </a:lnTo>
                  <a:lnTo>
                    <a:pt x="1330779" y="275809"/>
                  </a:lnTo>
                  <a:lnTo>
                    <a:pt x="1316491" y="275355"/>
                  </a:lnTo>
                  <a:lnTo>
                    <a:pt x="1302430" y="274220"/>
                  </a:lnTo>
                  <a:lnTo>
                    <a:pt x="1289050" y="272858"/>
                  </a:lnTo>
                  <a:lnTo>
                    <a:pt x="1276350" y="271496"/>
                  </a:lnTo>
                  <a:lnTo>
                    <a:pt x="1264104" y="269680"/>
                  </a:lnTo>
                  <a:lnTo>
                    <a:pt x="1252537" y="267410"/>
                  </a:lnTo>
                  <a:lnTo>
                    <a:pt x="1241652" y="265367"/>
                  </a:lnTo>
                  <a:lnTo>
                    <a:pt x="1231446" y="263097"/>
                  </a:lnTo>
                  <a:lnTo>
                    <a:pt x="1221921" y="260827"/>
                  </a:lnTo>
                  <a:lnTo>
                    <a:pt x="1213077" y="258330"/>
                  </a:lnTo>
                  <a:lnTo>
                    <a:pt x="1205366" y="256060"/>
                  </a:lnTo>
                  <a:lnTo>
                    <a:pt x="1191759" y="251974"/>
                  </a:lnTo>
                  <a:lnTo>
                    <a:pt x="1182007" y="248569"/>
                  </a:lnTo>
                  <a:lnTo>
                    <a:pt x="1179286" y="253563"/>
                  </a:lnTo>
                  <a:lnTo>
                    <a:pt x="1177018" y="258557"/>
                  </a:lnTo>
                  <a:lnTo>
                    <a:pt x="1172255" y="269226"/>
                  </a:lnTo>
                  <a:lnTo>
                    <a:pt x="1168400" y="280122"/>
                  </a:lnTo>
                  <a:lnTo>
                    <a:pt x="1164771" y="291699"/>
                  </a:lnTo>
                  <a:lnTo>
                    <a:pt x="1161370" y="303503"/>
                  </a:lnTo>
                  <a:lnTo>
                    <a:pt x="1158421" y="315762"/>
                  </a:lnTo>
                  <a:lnTo>
                    <a:pt x="1155473" y="328474"/>
                  </a:lnTo>
                  <a:lnTo>
                    <a:pt x="1152978" y="341640"/>
                  </a:lnTo>
                  <a:lnTo>
                    <a:pt x="1147989" y="368880"/>
                  </a:lnTo>
                  <a:lnTo>
                    <a:pt x="1143000" y="397710"/>
                  </a:lnTo>
                  <a:lnTo>
                    <a:pt x="1137557" y="427901"/>
                  </a:lnTo>
                  <a:lnTo>
                    <a:pt x="1134836" y="443564"/>
                  </a:lnTo>
                  <a:lnTo>
                    <a:pt x="1131661" y="459455"/>
                  </a:lnTo>
                  <a:lnTo>
                    <a:pt x="1126445" y="460590"/>
                  </a:lnTo>
                  <a:lnTo>
                    <a:pt x="1121455" y="461725"/>
                  </a:lnTo>
                  <a:lnTo>
                    <a:pt x="1116920" y="463087"/>
                  </a:lnTo>
                  <a:lnTo>
                    <a:pt x="1112157" y="464676"/>
                  </a:lnTo>
                  <a:lnTo>
                    <a:pt x="1107621" y="466492"/>
                  </a:lnTo>
                  <a:lnTo>
                    <a:pt x="1102859" y="468535"/>
                  </a:lnTo>
                  <a:lnTo>
                    <a:pt x="1098777" y="470805"/>
                  </a:lnTo>
                  <a:lnTo>
                    <a:pt x="1094241" y="473075"/>
                  </a:lnTo>
                  <a:lnTo>
                    <a:pt x="1093107" y="464676"/>
                  </a:lnTo>
                  <a:lnTo>
                    <a:pt x="1091746" y="454915"/>
                  </a:lnTo>
                  <a:lnTo>
                    <a:pt x="1090159" y="443110"/>
                  </a:lnTo>
                  <a:lnTo>
                    <a:pt x="1088571" y="430171"/>
                  </a:lnTo>
                  <a:lnTo>
                    <a:pt x="1087664" y="415643"/>
                  </a:lnTo>
                  <a:lnTo>
                    <a:pt x="1086530" y="400207"/>
                  </a:lnTo>
                  <a:lnTo>
                    <a:pt x="1085850" y="383409"/>
                  </a:lnTo>
                  <a:lnTo>
                    <a:pt x="1085850" y="365929"/>
                  </a:lnTo>
                  <a:lnTo>
                    <a:pt x="1086077" y="347542"/>
                  </a:lnTo>
                  <a:lnTo>
                    <a:pt x="1086303" y="338008"/>
                  </a:lnTo>
                  <a:lnTo>
                    <a:pt x="1086757" y="328474"/>
                  </a:lnTo>
                  <a:lnTo>
                    <a:pt x="1087664" y="318713"/>
                  </a:lnTo>
                  <a:lnTo>
                    <a:pt x="1088571" y="308724"/>
                  </a:lnTo>
                  <a:lnTo>
                    <a:pt x="1089705" y="298963"/>
                  </a:lnTo>
                  <a:lnTo>
                    <a:pt x="1091066" y="288748"/>
                  </a:lnTo>
                  <a:lnTo>
                    <a:pt x="1092427" y="278760"/>
                  </a:lnTo>
                  <a:lnTo>
                    <a:pt x="1094014" y="268318"/>
                  </a:lnTo>
                  <a:lnTo>
                    <a:pt x="1096055" y="258103"/>
                  </a:lnTo>
                  <a:lnTo>
                    <a:pt x="1098550" y="247661"/>
                  </a:lnTo>
                  <a:lnTo>
                    <a:pt x="1100818" y="237672"/>
                  </a:lnTo>
                  <a:lnTo>
                    <a:pt x="1103766" y="227230"/>
                  </a:lnTo>
                  <a:lnTo>
                    <a:pt x="1106714" y="217242"/>
                  </a:lnTo>
                  <a:lnTo>
                    <a:pt x="1110116" y="207027"/>
                  </a:lnTo>
                  <a:lnTo>
                    <a:pt x="1113745" y="196812"/>
                  </a:lnTo>
                  <a:lnTo>
                    <a:pt x="1117827" y="186824"/>
                  </a:lnTo>
                  <a:lnTo>
                    <a:pt x="1122136" y="176608"/>
                  </a:lnTo>
                  <a:lnTo>
                    <a:pt x="1126671" y="166847"/>
                  </a:lnTo>
                  <a:lnTo>
                    <a:pt x="1131887" y="157086"/>
                  </a:lnTo>
                  <a:lnTo>
                    <a:pt x="1137330" y="147552"/>
                  </a:lnTo>
                  <a:lnTo>
                    <a:pt x="1143000" y="138018"/>
                  </a:lnTo>
                  <a:lnTo>
                    <a:pt x="1149123" y="128938"/>
                  </a:lnTo>
                  <a:lnTo>
                    <a:pt x="1155700" y="119858"/>
                  </a:lnTo>
                  <a:lnTo>
                    <a:pt x="1162730" y="111005"/>
                  </a:lnTo>
                  <a:lnTo>
                    <a:pt x="1169987" y="102151"/>
                  </a:lnTo>
                  <a:lnTo>
                    <a:pt x="1177698" y="93752"/>
                  </a:lnTo>
                  <a:lnTo>
                    <a:pt x="1186089" y="85580"/>
                  </a:lnTo>
                  <a:lnTo>
                    <a:pt x="1194934" y="77862"/>
                  </a:lnTo>
                  <a:lnTo>
                    <a:pt x="1204005" y="69917"/>
                  </a:lnTo>
                  <a:lnTo>
                    <a:pt x="1213530" y="62653"/>
                  </a:lnTo>
                  <a:lnTo>
                    <a:pt x="1223736" y="55616"/>
                  </a:lnTo>
                  <a:lnTo>
                    <a:pt x="1234395" y="49260"/>
                  </a:lnTo>
                  <a:lnTo>
                    <a:pt x="1245507" y="42677"/>
                  </a:lnTo>
                  <a:lnTo>
                    <a:pt x="1257073" y="36774"/>
                  </a:lnTo>
                  <a:lnTo>
                    <a:pt x="1269320" y="31326"/>
                  </a:lnTo>
                  <a:lnTo>
                    <a:pt x="1282020" y="26105"/>
                  </a:lnTo>
                  <a:lnTo>
                    <a:pt x="1295173" y="21338"/>
                  </a:lnTo>
                  <a:lnTo>
                    <a:pt x="1309234" y="17025"/>
                  </a:lnTo>
                  <a:lnTo>
                    <a:pt x="1323748" y="13166"/>
                  </a:lnTo>
                  <a:lnTo>
                    <a:pt x="1338489" y="9761"/>
                  </a:lnTo>
                  <a:lnTo>
                    <a:pt x="1354364" y="6810"/>
                  </a:lnTo>
                  <a:lnTo>
                    <a:pt x="1370466" y="4313"/>
                  </a:lnTo>
                  <a:lnTo>
                    <a:pt x="1387248" y="2497"/>
                  </a:lnTo>
                  <a:lnTo>
                    <a:pt x="1404938" y="1135"/>
                  </a:lnTo>
                  <a:lnTo>
                    <a:pt x="1423080" y="227"/>
                  </a:lnTo>
                  <a:lnTo>
                    <a:pt x="1441677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" name="任意多边形 28">
              <a:extLst>
                <a:ext uri="{FF2B5EF4-FFF2-40B4-BE49-F238E27FC236}">
                  <a16:creationId xmlns="" xmlns:a16="http://schemas.microsoft.com/office/drawing/2014/main" id="{5396BE1D-F708-424A-83F6-63EF57796266}"/>
                </a:ext>
              </a:extLst>
            </p:cNvPr>
            <p:cNvSpPr/>
            <p:nvPr/>
          </p:nvSpPr>
          <p:spPr>
            <a:xfrm>
              <a:off x="2473325" y="3213100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D3B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29">
              <a:extLst>
                <a:ext uri="{FF2B5EF4-FFF2-40B4-BE49-F238E27FC236}">
                  <a16:creationId xmlns="" xmlns:a16="http://schemas.microsoft.com/office/drawing/2014/main" id="{86B318DC-7A16-42BC-87E8-DEC9A433D0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8250" y="3270250"/>
              <a:ext cx="712788" cy="24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众包人员</a:t>
              </a:r>
            </a:p>
          </p:txBody>
        </p:sp>
        <p:sp>
          <p:nvSpPr>
            <p:cNvPr id="14" name="任意多边形 31">
              <a:extLst>
                <a:ext uri="{FF2B5EF4-FFF2-40B4-BE49-F238E27FC236}">
                  <a16:creationId xmlns="" xmlns:a16="http://schemas.microsoft.com/office/drawing/2014/main" id="{384B8371-02E8-4177-89F5-66729B33AE52}"/>
                </a:ext>
              </a:extLst>
            </p:cNvPr>
            <p:cNvSpPr/>
            <p:nvPr/>
          </p:nvSpPr>
          <p:spPr bwMode="auto">
            <a:xfrm>
              <a:off x="6575425" y="1284288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D3B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32">
              <a:extLst>
                <a:ext uri="{FF2B5EF4-FFF2-40B4-BE49-F238E27FC236}">
                  <a16:creationId xmlns="" xmlns:a16="http://schemas.microsoft.com/office/drawing/2014/main" id="{C7B59C2B-5685-41ED-85E1-4C7C82987E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0350" y="1293623"/>
              <a:ext cx="712788" cy="2460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经营户</a:t>
              </a:r>
            </a:p>
          </p:txBody>
        </p:sp>
        <p:sp>
          <p:nvSpPr>
            <p:cNvPr id="16" name="任意多边形 34">
              <a:extLst>
                <a:ext uri="{FF2B5EF4-FFF2-40B4-BE49-F238E27FC236}">
                  <a16:creationId xmlns="" xmlns:a16="http://schemas.microsoft.com/office/drawing/2014/main" id="{24B5E9A2-463D-41D5-8C26-D7C70863E675}"/>
                </a:ext>
              </a:extLst>
            </p:cNvPr>
            <p:cNvSpPr/>
            <p:nvPr/>
          </p:nvSpPr>
          <p:spPr bwMode="auto">
            <a:xfrm>
              <a:off x="7618413" y="1268413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D3B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35">
              <a:extLst>
                <a:ext uri="{FF2B5EF4-FFF2-40B4-BE49-F238E27FC236}">
                  <a16:creationId xmlns="" xmlns:a16="http://schemas.microsoft.com/office/drawing/2014/main" id="{94C54079-FF58-4251-973D-A654E46FE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3338" y="1277748"/>
              <a:ext cx="712788" cy="2460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经营户</a:t>
              </a:r>
            </a:p>
          </p:txBody>
        </p:sp>
        <p:sp>
          <p:nvSpPr>
            <p:cNvPr id="18" name="任意多边形 37">
              <a:extLst>
                <a:ext uri="{FF2B5EF4-FFF2-40B4-BE49-F238E27FC236}">
                  <a16:creationId xmlns="" xmlns:a16="http://schemas.microsoft.com/office/drawing/2014/main" id="{1BD80C85-48F2-41C6-B413-4EB1C797851D}"/>
                </a:ext>
              </a:extLst>
            </p:cNvPr>
            <p:cNvSpPr/>
            <p:nvPr/>
          </p:nvSpPr>
          <p:spPr bwMode="auto">
            <a:xfrm>
              <a:off x="7618413" y="2182813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D3B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38">
              <a:extLst>
                <a:ext uri="{FF2B5EF4-FFF2-40B4-BE49-F238E27FC236}">
                  <a16:creationId xmlns="" xmlns:a16="http://schemas.microsoft.com/office/drawing/2014/main" id="{183CCDD7-26AD-4F4B-AC60-FBCBDF3CA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3338" y="2239963"/>
              <a:ext cx="712788" cy="2460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经营户</a:t>
              </a:r>
            </a:p>
          </p:txBody>
        </p:sp>
        <p:sp>
          <p:nvSpPr>
            <p:cNvPr id="20" name="任意多边形 40">
              <a:extLst>
                <a:ext uri="{FF2B5EF4-FFF2-40B4-BE49-F238E27FC236}">
                  <a16:creationId xmlns="" xmlns:a16="http://schemas.microsoft.com/office/drawing/2014/main" id="{E768F24E-2130-4CBD-988C-FD653DC1B325}"/>
                </a:ext>
              </a:extLst>
            </p:cNvPr>
            <p:cNvSpPr/>
            <p:nvPr/>
          </p:nvSpPr>
          <p:spPr bwMode="auto">
            <a:xfrm>
              <a:off x="5532438" y="1284288"/>
              <a:ext cx="755650" cy="360363"/>
            </a:xfrm>
            <a:custGeom>
              <a:avLst/>
              <a:gdLst>
                <a:gd name="connsiteX0" fmla="*/ 0 w 1114173"/>
                <a:gd name="connsiteY0" fmla="*/ 86517 h 519090"/>
                <a:gd name="connsiteX1" fmla="*/ 86517 w 1114173"/>
                <a:gd name="connsiteY1" fmla="*/ 0 h 519090"/>
                <a:gd name="connsiteX2" fmla="*/ 1027656 w 1114173"/>
                <a:gd name="connsiteY2" fmla="*/ 0 h 519090"/>
                <a:gd name="connsiteX3" fmla="*/ 1114173 w 1114173"/>
                <a:gd name="connsiteY3" fmla="*/ 86517 h 519090"/>
                <a:gd name="connsiteX4" fmla="*/ 1114173 w 1114173"/>
                <a:gd name="connsiteY4" fmla="*/ 432573 h 519090"/>
                <a:gd name="connsiteX5" fmla="*/ 1027656 w 1114173"/>
                <a:gd name="connsiteY5" fmla="*/ 519090 h 519090"/>
                <a:gd name="connsiteX6" fmla="*/ 86517 w 1114173"/>
                <a:gd name="connsiteY6" fmla="*/ 519090 h 519090"/>
                <a:gd name="connsiteX7" fmla="*/ 0 w 1114173"/>
                <a:gd name="connsiteY7" fmla="*/ 432573 h 519090"/>
                <a:gd name="connsiteX8" fmla="*/ 0 w 1114173"/>
                <a:gd name="connsiteY8" fmla="*/ 86517 h 5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173" h="519090">
                  <a:moveTo>
                    <a:pt x="0" y="86517"/>
                  </a:moveTo>
                  <a:cubicBezTo>
                    <a:pt x="0" y="38735"/>
                    <a:pt x="38735" y="0"/>
                    <a:pt x="86517" y="0"/>
                  </a:cubicBezTo>
                  <a:lnTo>
                    <a:pt x="1027656" y="0"/>
                  </a:lnTo>
                  <a:cubicBezTo>
                    <a:pt x="1075438" y="0"/>
                    <a:pt x="1114173" y="38735"/>
                    <a:pt x="1114173" y="86517"/>
                  </a:cubicBezTo>
                  <a:lnTo>
                    <a:pt x="1114173" y="432573"/>
                  </a:lnTo>
                  <a:cubicBezTo>
                    <a:pt x="1114173" y="480355"/>
                    <a:pt x="1075438" y="519090"/>
                    <a:pt x="1027656" y="519090"/>
                  </a:cubicBezTo>
                  <a:lnTo>
                    <a:pt x="86517" y="519090"/>
                  </a:lnTo>
                  <a:cubicBezTo>
                    <a:pt x="38735" y="519090"/>
                    <a:pt x="0" y="480355"/>
                    <a:pt x="0" y="432573"/>
                  </a:cubicBezTo>
                  <a:lnTo>
                    <a:pt x="0" y="865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tx1"/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93919" tIns="93919" rIns="93920" bIns="9392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1D3B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41">
              <a:extLst>
                <a:ext uri="{FF2B5EF4-FFF2-40B4-BE49-F238E27FC236}">
                  <a16:creationId xmlns="" xmlns:a16="http://schemas.microsoft.com/office/drawing/2014/main" id="{1E615F4D-53F2-4480-B0E4-15CB14B190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7363" y="1293623"/>
              <a:ext cx="712788" cy="2460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仓库</a:t>
              </a:r>
            </a:p>
          </p:txBody>
        </p:sp>
        <p:cxnSp>
          <p:nvCxnSpPr>
            <p:cNvPr id="22" name="直接箭头连接符 23">
              <a:extLst>
                <a:ext uri="{FF2B5EF4-FFF2-40B4-BE49-F238E27FC236}">
                  <a16:creationId xmlns="" xmlns:a16="http://schemas.microsoft.com/office/drawing/2014/main" id="{BD2A1AFC-4C4F-4A8E-A91A-0BF988F93988}"/>
                </a:ext>
              </a:extLst>
            </p:cNvPr>
            <p:cNvCxnSpPr/>
            <p:nvPr/>
          </p:nvCxnSpPr>
          <p:spPr>
            <a:xfrm flipH="1" flipV="1">
              <a:off x="5915025" y="1660525"/>
              <a:ext cx="0" cy="468313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cxnSp>
          <p:nvCxnSpPr>
            <p:cNvPr id="23" name="直接箭头连接符 25">
              <a:extLst>
                <a:ext uri="{FF2B5EF4-FFF2-40B4-BE49-F238E27FC236}">
                  <a16:creationId xmlns="" xmlns:a16="http://schemas.microsoft.com/office/drawing/2014/main" id="{EAEFB09F-B10F-4360-BF47-50D176C910D9}"/>
                </a:ext>
              </a:extLst>
            </p:cNvPr>
            <p:cNvCxnSpPr/>
            <p:nvPr/>
          </p:nvCxnSpPr>
          <p:spPr>
            <a:xfrm flipV="1">
              <a:off x="6115050" y="1660525"/>
              <a:ext cx="625475" cy="522288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cxnSp>
          <p:nvCxnSpPr>
            <p:cNvPr id="24" name="直接箭头连接符 42">
              <a:extLst>
                <a:ext uri="{FF2B5EF4-FFF2-40B4-BE49-F238E27FC236}">
                  <a16:creationId xmlns="" xmlns:a16="http://schemas.microsoft.com/office/drawing/2014/main" id="{E5BDD6FE-02C4-4166-A884-CEEE179DCA26}"/>
                </a:ext>
              </a:extLst>
            </p:cNvPr>
            <p:cNvCxnSpPr/>
            <p:nvPr/>
          </p:nvCxnSpPr>
          <p:spPr>
            <a:xfrm flipV="1">
              <a:off x="6172200" y="1628775"/>
              <a:ext cx="1446213" cy="611188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cxnSp>
          <p:nvCxnSpPr>
            <p:cNvPr id="25" name="直接箭头连接符 44">
              <a:extLst>
                <a:ext uri="{FF2B5EF4-FFF2-40B4-BE49-F238E27FC236}">
                  <a16:creationId xmlns="" xmlns:a16="http://schemas.microsoft.com/office/drawing/2014/main" id="{948A8920-C3F0-4453-9C64-7814A35015D1}"/>
                </a:ext>
              </a:extLst>
            </p:cNvPr>
            <p:cNvCxnSpPr/>
            <p:nvPr/>
          </p:nvCxnSpPr>
          <p:spPr>
            <a:xfrm flipV="1">
              <a:off x="6224588" y="2363788"/>
              <a:ext cx="1331912" cy="17462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grpSp>
          <p:nvGrpSpPr>
            <p:cNvPr id="26" name="组合 20479">
              <a:extLst>
                <a:ext uri="{FF2B5EF4-FFF2-40B4-BE49-F238E27FC236}">
                  <a16:creationId xmlns="" xmlns:a16="http://schemas.microsoft.com/office/drawing/2014/main" id="{E591880B-0363-43F6-9AB0-8E0A3D05DF96}"/>
                </a:ext>
              </a:extLst>
            </p:cNvPr>
            <p:cNvGrpSpPr/>
            <p:nvPr/>
          </p:nvGrpSpPr>
          <p:grpSpPr>
            <a:xfrm>
              <a:off x="3221038" y="2584450"/>
              <a:ext cx="2659062" cy="815975"/>
              <a:chOff x="3221016" y="2584854"/>
              <a:chExt cx="2658416" cy="816072"/>
            </a:xfrm>
          </p:grpSpPr>
          <p:cxnSp>
            <p:nvCxnSpPr>
              <p:cNvPr id="27" name="直接连接符 52">
                <a:extLst>
                  <a:ext uri="{FF2B5EF4-FFF2-40B4-BE49-F238E27FC236}">
                    <a16:creationId xmlns="" xmlns:a16="http://schemas.microsoft.com/office/drawing/2014/main" id="{7586CE7A-E487-4145-BD4A-B3FE459B9D98}"/>
                  </a:ext>
                </a:extLst>
              </p:cNvPr>
              <p:cNvCxnSpPr>
                <a:stCxn id="13" idx="3"/>
              </p:cNvCxnSpPr>
              <p:nvPr/>
            </p:nvCxnSpPr>
            <p:spPr>
              <a:xfrm flipV="1">
                <a:off x="3221016" y="3392905"/>
                <a:ext cx="2658416" cy="53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8" name="直接箭头连接符 54">
                <a:extLst>
                  <a:ext uri="{FF2B5EF4-FFF2-40B4-BE49-F238E27FC236}">
                    <a16:creationId xmlns="" xmlns:a16="http://schemas.microsoft.com/office/drawing/2014/main" id="{8AE14861-4706-41CE-9D40-C8384FC172FB}"/>
                  </a:ext>
                </a:extLst>
              </p:cNvPr>
              <p:cNvCxnSpPr/>
              <p:nvPr/>
            </p:nvCxnSpPr>
            <p:spPr>
              <a:xfrm flipV="1">
                <a:off x="5879432" y="2584854"/>
                <a:ext cx="0" cy="816072"/>
              </a:xfrm>
              <a:prstGeom prst="straightConnector1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cxnSp>
        </p:grpSp>
        <p:grpSp>
          <p:nvGrpSpPr>
            <p:cNvPr id="29" name="组合 20480">
              <a:extLst>
                <a:ext uri="{FF2B5EF4-FFF2-40B4-BE49-F238E27FC236}">
                  <a16:creationId xmlns="" xmlns:a16="http://schemas.microsoft.com/office/drawing/2014/main" id="{A2641B3A-1755-4892-866E-CE29BD9A0B6A}"/>
                </a:ext>
              </a:extLst>
            </p:cNvPr>
            <p:cNvGrpSpPr/>
            <p:nvPr/>
          </p:nvGrpSpPr>
          <p:grpSpPr>
            <a:xfrm>
              <a:off x="465138" y="2654300"/>
              <a:ext cx="2405062" cy="1765300"/>
              <a:chOff x="465712" y="2654968"/>
              <a:chExt cx="2404762" cy="1764632"/>
            </a:xfrm>
          </p:grpSpPr>
          <p:cxnSp>
            <p:nvCxnSpPr>
              <p:cNvPr id="30" name="直接连接符 56">
                <a:extLst>
                  <a:ext uri="{FF2B5EF4-FFF2-40B4-BE49-F238E27FC236}">
                    <a16:creationId xmlns="" xmlns:a16="http://schemas.microsoft.com/office/drawing/2014/main" id="{205CCEB8-EBD4-4BD3-BE58-E0073B49C3D7}"/>
                  </a:ext>
                </a:extLst>
              </p:cNvPr>
              <p:cNvCxnSpPr/>
              <p:nvPr/>
            </p:nvCxnSpPr>
            <p:spPr>
              <a:xfrm>
                <a:off x="2863471" y="3573438"/>
                <a:ext cx="1768" cy="83880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31" name="直接连接符 58">
                <a:extLst>
                  <a:ext uri="{FF2B5EF4-FFF2-40B4-BE49-F238E27FC236}">
                    <a16:creationId xmlns="" xmlns:a16="http://schemas.microsoft.com/office/drawing/2014/main" id="{44320BA2-80AC-4E0E-8380-2048EE3F802F}"/>
                  </a:ext>
                </a:extLst>
              </p:cNvPr>
              <p:cNvCxnSpPr/>
              <p:nvPr/>
            </p:nvCxnSpPr>
            <p:spPr>
              <a:xfrm flipH="1">
                <a:off x="465712" y="4411579"/>
                <a:ext cx="2404762" cy="802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32" name="直接箭头连接符 60">
                <a:extLst>
                  <a:ext uri="{FF2B5EF4-FFF2-40B4-BE49-F238E27FC236}">
                    <a16:creationId xmlns="" xmlns:a16="http://schemas.microsoft.com/office/drawing/2014/main" id="{55D0259B-AC08-4C1A-9DFB-A976176C642A}"/>
                  </a:ext>
                </a:extLst>
              </p:cNvPr>
              <p:cNvCxnSpPr/>
              <p:nvPr/>
            </p:nvCxnSpPr>
            <p:spPr>
              <a:xfrm flipV="1">
                <a:off x="473242" y="2654968"/>
                <a:ext cx="8021" cy="1764000"/>
              </a:xfrm>
              <a:prstGeom prst="straightConnector1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cxnSp>
        </p:grpSp>
        <p:sp>
          <p:nvSpPr>
            <p:cNvPr id="33" name="文本框 20487">
              <a:extLst>
                <a:ext uri="{FF2B5EF4-FFF2-40B4-BE49-F238E27FC236}">
                  <a16:creationId xmlns="" xmlns:a16="http://schemas.microsoft.com/office/drawing/2014/main" id="{E05249F7-128F-4FB9-BC77-944D923342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575" y="2087563"/>
              <a:ext cx="9493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网络下单</a:t>
              </a:r>
            </a:p>
          </p:txBody>
        </p:sp>
        <p:cxnSp>
          <p:nvCxnSpPr>
            <p:cNvPr id="34" name="直接箭头连接符 20489">
              <a:extLst>
                <a:ext uri="{FF2B5EF4-FFF2-40B4-BE49-F238E27FC236}">
                  <a16:creationId xmlns="" xmlns:a16="http://schemas.microsoft.com/office/drawing/2014/main" id="{18ECA4B8-D6DA-4807-834B-08B8266EFE31}"/>
                </a:ext>
              </a:extLst>
            </p:cNvPr>
            <p:cNvCxnSpPr/>
            <p:nvPr/>
          </p:nvCxnSpPr>
          <p:spPr>
            <a:xfrm>
              <a:off x="2855913" y="2608263"/>
              <a:ext cx="0" cy="558800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F446B136-5876-4FBF-96AE-57408BB2AA97}"/>
                </a:ext>
              </a:extLst>
            </p:cNvPr>
            <p:cNvSpPr txBox="1"/>
            <p:nvPr/>
          </p:nvSpPr>
          <p:spPr>
            <a:xfrm>
              <a:off x="2764135" y="2605088"/>
              <a:ext cx="461665" cy="6080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vert="eaVert">
              <a:spAutoFit/>
            </a:bodyPr>
            <a:lstStyle/>
            <a:p>
              <a:pPr marR="0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通知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56FE8D40-DE37-4D1F-AEB7-4876DC97BF31}"/>
                </a:ext>
              </a:extLst>
            </p:cNvPr>
            <p:cNvSpPr txBox="1"/>
            <p:nvPr/>
          </p:nvSpPr>
          <p:spPr>
            <a:xfrm>
              <a:off x="379710" y="2935098"/>
              <a:ext cx="461665" cy="134461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/>
            <a:p>
              <a:pPr marR="0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送货上门</a:t>
              </a:r>
            </a:p>
          </p:txBody>
        </p:sp>
        <p:sp>
          <p:nvSpPr>
            <p:cNvPr id="37" name="文本框 77">
              <a:extLst>
                <a:ext uri="{FF2B5EF4-FFF2-40B4-BE49-F238E27FC236}">
                  <a16:creationId xmlns="" xmlns:a16="http://schemas.microsoft.com/office/drawing/2014/main" id="{21980461-F68E-432D-9F13-A5D9717E4F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8863" y="2007998"/>
              <a:ext cx="15525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通知配货员配货</a:t>
              </a:r>
            </a:p>
          </p:txBody>
        </p:sp>
        <p:sp>
          <p:nvSpPr>
            <p:cNvPr id="38" name="文本框 78">
              <a:extLst>
                <a:ext uri="{FF2B5EF4-FFF2-40B4-BE49-F238E27FC236}">
                  <a16:creationId xmlns="" xmlns:a16="http://schemas.microsoft.com/office/drawing/2014/main" id="{C9A52A8F-1EAF-499C-B3CD-EB8150C821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5850" y="3371660"/>
              <a:ext cx="16525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抢单成功上门取货</a:t>
              </a:r>
            </a:p>
          </p:txBody>
        </p:sp>
        <p:sp>
          <p:nvSpPr>
            <p:cNvPr id="39" name="文本框 79">
              <a:extLst>
                <a:ext uri="{FF2B5EF4-FFF2-40B4-BE49-F238E27FC236}">
                  <a16:creationId xmlns="" xmlns:a16="http://schemas.microsoft.com/office/drawing/2014/main" id="{FEB008EB-C489-410C-A7D1-2D4272F52D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0725" y="2482850"/>
              <a:ext cx="1090613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1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东川配货员</a:t>
              </a:r>
            </a:p>
          </p:txBody>
        </p:sp>
        <p:sp>
          <p:nvSpPr>
            <p:cNvPr id="40" name="文本框 80">
              <a:extLst>
                <a:ext uri="{FF2B5EF4-FFF2-40B4-BE49-F238E27FC236}">
                  <a16:creationId xmlns="" xmlns:a16="http://schemas.microsoft.com/office/drawing/2014/main" id="{CAA2349A-2E42-4759-8322-65A39A477F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1600" y="1671448"/>
              <a:ext cx="801688" cy="430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1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先到仓库</a:t>
              </a:r>
              <a:endParaRPr kumimoji="0" lang="en-US" altLang="zh-CN" sz="1100" kern="1200" cap="none" spc="0" normalizeH="0" baseline="0" noProof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1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取货</a:t>
              </a:r>
            </a:p>
          </p:txBody>
        </p:sp>
        <p:sp>
          <p:nvSpPr>
            <p:cNvPr id="41" name="文本框 81">
              <a:extLst>
                <a:ext uri="{FF2B5EF4-FFF2-40B4-BE49-F238E27FC236}">
                  <a16:creationId xmlns="" xmlns:a16="http://schemas.microsoft.com/office/drawing/2014/main" id="{22C527AD-CFFA-4849-B579-F930463502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5950" y="1811148"/>
              <a:ext cx="1377950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1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到经营户那边取货</a:t>
              </a:r>
            </a:p>
          </p:txBody>
        </p:sp>
        <p:sp>
          <p:nvSpPr>
            <p:cNvPr id="42" name="圆角矩形 20491">
              <a:extLst>
                <a:ext uri="{FF2B5EF4-FFF2-40B4-BE49-F238E27FC236}">
                  <a16:creationId xmlns="" xmlns:a16="http://schemas.microsoft.com/office/drawing/2014/main" id="{B95DD644-9491-4A96-BD2A-54FFC26B3BBA}"/>
                </a:ext>
              </a:extLst>
            </p:cNvPr>
            <p:cNvSpPr/>
            <p:nvPr/>
          </p:nvSpPr>
          <p:spPr>
            <a:xfrm>
              <a:off x="5092700" y="1019175"/>
              <a:ext cx="3670300" cy="1852613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83">
              <a:extLst>
                <a:ext uri="{FF2B5EF4-FFF2-40B4-BE49-F238E27FC236}">
                  <a16:creationId xmlns="" xmlns:a16="http://schemas.microsoft.com/office/drawing/2014/main" id="{ED2AD292-48E9-4D88-97A7-D138557545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5913" y="2895600"/>
              <a:ext cx="1330325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200" kern="1200" cap="none" spc="0" normalizeH="0" baseline="0" noProof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线下东川新街市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10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D338AA2-CCA2-4167-BAF8-CBBAE4E7C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PA_矩形 1">
            <a:extLst>
              <a:ext uri="{FF2B5EF4-FFF2-40B4-BE49-F238E27FC236}">
                <a16:creationId xmlns="" xmlns:a16="http://schemas.microsoft.com/office/drawing/2014/main" id="{60EBD0EE-6275-457B-AD7D-D265F41E02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3" name="PA_图片 1">
            <a:extLst>
              <a:ext uri="{FF2B5EF4-FFF2-40B4-BE49-F238E27FC236}">
                <a16:creationId xmlns="" xmlns:a16="http://schemas.microsoft.com/office/drawing/2014/main" id="{D1A61A8E-A994-4F18-BFC2-85C67095B46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PA_文本框 2">
            <a:extLst>
              <a:ext uri="{FF2B5EF4-FFF2-40B4-BE49-F238E27FC236}">
                <a16:creationId xmlns="" xmlns:a16="http://schemas.microsoft.com/office/drawing/2014/main" id="{8E84E200-AC06-489D-B82C-F6CBB3ACD8F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数据分析</a:t>
            </a:r>
          </a:p>
        </p:txBody>
      </p:sp>
      <p:graphicFrame>
        <p:nvGraphicFramePr>
          <p:cNvPr id="26" name="Chart 83">
            <a:extLst>
              <a:ext uri="{FF2B5EF4-FFF2-40B4-BE49-F238E27FC236}">
                <a16:creationId xmlns="" xmlns:a16="http://schemas.microsoft.com/office/drawing/2014/main" id="{E2862D9F-9922-4A03-9F57-3C1DEBBAC5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672018"/>
              </p:ext>
            </p:extLst>
          </p:nvPr>
        </p:nvGraphicFramePr>
        <p:xfrm>
          <a:off x="580367" y="1058238"/>
          <a:ext cx="8021314" cy="2455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2480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autoUpdateAnimBg="0"/>
      <p:bldP spid="24" grpId="0"/>
      <p:bldGraphic spid="2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1560D44-410C-4D78-BDD4-DFE3FF277B5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28"/>
          <a:stretch/>
        </p:blipFill>
        <p:spPr>
          <a:xfrm>
            <a:off x="0" y="0"/>
            <a:ext cx="9144000" cy="1995948"/>
          </a:xfrm>
          <a:prstGeom prst="rect">
            <a:avLst/>
          </a:prstGeom>
        </p:spPr>
      </p:pic>
      <p:sp>
        <p:nvSpPr>
          <p:cNvPr id="4" name="PA_文本框 1">
            <a:extLst>
              <a:ext uri="{FF2B5EF4-FFF2-40B4-BE49-F238E27FC236}">
                <a16:creationId xmlns="" xmlns:a16="http://schemas.microsoft.com/office/drawing/2014/main" id="{7A0211FB-1B23-44DB-8D7B-6C72003C6795}"/>
              </a:ext>
            </a:extLst>
          </p:cNvPr>
          <p:cNvSpPr txBox="1">
            <a:spLocks noRot="1" noChangeAspect="1" noMove="1" noResize="1"/>
          </p:cNvSpPr>
          <p:nvPr>
            <p:custDataLst>
              <p:tags r:id="rId2"/>
            </p:custDataLst>
          </p:nvPr>
        </p:nvSpPr>
        <p:spPr>
          <a:xfrm>
            <a:off x="2052638" y="365125"/>
            <a:ext cx="4733925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2017</a:t>
            </a:r>
            <a:r>
              <a:rPr lang="zh-CN" altLang="en-US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双十一最新</a:t>
            </a:r>
            <a:r>
              <a:rPr lang="en-US" altLang="zh-CN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3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PA_文本框 3">
            <a:extLst>
              <a:ext uri="{FF2B5EF4-FFF2-40B4-BE49-F238E27FC236}">
                <a16:creationId xmlns="" xmlns:a16="http://schemas.microsoft.com/office/drawing/2014/main" id="{79D8CE74-FEFF-4401-9F04-5A8E08AA4BC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0100" y="2396110"/>
            <a:ext cx="12525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标准版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7" name="PA_图片 6">
            <a:extLst>
              <a:ext uri="{FF2B5EF4-FFF2-40B4-BE49-F238E27FC236}">
                <a16:creationId xmlns="" xmlns:a16="http://schemas.microsoft.com/office/drawing/2014/main" id="{89C213EC-3A6D-42E5-9747-46B9BC77F9A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957486" y="1644957"/>
            <a:ext cx="2767012" cy="544513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sp>
        <p:nvSpPr>
          <p:cNvPr id="8" name="PA_文本框 7">
            <a:extLst>
              <a:ext uri="{FF2B5EF4-FFF2-40B4-BE49-F238E27FC236}">
                <a16:creationId xmlns="" xmlns:a16="http://schemas.microsoft.com/office/drawing/2014/main" id="{FC4DEDD1-4F1F-4F63-B70F-4662BA6059D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92538" y="2405063"/>
            <a:ext cx="12541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横版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9" name="PA_图片 8">
            <a:extLst>
              <a:ext uri="{FF2B5EF4-FFF2-40B4-BE49-F238E27FC236}">
                <a16:creationId xmlns="" xmlns:a16="http://schemas.microsoft.com/office/drawing/2014/main" id="{7D53FFD4-6B9C-4F25-9877-161946A63EF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589713" y="1536700"/>
            <a:ext cx="1762125" cy="576263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sp>
        <p:nvSpPr>
          <p:cNvPr id="10" name="PA_文本框 9">
            <a:extLst>
              <a:ext uri="{FF2B5EF4-FFF2-40B4-BE49-F238E27FC236}">
                <a16:creationId xmlns="" xmlns:a16="http://schemas.microsoft.com/office/drawing/2014/main" id="{EDE728C1-337B-42EF-860A-A17893FFAE6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702425" y="2405063"/>
            <a:ext cx="164941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双十一来啦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2" name="PA_图片 11">
            <a:extLst>
              <a:ext uri="{FF2B5EF4-FFF2-40B4-BE49-F238E27FC236}">
                <a16:creationId xmlns="" xmlns:a16="http://schemas.microsoft.com/office/drawing/2014/main" id="{FF3FD3EE-F1EB-4DBD-9D5F-265250453E5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706688" y="2989838"/>
            <a:ext cx="1079500" cy="595312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pic>
        <p:nvPicPr>
          <p:cNvPr id="13" name="PA_图片 12">
            <a:extLst>
              <a:ext uri="{FF2B5EF4-FFF2-40B4-BE49-F238E27FC236}">
                <a16:creationId xmlns="" xmlns:a16="http://schemas.microsoft.com/office/drawing/2014/main" id="{22B24A35-CD87-41C9-806F-5E501191210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709088" y="2972594"/>
            <a:ext cx="1436687" cy="539750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6BB141CE-8683-44C4-B080-4248B1DA7D2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931025" y="3398838"/>
            <a:ext cx="1079500" cy="490537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sp>
        <p:nvSpPr>
          <p:cNvPr id="15" name="PA_文本框 14">
            <a:extLst>
              <a:ext uri="{FF2B5EF4-FFF2-40B4-BE49-F238E27FC236}">
                <a16:creationId xmlns="" xmlns:a16="http://schemas.microsoft.com/office/drawing/2014/main" id="{E54C3A32-0594-492F-93D9-75A4E065004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62806" y="1367631"/>
            <a:ext cx="12541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简化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71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94316" y="3341910"/>
            <a:ext cx="2536372" cy="1151569"/>
            <a:chOff x="-125755" y="4455880"/>
            <a:chExt cx="3381829" cy="1535425"/>
          </a:xfrm>
        </p:grpSpPr>
        <p:sp>
          <p:nvSpPr>
            <p:cNvPr id="41" name="TextBox 40"/>
            <p:cNvSpPr txBox="1"/>
            <p:nvPr/>
          </p:nvSpPr>
          <p:spPr>
            <a:xfrm>
              <a:off x="-125755" y="4455880"/>
              <a:ext cx="33818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Headline 1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125754" y="5006419"/>
              <a:ext cx="3381828" cy="98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Contrary to popular belief,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Lorem Ipsum is not simply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random text.</a:t>
              </a:r>
            </a:p>
            <a:p>
              <a:pPr algn="ctr"/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162131" y="3341909"/>
            <a:ext cx="2536372" cy="1313150"/>
            <a:chOff x="3062515" y="4455880"/>
            <a:chExt cx="3381829" cy="1750867"/>
          </a:xfrm>
        </p:grpSpPr>
        <p:sp>
          <p:nvSpPr>
            <p:cNvPr id="46" name="TextBox 45"/>
            <p:cNvSpPr txBox="1"/>
            <p:nvPr/>
          </p:nvSpPr>
          <p:spPr>
            <a:xfrm>
              <a:off x="3062515" y="4455880"/>
              <a:ext cx="33818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Headline 2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62516" y="5006419"/>
              <a:ext cx="3381828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Contrary to popular belief,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Lorem Ipsum is not simply 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random text.</a:t>
              </a:r>
            </a:p>
            <a:p>
              <a:pPr algn="ctr"/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algn="ctr"/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93481" y="3341909"/>
            <a:ext cx="2536372" cy="1313150"/>
            <a:chOff x="5639253" y="4455880"/>
            <a:chExt cx="3381829" cy="1750867"/>
          </a:xfrm>
        </p:grpSpPr>
        <p:sp>
          <p:nvSpPr>
            <p:cNvPr id="51" name="TextBox 50"/>
            <p:cNvSpPr txBox="1"/>
            <p:nvPr/>
          </p:nvSpPr>
          <p:spPr>
            <a:xfrm>
              <a:off x="5639253" y="4455880"/>
              <a:ext cx="33818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Headline 3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39254" y="5006419"/>
              <a:ext cx="3381828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Contrary to popular belief,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Lorem Ipsum is not simply 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random text.</a:t>
              </a:r>
            </a:p>
            <a:p>
              <a:pPr algn="ctr"/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679744" y="3341911"/>
            <a:ext cx="2536373" cy="1313149"/>
            <a:chOff x="8906327" y="4455880"/>
            <a:chExt cx="3381831" cy="1750865"/>
          </a:xfrm>
        </p:grpSpPr>
        <p:sp>
          <p:nvSpPr>
            <p:cNvPr id="53" name="TextBox 52"/>
            <p:cNvSpPr txBox="1"/>
            <p:nvPr/>
          </p:nvSpPr>
          <p:spPr>
            <a:xfrm>
              <a:off x="8906327" y="4455880"/>
              <a:ext cx="33818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Headline 4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906330" y="5006417"/>
              <a:ext cx="3381828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Contrary to popular belief,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Lorem Ipsum is not simply </a:t>
              </a:r>
            </a:p>
            <a:p>
              <a:pPr algn="ctr"/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random text.</a:t>
              </a:r>
            </a:p>
            <a:p>
              <a:pPr algn="ctr"/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algn="ctr"/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BD0C27F-5FA9-4021-BAA1-E355DFDDB2CE}"/>
              </a:ext>
            </a:extLst>
          </p:cNvPr>
          <p:cNvGrpSpPr/>
          <p:nvPr/>
        </p:nvGrpSpPr>
        <p:grpSpPr>
          <a:xfrm>
            <a:off x="4953757" y="1230084"/>
            <a:ext cx="1415144" cy="1942079"/>
            <a:chOff x="6605009" y="1640112"/>
            <a:chExt cx="1886858" cy="2589438"/>
          </a:xfrm>
        </p:grpSpPr>
        <p:grpSp>
          <p:nvGrpSpPr>
            <p:cNvPr id="7" name="Group 6"/>
            <p:cNvGrpSpPr/>
            <p:nvPr/>
          </p:nvGrpSpPr>
          <p:grpSpPr>
            <a:xfrm>
              <a:off x="6605009" y="1640112"/>
              <a:ext cx="1886858" cy="2589438"/>
              <a:chOff x="6386288" y="1640112"/>
              <a:chExt cx="1886858" cy="2589438"/>
            </a:xfrm>
            <a:solidFill>
              <a:schemeClr val="tx1"/>
            </a:solidFill>
          </p:grpSpPr>
          <p:sp>
            <p:nvSpPr>
              <p:cNvPr id="27" name="Oval 26"/>
              <p:cNvSpPr/>
              <p:nvPr/>
            </p:nvSpPr>
            <p:spPr>
              <a:xfrm>
                <a:off x="6386288" y="1640112"/>
                <a:ext cx="1886858" cy="18868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flipH="1">
                <a:off x="7330168" y="3526970"/>
                <a:ext cx="2" cy="464455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Oval 34"/>
              <p:cNvSpPr/>
              <p:nvPr/>
            </p:nvSpPr>
            <p:spPr>
              <a:xfrm>
                <a:off x="7211105" y="3991425"/>
                <a:ext cx="238125" cy="238125"/>
              </a:xfrm>
              <a:prstGeom prst="ellipse">
                <a:avLst/>
              </a:prstGeom>
              <a:grpFill/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74044" y="2310855"/>
              <a:ext cx="548788" cy="54878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EE8F948-B7EC-4B3F-A8CC-089C94C47F07}"/>
              </a:ext>
            </a:extLst>
          </p:cNvPr>
          <p:cNvGrpSpPr/>
          <p:nvPr/>
        </p:nvGrpSpPr>
        <p:grpSpPr>
          <a:xfrm>
            <a:off x="7240023" y="1230084"/>
            <a:ext cx="1415144" cy="1942079"/>
            <a:chOff x="9653364" y="1640112"/>
            <a:chExt cx="1886858" cy="2589438"/>
          </a:xfrm>
          <a:solidFill>
            <a:srgbClr val="9C0406"/>
          </a:solidFill>
        </p:grpSpPr>
        <p:cxnSp>
          <p:nvCxnSpPr>
            <p:cNvPr id="36" name="Straight Connector 35"/>
            <p:cNvCxnSpPr/>
            <p:nvPr/>
          </p:nvCxnSpPr>
          <p:spPr>
            <a:xfrm flipH="1">
              <a:off x="10597242" y="3526970"/>
              <a:ext cx="2" cy="464455"/>
            </a:xfrm>
            <a:prstGeom prst="line">
              <a:avLst/>
            </a:prstGeom>
            <a:grpFill/>
            <a:ln>
              <a:solidFill>
                <a:srgbClr val="9C04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1D595581-C2B9-425A-89EC-BB7762E349F4}"/>
                </a:ext>
              </a:extLst>
            </p:cNvPr>
            <p:cNvGrpSpPr/>
            <p:nvPr/>
          </p:nvGrpSpPr>
          <p:grpSpPr>
            <a:xfrm>
              <a:off x="9653364" y="1640112"/>
              <a:ext cx="1886858" cy="2589438"/>
              <a:chOff x="9653364" y="1640112"/>
              <a:chExt cx="1886858" cy="2589438"/>
            </a:xfrm>
            <a:grpFill/>
          </p:grpSpPr>
          <p:sp>
            <p:nvSpPr>
              <p:cNvPr id="15" name="Oval 14"/>
              <p:cNvSpPr/>
              <p:nvPr/>
            </p:nvSpPr>
            <p:spPr>
              <a:xfrm>
                <a:off x="9653364" y="1640112"/>
                <a:ext cx="1886858" cy="18868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0478179" y="3991425"/>
                <a:ext cx="238125" cy="238125"/>
              </a:xfrm>
              <a:prstGeom prst="ellipse">
                <a:avLst/>
              </a:prstGeom>
              <a:grpFill/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322399" y="2310855"/>
              <a:ext cx="548788" cy="548788"/>
            </a:xfrm>
            <a:prstGeom prst="rect">
              <a:avLst/>
            </a:prstGeom>
            <a:grpFill/>
          </p:spPr>
        </p:pic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8AD5B9F-4F10-4C71-A149-A42359EB1A14}"/>
              </a:ext>
            </a:extLst>
          </p:cNvPr>
          <p:cNvGrpSpPr/>
          <p:nvPr/>
        </p:nvGrpSpPr>
        <p:grpSpPr>
          <a:xfrm>
            <a:off x="2733631" y="1230084"/>
            <a:ext cx="1415144" cy="1942079"/>
            <a:chOff x="3644842" y="1640112"/>
            <a:chExt cx="1886858" cy="2589438"/>
          </a:xfrm>
          <a:solidFill>
            <a:srgbClr val="9C0406"/>
          </a:solidFill>
        </p:grpSpPr>
        <p:grpSp>
          <p:nvGrpSpPr>
            <p:cNvPr id="4" name="Group 3"/>
            <p:cNvGrpSpPr/>
            <p:nvPr/>
          </p:nvGrpSpPr>
          <p:grpSpPr>
            <a:xfrm>
              <a:off x="3644842" y="1640112"/>
              <a:ext cx="1886858" cy="2589438"/>
              <a:chOff x="3824516" y="1640112"/>
              <a:chExt cx="1886858" cy="2589438"/>
            </a:xfrm>
            <a:grpFill/>
          </p:grpSpPr>
          <p:sp>
            <p:nvSpPr>
              <p:cNvPr id="26" name="Oval 25"/>
              <p:cNvSpPr/>
              <p:nvPr/>
            </p:nvSpPr>
            <p:spPr>
              <a:xfrm>
                <a:off x="3824516" y="1640112"/>
                <a:ext cx="1886858" cy="18868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 flipH="1">
                <a:off x="4768396" y="3526970"/>
                <a:ext cx="2" cy="464455"/>
              </a:xfrm>
              <a:prstGeom prst="line">
                <a:avLst/>
              </a:prstGeom>
              <a:grpFill/>
              <a:ln>
                <a:solidFill>
                  <a:srgbClr val="9C04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4649333" y="3991425"/>
                <a:ext cx="238125" cy="238125"/>
              </a:xfrm>
              <a:prstGeom prst="ellipse">
                <a:avLst/>
              </a:prstGeom>
              <a:grp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13877" y="2310855"/>
              <a:ext cx="548788" cy="548788"/>
            </a:xfrm>
            <a:prstGeom prst="rect">
              <a:avLst/>
            </a:prstGeom>
            <a:grpFill/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B399A2C-AA0A-4087-BB4B-30CD72F8D94D}"/>
              </a:ext>
            </a:extLst>
          </p:cNvPr>
          <p:cNvGrpSpPr/>
          <p:nvPr/>
        </p:nvGrpSpPr>
        <p:grpSpPr>
          <a:xfrm>
            <a:off x="520726" y="1230084"/>
            <a:ext cx="1415144" cy="1942079"/>
            <a:chOff x="694302" y="1640112"/>
            <a:chExt cx="1886858" cy="2589438"/>
          </a:xfrm>
        </p:grpSpPr>
        <p:grpSp>
          <p:nvGrpSpPr>
            <p:cNvPr id="2" name="Group 1"/>
            <p:cNvGrpSpPr/>
            <p:nvPr/>
          </p:nvGrpSpPr>
          <p:grpSpPr>
            <a:xfrm>
              <a:off x="694302" y="1640112"/>
              <a:ext cx="1886858" cy="2589438"/>
              <a:chOff x="1262744" y="1640112"/>
              <a:chExt cx="1886858" cy="2589438"/>
            </a:xfrm>
            <a:solidFill>
              <a:schemeClr val="tx1"/>
            </a:solidFill>
          </p:grpSpPr>
          <p:sp>
            <p:nvSpPr>
              <p:cNvPr id="28" name="Oval 27"/>
              <p:cNvSpPr/>
              <p:nvPr/>
            </p:nvSpPr>
            <p:spPr>
              <a:xfrm>
                <a:off x="1262744" y="1640112"/>
                <a:ext cx="1886858" cy="18868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8" name="Straight Connector 17"/>
              <p:cNvCxnSpPr>
                <a:stCxn id="28" idx="4"/>
              </p:cNvCxnSpPr>
              <p:nvPr/>
            </p:nvCxnSpPr>
            <p:spPr>
              <a:xfrm flipH="1">
                <a:off x="2206171" y="3526970"/>
                <a:ext cx="2" cy="464455"/>
              </a:xfrm>
              <a:prstGeom prst="line">
                <a:avLst/>
              </a:prstGeom>
              <a:grpFill/>
              <a:ln>
                <a:solidFill>
                  <a:srgbClr val="376D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Oval 18"/>
              <p:cNvSpPr/>
              <p:nvPr/>
            </p:nvSpPr>
            <p:spPr>
              <a:xfrm>
                <a:off x="2087108" y="3991425"/>
                <a:ext cx="238125" cy="238125"/>
              </a:xfrm>
              <a:prstGeom prst="ellipse">
                <a:avLst/>
              </a:prstGeom>
              <a:grpFill/>
              <a:ln w="31750">
                <a:solidFill>
                  <a:srgbClr val="376D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63334" y="2310855"/>
              <a:ext cx="548788" cy="548788"/>
            </a:xfrm>
            <a:prstGeom prst="rect">
              <a:avLst/>
            </a:prstGeom>
          </p:spPr>
        </p:pic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A97DA092-2DD5-4ECB-BF60-474A6B563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2" name="PA_矩形 1">
            <a:extLst>
              <a:ext uri="{FF2B5EF4-FFF2-40B4-BE49-F238E27FC236}">
                <a16:creationId xmlns="" xmlns:a16="http://schemas.microsoft.com/office/drawing/2014/main" id="{E650C0E2-4994-4584-950C-59AE886D77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48" name="PA_图片 1">
            <a:extLst>
              <a:ext uri="{FF2B5EF4-FFF2-40B4-BE49-F238E27FC236}">
                <a16:creationId xmlns="" xmlns:a16="http://schemas.microsoft.com/office/drawing/2014/main" id="{81E34BCC-B882-4F56-BEC6-0882EA93B47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3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PA_文本框 2">
            <a:extLst>
              <a:ext uri="{FF2B5EF4-FFF2-40B4-BE49-F238E27FC236}">
                <a16:creationId xmlns="" xmlns:a16="http://schemas.microsoft.com/office/drawing/2014/main" id="{67475DF0-B457-4BC6-A869-59A96A2D895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3491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 autoUpdateAnimBg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8C72E271-DB15-4AAA-AAA6-56FDB9D4CD0B}"/>
              </a:ext>
            </a:extLst>
          </p:cNvPr>
          <p:cNvCxnSpPr/>
          <p:nvPr/>
        </p:nvCxnSpPr>
        <p:spPr>
          <a:xfrm flipH="1">
            <a:off x="502444" y="1761660"/>
            <a:ext cx="6152059" cy="2846059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îślíḍe">
            <a:extLst>
              <a:ext uri="{FF2B5EF4-FFF2-40B4-BE49-F238E27FC236}">
                <a16:creationId xmlns="" xmlns:a16="http://schemas.microsoft.com/office/drawing/2014/main" id="{7F8ED170-7A43-43FB-954A-07E0484A3EB0}"/>
              </a:ext>
            </a:extLst>
          </p:cNvPr>
          <p:cNvGrpSpPr/>
          <p:nvPr/>
        </p:nvGrpSpPr>
        <p:grpSpPr>
          <a:xfrm>
            <a:off x="6516216" y="1221600"/>
            <a:ext cx="864096" cy="864096"/>
            <a:chOff x="3025614" y="1870779"/>
            <a:chExt cx="808632" cy="808632"/>
          </a:xfrm>
        </p:grpSpPr>
        <p:sp>
          <p:nvSpPr>
            <p:cNvPr id="30" name="ïṩlîḓé">
              <a:extLst>
                <a:ext uri="{FF2B5EF4-FFF2-40B4-BE49-F238E27FC236}">
                  <a16:creationId xmlns="" xmlns:a16="http://schemas.microsoft.com/office/drawing/2014/main" id="{77DF9B86-7062-4374-B055-0E558F121177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accent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1" name="ï$ļîdê">
              <a:extLst>
                <a:ext uri="{FF2B5EF4-FFF2-40B4-BE49-F238E27FC236}">
                  <a16:creationId xmlns="" xmlns:a16="http://schemas.microsoft.com/office/drawing/2014/main" id="{E4C1D57B-37AF-41CB-89B2-65E2686E9B19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2" name="iṩlïďe">
              <a:extLst>
                <a:ext uri="{FF2B5EF4-FFF2-40B4-BE49-F238E27FC236}">
                  <a16:creationId xmlns="" xmlns:a16="http://schemas.microsoft.com/office/drawing/2014/main" id="{D88F360E-32E3-4870-9627-89608B91F7E6}"/>
                </a:ext>
              </a:extLst>
            </p:cNvPr>
            <p:cNvSpPr/>
            <p:nvPr/>
          </p:nvSpPr>
          <p:spPr>
            <a:xfrm>
              <a:off x="3282109" y="2117458"/>
              <a:ext cx="305623" cy="305161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íSľíḋe">
            <a:extLst>
              <a:ext uri="{FF2B5EF4-FFF2-40B4-BE49-F238E27FC236}">
                <a16:creationId xmlns="" xmlns:a16="http://schemas.microsoft.com/office/drawing/2014/main" id="{3417B688-50C4-4DA4-B682-2AF53FE68422}"/>
              </a:ext>
            </a:extLst>
          </p:cNvPr>
          <p:cNvGrpSpPr/>
          <p:nvPr/>
        </p:nvGrpSpPr>
        <p:grpSpPr>
          <a:xfrm>
            <a:off x="2155852" y="3381840"/>
            <a:ext cx="606474" cy="606474"/>
            <a:chOff x="3025614" y="1870779"/>
            <a:chExt cx="808632" cy="808632"/>
          </a:xfrm>
        </p:grpSpPr>
        <p:sp>
          <p:nvSpPr>
            <p:cNvPr id="27" name="ïşḷíde">
              <a:extLst>
                <a:ext uri="{FF2B5EF4-FFF2-40B4-BE49-F238E27FC236}">
                  <a16:creationId xmlns="" xmlns:a16="http://schemas.microsoft.com/office/drawing/2014/main" id="{7889C9D3-9DA0-416B-94F2-AC7936B84607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9C0406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8" name="îṡ1îďe">
              <a:extLst>
                <a:ext uri="{FF2B5EF4-FFF2-40B4-BE49-F238E27FC236}">
                  <a16:creationId xmlns="" xmlns:a16="http://schemas.microsoft.com/office/drawing/2014/main" id="{7A0B6BDC-7C6F-4D72-B0B5-C70A6D8C9834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C040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9" name="işļïḋe">
              <a:extLst>
                <a:ext uri="{FF2B5EF4-FFF2-40B4-BE49-F238E27FC236}">
                  <a16:creationId xmlns="" xmlns:a16="http://schemas.microsoft.com/office/drawing/2014/main" id="{879100DF-3FA4-4AEB-A0CD-EEBCB20C21A5}"/>
                </a:ext>
              </a:extLst>
            </p:cNvPr>
            <p:cNvSpPr/>
            <p:nvPr/>
          </p:nvSpPr>
          <p:spPr>
            <a:xfrm>
              <a:off x="3282109" y="2134363"/>
              <a:ext cx="305623" cy="27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2" y="3335"/>
                  </a:moveTo>
                  <a:cubicBezTo>
                    <a:pt x="2422" y="21145"/>
                    <a:pt x="2422" y="21145"/>
                    <a:pt x="2422" y="21145"/>
                  </a:cubicBezTo>
                  <a:cubicBezTo>
                    <a:pt x="2422" y="21373"/>
                    <a:pt x="2221" y="21600"/>
                    <a:pt x="2019" y="21600"/>
                  </a:cubicBezTo>
                  <a:cubicBezTo>
                    <a:pt x="1211" y="21600"/>
                    <a:pt x="1211" y="21600"/>
                    <a:pt x="1211" y="21600"/>
                  </a:cubicBezTo>
                  <a:cubicBezTo>
                    <a:pt x="1009" y="21600"/>
                    <a:pt x="807" y="21373"/>
                    <a:pt x="807" y="21145"/>
                  </a:cubicBezTo>
                  <a:cubicBezTo>
                    <a:pt x="807" y="3335"/>
                    <a:pt x="807" y="3335"/>
                    <a:pt x="807" y="3335"/>
                  </a:cubicBezTo>
                  <a:cubicBezTo>
                    <a:pt x="336" y="3032"/>
                    <a:pt x="0" y="2425"/>
                    <a:pt x="0" y="1743"/>
                  </a:cubicBezTo>
                  <a:cubicBezTo>
                    <a:pt x="0" y="758"/>
                    <a:pt x="740" y="0"/>
                    <a:pt x="1615" y="0"/>
                  </a:cubicBezTo>
                  <a:cubicBezTo>
                    <a:pt x="2490" y="0"/>
                    <a:pt x="3230" y="758"/>
                    <a:pt x="3230" y="1743"/>
                  </a:cubicBezTo>
                  <a:cubicBezTo>
                    <a:pt x="3230" y="2425"/>
                    <a:pt x="2893" y="3032"/>
                    <a:pt x="2422" y="3335"/>
                  </a:cubicBezTo>
                  <a:close/>
                  <a:moveTo>
                    <a:pt x="21600" y="13415"/>
                  </a:moveTo>
                  <a:cubicBezTo>
                    <a:pt x="21600" y="13718"/>
                    <a:pt x="21398" y="14021"/>
                    <a:pt x="21129" y="14173"/>
                  </a:cubicBezTo>
                  <a:cubicBezTo>
                    <a:pt x="21062" y="14248"/>
                    <a:pt x="20994" y="14248"/>
                    <a:pt x="20927" y="14324"/>
                  </a:cubicBezTo>
                  <a:cubicBezTo>
                    <a:pt x="20120" y="14779"/>
                    <a:pt x="18236" y="15992"/>
                    <a:pt x="16351" y="15992"/>
                  </a:cubicBezTo>
                  <a:cubicBezTo>
                    <a:pt x="15611" y="15992"/>
                    <a:pt x="14938" y="15764"/>
                    <a:pt x="14333" y="15461"/>
                  </a:cubicBezTo>
                  <a:cubicBezTo>
                    <a:pt x="13996" y="15234"/>
                    <a:pt x="13996" y="15234"/>
                    <a:pt x="13996" y="15234"/>
                  </a:cubicBezTo>
                  <a:cubicBezTo>
                    <a:pt x="12718" y="14552"/>
                    <a:pt x="11708" y="14021"/>
                    <a:pt x="10228" y="14021"/>
                  </a:cubicBezTo>
                  <a:cubicBezTo>
                    <a:pt x="8411" y="14021"/>
                    <a:pt x="5854" y="15082"/>
                    <a:pt x="4441" y="16067"/>
                  </a:cubicBezTo>
                  <a:cubicBezTo>
                    <a:pt x="4307" y="16143"/>
                    <a:pt x="4105" y="16143"/>
                    <a:pt x="3970" y="16143"/>
                  </a:cubicBezTo>
                  <a:cubicBezTo>
                    <a:pt x="3836" y="16143"/>
                    <a:pt x="3701" y="16143"/>
                    <a:pt x="3634" y="16067"/>
                  </a:cubicBezTo>
                  <a:cubicBezTo>
                    <a:pt x="3364" y="15916"/>
                    <a:pt x="3230" y="15613"/>
                    <a:pt x="3230" y="15234"/>
                  </a:cubicBezTo>
                  <a:cubicBezTo>
                    <a:pt x="3230" y="4851"/>
                    <a:pt x="3230" y="4851"/>
                    <a:pt x="3230" y="4851"/>
                  </a:cubicBezTo>
                  <a:cubicBezTo>
                    <a:pt x="3230" y="4547"/>
                    <a:pt x="3364" y="4244"/>
                    <a:pt x="3566" y="4093"/>
                  </a:cubicBezTo>
                  <a:cubicBezTo>
                    <a:pt x="4374" y="3562"/>
                    <a:pt x="7200" y="1743"/>
                    <a:pt x="9824" y="1743"/>
                  </a:cubicBezTo>
                  <a:cubicBezTo>
                    <a:pt x="11910" y="1743"/>
                    <a:pt x="13593" y="2653"/>
                    <a:pt x="15073" y="3411"/>
                  </a:cubicBezTo>
                  <a:cubicBezTo>
                    <a:pt x="15342" y="3638"/>
                    <a:pt x="15746" y="3714"/>
                    <a:pt x="16150" y="3714"/>
                  </a:cubicBezTo>
                  <a:cubicBezTo>
                    <a:pt x="17630" y="3714"/>
                    <a:pt x="19245" y="2653"/>
                    <a:pt x="20052" y="2122"/>
                  </a:cubicBezTo>
                  <a:cubicBezTo>
                    <a:pt x="20187" y="2046"/>
                    <a:pt x="20321" y="1895"/>
                    <a:pt x="20389" y="1895"/>
                  </a:cubicBezTo>
                  <a:cubicBezTo>
                    <a:pt x="20658" y="1743"/>
                    <a:pt x="20927" y="1743"/>
                    <a:pt x="21196" y="1895"/>
                  </a:cubicBezTo>
                  <a:cubicBezTo>
                    <a:pt x="21398" y="2046"/>
                    <a:pt x="21600" y="2349"/>
                    <a:pt x="21600" y="2653"/>
                  </a:cubicBezTo>
                  <a:lnTo>
                    <a:pt x="21600" y="13415"/>
                  </a:lnTo>
                  <a:close/>
                  <a:moveTo>
                    <a:pt x="9622" y="3562"/>
                  </a:moveTo>
                  <a:cubicBezTo>
                    <a:pt x="8007" y="3638"/>
                    <a:pt x="6191" y="4472"/>
                    <a:pt x="4778" y="5381"/>
                  </a:cubicBezTo>
                  <a:cubicBezTo>
                    <a:pt x="4778" y="8034"/>
                    <a:pt x="4778" y="8034"/>
                    <a:pt x="4778" y="8034"/>
                  </a:cubicBezTo>
                  <a:cubicBezTo>
                    <a:pt x="6258" y="7124"/>
                    <a:pt x="8075" y="6442"/>
                    <a:pt x="9622" y="6366"/>
                  </a:cubicBezTo>
                  <a:lnTo>
                    <a:pt x="9622" y="3562"/>
                  </a:lnTo>
                  <a:close/>
                  <a:moveTo>
                    <a:pt x="9622" y="9549"/>
                  </a:moveTo>
                  <a:cubicBezTo>
                    <a:pt x="8075" y="9701"/>
                    <a:pt x="6258" y="10383"/>
                    <a:pt x="4778" y="11141"/>
                  </a:cubicBezTo>
                  <a:cubicBezTo>
                    <a:pt x="4778" y="13794"/>
                    <a:pt x="4778" y="13794"/>
                    <a:pt x="4778" y="13794"/>
                  </a:cubicBezTo>
                  <a:cubicBezTo>
                    <a:pt x="6258" y="13036"/>
                    <a:pt x="8075" y="12354"/>
                    <a:pt x="9622" y="12202"/>
                  </a:cubicBezTo>
                  <a:lnTo>
                    <a:pt x="9622" y="9549"/>
                  </a:lnTo>
                  <a:close/>
                  <a:moveTo>
                    <a:pt x="19985" y="10307"/>
                  </a:moveTo>
                  <a:cubicBezTo>
                    <a:pt x="18841" y="10914"/>
                    <a:pt x="16890" y="11823"/>
                    <a:pt x="15207" y="11293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5006" y="8034"/>
                    <a:pt x="14871" y="8034"/>
                    <a:pt x="14669" y="7882"/>
                  </a:cubicBezTo>
                  <a:cubicBezTo>
                    <a:pt x="13256" y="7124"/>
                    <a:pt x="12112" y="6366"/>
                    <a:pt x="10228" y="6366"/>
                  </a:cubicBezTo>
                  <a:cubicBezTo>
                    <a:pt x="10026" y="6366"/>
                    <a:pt x="9824" y="6366"/>
                    <a:pt x="9622" y="6366"/>
                  </a:cubicBezTo>
                  <a:cubicBezTo>
                    <a:pt x="9622" y="9474"/>
                    <a:pt x="9622" y="9474"/>
                    <a:pt x="9622" y="9474"/>
                  </a:cubicBezTo>
                  <a:cubicBezTo>
                    <a:pt x="9690" y="9474"/>
                    <a:pt x="9757" y="9474"/>
                    <a:pt x="9824" y="9474"/>
                  </a:cubicBezTo>
                  <a:cubicBezTo>
                    <a:pt x="11708" y="9474"/>
                    <a:pt x="13256" y="10232"/>
                    <a:pt x="14669" y="11065"/>
                  </a:cubicBezTo>
                  <a:cubicBezTo>
                    <a:pt x="14871" y="11141"/>
                    <a:pt x="15006" y="11217"/>
                    <a:pt x="15207" y="11293"/>
                  </a:cubicBezTo>
                  <a:cubicBezTo>
                    <a:pt x="15207" y="13945"/>
                    <a:pt x="15207" y="13945"/>
                    <a:pt x="15207" y="13945"/>
                  </a:cubicBezTo>
                  <a:cubicBezTo>
                    <a:pt x="15544" y="14097"/>
                    <a:pt x="15880" y="14173"/>
                    <a:pt x="16351" y="14173"/>
                  </a:cubicBezTo>
                  <a:cubicBezTo>
                    <a:pt x="17697" y="14173"/>
                    <a:pt x="19178" y="13339"/>
                    <a:pt x="19985" y="12884"/>
                  </a:cubicBezTo>
                  <a:lnTo>
                    <a:pt x="19985" y="10307"/>
                  </a:lnTo>
                  <a:close/>
                  <a:moveTo>
                    <a:pt x="19985" y="4168"/>
                  </a:moveTo>
                  <a:cubicBezTo>
                    <a:pt x="18976" y="4775"/>
                    <a:pt x="17563" y="5457"/>
                    <a:pt x="16150" y="5457"/>
                  </a:cubicBezTo>
                  <a:cubicBezTo>
                    <a:pt x="15813" y="5457"/>
                    <a:pt x="15477" y="5457"/>
                    <a:pt x="15207" y="5381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6890" y="8640"/>
                    <a:pt x="18841" y="7579"/>
                    <a:pt x="19985" y="6897"/>
                  </a:cubicBezTo>
                  <a:lnTo>
                    <a:pt x="19985" y="416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íṣlíďê">
            <a:extLst>
              <a:ext uri="{FF2B5EF4-FFF2-40B4-BE49-F238E27FC236}">
                <a16:creationId xmlns="" xmlns:a16="http://schemas.microsoft.com/office/drawing/2014/main" id="{44149420-6DED-4F83-A044-0CCB3C74B0D5}"/>
              </a:ext>
            </a:extLst>
          </p:cNvPr>
          <p:cNvGrpSpPr/>
          <p:nvPr/>
        </p:nvGrpSpPr>
        <p:grpSpPr>
          <a:xfrm>
            <a:off x="3636031" y="2721360"/>
            <a:ext cx="606474" cy="606474"/>
            <a:chOff x="3025614" y="1870779"/>
            <a:chExt cx="808632" cy="808632"/>
          </a:xfrm>
        </p:grpSpPr>
        <p:sp>
          <p:nvSpPr>
            <p:cNvPr id="24" name="íṧļiḍê">
              <a:extLst>
                <a:ext uri="{FF2B5EF4-FFF2-40B4-BE49-F238E27FC236}">
                  <a16:creationId xmlns="" xmlns:a16="http://schemas.microsoft.com/office/drawing/2014/main" id="{00DEE10B-9E2B-4CD4-BD33-C6E91FF030B1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9C0406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5" name="ïSlïḓé">
              <a:extLst>
                <a:ext uri="{FF2B5EF4-FFF2-40B4-BE49-F238E27FC236}">
                  <a16:creationId xmlns="" xmlns:a16="http://schemas.microsoft.com/office/drawing/2014/main" id="{CD54D98A-3194-4D18-A95E-3AF722147F36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C040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6" name="ïŝḻîḑè">
              <a:extLst>
                <a:ext uri="{FF2B5EF4-FFF2-40B4-BE49-F238E27FC236}">
                  <a16:creationId xmlns="" xmlns:a16="http://schemas.microsoft.com/office/drawing/2014/main" id="{19223742-33E5-4A4C-9A3A-0228C716FEED}"/>
                </a:ext>
              </a:extLst>
            </p:cNvPr>
            <p:cNvSpPr/>
            <p:nvPr/>
          </p:nvSpPr>
          <p:spPr>
            <a:xfrm>
              <a:off x="3282109" y="2117321"/>
              <a:ext cx="305623" cy="305434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ïṡľîḋè">
            <a:extLst>
              <a:ext uri="{FF2B5EF4-FFF2-40B4-BE49-F238E27FC236}">
                <a16:creationId xmlns="" xmlns:a16="http://schemas.microsoft.com/office/drawing/2014/main" id="{9C53C428-5CE7-4D26-828F-378151E0A849}"/>
              </a:ext>
            </a:extLst>
          </p:cNvPr>
          <p:cNvGrpSpPr/>
          <p:nvPr/>
        </p:nvGrpSpPr>
        <p:grpSpPr>
          <a:xfrm>
            <a:off x="5112060" y="2073288"/>
            <a:ext cx="606474" cy="606474"/>
            <a:chOff x="3025614" y="1870779"/>
            <a:chExt cx="808632" cy="808632"/>
          </a:xfrm>
        </p:grpSpPr>
        <p:sp>
          <p:nvSpPr>
            <p:cNvPr id="21" name="îṥľidè">
              <a:extLst>
                <a:ext uri="{FF2B5EF4-FFF2-40B4-BE49-F238E27FC236}">
                  <a16:creationId xmlns="" xmlns:a16="http://schemas.microsoft.com/office/drawing/2014/main" id="{2CDA1C37-9850-472F-BDF5-1DB141877871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rgbClr val="9C0406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2" name="î$lîḋe">
              <a:extLst>
                <a:ext uri="{FF2B5EF4-FFF2-40B4-BE49-F238E27FC236}">
                  <a16:creationId xmlns="" xmlns:a16="http://schemas.microsoft.com/office/drawing/2014/main" id="{1D5354D4-C143-4DB7-B1C9-C46F5937017F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C040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3" name="íṡliḋe">
              <a:extLst>
                <a:ext uri="{FF2B5EF4-FFF2-40B4-BE49-F238E27FC236}">
                  <a16:creationId xmlns="" xmlns:a16="http://schemas.microsoft.com/office/drawing/2014/main" id="{040EC605-FD64-457D-BFD1-3CF96F66A160}"/>
                </a:ext>
              </a:extLst>
            </p:cNvPr>
            <p:cNvSpPr/>
            <p:nvPr/>
          </p:nvSpPr>
          <p:spPr>
            <a:xfrm>
              <a:off x="3282109" y="2117461"/>
              <a:ext cx="305623" cy="30515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7535" h="606604">
                  <a:moveTo>
                    <a:pt x="394900" y="353768"/>
                  </a:moveTo>
                  <a:cubicBezTo>
                    <a:pt x="400507" y="353768"/>
                    <a:pt x="405045" y="358301"/>
                    <a:pt x="405045" y="363900"/>
                  </a:cubicBezTo>
                  <a:lnTo>
                    <a:pt x="405045" y="515616"/>
                  </a:lnTo>
                  <a:cubicBezTo>
                    <a:pt x="405045" y="543435"/>
                    <a:pt x="382353" y="566099"/>
                    <a:pt x="354410" y="566099"/>
                  </a:cubicBezTo>
                  <a:lnTo>
                    <a:pt x="212649" y="566099"/>
                  </a:lnTo>
                  <a:cubicBezTo>
                    <a:pt x="207131" y="566099"/>
                    <a:pt x="202593" y="561566"/>
                    <a:pt x="202593" y="556056"/>
                  </a:cubicBezTo>
                  <a:cubicBezTo>
                    <a:pt x="202593" y="550457"/>
                    <a:pt x="207131" y="545924"/>
                    <a:pt x="212649" y="545924"/>
                  </a:cubicBezTo>
                  <a:lnTo>
                    <a:pt x="354410" y="545924"/>
                  </a:lnTo>
                  <a:cubicBezTo>
                    <a:pt x="371140" y="545924"/>
                    <a:pt x="384845" y="532325"/>
                    <a:pt x="384845" y="515616"/>
                  </a:cubicBezTo>
                  <a:lnTo>
                    <a:pt x="384845" y="363900"/>
                  </a:lnTo>
                  <a:cubicBezTo>
                    <a:pt x="384845" y="358301"/>
                    <a:pt x="389294" y="353768"/>
                    <a:pt x="394900" y="353768"/>
                  </a:cubicBezTo>
                  <a:close/>
                  <a:moveTo>
                    <a:pt x="131640" y="262739"/>
                  </a:moveTo>
                  <a:cubicBezTo>
                    <a:pt x="137236" y="262739"/>
                    <a:pt x="141766" y="267271"/>
                    <a:pt x="141766" y="272870"/>
                  </a:cubicBezTo>
                  <a:lnTo>
                    <a:pt x="141766" y="333565"/>
                  </a:lnTo>
                  <a:cubicBezTo>
                    <a:pt x="141766" y="339075"/>
                    <a:pt x="137236" y="343607"/>
                    <a:pt x="131640" y="343607"/>
                  </a:cubicBezTo>
                  <a:cubicBezTo>
                    <a:pt x="126044" y="343607"/>
                    <a:pt x="121514" y="339075"/>
                    <a:pt x="121514" y="333565"/>
                  </a:cubicBezTo>
                  <a:lnTo>
                    <a:pt x="121514" y="272870"/>
                  </a:lnTo>
                  <a:cubicBezTo>
                    <a:pt x="121514" y="267271"/>
                    <a:pt x="126044" y="262739"/>
                    <a:pt x="131640" y="262739"/>
                  </a:cubicBezTo>
                  <a:close/>
                  <a:moveTo>
                    <a:pt x="489057" y="194973"/>
                  </a:moveTo>
                  <a:cubicBezTo>
                    <a:pt x="492973" y="190974"/>
                    <a:pt x="499381" y="190974"/>
                    <a:pt x="503386" y="194973"/>
                  </a:cubicBezTo>
                  <a:lnTo>
                    <a:pt x="604576" y="296095"/>
                  </a:lnTo>
                  <a:cubicBezTo>
                    <a:pt x="605555" y="296983"/>
                    <a:pt x="606267" y="298138"/>
                    <a:pt x="606801" y="299383"/>
                  </a:cubicBezTo>
                  <a:cubicBezTo>
                    <a:pt x="607780" y="301871"/>
                    <a:pt x="607780" y="304625"/>
                    <a:pt x="606801" y="307113"/>
                  </a:cubicBezTo>
                  <a:cubicBezTo>
                    <a:pt x="606267" y="308357"/>
                    <a:pt x="605555" y="309424"/>
                    <a:pt x="604576" y="310401"/>
                  </a:cubicBezTo>
                  <a:lnTo>
                    <a:pt x="503386" y="411434"/>
                  </a:lnTo>
                  <a:cubicBezTo>
                    <a:pt x="501339" y="413478"/>
                    <a:pt x="498758" y="414455"/>
                    <a:pt x="496177" y="414455"/>
                  </a:cubicBezTo>
                  <a:cubicBezTo>
                    <a:pt x="493596" y="414455"/>
                    <a:pt x="491015" y="413478"/>
                    <a:pt x="489057" y="411434"/>
                  </a:cubicBezTo>
                  <a:cubicBezTo>
                    <a:pt x="485052" y="407524"/>
                    <a:pt x="485052" y="401126"/>
                    <a:pt x="489057" y="397217"/>
                  </a:cubicBezTo>
                  <a:lnTo>
                    <a:pt x="572982" y="313333"/>
                  </a:lnTo>
                  <a:lnTo>
                    <a:pt x="232921" y="313333"/>
                  </a:lnTo>
                  <a:cubicBezTo>
                    <a:pt x="227314" y="313333"/>
                    <a:pt x="222775" y="308802"/>
                    <a:pt x="222775" y="303203"/>
                  </a:cubicBezTo>
                  <a:cubicBezTo>
                    <a:pt x="222775" y="297605"/>
                    <a:pt x="227314" y="293074"/>
                    <a:pt x="232921" y="293074"/>
                  </a:cubicBezTo>
                  <a:lnTo>
                    <a:pt x="572982" y="293074"/>
                  </a:lnTo>
                  <a:lnTo>
                    <a:pt x="489057" y="209279"/>
                  </a:lnTo>
                  <a:cubicBezTo>
                    <a:pt x="485052" y="205281"/>
                    <a:pt x="485052" y="198883"/>
                    <a:pt x="489057" y="194973"/>
                  </a:cubicBezTo>
                  <a:close/>
                  <a:moveTo>
                    <a:pt x="211398" y="40317"/>
                  </a:moveTo>
                  <a:lnTo>
                    <a:pt x="354409" y="40317"/>
                  </a:lnTo>
                  <a:cubicBezTo>
                    <a:pt x="382353" y="40317"/>
                    <a:pt x="405046" y="62981"/>
                    <a:pt x="405046" y="90889"/>
                  </a:cubicBezTo>
                  <a:lnTo>
                    <a:pt x="405046" y="242605"/>
                  </a:lnTo>
                  <a:cubicBezTo>
                    <a:pt x="405046" y="248115"/>
                    <a:pt x="400508" y="252648"/>
                    <a:pt x="394901" y="252648"/>
                  </a:cubicBezTo>
                  <a:cubicBezTo>
                    <a:pt x="389295" y="252648"/>
                    <a:pt x="384845" y="248115"/>
                    <a:pt x="384845" y="242605"/>
                  </a:cubicBezTo>
                  <a:lnTo>
                    <a:pt x="384845" y="90889"/>
                  </a:lnTo>
                  <a:cubicBezTo>
                    <a:pt x="384845" y="74180"/>
                    <a:pt x="371140" y="60581"/>
                    <a:pt x="354409" y="60581"/>
                  </a:cubicBezTo>
                  <a:lnTo>
                    <a:pt x="211398" y="60581"/>
                  </a:lnTo>
                  <a:cubicBezTo>
                    <a:pt x="205791" y="60581"/>
                    <a:pt x="201253" y="56048"/>
                    <a:pt x="201253" y="50449"/>
                  </a:cubicBezTo>
                  <a:cubicBezTo>
                    <a:pt x="201253" y="44850"/>
                    <a:pt x="205791" y="40317"/>
                    <a:pt x="211398" y="40317"/>
                  </a:cubicBezTo>
                  <a:close/>
                  <a:moveTo>
                    <a:pt x="147115" y="20146"/>
                  </a:moveTo>
                  <a:cubicBezTo>
                    <a:pt x="144890" y="20146"/>
                    <a:pt x="142576" y="20590"/>
                    <a:pt x="140084" y="21568"/>
                  </a:cubicBezTo>
                  <a:lnTo>
                    <a:pt x="44232" y="59782"/>
                  </a:lnTo>
                  <a:cubicBezTo>
                    <a:pt x="24919" y="66981"/>
                    <a:pt x="20292" y="73024"/>
                    <a:pt x="20292" y="90887"/>
                  </a:cubicBezTo>
                  <a:lnTo>
                    <a:pt x="20292" y="515689"/>
                  </a:lnTo>
                  <a:cubicBezTo>
                    <a:pt x="20292" y="533464"/>
                    <a:pt x="24919" y="539596"/>
                    <a:pt x="44054" y="546616"/>
                  </a:cubicBezTo>
                  <a:lnTo>
                    <a:pt x="140262" y="585098"/>
                  </a:lnTo>
                  <a:cubicBezTo>
                    <a:pt x="142576" y="585897"/>
                    <a:pt x="144890" y="586431"/>
                    <a:pt x="147115" y="586431"/>
                  </a:cubicBezTo>
                  <a:cubicBezTo>
                    <a:pt x="156015" y="586431"/>
                    <a:pt x="161978" y="578254"/>
                    <a:pt x="161978" y="566257"/>
                  </a:cubicBezTo>
                  <a:lnTo>
                    <a:pt x="161978" y="40319"/>
                  </a:lnTo>
                  <a:cubicBezTo>
                    <a:pt x="161978" y="28233"/>
                    <a:pt x="156015" y="20146"/>
                    <a:pt x="147115" y="20146"/>
                  </a:cubicBezTo>
                  <a:close/>
                  <a:moveTo>
                    <a:pt x="151669" y="315"/>
                  </a:moveTo>
                  <a:cubicBezTo>
                    <a:pt x="169354" y="2727"/>
                    <a:pt x="182270" y="18724"/>
                    <a:pt x="182270" y="40319"/>
                  </a:cubicBezTo>
                  <a:lnTo>
                    <a:pt x="182270" y="566257"/>
                  </a:lnTo>
                  <a:cubicBezTo>
                    <a:pt x="182270" y="589630"/>
                    <a:pt x="167496" y="606604"/>
                    <a:pt x="147115" y="606604"/>
                  </a:cubicBezTo>
                  <a:cubicBezTo>
                    <a:pt x="142487" y="606604"/>
                    <a:pt x="137681" y="605716"/>
                    <a:pt x="132964" y="603938"/>
                  </a:cubicBezTo>
                  <a:lnTo>
                    <a:pt x="36756" y="565457"/>
                  </a:lnTo>
                  <a:cubicBezTo>
                    <a:pt x="10057" y="555592"/>
                    <a:pt x="0" y="542084"/>
                    <a:pt x="0" y="515689"/>
                  </a:cubicBezTo>
                  <a:lnTo>
                    <a:pt x="0" y="90887"/>
                  </a:lnTo>
                  <a:cubicBezTo>
                    <a:pt x="0" y="64492"/>
                    <a:pt x="10057" y="50895"/>
                    <a:pt x="37023" y="40942"/>
                  </a:cubicBezTo>
                  <a:lnTo>
                    <a:pt x="132697" y="2727"/>
                  </a:lnTo>
                  <a:cubicBezTo>
                    <a:pt x="139350" y="217"/>
                    <a:pt x="145774" y="-489"/>
                    <a:pt x="151669" y="31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îśḻíḓè">
            <a:extLst>
              <a:ext uri="{FF2B5EF4-FFF2-40B4-BE49-F238E27FC236}">
                <a16:creationId xmlns="" xmlns:a16="http://schemas.microsoft.com/office/drawing/2014/main" id="{195FF4BD-0D9D-498E-8405-2943DCA0C9E3}"/>
              </a:ext>
            </a:extLst>
          </p:cNvPr>
          <p:cNvGrpSpPr/>
          <p:nvPr/>
        </p:nvGrpSpPr>
        <p:grpSpPr>
          <a:xfrm>
            <a:off x="1627594" y="2576023"/>
            <a:ext cx="1623190" cy="681404"/>
            <a:chOff x="9137748" y="2246943"/>
            <a:chExt cx="2164253" cy="908538"/>
          </a:xfrm>
        </p:grpSpPr>
        <p:sp>
          <p:nvSpPr>
            <p:cNvPr id="19" name="íšļïḍe">
              <a:extLst>
                <a:ext uri="{FF2B5EF4-FFF2-40B4-BE49-F238E27FC236}">
                  <a16:creationId xmlns="" xmlns:a16="http://schemas.microsoft.com/office/drawing/2014/main" id="{1F47E604-AB96-4EE5-8D3C-23BE926C6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0000" lnSpcReduction="2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（建议使用主题字体）</a:t>
              </a:r>
              <a:endParaRPr lang="zh-CN" altLang="en-US" sz="10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0" name="ïŝḷíḓè">
              <a:extLst>
                <a:ext uri="{FF2B5EF4-FFF2-40B4-BE49-F238E27FC236}">
                  <a16:creationId xmlns="" xmlns:a16="http://schemas.microsoft.com/office/drawing/2014/main" id="{2260B5F5-BD6B-4025-9F7D-5859BB14CEF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0" name="îṣḻiḍe">
            <a:extLst>
              <a:ext uri="{FF2B5EF4-FFF2-40B4-BE49-F238E27FC236}">
                <a16:creationId xmlns="" xmlns:a16="http://schemas.microsoft.com/office/drawing/2014/main" id="{86200342-C0C2-4DB0-A223-561D91839CB2}"/>
              </a:ext>
            </a:extLst>
          </p:cNvPr>
          <p:cNvGrpSpPr/>
          <p:nvPr/>
        </p:nvGrpSpPr>
        <p:grpSpPr>
          <a:xfrm>
            <a:off x="3127672" y="3456785"/>
            <a:ext cx="1623190" cy="681404"/>
            <a:chOff x="9137748" y="2246943"/>
            <a:chExt cx="2164253" cy="908538"/>
          </a:xfrm>
        </p:grpSpPr>
        <p:sp>
          <p:nvSpPr>
            <p:cNvPr id="17" name="iṣľiḋê">
              <a:extLst>
                <a:ext uri="{FF2B5EF4-FFF2-40B4-BE49-F238E27FC236}">
                  <a16:creationId xmlns="" xmlns:a16="http://schemas.microsoft.com/office/drawing/2014/main" id="{9287D742-B7CC-4F15-80C9-D767FB783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0000" lnSpcReduction="2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（建议使用主题字体）</a:t>
              </a:r>
              <a:endParaRPr lang="zh-CN" altLang="en-US" sz="10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8" name="îśḷíḍe">
              <a:extLst>
                <a:ext uri="{FF2B5EF4-FFF2-40B4-BE49-F238E27FC236}">
                  <a16:creationId xmlns="" xmlns:a16="http://schemas.microsoft.com/office/drawing/2014/main" id="{EF542F75-18A3-4C87-A20D-DA2E329397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1" name="i$ľíḍe">
            <a:extLst>
              <a:ext uri="{FF2B5EF4-FFF2-40B4-BE49-F238E27FC236}">
                <a16:creationId xmlns="" xmlns:a16="http://schemas.microsoft.com/office/drawing/2014/main" id="{BDF0DB59-F828-459D-83E0-82058255D727}"/>
              </a:ext>
            </a:extLst>
          </p:cNvPr>
          <p:cNvGrpSpPr/>
          <p:nvPr/>
        </p:nvGrpSpPr>
        <p:grpSpPr>
          <a:xfrm>
            <a:off x="4603701" y="1260208"/>
            <a:ext cx="1623190" cy="681404"/>
            <a:chOff x="9137748" y="2246943"/>
            <a:chExt cx="2164253" cy="908538"/>
          </a:xfrm>
        </p:grpSpPr>
        <p:sp>
          <p:nvSpPr>
            <p:cNvPr id="15" name="îṡḷiḍè">
              <a:extLst>
                <a:ext uri="{FF2B5EF4-FFF2-40B4-BE49-F238E27FC236}">
                  <a16:creationId xmlns="" xmlns:a16="http://schemas.microsoft.com/office/drawing/2014/main" id="{A8E58DFD-50F2-4571-95EF-6AB98E839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0000" lnSpcReduction="2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（建议使用主题字体）</a:t>
              </a:r>
              <a:endParaRPr lang="zh-CN" altLang="en-US" sz="10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6" name="îṧľïdé">
              <a:extLst>
                <a:ext uri="{FF2B5EF4-FFF2-40B4-BE49-F238E27FC236}">
                  <a16:creationId xmlns="" xmlns:a16="http://schemas.microsoft.com/office/drawing/2014/main" id="{788141CC-2DE0-4ACA-AC1A-2A8B0D6F37E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2" name="iṩľidê">
            <a:extLst>
              <a:ext uri="{FF2B5EF4-FFF2-40B4-BE49-F238E27FC236}">
                <a16:creationId xmlns="" xmlns:a16="http://schemas.microsoft.com/office/drawing/2014/main" id="{DE8A830A-D0CD-414E-817F-FAE8BA9398F3}"/>
              </a:ext>
            </a:extLst>
          </p:cNvPr>
          <p:cNvGrpSpPr/>
          <p:nvPr/>
        </p:nvGrpSpPr>
        <p:grpSpPr>
          <a:xfrm>
            <a:off x="6136668" y="2271817"/>
            <a:ext cx="1623190" cy="681404"/>
            <a:chOff x="9137748" y="2246943"/>
            <a:chExt cx="2164253" cy="908538"/>
          </a:xfrm>
        </p:grpSpPr>
        <p:sp>
          <p:nvSpPr>
            <p:cNvPr id="13" name="ïŝ1íḍè">
              <a:extLst>
                <a:ext uri="{FF2B5EF4-FFF2-40B4-BE49-F238E27FC236}">
                  <a16:creationId xmlns="" xmlns:a16="http://schemas.microsoft.com/office/drawing/2014/main" id="{5B45B121-488B-4440-BDB2-09B35BAB2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0000" lnSpcReduction="2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 （建议使用主题字体）</a:t>
              </a:r>
              <a:endParaRPr lang="zh-CN" altLang="en-US" sz="10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" name="îsľïḍé">
              <a:extLst>
                <a:ext uri="{FF2B5EF4-FFF2-40B4-BE49-F238E27FC236}">
                  <a16:creationId xmlns="" xmlns:a16="http://schemas.microsoft.com/office/drawing/2014/main" id="{EE62B1D9-A5D9-4CC6-9F9F-6E279C525F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E7C354B-8EB7-4446-8625-A9FAA8386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4" name="PA_矩形 1">
            <a:extLst>
              <a:ext uri="{FF2B5EF4-FFF2-40B4-BE49-F238E27FC236}">
                <a16:creationId xmlns="" xmlns:a16="http://schemas.microsoft.com/office/drawing/2014/main" id="{1074C7E6-7F77-4B0B-8B65-02509EB34B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5" name="PA_图片 1">
            <a:extLst>
              <a:ext uri="{FF2B5EF4-FFF2-40B4-BE49-F238E27FC236}">
                <a16:creationId xmlns="" xmlns:a16="http://schemas.microsoft.com/office/drawing/2014/main" id="{C1BCE19A-3F7E-401D-8AD4-1BC174B8474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PA_文本框 2">
            <a:extLst>
              <a:ext uri="{FF2B5EF4-FFF2-40B4-BE49-F238E27FC236}">
                <a16:creationId xmlns="" xmlns:a16="http://schemas.microsoft.com/office/drawing/2014/main" id="{E9BCF2BB-8A46-4BBC-AE8E-C2DF03A05B2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121061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 autoUpdateAnimBg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aa5ab87-1abb-4ca0-a07e-53f9e32ed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377B37-1BED-410D-89FE-62D49E7BA11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4636" y="1527569"/>
            <a:ext cx="7354769" cy="1934952"/>
            <a:chOff x="1179515" y="2036759"/>
            <a:chExt cx="9806359" cy="2579936"/>
          </a:xfrm>
        </p:grpSpPr>
        <p:sp>
          <p:nvSpPr>
            <p:cNvPr id="5" name="iş1îḓe">
              <a:extLst>
                <a:ext uri="{FF2B5EF4-FFF2-40B4-BE49-F238E27FC236}">
                  <a16:creationId xmlns="" xmlns:a16="http://schemas.microsoft.com/office/drawing/2014/main" id="{0B272BF7-94A2-4CA5-A8F7-6788BE4E1178}"/>
                </a:ext>
              </a:extLst>
            </p:cNvPr>
            <p:cNvSpPr txBox="1">
              <a:spLocks/>
            </p:cNvSpPr>
            <p:nvPr/>
          </p:nvSpPr>
          <p:spPr>
            <a:xfrm>
              <a:off x="1179515" y="2036759"/>
              <a:ext cx="1813126" cy="78280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tx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grpSp>
          <p:nvGrpSpPr>
            <p:cNvPr id="6" name="íṧ1iḍê">
              <a:extLst>
                <a:ext uri="{FF2B5EF4-FFF2-40B4-BE49-F238E27FC236}">
                  <a16:creationId xmlns="" xmlns:a16="http://schemas.microsoft.com/office/drawing/2014/main" id="{1D298BA4-899A-404E-AC45-4CBCB40B0C7A}"/>
                </a:ext>
              </a:extLst>
            </p:cNvPr>
            <p:cNvGrpSpPr/>
            <p:nvPr/>
          </p:nvGrpSpPr>
          <p:grpSpPr>
            <a:xfrm>
              <a:off x="2086078" y="3380426"/>
              <a:ext cx="8018822" cy="838980"/>
              <a:chOff x="2086078" y="3589124"/>
              <a:chExt cx="8018822" cy="630282"/>
            </a:xfrm>
          </p:grpSpPr>
          <p:sp>
            <p:nvSpPr>
              <p:cNvPr id="20" name="iSliḓé">
                <a:extLst>
                  <a:ext uri="{FF2B5EF4-FFF2-40B4-BE49-F238E27FC236}">
                    <a16:creationId xmlns="" xmlns:a16="http://schemas.microsoft.com/office/drawing/2014/main" id="{912FDEBE-DF83-4D7C-A7AB-671DCAD298B3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4009411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iśliḋé">
                <a:extLst>
                  <a:ext uri="{FF2B5EF4-FFF2-40B4-BE49-F238E27FC236}">
                    <a16:creationId xmlns="" xmlns:a16="http://schemas.microsoft.com/office/drawing/2014/main" id="{6D31CA35-E09A-4E41-82C6-A240001A698A}"/>
                  </a:ext>
                </a:extLst>
              </p:cNvPr>
              <p:cNvSpPr/>
              <p:nvPr/>
            </p:nvSpPr>
            <p:spPr>
              <a:xfrm flipV="1">
                <a:off x="6094790" y="3589124"/>
                <a:ext cx="2005405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íṥḻíḍê">
                <a:extLst>
                  <a:ext uri="{FF2B5EF4-FFF2-40B4-BE49-F238E27FC236}">
                    <a16:creationId xmlns="" xmlns:a16="http://schemas.microsoft.com/office/drawing/2014/main" id="{0B6BD54B-69B5-4717-919E-65E06AD7CA3E}"/>
                  </a:ext>
                </a:extLst>
              </p:cNvPr>
              <p:cNvSpPr/>
              <p:nvPr/>
            </p:nvSpPr>
            <p:spPr>
              <a:xfrm flipH="1" flipV="1">
                <a:off x="4090783" y="3589124"/>
                <a:ext cx="1999256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iṣlidé">
                <a:extLst>
                  <a:ext uri="{FF2B5EF4-FFF2-40B4-BE49-F238E27FC236}">
                    <a16:creationId xmlns="" xmlns:a16="http://schemas.microsoft.com/office/drawing/2014/main" id="{5BEE6A73-0575-4EDC-9D9D-080E317A2FA6}"/>
                  </a:ext>
                </a:extLst>
              </p:cNvPr>
              <p:cNvSpPr/>
              <p:nvPr/>
            </p:nvSpPr>
            <p:spPr>
              <a:xfrm flipH="1" flipV="1">
                <a:off x="2086078" y="3589124"/>
                <a:ext cx="4009412" cy="630281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$ļïďè">
                <a:extLst>
                  <a:ext uri="{FF2B5EF4-FFF2-40B4-BE49-F238E27FC236}">
                    <a16:creationId xmlns="" xmlns:a16="http://schemas.microsoft.com/office/drawing/2014/main" id="{67C11839-EBC9-4F89-A3D0-FEDE79656F80}"/>
                  </a:ext>
                </a:extLst>
              </p:cNvPr>
              <p:cNvSpPr/>
              <p:nvPr/>
            </p:nvSpPr>
            <p:spPr>
              <a:xfrm flipV="1">
                <a:off x="6095489" y="3589124"/>
                <a:ext cx="1" cy="630282"/>
              </a:xfrm>
              <a:prstGeom prst="line">
                <a:avLst/>
              </a:prstGeom>
              <a:ln w="3175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iṥ1idè">
              <a:extLst>
                <a:ext uri="{FF2B5EF4-FFF2-40B4-BE49-F238E27FC236}">
                  <a16:creationId xmlns="" xmlns:a16="http://schemas.microsoft.com/office/drawing/2014/main" id="{384FE379-F30C-4BC0-850B-FDE06513E720}"/>
                </a:ext>
              </a:extLst>
            </p:cNvPr>
            <p:cNvGrpSpPr/>
            <p:nvPr/>
          </p:nvGrpSpPr>
          <p:grpSpPr>
            <a:xfrm>
              <a:off x="1291862" y="2736577"/>
              <a:ext cx="9608278" cy="635460"/>
              <a:chOff x="0" y="0"/>
              <a:chExt cx="19216553" cy="1270918"/>
            </a:xfrm>
          </p:grpSpPr>
          <p:sp>
            <p:nvSpPr>
              <p:cNvPr id="15" name="iṡľídè">
                <a:extLst>
                  <a:ext uri="{FF2B5EF4-FFF2-40B4-BE49-F238E27FC236}">
                    <a16:creationId xmlns="" xmlns:a16="http://schemas.microsoft.com/office/drawing/2014/main" id="{C7E3A8EF-5B74-4734-B7FD-28E327037E5A}"/>
                  </a:ext>
                </a:extLst>
              </p:cNvPr>
              <p:cNvSpPr/>
              <p:nvPr/>
            </p:nvSpPr>
            <p:spPr>
              <a:xfrm>
                <a:off x="0" y="916"/>
                <a:ext cx="3180952" cy="1270001"/>
              </a:xfrm>
              <a:prstGeom prst="roundRect">
                <a:avLst>
                  <a:gd name="adj" fmla="val 5284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6" name="ïSḷîďê">
                <a:extLst>
                  <a:ext uri="{FF2B5EF4-FFF2-40B4-BE49-F238E27FC236}">
                    <a16:creationId xmlns="" xmlns:a16="http://schemas.microsoft.com/office/drawing/2014/main" id="{415F4E9C-6777-426D-A2AB-CF2DD806DDBA}"/>
                  </a:ext>
                </a:extLst>
              </p:cNvPr>
              <p:cNvSpPr/>
              <p:nvPr/>
            </p:nvSpPr>
            <p:spPr>
              <a:xfrm>
                <a:off x="4003249" y="918"/>
                <a:ext cx="3180952" cy="1270000"/>
              </a:xfrm>
              <a:prstGeom prst="roundRect">
                <a:avLst>
                  <a:gd name="adj" fmla="val 5284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7" name="îSḻîdé">
                <a:extLst>
                  <a:ext uri="{FF2B5EF4-FFF2-40B4-BE49-F238E27FC236}">
                    <a16:creationId xmlns="" xmlns:a16="http://schemas.microsoft.com/office/drawing/2014/main" id="{F4596E62-001B-4CD3-B73C-1B75EC09869C}"/>
                  </a:ext>
                </a:extLst>
              </p:cNvPr>
              <p:cNvSpPr/>
              <p:nvPr/>
            </p:nvSpPr>
            <p:spPr>
              <a:xfrm>
                <a:off x="8008895" y="918"/>
                <a:ext cx="3180954" cy="1270000"/>
              </a:xfrm>
              <a:prstGeom prst="roundRect">
                <a:avLst>
                  <a:gd name="adj" fmla="val 5284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8" name="iṧľiḑe">
                <a:extLst>
                  <a:ext uri="{FF2B5EF4-FFF2-40B4-BE49-F238E27FC236}">
                    <a16:creationId xmlns="" xmlns:a16="http://schemas.microsoft.com/office/drawing/2014/main" id="{660279E2-8456-4589-891A-B58A9915D994}"/>
                  </a:ext>
                </a:extLst>
              </p:cNvPr>
              <p:cNvSpPr/>
              <p:nvPr/>
            </p:nvSpPr>
            <p:spPr>
              <a:xfrm>
                <a:off x="12035862" y="918"/>
                <a:ext cx="3180954" cy="1270000"/>
              </a:xfrm>
              <a:prstGeom prst="roundRect">
                <a:avLst>
                  <a:gd name="adj" fmla="val 5284"/>
                </a:avLst>
              </a:prstGeom>
              <a:solidFill>
                <a:srgbClr val="9C0406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19" name="ïsḻïdè">
                <a:extLst>
                  <a:ext uri="{FF2B5EF4-FFF2-40B4-BE49-F238E27FC236}">
                    <a16:creationId xmlns="" xmlns:a16="http://schemas.microsoft.com/office/drawing/2014/main" id="{C580E8D2-EAE7-4B41-8014-0332BBBF5B9D}"/>
                  </a:ext>
                </a:extLst>
              </p:cNvPr>
              <p:cNvSpPr/>
              <p:nvPr/>
            </p:nvSpPr>
            <p:spPr>
              <a:xfrm>
                <a:off x="16035601" y="0"/>
                <a:ext cx="3180952" cy="1270000"/>
              </a:xfrm>
              <a:prstGeom prst="roundRect">
                <a:avLst>
                  <a:gd name="adj" fmla="val 5284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r>
                  <a:rPr lang="zh-CN" altLang="en-US" sz="1200" b="1">
                    <a:solidFill>
                      <a:schemeClr val="bg1"/>
                    </a:solidFill>
                    <a:latin typeface="Arial" panose="020B0604020202020204" pitchFamily="34" charset="0"/>
                    <a:ea typeface="幼圆" panose="02010509060101010101" pitchFamily="49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8" name="iśľïďê">
              <a:extLst>
                <a:ext uri="{FF2B5EF4-FFF2-40B4-BE49-F238E27FC236}">
                  <a16:creationId xmlns="" xmlns:a16="http://schemas.microsoft.com/office/drawing/2014/main" id="{8E152ACE-E4CC-474F-8AEE-6BE80D3AD098}"/>
                </a:ext>
              </a:extLst>
            </p:cNvPr>
            <p:cNvSpPr/>
            <p:nvPr/>
          </p:nvSpPr>
          <p:spPr>
            <a:xfrm>
              <a:off x="3201767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 fontScale="92500" lnSpcReduction="20000"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sp>
          <p:nvSpPr>
            <p:cNvPr id="9" name="isľîḑè">
              <a:extLst>
                <a:ext uri="{FF2B5EF4-FFF2-40B4-BE49-F238E27FC236}">
                  <a16:creationId xmlns="" xmlns:a16="http://schemas.microsoft.com/office/drawing/2014/main" id="{9A5C16CE-8B0E-4DBE-9246-F6848C7D7CCE}"/>
                </a:ext>
              </a:extLst>
            </p:cNvPr>
            <p:cNvSpPr/>
            <p:nvPr/>
          </p:nvSpPr>
          <p:spPr>
            <a:xfrm>
              <a:off x="5203792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 fontScale="92500" lnSpcReduction="20000"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sp>
          <p:nvSpPr>
            <p:cNvPr id="10" name="iṡḷíḑe">
              <a:extLst>
                <a:ext uri="{FF2B5EF4-FFF2-40B4-BE49-F238E27FC236}">
                  <a16:creationId xmlns="" xmlns:a16="http://schemas.microsoft.com/office/drawing/2014/main" id="{85742570-66DE-4732-8706-BDF88E56CD81}"/>
                </a:ext>
              </a:extLst>
            </p:cNvPr>
            <p:cNvSpPr/>
            <p:nvPr/>
          </p:nvSpPr>
          <p:spPr>
            <a:xfrm>
              <a:off x="7205816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 fontScale="92500" lnSpcReduction="20000"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sp>
          <p:nvSpPr>
            <p:cNvPr id="11" name="îṩliḓe">
              <a:extLst>
                <a:ext uri="{FF2B5EF4-FFF2-40B4-BE49-F238E27FC236}">
                  <a16:creationId xmlns="" xmlns:a16="http://schemas.microsoft.com/office/drawing/2014/main" id="{122E8EF8-7829-46E2-AAA8-E01562AFDD1F}"/>
                </a:ext>
              </a:extLst>
            </p:cNvPr>
            <p:cNvSpPr/>
            <p:nvPr/>
          </p:nvSpPr>
          <p:spPr>
            <a:xfrm>
              <a:off x="9207840" y="2049868"/>
              <a:ext cx="1778034" cy="6302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 fontScale="92500" lnSpcReduction="20000"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</a:p>
          </p:txBody>
        </p:sp>
        <p:grpSp>
          <p:nvGrpSpPr>
            <p:cNvPr id="12" name="íṩļïḋé">
              <a:extLst>
                <a:ext uri="{FF2B5EF4-FFF2-40B4-BE49-F238E27FC236}">
                  <a16:creationId xmlns="" xmlns:a16="http://schemas.microsoft.com/office/drawing/2014/main" id="{1C35CED7-E8E6-49B7-8388-9A5A15C0D623}"/>
                </a:ext>
              </a:extLst>
            </p:cNvPr>
            <p:cNvGrpSpPr/>
            <p:nvPr/>
          </p:nvGrpSpPr>
          <p:grpSpPr>
            <a:xfrm>
              <a:off x="5711296" y="3843071"/>
              <a:ext cx="773624" cy="773624"/>
              <a:chOff x="0" y="0"/>
              <a:chExt cx="1547244" cy="1547244"/>
            </a:xfrm>
          </p:grpSpPr>
          <p:sp>
            <p:nvSpPr>
              <p:cNvPr id="13" name="ïşḷíḑê">
                <a:extLst>
                  <a:ext uri="{FF2B5EF4-FFF2-40B4-BE49-F238E27FC236}">
                    <a16:creationId xmlns="" xmlns:a16="http://schemas.microsoft.com/office/drawing/2014/main" id="{65593B95-8C9A-41F9-89AA-ED1557E54A1B}"/>
                  </a:ext>
                </a:extLst>
              </p:cNvPr>
              <p:cNvSpPr/>
              <p:nvPr/>
            </p:nvSpPr>
            <p:spPr>
              <a:xfrm>
                <a:off x="0" y="0"/>
                <a:ext cx="1547244" cy="154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íşḻíḑé">
                <a:extLst>
                  <a:ext uri="{FF2B5EF4-FFF2-40B4-BE49-F238E27FC236}">
                    <a16:creationId xmlns="" xmlns:a16="http://schemas.microsoft.com/office/drawing/2014/main" id="{A26540C4-3676-4BC9-9D28-97BC374CCC8A}"/>
                  </a:ext>
                </a:extLst>
              </p:cNvPr>
              <p:cNvSpPr/>
              <p:nvPr/>
            </p:nvSpPr>
            <p:spPr>
              <a:xfrm>
                <a:off x="367139" y="396789"/>
                <a:ext cx="791768" cy="753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87" y="8928"/>
                    </a:moveTo>
                    <a:lnTo>
                      <a:pt x="20048" y="7836"/>
                    </a:lnTo>
                    <a:cubicBezTo>
                      <a:pt x="19687" y="7476"/>
                      <a:pt x="19267" y="7297"/>
                      <a:pt x="18787" y="7297"/>
                    </a:cubicBezTo>
                    <a:cubicBezTo>
                      <a:pt x="18296" y="7297"/>
                      <a:pt x="17880" y="7476"/>
                      <a:pt x="17539" y="7836"/>
                    </a:cubicBezTo>
                    <a:lnTo>
                      <a:pt x="13462" y="12118"/>
                    </a:lnTo>
                    <a:lnTo>
                      <a:pt x="13462" y="1865"/>
                    </a:lnTo>
                    <a:cubicBezTo>
                      <a:pt x="13462" y="1359"/>
                      <a:pt x="13286" y="923"/>
                      <a:pt x="12935" y="553"/>
                    </a:cubicBezTo>
                    <a:cubicBezTo>
                      <a:pt x="12584" y="184"/>
                      <a:pt x="12168" y="0"/>
                      <a:pt x="11687" y="0"/>
                    </a:cubicBezTo>
                    <a:lnTo>
                      <a:pt x="9913" y="0"/>
                    </a:lnTo>
                    <a:cubicBezTo>
                      <a:pt x="9432" y="0"/>
                      <a:pt x="9016" y="185"/>
                      <a:pt x="8665" y="553"/>
                    </a:cubicBezTo>
                    <a:cubicBezTo>
                      <a:pt x="8314" y="923"/>
                      <a:pt x="8139" y="1359"/>
                      <a:pt x="8139" y="1865"/>
                    </a:cubicBezTo>
                    <a:lnTo>
                      <a:pt x="8139" y="12118"/>
                    </a:lnTo>
                    <a:lnTo>
                      <a:pt x="4062" y="7836"/>
                    </a:lnTo>
                    <a:cubicBezTo>
                      <a:pt x="3720" y="7476"/>
                      <a:pt x="3304" y="7297"/>
                      <a:pt x="2814" y="7297"/>
                    </a:cubicBezTo>
                    <a:cubicBezTo>
                      <a:pt x="2334" y="7297"/>
                      <a:pt x="1914" y="7476"/>
                      <a:pt x="1553" y="7836"/>
                    </a:cubicBezTo>
                    <a:lnTo>
                      <a:pt x="527" y="8928"/>
                    </a:lnTo>
                    <a:cubicBezTo>
                      <a:pt x="175" y="9297"/>
                      <a:pt x="0" y="9739"/>
                      <a:pt x="0" y="10254"/>
                    </a:cubicBezTo>
                    <a:cubicBezTo>
                      <a:pt x="0" y="10778"/>
                      <a:pt x="176" y="11215"/>
                      <a:pt x="527" y="11564"/>
                    </a:cubicBezTo>
                    <a:lnTo>
                      <a:pt x="9552" y="21061"/>
                    </a:lnTo>
                    <a:cubicBezTo>
                      <a:pt x="9894" y="21420"/>
                      <a:pt x="10311" y="21600"/>
                      <a:pt x="10800" y="21600"/>
                    </a:cubicBezTo>
                    <a:cubicBezTo>
                      <a:pt x="11281" y="21600"/>
                      <a:pt x="11702" y="21420"/>
                      <a:pt x="12061" y="21061"/>
                    </a:cubicBezTo>
                    <a:lnTo>
                      <a:pt x="21087" y="11564"/>
                    </a:lnTo>
                    <a:cubicBezTo>
                      <a:pt x="21429" y="11205"/>
                      <a:pt x="21600" y="10768"/>
                      <a:pt x="21600" y="10254"/>
                    </a:cubicBezTo>
                    <a:cubicBezTo>
                      <a:pt x="21600" y="9749"/>
                      <a:pt x="21429" y="9307"/>
                      <a:pt x="21087" y="8928"/>
                    </a:cubicBezTo>
                    <a:cubicBezTo>
                      <a:pt x="21087" y="8928"/>
                      <a:pt x="21087" y="8928"/>
                      <a:pt x="21087" y="89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E9A688D-DD82-49DE-85A7-6C0182F9D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PA_矩形 1">
            <a:extLst>
              <a:ext uri="{FF2B5EF4-FFF2-40B4-BE49-F238E27FC236}">
                <a16:creationId xmlns="" xmlns:a16="http://schemas.microsoft.com/office/drawing/2014/main" id="{69FF9583-30A9-4FD8-AAA1-07CBD26A7E9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7" name="PA_图片 1">
            <a:extLst>
              <a:ext uri="{FF2B5EF4-FFF2-40B4-BE49-F238E27FC236}">
                <a16:creationId xmlns="" xmlns:a16="http://schemas.microsoft.com/office/drawing/2014/main" id="{539770C3-2D94-4FBE-8D11-C19A45F520A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PA_文本框 2">
            <a:extLst>
              <a:ext uri="{FF2B5EF4-FFF2-40B4-BE49-F238E27FC236}">
                <a16:creationId xmlns="" xmlns:a16="http://schemas.microsoft.com/office/drawing/2014/main" id="{56444428-96FF-4C4A-ABEF-2B2AC4FFFD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230322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or: Elbow 2">
            <a:extLst>
              <a:ext uri="{FF2B5EF4-FFF2-40B4-BE49-F238E27FC236}">
                <a16:creationId xmlns="" xmlns:a16="http://schemas.microsoft.com/office/drawing/2014/main" id="{36961452-2C01-49A9-A82D-D41119240572}"/>
              </a:ext>
            </a:extLst>
          </p:cNvPr>
          <p:cNvCxnSpPr/>
          <p:nvPr/>
        </p:nvCxnSpPr>
        <p:spPr>
          <a:xfrm rot="5400000" flipH="1" flipV="1">
            <a:off x="4560057" y="-789518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3">
            <a:extLst>
              <a:ext uri="{FF2B5EF4-FFF2-40B4-BE49-F238E27FC236}">
                <a16:creationId xmlns="" xmlns:a16="http://schemas.microsoft.com/office/drawing/2014/main" id="{7A3DD976-B0C7-4288-B990-3A937E006DBD}"/>
              </a:ext>
            </a:extLst>
          </p:cNvPr>
          <p:cNvCxnSpPr/>
          <p:nvPr/>
        </p:nvCxnSpPr>
        <p:spPr>
          <a:xfrm rot="5400000">
            <a:off x="4560056" y="654389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î$ľíḍê">
            <a:extLst>
              <a:ext uri="{FF2B5EF4-FFF2-40B4-BE49-F238E27FC236}">
                <a16:creationId xmlns="" xmlns:a16="http://schemas.microsoft.com/office/drawing/2014/main" id="{CD5C3833-5ECB-49D5-947F-38F5A289D763}"/>
              </a:ext>
            </a:extLst>
          </p:cNvPr>
          <p:cNvGrpSpPr/>
          <p:nvPr/>
        </p:nvGrpSpPr>
        <p:grpSpPr>
          <a:xfrm>
            <a:off x="3589142" y="1464648"/>
            <a:ext cx="1917033" cy="341653"/>
            <a:chOff x="2921996" y="7073876"/>
            <a:chExt cx="990258" cy="176488"/>
          </a:xfrm>
        </p:grpSpPr>
        <p:sp>
          <p:nvSpPr>
            <p:cNvPr id="19" name="îślïḍê">
              <a:extLst>
                <a:ext uri="{FF2B5EF4-FFF2-40B4-BE49-F238E27FC236}">
                  <a16:creationId xmlns="" xmlns:a16="http://schemas.microsoft.com/office/drawing/2014/main" id="{7A349A4A-831B-4797-8573-371A7C70D7FE}"/>
                </a:ext>
              </a:extLst>
            </p:cNvPr>
            <p:cNvSpPr/>
            <p:nvPr/>
          </p:nvSpPr>
          <p:spPr>
            <a:xfrm>
              <a:off x="2921996" y="7073876"/>
              <a:ext cx="990258" cy="1764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0" name="iŝ1ïḍè">
              <a:extLst>
                <a:ext uri="{FF2B5EF4-FFF2-40B4-BE49-F238E27FC236}">
                  <a16:creationId xmlns="" xmlns:a16="http://schemas.microsoft.com/office/drawing/2014/main" id="{86FB1DD8-5AB1-4825-A029-BEECA0D8BC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06440" y="7106720"/>
              <a:ext cx="421370" cy="83112"/>
            </a:xfrm>
            <a:prstGeom prst="round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7" name="ïṡ1ïḋê">
            <a:extLst>
              <a:ext uri="{FF2B5EF4-FFF2-40B4-BE49-F238E27FC236}">
                <a16:creationId xmlns="" xmlns:a16="http://schemas.microsoft.com/office/drawing/2014/main" id="{E3C8C141-91C3-4155-9F4B-80E3C97616BB}"/>
              </a:ext>
            </a:extLst>
          </p:cNvPr>
          <p:cNvGrpSpPr/>
          <p:nvPr/>
        </p:nvGrpSpPr>
        <p:grpSpPr>
          <a:xfrm>
            <a:off x="3589140" y="3470604"/>
            <a:ext cx="1917033" cy="341653"/>
            <a:chOff x="2921996" y="7243270"/>
            <a:chExt cx="990258" cy="176488"/>
          </a:xfrm>
        </p:grpSpPr>
        <p:sp>
          <p:nvSpPr>
            <p:cNvPr id="17" name="iśļïḓé">
              <a:extLst>
                <a:ext uri="{FF2B5EF4-FFF2-40B4-BE49-F238E27FC236}">
                  <a16:creationId xmlns="" xmlns:a16="http://schemas.microsoft.com/office/drawing/2014/main" id="{C9407BBF-2BF3-41D7-B7FD-5D2B14728A3A}"/>
                </a:ext>
              </a:extLst>
            </p:cNvPr>
            <p:cNvSpPr/>
            <p:nvPr/>
          </p:nvSpPr>
          <p:spPr>
            <a:xfrm>
              <a:off x="2921996" y="7243270"/>
              <a:ext cx="990258" cy="1764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8" name="ïṣ1íḋé">
              <a:extLst>
                <a:ext uri="{FF2B5EF4-FFF2-40B4-BE49-F238E27FC236}">
                  <a16:creationId xmlns="" xmlns:a16="http://schemas.microsoft.com/office/drawing/2014/main" id="{6B3E0340-5434-4A93-A7CC-35E14112BD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06440" y="7276114"/>
              <a:ext cx="421370" cy="83112"/>
            </a:xfrm>
            <a:prstGeom prst="round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8" name="ïslídé">
            <a:extLst>
              <a:ext uri="{FF2B5EF4-FFF2-40B4-BE49-F238E27FC236}">
                <a16:creationId xmlns="" xmlns:a16="http://schemas.microsoft.com/office/drawing/2014/main" id="{24AB32DE-6EE3-47F1-9B65-9B6BFA5F410C}"/>
              </a:ext>
            </a:extLst>
          </p:cNvPr>
          <p:cNvSpPr/>
          <p:nvPr/>
        </p:nvSpPr>
        <p:spPr>
          <a:xfrm>
            <a:off x="1121342" y="1935808"/>
            <a:ext cx="1479345" cy="1479315"/>
          </a:xfrm>
          <a:prstGeom prst="ellipse">
            <a:avLst/>
          </a:prstGeom>
          <a:solidFill>
            <a:schemeClr val="accent1"/>
          </a:solidFill>
          <a:ln w="158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ï$ļiḓè">
            <a:extLst>
              <a:ext uri="{FF2B5EF4-FFF2-40B4-BE49-F238E27FC236}">
                <a16:creationId xmlns="" xmlns:a16="http://schemas.microsoft.com/office/drawing/2014/main" id="{01C03498-61A0-4B39-A7B1-70F44F56DC51}"/>
              </a:ext>
            </a:extLst>
          </p:cNvPr>
          <p:cNvSpPr/>
          <p:nvPr/>
        </p:nvSpPr>
        <p:spPr>
          <a:xfrm>
            <a:off x="6517571" y="1935536"/>
            <a:ext cx="1479915" cy="1479884"/>
          </a:xfrm>
          <a:prstGeom prst="ellipse">
            <a:avLst/>
          </a:prstGeom>
          <a:solidFill>
            <a:srgbClr val="9C0406"/>
          </a:solidFill>
          <a:ln w="158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0" name="îṩlïḑé">
            <a:extLst>
              <a:ext uri="{FF2B5EF4-FFF2-40B4-BE49-F238E27FC236}">
                <a16:creationId xmlns="" xmlns:a16="http://schemas.microsoft.com/office/drawing/2014/main" id="{C84035DF-7B7E-40C1-ABA1-8EDA0686931E}"/>
              </a:ext>
            </a:extLst>
          </p:cNvPr>
          <p:cNvGrpSpPr/>
          <p:nvPr/>
        </p:nvGrpSpPr>
        <p:grpSpPr>
          <a:xfrm>
            <a:off x="3374452" y="2263751"/>
            <a:ext cx="2271324" cy="741661"/>
            <a:chOff x="4764941" y="3386346"/>
            <a:chExt cx="2519192" cy="822613"/>
          </a:xfrm>
        </p:grpSpPr>
        <p:sp>
          <p:nvSpPr>
            <p:cNvPr id="15" name="íṧḷîdê">
              <a:extLst>
                <a:ext uri="{FF2B5EF4-FFF2-40B4-BE49-F238E27FC236}">
                  <a16:creationId xmlns="" xmlns:a16="http://schemas.microsoft.com/office/drawing/2014/main" id="{4D8D7475-BE54-4DF2-B84B-A1DC23EE7A60}"/>
                </a:ext>
              </a:extLst>
            </p:cNvPr>
            <p:cNvSpPr txBox="1"/>
            <p:nvPr/>
          </p:nvSpPr>
          <p:spPr>
            <a:xfrm>
              <a:off x="5307672" y="3386346"/>
              <a:ext cx="1433729" cy="33283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2000" b="1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ïṡḷîdè">
              <a:extLst>
                <a:ext uri="{FF2B5EF4-FFF2-40B4-BE49-F238E27FC236}">
                  <a16:creationId xmlns="" xmlns:a16="http://schemas.microsoft.com/office/drawing/2014/main" id="{3CE33B86-D92C-4C22-BFA8-D7562669A745}"/>
                </a:ext>
              </a:extLst>
            </p:cNvPr>
            <p:cNvSpPr/>
            <p:nvPr/>
          </p:nvSpPr>
          <p:spPr>
            <a:xfrm>
              <a:off x="4764941" y="3709715"/>
              <a:ext cx="2519192" cy="49924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11" name="íS1íďê">
            <a:extLst>
              <a:ext uri="{FF2B5EF4-FFF2-40B4-BE49-F238E27FC236}">
                <a16:creationId xmlns="" xmlns:a16="http://schemas.microsoft.com/office/drawing/2014/main" id="{5BF2DC16-94F6-49D9-A992-53089B2A6FBA}"/>
              </a:ext>
            </a:extLst>
          </p:cNvPr>
          <p:cNvSpPr>
            <a:spLocks/>
          </p:cNvSpPr>
          <p:nvPr/>
        </p:nvSpPr>
        <p:spPr bwMode="auto">
          <a:xfrm>
            <a:off x="7016254" y="2154388"/>
            <a:ext cx="512811" cy="512802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î$1îďè">
            <a:extLst>
              <a:ext uri="{FF2B5EF4-FFF2-40B4-BE49-F238E27FC236}">
                <a16:creationId xmlns="" xmlns:a16="http://schemas.microsoft.com/office/drawing/2014/main" id="{8A6BF05E-D3B2-4D86-91A0-3264E6843C5D}"/>
              </a:ext>
            </a:extLst>
          </p:cNvPr>
          <p:cNvSpPr>
            <a:spLocks/>
          </p:cNvSpPr>
          <p:nvPr/>
        </p:nvSpPr>
        <p:spPr bwMode="auto">
          <a:xfrm>
            <a:off x="1604609" y="2154388"/>
            <a:ext cx="512811" cy="512802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îṣḷíďe">
            <a:extLst>
              <a:ext uri="{FF2B5EF4-FFF2-40B4-BE49-F238E27FC236}">
                <a16:creationId xmlns="" xmlns:a16="http://schemas.microsoft.com/office/drawing/2014/main" id="{73AD9ADD-BEAC-4EC8-B333-F317114CCA8B}"/>
              </a:ext>
            </a:extLst>
          </p:cNvPr>
          <p:cNvSpPr/>
          <p:nvPr/>
        </p:nvSpPr>
        <p:spPr>
          <a:xfrm>
            <a:off x="1402952" y="2746474"/>
            <a:ext cx="946413" cy="31161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4" name="îšļíḑê">
            <a:extLst>
              <a:ext uri="{FF2B5EF4-FFF2-40B4-BE49-F238E27FC236}">
                <a16:creationId xmlns="" xmlns:a16="http://schemas.microsoft.com/office/drawing/2014/main" id="{A2DE6143-0AEE-4639-AC98-C18F1AE5886A}"/>
              </a:ext>
            </a:extLst>
          </p:cNvPr>
          <p:cNvSpPr/>
          <p:nvPr/>
        </p:nvSpPr>
        <p:spPr>
          <a:xfrm>
            <a:off x="6799453" y="2746474"/>
            <a:ext cx="946413" cy="311618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defRPr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57320B4-5C27-400F-B384-933E29781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2" name="PA_矩形 1">
            <a:extLst>
              <a:ext uri="{FF2B5EF4-FFF2-40B4-BE49-F238E27FC236}">
                <a16:creationId xmlns="" xmlns:a16="http://schemas.microsoft.com/office/drawing/2014/main" id="{F7105640-2B3D-4A6A-A85B-4B4E101EA5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3" name="PA_图片 1">
            <a:extLst>
              <a:ext uri="{FF2B5EF4-FFF2-40B4-BE49-F238E27FC236}">
                <a16:creationId xmlns="" xmlns:a16="http://schemas.microsoft.com/office/drawing/2014/main" id="{024B6934-2777-4D74-BEDB-5BB68842AE8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PA_文本框 2">
            <a:extLst>
              <a:ext uri="{FF2B5EF4-FFF2-40B4-BE49-F238E27FC236}">
                <a16:creationId xmlns="" xmlns:a16="http://schemas.microsoft.com/office/drawing/2014/main" id="{AB83EE79-8C13-4FD3-A3A0-10A93A427BB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22045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22" grpId="0" animBg="1" autoUpdateAnimBg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179C832-3B19-4D89-B760-A88839719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PA_矩形 1">
            <a:extLst>
              <a:ext uri="{FF2B5EF4-FFF2-40B4-BE49-F238E27FC236}">
                <a16:creationId xmlns="" xmlns:a16="http://schemas.microsoft.com/office/drawing/2014/main" id="{1C7A27D4-BB3F-4DC0-9322-3C1234469B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6" name="PA_图片 1">
            <a:extLst>
              <a:ext uri="{FF2B5EF4-FFF2-40B4-BE49-F238E27FC236}">
                <a16:creationId xmlns="" xmlns:a16="http://schemas.microsoft.com/office/drawing/2014/main" id="{911F1F14-260C-4441-80C0-1E7C6EE2726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2">
            <a:extLst>
              <a:ext uri="{FF2B5EF4-FFF2-40B4-BE49-F238E27FC236}">
                <a16:creationId xmlns="" xmlns:a16="http://schemas.microsoft.com/office/drawing/2014/main" id="{4112CD8F-9D05-418C-8417-2355BD23CB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定向推广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="" xmlns:a16="http://schemas.microsoft.com/office/drawing/2014/main" id="{0350AF44-3DC2-44FD-A045-70D3A0156880}"/>
              </a:ext>
            </a:extLst>
          </p:cNvPr>
          <p:cNvSpPr txBox="1"/>
          <p:nvPr/>
        </p:nvSpPr>
        <p:spPr>
          <a:xfrm>
            <a:off x="2960688" y="2195513"/>
            <a:ext cx="912812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+</a:t>
            </a:r>
            <a:endParaRPr lang="zh-CN" altLang="en-US" sz="54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9" name="组合 27">
            <a:extLst>
              <a:ext uri="{FF2B5EF4-FFF2-40B4-BE49-F238E27FC236}">
                <a16:creationId xmlns="" xmlns:a16="http://schemas.microsoft.com/office/drawing/2014/main" id="{FDAAFF68-CF2B-4F96-A103-BC13A2BBB5E5}"/>
              </a:ext>
            </a:extLst>
          </p:cNvPr>
          <p:cNvGrpSpPr/>
          <p:nvPr/>
        </p:nvGrpSpPr>
        <p:grpSpPr>
          <a:xfrm>
            <a:off x="6030913" y="2136775"/>
            <a:ext cx="1187450" cy="971550"/>
            <a:chOff x="0" y="0"/>
            <a:chExt cx="802718" cy="656918"/>
          </a:xfrm>
        </p:grpSpPr>
        <p:sp>
          <p:nvSpPr>
            <p:cNvPr id="10" name="椭圆 23">
              <a:extLst>
                <a:ext uri="{FF2B5EF4-FFF2-40B4-BE49-F238E27FC236}">
                  <a16:creationId xmlns="" xmlns:a16="http://schemas.microsoft.com/office/drawing/2014/main" id="{28267233-34C4-44EB-AE9F-C6E9259F1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74" y="0"/>
              <a:ext cx="656769" cy="65691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solidFill>
                    <a:srgbClr val="DE1D3B"/>
                  </a:solidFill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26">
              <a:extLst>
                <a:ext uri="{FF2B5EF4-FFF2-40B4-BE49-F238E27FC236}">
                  <a16:creationId xmlns="" xmlns:a16="http://schemas.microsoft.com/office/drawing/2014/main" id="{4981C0A3-D283-4ACD-B573-39AB2792B7B5}"/>
                </a:ext>
              </a:extLst>
            </p:cNvPr>
            <p:cNvSpPr txBox="1"/>
            <p:nvPr/>
          </p:nvSpPr>
          <p:spPr>
            <a:xfrm rot="-1264471">
              <a:off x="0" y="28516"/>
              <a:ext cx="802718" cy="561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精准</a:t>
              </a:r>
              <a:endParaRPr lang="en-US" altLang="zh-CN" sz="2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营销</a:t>
              </a:r>
            </a:p>
          </p:txBody>
        </p:sp>
      </p:grp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2701BEAA-6535-4051-B3B0-51FB91AF4CAA}"/>
              </a:ext>
            </a:extLst>
          </p:cNvPr>
          <p:cNvSpPr txBox="1"/>
          <p:nvPr/>
        </p:nvSpPr>
        <p:spPr>
          <a:xfrm>
            <a:off x="2345531" y="852777"/>
            <a:ext cx="44577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定向推广的优势</a:t>
            </a:r>
          </a:p>
        </p:txBody>
      </p:sp>
      <p:sp>
        <p:nvSpPr>
          <p:cNvPr id="13" name="文本框 29">
            <a:extLst>
              <a:ext uri="{FF2B5EF4-FFF2-40B4-BE49-F238E27FC236}">
                <a16:creationId xmlns="" xmlns:a16="http://schemas.microsoft.com/office/drawing/2014/main" id="{D53C816B-3C11-4783-9AC6-EEB45125CEA7}"/>
              </a:ext>
            </a:extLst>
          </p:cNvPr>
          <p:cNvSpPr txBox="1"/>
          <p:nvPr/>
        </p:nvSpPr>
        <p:spPr>
          <a:xfrm>
            <a:off x="1263650" y="3340504"/>
            <a:ext cx="202247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宝贝特征</a:t>
            </a: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2C559F1E-E479-4170-A5AA-318AC925C97B}"/>
              </a:ext>
            </a:extLst>
          </p:cNvPr>
          <p:cNvSpPr txBox="1"/>
          <p:nvPr/>
        </p:nvSpPr>
        <p:spPr>
          <a:xfrm>
            <a:off x="3436938" y="3360738"/>
            <a:ext cx="2020887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买家兴趣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="" xmlns:a16="http://schemas.microsoft.com/office/drawing/2014/main" id="{DD62EDAC-87E1-4DCA-B2C8-208E834E0170}"/>
              </a:ext>
            </a:extLst>
          </p:cNvPr>
          <p:cNvSpPr txBox="1"/>
          <p:nvPr/>
        </p:nvSpPr>
        <p:spPr>
          <a:xfrm>
            <a:off x="5106988" y="2251075"/>
            <a:ext cx="912812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=</a:t>
            </a:r>
            <a:endParaRPr lang="zh-CN" altLang="en-US" sz="54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椭圆 36">
            <a:extLst>
              <a:ext uri="{FF2B5EF4-FFF2-40B4-BE49-F238E27FC236}">
                <a16:creationId xmlns="" xmlns:a16="http://schemas.microsoft.com/office/drawing/2014/main" id="{371F8E94-39C5-4778-9169-F7528CE676F4}"/>
              </a:ext>
            </a:extLst>
          </p:cNvPr>
          <p:cNvSpPr>
            <a:spLocks noChangeAspect="1"/>
          </p:cNvSpPr>
          <p:nvPr/>
        </p:nvSpPr>
        <p:spPr>
          <a:xfrm>
            <a:off x="1735138" y="2016125"/>
            <a:ext cx="1079500" cy="1079500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6350" cap="flat" cmpd="sng">
            <a:solidFill>
              <a:srgbClr val="FF6A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椭圆 40">
            <a:extLst>
              <a:ext uri="{FF2B5EF4-FFF2-40B4-BE49-F238E27FC236}">
                <a16:creationId xmlns="" xmlns:a16="http://schemas.microsoft.com/office/drawing/2014/main" id="{FF39F42F-6C7E-4EAC-8043-99784D6945CC}"/>
              </a:ext>
            </a:extLst>
          </p:cNvPr>
          <p:cNvSpPr>
            <a:spLocks noChangeAspect="1"/>
          </p:cNvSpPr>
          <p:nvPr/>
        </p:nvSpPr>
        <p:spPr>
          <a:xfrm>
            <a:off x="3919538" y="2068513"/>
            <a:ext cx="1079500" cy="1081087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6350" cap="flat" cmpd="sng">
            <a:solidFill>
              <a:srgbClr val="FF6A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文本框 3">
            <a:extLst>
              <a:ext uri="{FF2B5EF4-FFF2-40B4-BE49-F238E27FC236}">
                <a16:creationId xmlns="" xmlns:a16="http://schemas.microsoft.com/office/drawing/2014/main" id="{DAA054A6-B18F-46AE-A98F-FFE37BAC66C3}"/>
              </a:ext>
            </a:extLst>
          </p:cNvPr>
          <p:cNvSpPr txBox="1"/>
          <p:nvPr/>
        </p:nvSpPr>
        <p:spPr>
          <a:xfrm>
            <a:off x="1290638" y="1250058"/>
            <a:ext cx="6567487" cy="69679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定向推广在站内有</a:t>
            </a:r>
            <a:r>
              <a:rPr lang="en-US" altLang="zh-CN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21</a:t>
            </a:r>
            <a:r>
              <a:rPr lang="zh-CN" altLang="en-US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个位置，每天流量超过</a:t>
            </a:r>
            <a:r>
              <a:rPr lang="en-US" altLang="zh-CN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亿，最重点的是这四个位置，这四个位置每天每个位置流量超过</a:t>
            </a:r>
            <a:r>
              <a:rPr lang="en-US" altLang="zh-CN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1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千万。</a:t>
            </a:r>
          </a:p>
        </p:txBody>
      </p:sp>
    </p:spTree>
    <p:extLst>
      <p:ext uri="{BB962C8B-B14F-4D97-AF65-F5344CB8AC3E}">
        <p14:creationId xmlns:p14="http://schemas.microsoft.com/office/powerpoint/2010/main" val="36287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7" grpId="0"/>
      <p:bldP spid="8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0">
            <a:extLst>
              <a:ext uri="{FF2B5EF4-FFF2-40B4-BE49-F238E27FC236}">
                <a16:creationId xmlns="" xmlns:a16="http://schemas.microsoft.com/office/drawing/2014/main" id="{4CD6E477-75B5-435C-945D-723087A3A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7" y="2665096"/>
            <a:ext cx="4030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主办单位</a:t>
            </a:r>
            <a:r>
              <a:rPr kumimoji="0" lang="zh-CN" altLang="en-US" sz="135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：深圳某某有限公司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34">
            <a:extLst>
              <a:ext uri="{FF2B5EF4-FFF2-40B4-BE49-F238E27FC236}">
                <a16:creationId xmlns="" xmlns:a16="http://schemas.microsoft.com/office/drawing/2014/main" id="{F3BB38C8-1162-4687-84D3-728C4EF86534}"/>
              </a:ext>
            </a:extLst>
          </p:cNvPr>
          <p:cNvSpPr txBox="1"/>
          <p:nvPr/>
        </p:nvSpPr>
        <p:spPr>
          <a:xfrm>
            <a:off x="1277334" y="1702626"/>
            <a:ext cx="6618288" cy="9282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en-US" sz="54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感谢您的聆听</a:t>
            </a:r>
          </a:p>
        </p:txBody>
      </p:sp>
      <p:sp>
        <p:nvSpPr>
          <p:cNvPr id="7" name="文本框 13">
            <a:extLst>
              <a:ext uri="{FF2B5EF4-FFF2-40B4-BE49-F238E27FC236}">
                <a16:creationId xmlns="" xmlns:a16="http://schemas.microsoft.com/office/drawing/2014/main" id="{AAE6E65F-1837-4812-8680-76AB16D4CDA4}"/>
              </a:ext>
            </a:extLst>
          </p:cNvPr>
          <p:cNvSpPr txBox="1"/>
          <p:nvPr/>
        </p:nvSpPr>
        <p:spPr>
          <a:xfrm>
            <a:off x="6483350" y="236538"/>
            <a:ext cx="26050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20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和消费者来一场闪婚</a:t>
            </a:r>
          </a:p>
        </p:txBody>
      </p:sp>
      <p:pic>
        <p:nvPicPr>
          <p:cNvPr id="8" name="PA_图片 1">
            <a:extLst>
              <a:ext uri="{FF2B5EF4-FFF2-40B4-BE49-F238E27FC236}">
                <a16:creationId xmlns="" xmlns:a16="http://schemas.microsoft.com/office/drawing/2014/main" id="{67DA4094-6CFD-47E1-90F8-97314A15A4C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biLevel thresh="50000"/>
            <a:grayscl/>
          </a:blip>
          <a:srcRect b="17966"/>
          <a:stretch/>
        </p:blipFill>
        <p:spPr>
          <a:xfrm>
            <a:off x="206280" y="278004"/>
            <a:ext cx="1720056" cy="82310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8592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  <a:p>
            <a:r>
              <a:rPr lang="zh-CN" altLang="en-US" dirty="0"/>
              <a:t>铭</a:t>
            </a:r>
            <a:r>
              <a:rPr lang="zh-CN" altLang="en-US" dirty="0" smtClean="0"/>
              <a:t>店  </a:t>
            </a:r>
            <a:r>
              <a:rPr lang="en-US" altLang="zh-CN" dirty="0" smtClean="0">
                <a:hlinkClick r:id="rId2"/>
              </a:rPr>
              <a:t>http</a:t>
            </a:r>
            <a:r>
              <a:rPr lang="en-US" altLang="zh-CN" dirty="0">
                <a:hlinkClick r:id="rId2"/>
              </a:rPr>
              <a:t>://</a:t>
            </a:r>
            <a:r>
              <a:rPr lang="en-US" altLang="zh-CN" dirty="0" smtClean="0">
                <a:hlinkClick r:id="rId2"/>
              </a:rPr>
              <a:t>www.yanj.cn/store-10355.html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033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D5538C2-6275-482B-80EA-BCCF2D0381A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28"/>
          <a:stretch/>
        </p:blipFill>
        <p:spPr>
          <a:xfrm>
            <a:off x="0" y="-24106"/>
            <a:ext cx="9144000" cy="199594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="" xmlns:a16="http://schemas.microsoft.com/office/drawing/2014/main" id="{7F382646-1C00-42DA-96D0-8635C07A554B}"/>
              </a:ext>
            </a:extLst>
          </p:cNvPr>
          <p:cNvSpPr txBox="1"/>
          <p:nvPr/>
        </p:nvSpPr>
        <p:spPr>
          <a:xfrm>
            <a:off x="2052638" y="365125"/>
            <a:ext cx="4733925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2017</a:t>
            </a:r>
            <a:r>
              <a:rPr lang="zh-CN" altLang="en-US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双十一最新</a:t>
            </a:r>
            <a:r>
              <a:rPr lang="en-US" altLang="zh-CN" sz="3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3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="" xmlns:a16="http://schemas.microsoft.com/office/drawing/2014/main" id="{9B9AE309-CC1A-4392-A9B8-02C5EB8A20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01675" y="2411413"/>
            <a:ext cx="12525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纯中文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PA_文本框 7">
            <a:extLst>
              <a:ext uri="{FF2B5EF4-FFF2-40B4-BE49-F238E27FC236}">
                <a16:creationId xmlns="" xmlns:a16="http://schemas.microsoft.com/office/drawing/2014/main" id="{E4DE10A8-5E21-4079-A547-D425FC6488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90758" y="2591345"/>
            <a:ext cx="14509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海外淘宝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PA_文本框 9">
            <a:extLst>
              <a:ext uri="{FF2B5EF4-FFF2-40B4-BE49-F238E27FC236}">
                <a16:creationId xmlns="" xmlns:a16="http://schemas.microsoft.com/office/drawing/2014/main" id="{E750E129-8AFC-415A-A025-C2098249A9D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950665" y="2552701"/>
            <a:ext cx="1649413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淘宝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8" name="PA_图片 4">
            <a:extLst>
              <a:ext uri="{FF2B5EF4-FFF2-40B4-BE49-F238E27FC236}">
                <a16:creationId xmlns="" xmlns:a16="http://schemas.microsoft.com/office/drawing/2014/main" id="{AA9D6E32-CF30-419B-BC5F-F8D4F06B97E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14351" y="1603938"/>
            <a:ext cx="1439862" cy="407987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pic>
        <p:nvPicPr>
          <p:cNvPr id="9" name="PA_图片 5">
            <a:extLst>
              <a:ext uri="{FF2B5EF4-FFF2-40B4-BE49-F238E27FC236}">
                <a16:creationId xmlns="" xmlns:a16="http://schemas.microsoft.com/office/drawing/2014/main" id="{3DA0BA44-8FBC-4450-B12D-A7419821A83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178175" y="1568450"/>
            <a:ext cx="2482850" cy="481013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pic>
        <p:nvPicPr>
          <p:cNvPr id="10" name="PA_图片 15">
            <a:extLst>
              <a:ext uri="{FF2B5EF4-FFF2-40B4-BE49-F238E27FC236}">
                <a16:creationId xmlns="" xmlns:a16="http://schemas.microsoft.com/office/drawing/2014/main" id="{484E45D1-C76E-4A9F-A65D-2EEC566616B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338888" y="1568450"/>
            <a:ext cx="2376487" cy="49847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pic>
        <p:nvPicPr>
          <p:cNvPr id="11" name="PA_图片 16">
            <a:extLst>
              <a:ext uri="{FF2B5EF4-FFF2-40B4-BE49-F238E27FC236}">
                <a16:creationId xmlns="" xmlns:a16="http://schemas.microsoft.com/office/drawing/2014/main" id="{235CD865-014C-4372-A7E5-15EDF304D53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34282" y="3082132"/>
            <a:ext cx="2700338" cy="481012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sp>
        <p:nvSpPr>
          <p:cNvPr id="12" name="PA_文本框 17">
            <a:extLst>
              <a:ext uri="{FF2B5EF4-FFF2-40B4-BE49-F238E27FC236}">
                <a16:creationId xmlns="" xmlns:a16="http://schemas.microsoft.com/office/drawing/2014/main" id="{648FB187-F527-489B-8495-AE930107DFF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190751" y="2359313"/>
            <a:ext cx="1449387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聚划算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endParaRPr lang="zh-CN" altLang="en-US" sz="16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3" name="PA_图片 18">
            <a:extLst>
              <a:ext uri="{FF2B5EF4-FFF2-40B4-BE49-F238E27FC236}">
                <a16:creationId xmlns="" xmlns:a16="http://schemas.microsoft.com/office/drawing/2014/main" id="{FEC2975B-D66D-40E1-8D3C-03799C0C18E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71165" y="2574131"/>
            <a:ext cx="1079500" cy="595312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</p:pic>
      <p:sp>
        <p:nvSpPr>
          <p:cNvPr id="14" name="PA_文本框 19">
            <a:extLst>
              <a:ext uri="{FF2B5EF4-FFF2-40B4-BE49-F238E27FC236}">
                <a16:creationId xmlns="" xmlns:a16="http://schemas.microsoft.com/office/drawing/2014/main" id="{BF369791-9B98-4475-858A-9C4F181D536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284890" y="3394075"/>
            <a:ext cx="32813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衍生图形（非</a:t>
            </a:r>
            <a:r>
              <a:rPr lang="en-US" altLang="zh-CN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LOGO</a:t>
            </a:r>
            <a:r>
              <a:rPr lang="zh-CN" altLang="en-US" sz="16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75099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MH_Others_1"/>
          <p:cNvCxnSpPr/>
          <p:nvPr>
            <p:custDataLst>
              <p:tags r:id="rId3"/>
            </p:custDataLst>
          </p:nvPr>
        </p:nvCxnSpPr>
        <p:spPr>
          <a:xfrm>
            <a:off x="1977128" y="1804130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Number_1">
            <a:hlinkClick r:id="rId15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2022936" y="1810991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PA_MH_Entry_1">
            <a:hlinkClick r:id="rId15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97563" y="2351718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营销篇</a:t>
            </a:r>
          </a:p>
        </p:txBody>
      </p:sp>
      <p:cxnSp>
        <p:nvCxnSpPr>
          <p:cNvPr id="8" name="PA_MH_Others_2"/>
          <p:cNvCxnSpPr/>
          <p:nvPr>
            <p:custDataLst>
              <p:tags r:id="rId6"/>
            </p:custDataLst>
          </p:nvPr>
        </p:nvCxnSpPr>
        <p:spPr>
          <a:xfrm>
            <a:off x="5340089" y="1804130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MH_Number_2">
            <a:hlinkClick r:id="rId1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5385897" y="1810991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PA_MH_Entry_2">
            <a:hlinkClick r:id="rId16" action="ppaction://hlinksldjump"/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60524" y="2351718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工具篇</a:t>
            </a:r>
          </a:p>
        </p:txBody>
      </p:sp>
      <p:sp>
        <p:nvSpPr>
          <p:cNvPr id="14" name="PA_矩形 20">
            <a:extLst>
              <a:ext uri="{FF2B5EF4-FFF2-40B4-BE49-F238E27FC236}">
                <a16:creationId xmlns="" xmlns:a16="http://schemas.microsoft.com/office/drawing/2014/main" id="{1F71062C-00F8-4AED-8FCF-EE879553D9AE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PA_文本框 2">
            <a:extLst>
              <a:ext uri="{FF2B5EF4-FFF2-40B4-BE49-F238E27FC236}">
                <a16:creationId xmlns="" xmlns:a16="http://schemas.microsoft.com/office/drawing/2014/main" id="{F6B6F795-67DE-47C1-82ED-BC0F23FBCEE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46188" y="130175"/>
            <a:ext cx="1625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7" name="PA_矩形 1">
            <a:extLst>
              <a:ext uri="{FF2B5EF4-FFF2-40B4-BE49-F238E27FC236}">
                <a16:creationId xmlns="" xmlns:a16="http://schemas.microsoft.com/office/drawing/2014/main" id="{F6B78437-A1F8-4A1D-A19E-12C8F8CDF4E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9" name="PA_图片 1">
            <a:extLst>
              <a:ext uri="{FF2B5EF4-FFF2-40B4-BE49-F238E27FC236}">
                <a16:creationId xmlns="" xmlns:a16="http://schemas.microsoft.com/office/drawing/2014/main" id="{14114309-B393-41B0-9B5F-CF79CE6EFE6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35743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 animBg="1" autoUpdateAnimBg="0"/>
      <p:bldP spid="10" grpId="0"/>
      <p:bldP spid="14" grpId="0" animBg="1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MH_Others_1"/>
          <p:cNvCxnSpPr/>
          <p:nvPr>
            <p:custDataLst>
              <p:tags r:id="rId3"/>
            </p:custDataLst>
          </p:nvPr>
        </p:nvCxnSpPr>
        <p:spPr>
          <a:xfrm>
            <a:off x="1803006" y="1725666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Number_1"/>
          <p:cNvSpPr/>
          <p:nvPr>
            <p:custDataLst>
              <p:tags r:id="rId4"/>
            </p:custDataLst>
          </p:nvPr>
        </p:nvSpPr>
        <p:spPr>
          <a:xfrm>
            <a:off x="1848814" y="1732527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9C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PA_MH_Entry_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23441" y="2273254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营销篇</a:t>
            </a:r>
          </a:p>
        </p:txBody>
      </p:sp>
      <p:cxnSp>
        <p:nvCxnSpPr>
          <p:cNvPr id="8" name="PA_MH_Others_2"/>
          <p:cNvCxnSpPr/>
          <p:nvPr>
            <p:custDataLst>
              <p:tags r:id="rId6"/>
            </p:custDataLst>
          </p:nvPr>
        </p:nvCxnSpPr>
        <p:spPr>
          <a:xfrm>
            <a:off x="5165967" y="1725666"/>
            <a:ext cx="0" cy="1083968"/>
          </a:xfrm>
          <a:prstGeom prst="line">
            <a:avLst/>
          </a:prstGeom>
          <a:ln w="19050"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_MH_Number_2"/>
          <p:cNvSpPr/>
          <p:nvPr>
            <p:custDataLst>
              <p:tags r:id="rId7"/>
            </p:custDataLst>
          </p:nvPr>
        </p:nvSpPr>
        <p:spPr>
          <a:xfrm>
            <a:off x="5211775" y="1732527"/>
            <a:ext cx="468263" cy="543183"/>
          </a:xfrm>
          <a:custGeom>
            <a:avLst/>
            <a:gdLst>
              <a:gd name="connsiteX0" fmla="*/ 0 w 682834"/>
              <a:gd name="connsiteY0" fmla="*/ 0 h 792088"/>
              <a:gd name="connsiteX1" fmla="*/ 682834 w 682834"/>
              <a:gd name="connsiteY1" fmla="*/ 396044 h 792088"/>
              <a:gd name="connsiteX2" fmla="*/ 0 w 682834"/>
              <a:gd name="connsiteY2" fmla="*/ 792088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834" h="792088">
                <a:moveTo>
                  <a:pt x="0" y="0"/>
                </a:moveTo>
                <a:lnTo>
                  <a:pt x="682834" y="396044"/>
                </a:lnTo>
                <a:lnTo>
                  <a:pt x="0" y="79208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tIns="27000" rIns="0" bIns="0" rtlCol="0" anchor="ctr"/>
          <a:lstStyle/>
          <a:p>
            <a:r>
              <a:rPr lang="en-US" altLang="zh-CN" sz="210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PA_MH_Entry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86402" y="2273254"/>
            <a:ext cx="2980988" cy="53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7000" tIns="0" rIns="0" bIns="0" anchor="b" anchorCtr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B2B2B2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工具篇</a:t>
            </a:r>
          </a:p>
        </p:txBody>
      </p:sp>
      <p:sp>
        <p:nvSpPr>
          <p:cNvPr id="14" name="矩形 20">
            <a:extLst>
              <a:ext uri="{FF2B5EF4-FFF2-40B4-BE49-F238E27FC236}">
                <a16:creationId xmlns="" xmlns:a16="http://schemas.microsoft.com/office/drawing/2014/main" id="{B597E8AB-0BCB-4276-98CE-6F3FD477E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PA_文本框 2">
            <a:extLst>
              <a:ext uri="{FF2B5EF4-FFF2-40B4-BE49-F238E27FC236}">
                <a16:creationId xmlns="" xmlns:a16="http://schemas.microsoft.com/office/drawing/2014/main" id="{2D99BE0A-9134-4D23-9971-646EEC70D77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46188" y="130175"/>
            <a:ext cx="1625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7" name="PA_矩形 1">
            <a:extLst>
              <a:ext uri="{FF2B5EF4-FFF2-40B4-BE49-F238E27FC236}">
                <a16:creationId xmlns="" xmlns:a16="http://schemas.microsoft.com/office/drawing/2014/main" id="{D7CDC25A-58A0-4367-8A49-7D33CFFCB72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8" name="PA_图片 1">
            <a:extLst>
              <a:ext uri="{FF2B5EF4-FFF2-40B4-BE49-F238E27FC236}">
                <a16:creationId xmlns="" xmlns:a16="http://schemas.microsoft.com/office/drawing/2014/main" id="{8A47E9C3-C062-4F18-8477-60AC1541BDB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4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59743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/>
      <p:bldP spid="9" grpId="0" animBg="1" autoUpdateAnimBg="0"/>
      <p:bldP spid="10" grpId="0"/>
      <p:bldP spid="10" grpId="1"/>
      <p:bldP spid="15" grpId="0" animBg="1" autoUpdateAnimBg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Oval 153"/>
          <p:cNvSpPr/>
          <p:nvPr/>
        </p:nvSpPr>
        <p:spPr>
          <a:xfrm>
            <a:off x="3803482" y="1388790"/>
            <a:ext cx="1056278" cy="1056278"/>
          </a:xfrm>
          <a:prstGeom prst="ellipse">
            <a:avLst/>
          </a:prstGeom>
          <a:solidFill>
            <a:srgbClr val="9C0406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rgbClr val="E3D29D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5198530" y="2842032"/>
            <a:ext cx="1056278" cy="105627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rgbClr val="E3D29D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6" name="Oval 155"/>
          <p:cNvSpPr/>
          <p:nvPr/>
        </p:nvSpPr>
        <p:spPr>
          <a:xfrm>
            <a:off x="2403506" y="2842032"/>
            <a:ext cx="1056278" cy="1056278"/>
          </a:xfrm>
          <a:prstGeom prst="ellipse">
            <a:avLst/>
          </a:prstGeom>
          <a:solidFill>
            <a:schemeClr val="tx1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rgbClr val="E3D29D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7" name="Oval 156"/>
          <p:cNvSpPr/>
          <p:nvPr/>
        </p:nvSpPr>
        <p:spPr>
          <a:xfrm>
            <a:off x="6254808" y="1230771"/>
            <a:ext cx="1056278" cy="1056278"/>
          </a:xfrm>
          <a:prstGeom prst="ellipse">
            <a:avLst/>
          </a:prstGeom>
          <a:solidFill>
            <a:schemeClr val="bg1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rgbClr val="E3D29D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158" name="Curved Connector 157"/>
          <p:cNvCxnSpPr>
            <a:stCxn id="154" idx="4"/>
            <a:endCxn id="155" idx="2"/>
          </p:cNvCxnSpPr>
          <p:nvPr/>
        </p:nvCxnSpPr>
        <p:spPr>
          <a:xfrm rot="16200000" flipH="1">
            <a:off x="4302524" y="2474165"/>
            <a:ext cx="925103" cy="866909"/>
          </a:xfrm>
          <a:prstGeom prst="curvedConnector2">
            <a:avLst/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urved Connector 158"/>
          <p:cNvCxnSpPr>
            <a:cxnSpLocks/>
            <a:stCxn id="154" idx="4"/>
            <a:endCxn id="156" idx="0"/>
          </p:cNvCxnSpPr>
          <p:nvPr/>
        </p:nvCxnSpPr>
        <p:spPr>
          <a:xfrm rot="5400000">
            <a:off x="3433151" y="1943562"/>
            <a:ext cx="396963" cy="1399976"/>
          </a:xfrm>
          <a:prstGeom prst="curvedConnector3">
            <a:avLst/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urved Connector 160"/>
          <p:cNvCxnSpPr>
            <a:cxnSpLocks/>
            <a:stCxn id="157" idx="4"/>
          </p:cNvCxnSpPr>
          <p:nvPr/>
        </p:nvCxnSpPr>
        <p:spPr>
          <a:xfrm rot="5400000" flipH="1">
            <a:off x="5618425" y="1122527"/>
            <a:ext cx="105906" cy="2223139"/>
          </a:xfrm>
          <a:prstGeom prst="curvedConnector4">
            <a:avLst>
              <a:gd name="adj1" fmla="val -215852"/>
              <a:gd name="adj2" fmla="val 61878"/>
            </a:avLst>
          </a:prstGeom>
          <a:ln w="12700" cmpd="thickThin">
            <a:solidFill>
              <a:schemeClr val="bg1">
                <a:lumMod val="50000"/>
              </a:schemeClr>
            </a:solidFill>
            <a:prstDash val="lg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 rot="21568247">
            <a:off x="3507571" y="1418071"/>
            <a:ext cx="16893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蓄势</a:t>
            </a:r>
          </a:p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相识</a:t>
            </a:r>
            <a:endParaRPr lang="id-ID" sz="28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 rot="21568247">
            <a:off x="4866725" y="2888369"/>
            <a:ext cx="16893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回购</a:t>
            </a:r>
          </a:p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相爱</a:t>
            </a:r>
          </a:p>
        </p:txBody>
      </p:sp>
      <p:sp>
        <p:nvSpPr>
          <p:cNvPr id="164" name="TextBox 163"/>
          <p:cNvSpPr txBox="1"/>
          <p:nvPr/>
        </p:nvSpPr>
        <p:spPr>
          <a:xfrm rot="21568247">
            <a:off x="2153966" y="2874048"/>
            <a:ext cx="1555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热卖</a:t>
            </a:r>
          </a:p>
          <a:p>
            <a:pPr algn="ctr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相恋</a:t>
            </a:r>
            <a:endParaRPr lang="id-ID" sz="28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 rot="21568247">
            <a:off x="5986271" y="1279295"/>
            <a:ext cx="1555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预热</a:t>
            </a:r>
          </a:p>
          <a:p>
            <a:pPr algn="ctr"/>
            <a:r>
              <a:rPr lang="zh-CN" altLang="en-US" sz="280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相知</a:t>
            </a:r>
            <a:endParaRPr lang="id-ID" sz="2800" dirty="0"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="" xmlns:a16="http://schemas.microsoft.com/office/drawing/2014/main" id="{B74F57E0-B6E1-49D5-9CC0-FE7F0B954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264" y="1051159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幼圆" panose="02010509060101010101" pitchFamily="49" charset="-122"/>
                <a:sym typeface="Arial" panose="020B0604020202020204" pitchFamily="34" charset="0"/>
              </a:rPr>
              <a:t>和消费者来一场闪婚</a:t>
            </a:r>
          </a:p>
        </p:txBody>
      </p:sp>
      <p:sp>
        <p:nvSpPr>
          <p:cNvPr id="33" name="矩形 20">
            <a:extLst>
              <a:ext uri="{FF2B5EF4-FFF2-40B4-BE49-F238E27FC236}">
                <a16:creationId xmlns="" xmlns:a16="http://schemas.microsoft.com/office/drawing/2014/main" id="{7DAAB2C1-992B-4860-9A25-E72F3259A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5" name="PA_矩形 1">
            <a:extLst>
              <a:ext uri="{FF2B5EF4-FFF2-40B4-BE49-F238E27FC236}">
                <a16:creationId xmlns="" xmlns:a16="http://schemas.microsoft.com/office/drawing/2014/main" id="{79180AC5-BD7F-434C-8E71-F886E006D33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6" name="PA_图片 1">
            <a:extLst>
              <a:ext uri="{FF2B5EF4-FFF2-40B4-BE49-F238E27FC236}">
                <a16:creationId xmlns="" xmlns:a16="http://schemas.microsoft.com/office/drawing/2014/main" id="{F0E443E1-953D-44FF-94D5-8F60814AB2C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PA_文本框 2">
            <a:extLst>
              <a:ext uri="{FF2B5EF4-FFF2-40B4-BE49-F238E27FC236}">
                <a16:creationId xmlns="" xmlns:a16="http://schemas.microsoft.com/office/drawing/2014/main" id="{CCFD1747-6062-4AF5-A914-E2C799419E5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双十一营销逻辑</a:t>
            </a:r>
          </a:p>
        </p:txBody>
      </p:sp>
    </p:spTree>
    <p:extLst>
      <p:ext uri="{BB962C8B-B14F-4D97-AF65-F5344CB8AC3E}">
        <p14:creationId xmlns:p14="http://schemas.microsoft.com/office/powerpoint/2010/main" val="191985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 animBg="1"/>
      <p:bldP spid="156" grpId="0" animBg="1"/>
      <p:bldP spid="157" grpId="0" animBg="1"/>
      <p:bldP spid="162" grpId="0"/>
      <p:bldP spid="163" grpId="0"/>
      <p:bldP spid="164" grpId="0"/>
      <p:bldP spid="166" grpId="0"/>
      <p:bldP spid="35" grpId="0" animBg="1" autoUpdateAnimBg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0">
            <a:extLst>
              <a:ext uri="{FF2B5EF4-FFF2-40B4-BE49-F238E27FC236}">
                <a16:creationId xmlns="" xmlns:a16="http://schemas.microsoft.com/office/drawing/2014/main" id="{3CB56AC1-8A80-4855-9A17-29CE86C44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PA_矩形 1">
            <a:extLst>
              <a:ext uri="{FF2B5EF4-FFF2-40B4-BE49-F238E27FC236}">
                <a16:creationId xmlns="" xmlns:a16="http://schemas.microsoft.com/office/drawing/2014/main" id="{094F31DD-0692-4F9A-8805-7756BE0F1E3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6" name="PA_图片 1">
            <a:extLst>
              <a:ext uri="{FF2B5EF4-FFF2-40B4-BE49-F238E27FC236}">
                <a16:creationId xmlns="" xmlns:a16="http://schemas.microsoft.com/office/drawing/2014/main" id="{5EA971C2-F4C8-4619-BF9D-A7649D07836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PA_文本框 2">
            <a:extLst>
              <a:ext uri="{FF2B5EF4-FFF2-40B4-BE49-F238E27FC236}">
                <a16:creationId xmlns="" xmlns:a16="http://schemas.microsoft.com/office/drawing/2014/main" id="{A912FA88-65F5-4F51-8D23-1BD6A96A7B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营销篇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6381F98-7AF9-4A30-A394-F1D46C78C5D9}"/>
              </a:ext>
            </a:extLst>
          </p:cNvPr>
          <p:cNvGrpSpPr/>
          <p:nvPr/>
        </p:nvGrpSpPr>
        <p:grpSpPr>
          <a:xfrm>
            <a:off x="987806" y="873126"/>
            <a:ext cx="6267450" cy="3373438"/>
            <a:chOff x="987806" y="873126"/>
            <a:chExt cx="6267450" cy="3373438"/>
          </a:xfrm>
        </p:grpSpPr>
        <p:sp>
          <p:nvSpPr>
            <p:cNvPr id="29" name="文本框 1">
              <a:extLst>
                <a:ext uri="{FF2B5EF4-FFF2-40B4-BE49-F238E27FC236}">
                  <a16:creationId xmlns="" xmlns:a16="http://schemas.microsoft.com/office/drawing/2014/main" id="{411B0DF5-C7D3-406B-90F6-6B2B8873E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5856" y="873126"/>
              <a:ext cx="1838325" cy="3698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marR="0" algn="ctr" defTabSz="685800"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营销三部曲</a:t>
              </a:r>
            </a:p>
          </p:txBody>
        </p:sp>
        <p:sp>
          <p:nvSpPr>
            <p:cNvPr id="30" name="文本框 16">
              <a:extLst>
                <a:ext uri="{FF2B5EF4-FFF2-40B4-BE49-F238E27FC236}">
                  <a16:creationId xmlns="" xmlns:a16="http://schemas.microsoft.com/office/drawing/2014/main" id="{B1280466-4E60-48C8-A84E-BFE39CDC81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3231" y="1733551"/>
              <a:ext cx="1273175" cy="3683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蓄势篇</a:t>
              </a:r>
            </a:p>
          </p:txBody>
        </p: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BDED100D-252E-43C3-834C-6A73F64D5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8431" y="1728789"/>
              <a:ext cx="1271588" cy="3683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聚能篇</a:t>
              </a:r>
            </a:p>
          </p:txBody>
        </p:sp>
        <p:sp>
          <p:nvSpPr>
            <p:cNvPr id="32" name="文本框 19">
              <a:extLst>
                <a:ext uri="{FF2B5EF4-FFF2-40B4-BE49-F238E27FC236}">
                  <a16:creationId xmlns="" xmlns:a16="http://schemas.microsoft.com/office/drawing/2014/main" id="{9D9A47E7-B063-4C1E-8FDF-A03912DD1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1581" y="1728789"/>
              <a:ext cx="1273175" cy="3683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marR="0" algn="ctr" defTabSz="685800">
                <a:buClrTx/>
                <a:buSzTx/>
                <a:buFontTx/>
                <a:buNone/>
                <a:defRPr/>
              </a:pPr>
              <a:r>
                <a:rPr kumimoji="0" lang="zh-CN" altLang="en-US" sz="18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爆卖篇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1D83EA0-9B1F-43D6-A8D6-C16FEE0789DC}"/>
                </a:ext>
              </a:extLst>
            </p:cNvPr>
            <p:cNvSpPr/>
            <p:nvPr/>
          </p:nvSpPr>
          <p:spPr bwMode="auto">
            <a:xfrm>
              <a:off x="987806" y="2279651"/>
              <a:ext cx="1654175" cy="196532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4" name="文本框 28">
              <a:extLst>
                <a:ext uri="{FF2B5EF4-FFF2-40B4-BE49-F238E27FC236}">
                  <a16:creationId xmlns="" xmlns:a16="http://schemas.microsoft.com/office/drawing/2014/main" id="{8BF7A509-30DD-45E2-A9E2-0883A67FAE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5444" y="2286001"/>
              <a:ext cx="1427163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marL="285750" marR="0" lvl="1" indent="-285750" algn="l" defTabSz="6858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月份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lvl="1" indent="-285750" algn="l" defTabSz="6858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累积品牌势能</a:t>
              </a:r>
            </a:p>
            <a:p>
              <a:pPr marL="285750" marR="0" lvl="1" indent="-285750" algn="l" defTabSz="6858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积蓄流量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lvl="1" indent="-285750" algn="l" defTabSz="6858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新客户体验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7874083D-C4FD-4FE1-8321-54862892DBE2}"/>
                </a:ext>
              </a:extLst>
            </p:cNvPr>
            <p:cNvSpPr/>
            <p:nvPr/>
          </p:nvSpPr>
          <p:spPr bwMode="auto">
            <a:xfrm>
              <a:off x="3257931" y="2279651"/>
              <a:ext cx="1655763" cy="196691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6" name="文本框 29">
              <a:extLst>
                <a:ext uri="{FF2B5EF4-FFF2-40B4-BE49-F238E27FC236}">
                  <a16:creationId xmlns="" xmlns:a16="http://schemas.microsoft.com/office/drawing/2014/main" id="{2C2A7DBB-B7E8-498B-81AB-CB6544B252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131" y="2297114"/>
              <a:ext cx="17240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en-US" altLang="zh-CN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11</a:t>
              </a: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月</a:t>
              </a:r>
              <a:r>
                <a:rPr kumimoji="0" lang="en-US" altLang="zh-CN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</a:t>
              </a: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日至</a:t>
              </a:r>
              <a:r>
                <a:rPr kumimoji="0" lang="en-US" altLang="zh-CN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10</a:t>
              </a: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日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营造大促氛围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积蓄订单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提前优化转化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5BD79E3-9E4D-4F6E-8CC9-CC9F2AC9FCBD}"/>
                </a:ext>
              </a:extLst>
            </p:cNvPr>
            <p:cNvSpPr/>
            <p:nvPr/>
          </p:nvSpPr>
          <p:spPr bwMode="auto">
            <a:xfrm>
              <a:off x="5601081" y="2279651"/>
              <a:ext cx="1654175" cy="196532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8217C0E-CC07-46D2-B24D-9072A4F67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1081" y="2278064"/>
              <a:ext cx="1654175" cy="175418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en-US" altLang="zh-CN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11</a:t>
              </a: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月</a:t>
              </a:r>
              <a:r>
                <a:rPr kumimoji="0" lang="en-US" altLang="zh-CN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11</a:t>
              </a: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日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营造抢购氛围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刺激购买转化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提升客单价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  <a:p>
              <a:pPr marL="285750" marR="0" indent="-285750" defTabSz="685800">
                <a:lnSpc>
                  <a:spcPct val="150000"/>
                </a:lnSpc>
                <a:buClrTx/>
                <a:buSzTx/>
                <a:buFont typeface="+mj-lt"/>
                <a:buAutoNum type="romanUcPeriod"/>
                <a:defRPr/>
              </a:pPr>
              <a:r>
                <a:rPr kumimoji="0" lang="zh-CN" altLang="en-US" sz="1200" kern="1200" cap="none" spc="0" normalizeH="0" baseline="0" noProof="0" dirty="0">
                  <a:latin typeface="Arial" panose="020B0604020202020204" pitchFamily="34" charset="0"/>
                  <a:ea typeface="幼圆" panose="02010509060101010101" pitchFamily="49" charset="-122"/>
                  <a:sym typeface="Arial" panose="020B0604020202020204" pitchFamily="34" charset="0"/>
                </a:rPr>
                <a:t>为后续持续销售铺垫</a:t>
              </a:r>
              <a:endParaRPr kumimoji="0" lang="en-US" altLang="zh-CN" sz="1200" kern="1200" cap="none" spc="0" normalizeH="0" baseline="0" noProof="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489E844F-76BC-45F0-8883-CE317C2B446A}"/>
                </a:ext>
              </a:extLst>
            </p:cNvPr>
            <p:cNvCxnSpPr>
              <a:stCxn id="29" idx="2"/>
              <a:endCxn id="30" idx="0"/>
            </p:cNvCxnSpPr>
            <p:nvPr/>
          </p:nvCxnSpPr>
          <p:spPr>
            <a:xfrm flipH="1">
              <a:off x="1849819" y="1243014"/>
              <a:ext cx="2235200" cy="49053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1D0E54FE-AFAD-4625-A1E3-F7087F856554}"/>
                </a:ext>
              </a:extLst>
            </p:cNvPr>
            <p:cNvCxnSpPr>
              <a:stCxn id="29" idx="2"/>
              <a:endCxn id="31" idx="0"/>
            </p:cNvCxnSpPr>
            <p:nvPr/>
          </p:nvCxnSpPr>
          <p:spPr>
            <a:xfrm flipH="1">
              <a:off x="4085019" y="1243014"/>
              <a:ext cx="0" cy="48577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20DD3A88-6B8F-4AC2-8033-F5350D8CC58E}"/>
                </a:ext>
              </a:extLst>
            </p:cNvPr>
            <p:cNvCxnSpPr>
              <a:stCxn id="29" idx="2"/>
              <a:endCxn id="32" idx="0"/>
            </p:cNvCxnSpPr>
            <p:nvPr/>
          </p:nvCxnSpPr>
          <p:spPr>
            <a:xfrm>
              <a:off x="4085019" y="1243014"/>
              <a:ext cx="2343150" cy="48577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35F6BD83-C14E-4C9B-946B-46008CE7DE72}"/>
                </a:ext>
              </a:extLst>
            </p:cNvPr>
            <p:cNvCxnSpPr>
              <a:stCxn id="30" idx="2"/>
              <a:endCxn id="34" idx="0"/>
            </p:cNvCxnSpPr>
            <p:nvPr/>
          </p:nvCxnSpPr>
          <p:spPr>
            <a:xfrm flipH="1">
              <a:off x="1849819" y="2101851"/>
              <a:ext cx="0" cy="1841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F42967C6-B6C4-4643-B71E-4810D97676CB}"/>
                </a:ext>
              </a:extLst>
            </p:cNvPr>
            <p:cNvCxnSpPr>
              <a:stCxn id="31" idx="2"/>
              <a:endCxn id="35" idx="0"/>
            </p:cNvCxnSpPr>
            <p:nvPr/>
          </p:nvCxnSpPr>
          <p:spPr>
            <a:xfrm>
              <a:off x="4085019" y="2097089"/>
              <a:ext cx="1588" cy="1825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D944A64F-5B33-4547-86DF-37C433A4BB14}"/>
                </a:ext>
              </a:extLst>
            </p:cNvPr>
            <p:cNvCxnSpPr>
              <a:stCxn id="32" idx="2"/>
              <a:endCxn id="38" idx="0"/>
            </p:cNvCxnSpPr>
            <p:nvPr/>
          </p:nvCxnSpPr>
          <p:spPr>
            <a:xfrm>
              <a:off x="6428169" y="2097089"/>
              <a:ext cx="0" cy="180975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843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 autoUpdateAnimBg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"/>
          <p:cNvGrpSpPr/>
          <p:nvPr/>
        </p:nvGrpSpPr>
        <p:grpSpPr>
          <a:xfrm>
            <a:off x="2714613" y="1000115"/>
            <a:ext cx="1686698" cy="2893946"/>
            <a:chOff x="2714612" y="1000114"/>
            <a:chExt cx="1686698" cy="2893946"/>
          </a:xfrm>
        </p:grpSpPr>
        <p:sp>
          <p:nvSpPr>
            <p:cNvPr id="39" name="Rectangle 38"/>
            <p:cNvSpPr/>
            <p:nvPr/>
          </p:nvSpPr>
          <p:spPr>
            <a:xfrm>
              <a:off x="2745911" y="2786064"/>
              <a:ext cx="165539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品牌蓄势，提升品牌产品的认知、好感度</a:t>
              </a:r>
            </a:p>
            <a:p>
              <a:r>
                <a:rPr lang="zh-CN" altLang="en-US" sz="11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沉淀大促主动访问流量</a:t>
              </a:r>
            </a:p>
            <a:p>
              <a:r>
                <a:rPr lang="zh-CN" altLang="en-US" sz="11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用户优化，积新客，活老客，积累大促定向推送流量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14612" y="2357436"/>
              <a:ext cx="13573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9C0406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Open Sans" pitchFamily="34" charset="0"/>
                  <a:sym typeface="Arial" panose="020B0604020202020204" pitchFamily="34" charset="0"/>
                </a:rPr>
                <a:t>阶段目标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86050" y="1000114"/>
              <a:ext cx="57037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600" dirty="0">
                  <a:solidFill>
                    <a:srgbClr val="9C0406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5" name="Group 49"/>
          <p:cNvGrpSpPr/>
          <p:nvPr/>
        </p:nvGrpSpPr>
        <p:grpSpPr>
          <a:xfrm>
            <a:off x="4929190" y="1000115"/>
            <a:ext cx="1571636" cy="2847779"/>
            <a:chOff x="4929190" y="1000114"/>
            <a:chExt cx="1571636" cy="2847779"/>
          </a:xfrm>
        </p:grpSpPr>
        <p:sp>
          <p:nvSpPr>
            <p:cNvPr id="42" name="Rectangle 41"/>
            <p:cNvSpPr/>
            <p:nvPr/>
          </p:nvSpPr>
          <p:spPr>
            <a:xfrm>
              <a:off x="4960490" y="2786064"/>
              <a:ext cx="154033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我的店最好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(</a:t>
              </a:r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提升品牌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/</a:t>
              </a:r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店铺认知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/</a:t>
              </a:r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服务口碑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)</a:t>
              </a:r>
            </a:p>
            <a:p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我的货最好 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(</a:t>
              </a:r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提升产品认知和人气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)</a:t>
              </a:r>
            </a:p>
            <a:p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我和你最要好 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(</a:t>
              </a:r>
              <a:r>
                <a:rPr lang="zh-CN" altLang="en-US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品牌与买家的情感沟通</a:t>
              </a:r>
              <a:r>
                <a:rPr lang="en-US" altLang="zh-CN" sz="105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)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929190" y="2357436"/>
              <a:ext cx="13573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幼圆" panose="02010509060101010101" pitchFamily="49" charset="-122"/>
                  <a:cs typeface="Open Sans" pitchFamily="34" charset="0"/>
                  <a:sym typeface="Arial" panose="020B0604020202020204" pitchFamily="34" charset="0"/>
                </a:rPr>
                <a:t>买家沟通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00628" y="1000114"/>
              <a:ext cx="57037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6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6" name="Group 50"/>
          <p:cNvGrpSpPr/>
          <p:nvPr/>
        </p:nvGrpSpPr>
        <p:grpSpPr>
          <a:xfrm>
            <a:off x="7110468" y="1000115"/>
            <a:ext cx="1604935" cy="2518711"/>
            <a:chOff x="7042283" y="1000114"/>
            <a:chExt cx="1604935" cy="2518711"/>
          </a:xfrm>
        </p:grpSpPr>
        <p:sp>
          <p:nvSpPr>
            <p:cNvPr id="45" name="Rectangle 44"/>
            <p:cNvSpPr/>
            <p:nvPr/>
          </p:nvSpPr>
          <p:spPr>
            <a:xfrm>
              <a:off x="7106882" y="2780161"/>
              <a:ext cx="154033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品牌蓄势</a:t>
              </a:r>
            </a:p>
            <a:p>
              <a:r>
                <a:rPr lang="zh-CN" altLang="en-US" sz="14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产品推介</a:t>
              </a:r>
            </a:p>
            <a:p>
              <a:r>
                <a:rPr lang="zh-CN" altLang="en-US" sz="14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用户优化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042283" y="2357435"/>
              <a:ext cx="135732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9C0406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Open Sans" pitchFamily="34" charset="0"/>
                  <a:sym typeface="Arial" panose="020B0604020202020204" pitchFamily="34" charset="0"/>
                </a:rPr>
                <a:t>建议玩法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215206" y="1000114"/>
              <a:ext cx="57037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600" dirty="0">
                  <a:solidFill>
                    <a:srgbClr val="9C0406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57EC1D2-7FFD-413D-88A1-23928AEB68F9}"/>
              </a:ext>
            </a:extLst>
          </p:cNvPr>
          <p:cNvGrpSpPr/>
          <p:nvPr/>
        </p:nvGrpSpPr>
        <p:grpSpPr>
          <a:xfrm>
            <a:off x="500034" y="1000115"/>
            <a:ext cx="1913982" cy="2196061"/>
            <a:chOff x="666712" y="1333486"/>
            <a:chExt cx="2551975" cy="2928083"/>
          </a:xfrm>
        </p:grpSpPr>
        <p:grpSp>
          <p:nvGrpSpPr>
            <p:cNvPr id="3" name="Group 47"/>
            <p:cNvGrpSpPr/>
            <p:nvPr/>
          </p:nvGrpSpPr>
          <p:grpSpPr>
            <a:xfrm>
              <a:off x="720272" y="1333486"/>
              <a:ext cx="1756205" cy="2343242"/>
              <a:chOff x="540204" y="1000114"/>
              <a:chExt cx="3151348" cy="1757432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540204" y="2357436"/>
                <a:ext cx="315134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latin typeface="Arial" panose="020B0604020202020204" pitchFamily="34" charset="0"/>
                    <a:ea typeface="幼圆" panose="02010509060101010101" pitchFamily="49" charset="-122"/>
                    <a:cs typeface="Open Sans" pitchFamily="34" charset="0"/>
                    <a:sym typeface="Arial" panose="020B0604020202020204" pitchFamily="34" charset="0"/>
                  </a:rPr>
                  <a:t>阶段特点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939804" y="1000114"/>
                <a:ext cx="570375" cy="1569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600" dirty="0">
                    <a:latin typeface="Arial" panose="020B0604020202020204" pitchFamily="34" charset="0"/>
                    <a:ea typeface="幼圆" panose="02010509060101010101" pitchFamily="49" charset="-122"/>
                    <a:cs typeface="Open Sans Light" pitchFamily="34" charset="0"/>
                    <a:sym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22" name="Rectangle 38">
              <a:extLst>
                <a:ext uri="{FF2B5EF4-FFF2-40B4-BE49-F238E27FC236}">
                  <a16:creationId xmlns="" xmlns:a16="http://schemas.microsoft.com/office/drawing/2014/main" id="{E16C6D34-B6AA-403F-81B0-85995D57BE06}"/>
                </a:ext>
              </a:extLst>
            </p:cNvPr>
            <p:cNvSpPr/>
            <p:nvPr/>
          </p:nvSpPr>
          <p:spPr>
            <a:xfrm>
              <a:off x="666712" y="3646015"/>
              <a:ext cx="2551975" cy="615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距离双十一时间远周期长</a:t>
              </a:r>
            </a:p>
            <a:p>
              <a:r>
                <a:rPr lang="zh-CN" altLang="en-US" sz="1200" dirty="0">
                  <a:latin typeface="Arial" panose="020B0604020202020204" pitchFamily="34" charset="0"/>
                  <a:ea typeface="幼圆" panose="02010509060101010101" pitchFamily="49" charset="-122"/>
                  <a:cs typeface="Open Sans Light" pitchFamily="34" charset="0"/>
                  <a:sym typeface="Arial" panose="020B0604020202020204" pitchFamily="34" charset="0"/>
                </a:rPr>
                <a:t>品牌大促信息记忆度弱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73D9FD6-9F25-4706-94E4-894E1A40F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PA_矩形 1">
            <a:extLst>
              <a:ext uri="{FF2B5EF4-FFF2-40B4-BE49-F238E27FC236}">
                <a16:creationId xmlns="" xmlns:a16="http://schemas.microsoft.com/office/drawing/2014/main" id="{CBC10242-679C-4C01-8C61-8421D73DC0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5" name="PA_图片 1">
            <a:extLst>
              <a:ext uri="{FF2B5EF4-FFF2-40B4-BE49-F238E27FC236}">
                <a16:creationId xmlns="" xmlns:a16="http://schemas.microsoft.com/office/drawing/2014/main" id="{A1600402-89C5-45AE-8A9E-7795BE02AE1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PA_文本框 2">
            <a:extLst>
              <a:ext uri="{FF2B5EF4-FFF2-40B4-BE49-F238E27FC236}">
                <a16:creationId xmlns="" xmlns:a16="http://schemas.microsoft.com/office/drawing/2014/main" id="{57C3B098-9666-4DF9-ADCC-BD18F77663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续蓄篇</a:t>
            </a:r>
          </a:p>
        </p:txBody>
      </p:sp>
    </p:spTree>
    <p:extLst>
      <p:ext uri="{BB962C8B-B14F-4D97-AF65-F5344CB8AC3E}">
        <p14:creationId xmlns:p14="http://schemas.microsoft.com/office/powerpoint/2010/main" val="69324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 autoUpdateAnimBg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0"/>
          <p:cNvGrpSpPr/>
          <p:nvPr/>
        </p:nvGrpSpPr>
        <p:grpSpPr>
          <a:xfrm>
            <a:off x="-274072" y="2459894"/>
            <a:ext cx="169030" cy="422575"/>
            <a:chOff x="0" y="0"/>
            <a:chExt cx="224872" cy="564609"/>
          </a:xfrm>
          <a:solidFill>
            <a:schemeClr val="tx1"/>
          </a:solidFill>
        </p:grpSpPr>
        <p:sp>
          <p:nvSpPr>
            <p:cNvPr id="11" name="椭圆 11"/>
            <p:cNvSpPr/>
            <p:nvPr/>
          </p:nvSpPr>
          <p:spPr>
            <a:xfrm>
              <a:off x="69912" y="0"/>
              <a:ext cx="90487" cy="904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1350" dirty="0">
                <a:solidFill>
                  <a:srgbClr val="3F3F3F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3"/>
            <p:cNvSpPr/>
            <p:nvPr/>
          </p:nvSpPr>
          <p:spPr>
            <a:xfrm>
              <a:off x="56189" y="162997"/>
              <a:ext cx="112763" cy="154601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1350" dirty="0">
                <a:solidFill>
                  <a:srgbClr val="3F3F3F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33"/>
          <p:cNvSpPr/>
          <p:nvPr/>
        </p:nvSpPr>
        <p:spPr>
          <a:xfrm>
            <a:off x="1126186" y="1587151"/>
            <a:ext cx="984841" cy="32314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68558" tIns="34279" rIns="68558" bIns="34279">
            <a:spAutoFit/>
          </a:bodyPr>
          <a:lstStyle/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阶段特点</a:t>
            </a:r>
          </a:p>
        </p:txBody>
      </p:sp>
      <p:sp>
        <p:nvSpPr>
          <p:cNvPr id="30" name="矩形 47"/>
          <p:cNvSpPr/>
          <p:nvPr/>
        </p:nvSpPr>
        <p:spPr>
          <a:xfrm>
            <a:off x="1126186" y="1950208"/>
            <a:ext cx="1811712" cy="46606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8558" tIns="34279" rIns="68558" bIns="3427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距离双十一时间近周期短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品牌大促信息记忆度强</a:t>
            </a:r>
          </a:p>
        </p:txBody>
      </p:sp>
      <p:sp>
        <p:nvSpPr>
          <p:cNvPr id="31" name="矩形 35"/>
          <p:cNvSpPr/>
          <p:nvPr/>
        </p:nvSpPr>
        <p:spPr>
          <a:xfrm>
            <a:off x="6108220" y="1490627"/>
            <a:ext cx="984841" cy="32314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68558" tIns="34279" rIns="68558" bIns="34279">
            <a:spAutoFit/>
          </a:bodyPr>
          <a:lstStyle/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阶段目标</a:t>
            </a:r>
          </a:p>
        </p:txBody>
      </p:sp>
      <p:sp>
        <p:nvSpPr>
          <p:cNvPr id="32" name="矩形 47"/>
          <p:cNvSpPr/>
          <p:nvPr/>
        </p:nvSpPr>
        <p:spPr>
          <a:xfrm>
            <a:off x="6108219" y="1853684"/>
            <a:ext cx="1799809" cy="90945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8558" tIns="34279" rIns="68558" bIns="3427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通过互动活动，促收藏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&amp;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购物车，预优化双十流量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通过优惠预告，发红包预优化双十一购买转化</a:t>
            </a:r>
          </a:p>
        </p:txBody>
      </p:sp>
      <p:sp>
        <p:nvSpPr>
          <p:cNvPr id="33" name="矩形 37"/>
          <p:cNvSpPr/>
          <p:nvPr/>
        </p:nvSpPr>
        <p:spPr>
          <a:xfrm>
            <a:off x="1069913" y="2726146"/>
            <a:ext cx="1361250" cy="32314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58" tIns="34279" rIns="68558" bIns="34279">
            <a:spAutoFit/>
          </a:bodyPr>
          <a:lstStyle/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买家沟通</a:t>
            </a:r>
          </a:p>
        </p:txBody>
      </p:sp>
      <p:sp>
        <p:nvSpPr>
          <p:cNvPr id="34" name="矩形 47"/>
          <p:cNvSpPr/>
          <p:nvPr/>
        </p:nvSpPr>
        <p:spPr>
          <a:xfrm>
            <a:off x="1069913" y="3089201"/>
            <a:ext cx="2504154" cy="111951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58" tIns="34279" rIns="68558" bIns="3427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可以买什么 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导购清单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可以去哪买 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店铺签到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店铺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&amp;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产品收藏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购物车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怎么更便宜 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红包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优惠券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怎么更放心 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双十一物流导购服务告知</a:t>
            </a:r>
            <a:r>
              <a:rPr lang="en-US" altLang="zh-CN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)</a:t>
            </a:r>
          </a:p>
        </p:txBody>
      </p:sp>
      <p:sp>
        <p:nvSpPr>
          <p:cNvPr id="35" name="矩形 39"/>
          <p:cNvSpPr/>
          <p:nvPr/>
        </p:nvSpPr>
        <p:spPr>
          <a:xfrm>
            <a:off x="6108220" y="3034511"/>
            <a:ext cx="984841" cy="32314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68558" tIns="34279" rIns="68558" bIns="34279">
            <a:spAutoFit/>
          </a:bodyPr>
          <a:lstStyle/>
          <a:p>
            <a:pPr lvl="0"/>
            <a:r>
              <a:rPr lang="zh-CN" altLang="en-US" sz="1650" b="1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参考玩法</a:t>
            </a:r>
          </a:p>
        </p:txBody>
      </p:sp>
      <p:sp>
        <p:nvSpPr>
          <p:cNvPr id="36" name="矩形 47"/>
          <p:cNvSpPr/>
          <p:nvPr/>
        </p:nvSpPr>
        <p:spPr>
          <a:xfrm>
            <a:off x="6108219" y="3397566"/>
            <a:ext cx="1799809" cy="6994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8558" tIns="34279" rIns="68558" bIns="3427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预售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购物车</a:t>
            </a:r>
          </a:p>
          <a:p>
            <a:pPr lvl="0">
              <a:lnSpc>
                <a:spcPct val="130000"/>
              </a:lnSpc>
            </a:pPr>
            <a:r>
              <a:rPr lang="zh-CN" altLang="en-US" sz="1050" dirty="0"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导购</a:t>
            </a:r>
          </a:p>
        </p:txBody>
      </p:sp>
      <p:sp>
        <p:nvSpPr>
          <p:cNvPr id="39" name="TextBox 18">
            <a:extLst>
              <a:ext uri="{FF2B5EF4-FFF2-40B4-BE49-F238E27FC236}">
                <a16:creationId xmlns="" xmlns:a16="http://schemas.microsoft.com/office/drawing/2014/main" id="{E9898C29-4AAF-4914-9B79-AA03FD8B451F}"/>
              </a:ext>
            </a:extLst>
          </p:cNvPr>
          <p:cNvSpPr txBox="1"/>
          <p:nvPr/>
        </p:nvSpPr>
        <p:spPr>
          <a:xfrm>
            <a:off x="2537931" y="955623"/>
            <a:ext cx="35702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能环有多满，销量有多高</a:t>
            </a:r>
          </a:p>
        </p:txBody>
      </p:sp>
      <p:sp>
        <p:nvSpPr>
          <p:cNvPr id="40" name="TextBox 28">
            <a:extLst>
              <a:ext uri="{FF2B5EF4-FFF2-40B4-BE49-F238E27FC236}">
                <a16:creationId xmlns="" xmlns:a16="http://schemas.microsoft.com/office/drawing/2014/main" id="{7D3968B4-7A4C-4CF3-9ED6-BA3D2D3F657D}"/>
              </a:ext>
            </a:extLst>
          </p:cNvPr>
          <p:cNvSpPr txBox="1"/>
          <p:nvPr/>
        </p:nvSpPr>
        <p:spPr>
          <a:xfrm>
            <a:off x="2807771" y="1364477"/>
            <a:ext cx="2671572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（蓄势时间</a:t>
            </a:r>
            <a:r>
              <a:rPr lang="en-US" altLang="zh-CN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10.10-10.30</a:t>
            </a: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91F8200-5637-48B6-BD66-D0AD039BC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776288"/>
            <a:ext cx="7345363" cy="34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2" name="PA_矩形 1">
            <a:extLst>
              <a:ext uri="{FF2B5EF4-FFF2-40B4-BE49-F238E27FC236}">
                <a16:creationId xmlns="" xmlns:a16="http://schemas.microsoft.com/office/drawing/2014/main" id="{6E31DFA8-FD23-4D7A-B340-6E5E5AF731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776288"/>
            <a:ext cx="2160588" cy="34925"/>
          </a:xfrm>
          <a:prstGeom prst="rect">
            <a:avLst/>
          </a:prstGeom>
          <a:solidFill>
            <a:srgbClr val="9C0406"/>
          </a:solid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43" name="PA_图片 1">
            <a:extLst>
              <a:ext uri="{FF2B5EF4-FFF2-40B4-BE49-F238E27FC236}">
                <a16:creationId xmlns="" xmlns:a16="http://schemas.microsoft.com/office/drawing/2014/main" id="{14C1ADD7-388B-4AA0-B7ED-2B4DF777EA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biLevel thresh="50000"/>
            <a:grayscl/>
          </a:blip>
          <a:srcRect b="17966"/>
          <a:stretch/>
        </p:blipFill>
        <p:spPr>
          <a:xfrm>
            <a:off x="108744" y="249454"/>
            <a:ext cx="971550" cy="4649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PA_文本框 2">
            <a:extLst>
              <a:ext uri="{FF2B5EF4-FFF2-40B4-BE49-F238E27FC236}">
                <a16:creationId xmlns="" xmlns:a16="http://schemas.microsoft.com/office/drawing/2014/main" id="{97B7CFFB-6B7B-4955-BD69-DE01EF2A292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1464" y="319667"/>
            <a:ext cx="2307308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9C0406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聚能篇</a:t>
            </a:r>
          </a:p>
        </p:txBody>
      </p:sp>
    </p:spTree>
    <p:extLst>
      <p:ext uri="{BB962C8B-B14F-4D97-AF65-F5344CB8AC3E}">
        <p14:creationId xmlns:p14="http://schemas.microsoft.com/office/powerpoint/2010/main" val="2215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0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0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4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/>
      <p:bldP spid="30" grpId="0" bldLvl="0"/>
      <p:bldP spid="31" grpId="0" bldLvl="0"/>
      <p:bldP spid="32" grpId="0" bldLvl="0"/>
      <p:bldP spid="33" grpId="0" bldLvl="0"/>
      <p:bldP spid="34" grpId="0" bldLvl="0"/>
      <p:bldP spid="35" grpId="0" bldLvl="0"/>
      <p:bldP spid="36" grpId="0" bldLvl="0"/>
      <p:bldP spid="42" grpId="0" animBg="1" autoUpdateAnimBg="0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1"/>
  <p:tag name="MH_SECTIONID" val="262,263,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AUTOCOLOR" val="TRUE"/>
  <p:tag name="MH_TYPE" val="CONTENTS"/>
  <p:tag name="ID" val="5471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1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2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2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AUTOCOLOR" val="TRUE"/>
  <p:tag name="ID" val="547141"/>
  <p:tag name="MH_TYPE" val="CONTENTS_SECTIO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1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1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2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e26f2d-35b2-4758-87e4-99e3bc08fc9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AUTOCOLOR" val="TRUE"/>
  <p:tag name="ID" val="547141"/>
  <p:tag name="MH_TYPE" val="CONTENTS_SECTION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1"/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1"/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OTHERS"/>
  <p:tag name="ID" val="547141"/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NUMBER"/>
  <p:tag name="ID" val="547141"/>
  <p:tag name="MH_ORDER" val="2"/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15535"/>
  <p:tag name="MH_LIBRARY" val="CONTENTS"/>
  <p:tag name="MH_TYPE" val="ENTRY"/>
  <p:tag name="ID" val="547141"/>
  <p:tag name="MH_ORDER" val="2"/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a5ab87-1abb-4ca0-a07e-53f9e32ed86c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0710"/>
      </a:dk2>
      <a:lt2>
        <a:srgbClr val="C12035"/>
      </a:lt2>
      <a:accent1>
        <a:srgbClr val="000000"/>
      </a:accent1>
      <a:accent2>
        <a:srgbClr val="ED7D31"/>
      </a:accent2>
      <a:accent3>
        <a:srgbClr val="9B0304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A70710"/>
    </a:dk2>
    <a:lt2>
      <a:srgbClr val="C12035"/>
    </a:lt2>
    <a:accent1>
      <a:srgbClr val="000000"/>
    </a:accent1>
    <a:accent2>
      <a:srgbClr val="ED7D31"/>
    </a:accent2>
    <a:accent3>
      <a:srgbClr val="9B0304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</TotalTime>
  <Words>1958</Words>
  <Application>Microsoft Office PowerPoint</Application>
  <PresentationFormat>全屏显示(16:9)</PresentationFormat>
  <Paragraphs>288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Open Sans</vt:lpstr>
      <vt:lpstr>Open Sans Light</vt:lpstr>
      <vt:lpstr>等线</vt:lpstr>
      <vt:lpstr>等线 Light</vt:lpstr>
      <vt:lpstr>幼圆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铭店</dc:creator>
  <cp:keywords>www.51pptmoban.com</cp:keywords>
  <cp:lastModifiedBy>YANGS</cp:lastModifiedBy>
  <cp:revision>41</cp:revision>
  <dcterms:created xsi:type="dcterms:W3CDTF">2017-10-15T03:07:12Z</dcterms:created>
  <dcterms:modified xsi:type="dcterms:W3CDTF">2017-11-01T12:42:19Z</dcterms:modified>
</cp:coreProperties>
</file>